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4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6" r:id="rId2"/>
    <p:sldMasterId id="2147483699" r:id="rId3"/>
    <p:sldMasterId id="2147483720" r:id="rId4"/>
  </p:sldMasterIdLst>
  <p:notesMasterIdLst>
    <p:notesMasterId r:id="rId5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</p:sldIdLst>
  <p:sldSz cx="9721850" cy="5400675"/>
  <p:notesSz cx="6858000" cy="9144000"/>
  <p:embeddedFontLst>
    <p:embeddedFont>
      <p:font typeface="Libre Franklin Medium" panose="020B0604020202020204" charset="0"/>
      <p:regular r:id="rId55"/>
      <p:bold r:id="rId56"/>
      <p:italic r:id="rId57"/>
      <p:boldItalic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Open Sans" panose="020B0604020202020204" charset="0"/>
      <p:bold r:id="rId63"/>
      <p:boldItalic r:id="rId64"/>
    </p:embeddedFont>
    <p:embeddedFont>
      <p:font typeface="Overlock" panose="020B0604020202020204" charset="0"/>
      <p:regular r:id="rId65"/>
      <p:bold r:id="rId66"/>
      <p:italic r:id="rId67"/>
      <p:boldItalic r:id="rId68"/>
    </p:embeddedFont>
    <p:embeddedFont>
      <p:font typeface="Impact" panose="020B0806030902050204" pitchFamily="34" charset="0"/>
      <p:regular r:id="rId69"/>
    </p:embeddedFont>
    <p:embeddedFont>
      <p:font typeface="Arimo" panose="020B0604020202020204" charset="0"/>
      <p:regular r:id="rId70"/>
      <p:bold r:id="rId71"/>
      <p:italic r:id="rId72"/>
      <p:boldItalic r:id="rId73"/>
    </p:embeddedFont>
    <p:embeddedFont>
      <p:font typeface="Arial Narrow" panose="020B0606020202030204" pitchFamily="34" charset="0"/>
      <p:regular r:id="rId74"/>
      <p:bold r:id="rId75"/>
      <p:italic r:id="rId76"/>
      <p:boldItalic r:id="rId77"/>
    </p:embeddedFont>
    <p:embeddedFont>
      <p:font typeface="Microsoft Yahei" panose="020B0503020204020204" pitchFamily="34" charset="-122"/>
      <p:regular r:id="rId78"/>
      <p:bold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0" roundtripDataSignature="AMtx7mjBuWmqrqX+HZ62WXVWwKhKwYL5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648" y="144"/>
      </p:cViewPr>
      <p:guideLst>
        <p:guide orient="horz" pos="1701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6" Type="http://schemas.openxmlformats.org/officeDocument/2006/relationships/font" Target="fonts/font22.fntdata"/><Relationship Id="rId84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font" Target="fonts/font20.fntdata"/><Relationship Id="rId79" Type="http://schemas.openxmlformats.org/officeDocument/2006/relationships/font" Target="fonts/font25.fntdata"/><Relationship Id="rId5" Type="http://schemas.openxmlformats.org/officeDocument/2006/relationships/slide" Target="slides/slide1.xml"/><Relationship Id="rId61" Type="http://schemas.openxmlformats.org/officeDocument/2006/relationships/font" Target="fonts/font7.fntdata"/><Relationship Id="rId82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font" Target="fonts/font19.fntdata"/><Relationship Id="rId78" Type="http://schemas.openxmlformats.org/officeDocument/2006/relationships/font" Target="fonts/font24.fntdata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77" Type="http://schemas.openxmlformats.org/officeDocument/2006/relationships/font" Target="fonts/font2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8.fntdata"/><Relationship Id="rId80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openxmlformats.org/officeDocument/2006/relationships/font" Target="fonts/font21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6067623052575E-3"/>
                  <c:y val="0.160771504854760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8288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C30-438B-815B-1BC5760E3C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30-438B-815B-1BC5760E3C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30-438B-815B-1BC5760E3C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0043000"/>
        <c:axId val="280043392"/>
      </c:barChart>
      <c:catAx>
        <c:axId val="280043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43392"/>
        <c:crosses val="autoZero"/>
        <c:auto val="1"/>
        <c:lblAlgn val="ctr"/>
        <c:lblOffset val="100"/>
        <c:noMultiLvlLbl val="0"/>
      </c:catAx>
      <c:valAx>
        <c:axId val="2800433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3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50084896891005E-3"/>
                  <c:y val="-0.22175388389778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8B-4180-9317-CB81E04A6A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8B-4180-9317-CB81E04A6A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8B-4180-9317-CB81E04A6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0046136"/>
        <c:axId val="280042608"/>
      </c:barChart>
      <c:catAx>
        <c:axId val="280046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42608"/>
        <c:crosses val="autoZero"/>
        <c:auto val="1"/>
        <c:lblAlgn val="ctr"/>
        <c:lblOffset val="100"/>
        <c:noMultiLvlLbl val="0"/>
      </c:catAx>
      <c:valAx>
        <c:axId val="2800426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6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A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03-476B-937F-B70EEFC7E707}"/>
              </c:ext>
            </c:extLst>
          </c:dPt>
          <c:dLbls>
            <c:dLbl>
              <c:idx val="0"/>
              <c:layout>
                <c:manualLayout>
                  <c:x val="3.0406067623052575E-3"/>
                  <c:y val="0.16470788062429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03-476B-937F-B70EEFC7E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03-476B-937F-B70EEFC7E7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03-476B-937F-B70EEFC7E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0046528"/>
        <c:axId val="280040256"/>
      </c:barChart>
      <c:catAx>
        <c:axId val="280046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40256"/>
        <c:crosses val="autoZero"/>
        <c:auto val="1"/>
        <c:lblAlgn val="ctr"/>
        <c:lblOffset val="100"/>
        <c:noMultiLvlLbl val="0"/>
      </c:catAx>
      <c:valAx>
        <c:axId val="280040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E37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63-46EB-BD79-FA2E57B537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63-46EB-BD79-FA2E57B537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1FBA9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63-46EB-BD79-FA2E57B53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0040648"/>
        <c:axId val="280045744"/>
      </c:barChart>
      <c:catAx>
        <c:axId val="280040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45744"/>
        <c:crosses val="autoZero"/>
        <c:auto val="1"/>
        <c:lblAlgn val="ctr"/>
        <c:lblOffset val="100"/>
        <c:noMultiLvlLbl val="0"/>
      </c:catAx>
      <c:valAx>
        <c:axId val="2800457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0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A600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0-4B03-B3BF-FE2F02297A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50-4B03-B3BF-FE2F02297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280046920"/>
        <c:axId val="280039472"/>
      </c:barChart>
      <c:catAx>
        <c:axId val="2800469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39472"/>
        <c:crosses val="autoZero"/>
        <c:auto val="1"/>
        <c:lblAlgn val="ctr"/>
        <c:lblOffset val="100"/>
        <c:noMultiLvlLbl val="0"/>
      </c:catAx>
      <c:valAx>
        <c:axId val="2800394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6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1CA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5351786309456E-3"/>
                  <c:y val="0.384793180837901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B4A6-48E5-84A1-D69D6EF901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A6-48E5-84A1-D69D6EF901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A6-48E5-84A1-D69D6EF90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280041040"/>
        <c:axId val="280041432"/>
      </c:barChart>
      <c:catAx>
        <c:axId val="280041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0041432"/>
        <c:crosses val="autoZero"/>
        <c:auto val="1"/>
        <c:lblAlgn val="ctr"/>
        <c:lblOffset val="100"/>
        <c:noMultiLvlLbl val="0"/>
      </c:catAx>
      <c:valAx>
        <c:axId val="2800414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8004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184701816402866E-2"/>
          <c:y val="4.3300133464835147E-2"/>
          <c:w val="0.82363059636719427"/>
          <c:h val="0.696656338958526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796D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0405351786309456E-3"/>
                  <c:y val="0.209592568260069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none" lIns="38100" tIns="19050" rIns="38100" bIns="19050" anchor="ctr" anchorCtr="1">
                  <a:spAutoFit/>
                </a:bodyPr>
                <a:lstStyle/>
                <a:p>
                  <a:pPr>
                    <a:defRPr sz="4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7B9D-4CAB-ADA0-A80FB192A8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9D-4CAB-ADA0-A80FB192A8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9D-4CAB-ADA0-A80FB192A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300628312"/>
        <c:axId val="300632232"/>
      </c:barChart>
      <c:catAx>
        <c:axId val="3006283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0632232"/>
        <c:crosses val="autoZero"/>
        <c:auto val="1"/>
        <c:lblAlgn val="ctr"/>
        <c:lblOffset val="100"/>
        <c:noMultiLvlLbl val="0"/>
      </c:catAx>
      <c:valAx>
        <c:axId val="3006322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00628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8" name="Google Shape;8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6" name="Google Shape;124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92" name="Google Shape;12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4" name="Google Shape;131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29" name="Google Shape;1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97" name="Google Shape;139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05" name="Google Shape;140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8" name="Google Shape;142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43" name="Google Shape;164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0" name="Google Shape;16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7" name="Google Shape;167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9" name="Google Shape;168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2" name="Google Shape;172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Google Shape;208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3" name="Google Shape;20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2" name="Google Shape;317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3" name="Google Shape;317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" name="Google Shape;318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1" name="Google Shape;318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Google Shape;325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1" name="Google Shape;325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8" name="Google Shape;325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9" name="Google Shape;325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7" name="Google Shape;326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3" name="Google Shape;327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4" name="Google Shape;327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1" name="Google Shape;328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2" name="Google Shape;328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5" name="Google Shape;329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6" name="Google Shape;329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6" name="Google Shape;330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1" name="Google Shape;334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2" name="Google Shape;33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1" name="Google Shape;345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0" name="Google Shape;350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1" name="Google Shape;350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2" name="Google Shape;356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7" name="Google Shape;361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7" name="Google Shape;367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8" name="Google Shape;367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47" name="Google Shape;10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2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2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2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Diapositiva de título">
  <p:cSld name="19_Diapositiva de títul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Diapositiva de título">
  <p:cSld name="25_Diapositiva de títul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2"/>
          <p:cNvPicPr preferRelativeResize="0"/>
          <p:nvPr/>
        </p:nvPicPr>
        <p:blipFill rotWithShape="1">
          <a:blip r:embed="rId2">
            <a:alphaModFix/>
          </a:blip>
          <a:srcRect b="6369"/>
          <a:stretch/>
        </p:blipFill>
        <p:spPr>
          <a:xfrm>
            <a:off x="0" y="0"/>
            <a:ext cx="9751674" cy="5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n blanco">
  <p:cSld name="1_En blanc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3"/>
          <p:cNvPicPr preferRelativeResize="0"/>
          <p:nvPr/>
        </p:nvPicPr>
        <p:blipFill rotWithShape="1">
          <a:blip r:embed="rId2">
            <a:alphaModFix/>
          </a:blip>
          <a:srcRect r="2002" b="18210"/>
          <a:stretch/>
        </p:blipFill>
        <p:spPr>
          <a:xfrm>
            <a:off x="0" y="-28443"/>
            <a:ext cx="9721850" cy="5429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Diapositiva de título">
  <p:cSld name="22_Diapositiva de título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Diapositiva de título">
  <p:cSld name="24_Diapositiva de títul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7"/>
          <p:cNvPicPr preferRelativeResize="0"/>
          <p:nvPr/>
        </p:nvPicPr>
        <p:blipFill rotWithShape="1">
          <a:blip r:embed="rId2">
            <a:alphaModFix/>
          </a:blip>
          <a:srcRect l="46" t="13852" r="-46" b="9190"/>
          <a:stretch/>
        </p:blipFill>
        <p:spPr>
          <a:xfrm>
            <a:off x="-31130" y="0"/>
            <a:ext cx="9752980" cy="5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Diapositiva de título">
  <p:cSld name="23_Diapositiva de títul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Diapositiva de título">
  <p:cSld name="16_Diapositiva de título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Diapositiva de título">
  <p:cSld name="13_Diapositiva de títul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71"/>
          <p:cNvGrpSpPr/>
          <p:nvPr/>
        </p:nvGrpSpPr>
        <p:grpSpPr>
          <a:xfrm>
            <a:off x="-35619" y="4140497"/>
            <a:ext cx="9757470" cy="1270104"/>
            <a:chOff x="-1622425" y="1836738"/>
            <a:chExt cx="10809289" cy="1414462"/>
          </a:xfrm>
        </p:grpSpPr>
        <p:grpSp>
          <p:nvGrpSpPr>
            <p:cNvPr id="42" name="Google Shape;42;p71"/>
            <p:cNvGrpSpPr/>
            <p:nvPr/>
          </p:nvGrpSpPr>
          <p:grpSpPr>
            <a:xfrm>
              <a:off x="-1622425" y="1836738"/>
              <a:ext cx="10809289" cy="1414462"/>
              <a:chOff x="-1022" y="1157"/>
              <a:chExt cx="6809" cy="891"/>
            </a:xfrm>
          </p:grpSpPr>
          <p:sp>
            <p:nvSpPr>
              <p:cNvPr id="43" name="Google Shape;43;p71"/>
              <p:cNvSpPr/>
              <p:nvPr/>
            </p:nvSpPr>
            <p:spPr>
              <a:xfrm>
                <a:off x="-1022" y="1157"/>
                <a:ext cx="902" cy="391"/>
              </a:xfrm>
              <a:custGeom>
                <a:avLst/>
                <a:gdLst/>
                <a:ahLst/>
                <a:cxnLst/>
                <a:rect l="l" t="t" r="r" b="b"/>
                <a:pathLst>
                  <a:path w="508" h="219" extrusionOk="0">
                    <a:moveTo>
                      <a:pt x="0" y="0"/>
                    </a:moveTo>
                    <a:cubicBezTo>
                      <a:pt x="21" y="2"/>
                      <a:pt x="44" y="0"/>
                      <a:pt x="62" y="7"/>
                    </a:cubicBezTo>
                    <a:cubicBezTo>
                      <a:pt x="84" y="16"/>
                      <a:pt x="110" y="17"/>
                      <a:pt x="133" y="22"/>
                    </a:cubicBezTo>
                    <a:cubicBezTo>
                      <a:pt x="140" y="23"/>
                      <a:pt x="147" y="25"/>
                      <a:pt x="151" y="29"/>
                    </a:cubicBezTo>
                    <a:cubicBezTo>
                      <a:pt x="156" y="34"/>
                      <a:pt x="165" y="37"/>
                      <a:pt x="174" y="38"/>
                    </a:cubicBezTo>
                    <a:cubicBezTo>
                      <a:pt x="206" y="45"/>
                      <a:pt x="228" y="58"/>
                      <a:pt x="247" y="74"/>
                    </a:cubicBezTo>
                    <a:cubicBezTo>
                      <a:pt x="259" y="84"/>
                      <a:pt x="272" y="94"/>
                      <a:pt x="283" y="104"/>
                    </a:cubicBezTo>
                    <a:cubicBezTo>
                      <a:pt x="290" y="111"/>
                      <a:pt x="299" y="117"/>
                      <a:pt x="305" y="124"/>
                    </a:cubicBezTo>
                    <a:cubicBezTo>
                      <a:pt x="309" y="128"/>
                      <a:pt x="313" y="128"/>
                      <a:pt x="320" y="127"/>
                    </a:cubicBezTo>
                    <a:cubicBezTo>
                      <a:pt x="345" y="121"/>
                      <a:pt x="370" y="115"/>
                      <a:pt x="397" y="120"/>
                    </a:cubicBezTo>
                    <a:cubicBezTo>
                      <a:pt x="402" y="121"/>
                      <a:pt x="405" y="120"/>
                      <a:pt x="407" y="118"/>
                    </a:cubicBezTo>
                    <a:cubicBezTo>
                      <a:pt x="415" y="111"/>
                      <a:pt x="426" y="107"/>
                      <a:pt x="441" y="108"/>
                    </a:cubicBezTo>
                    <a:cubicBezTo>
                      <a:pt x="450" y="110"/>
                      <a:pt x="455" y="115"/>
                      <a:pt x="459" y="120"/>
                    </a:cubicBezTo>
                    <a:cubicBezTo>
                      <a:pt x="468" y="129"/>
                      <a:pt x="473" y="140"/>
                      <a:pt x="478" y="150"/>
                    </a:cubicBezTo>
                    <a:cubicBezTo>
                      <a:pt x="484" y="161"/>
                      <a:pt x="492" y="172"/>
                      <a:pt x="502" y="183"/>
                    </a:cubicBezTo>
                    <a:cubicBezTo>
                      <a:pt x="508" y="189"/>
                      <a:pt x="508" y="191"/>
                      <a:pt x="497" y="192"/>
                    </a:cubicBezTo>
                    <a:cubicBezTo>
                      <a:pt x="466" y="197"/>
                      <a:pt x="445" y="209"/>
                      <a:pt x="421" y="219"/>
                    </a:cubicBezTo>
                    <a:cubicBezTo>
                      <a:pt x="409" y="219"/>
                      <a:pt x="398" y="217"/>
                      <a:pt x="387" y="216"/>
                    </a:cubicBezTo>
                    <a:cubicBezTo>
                      <a:pt x="383" y="215"/>
                      <a:pt x="381" y="214"/>
                      <a:pt x="380" y="212"/>
                    </a:cubicBezTo>
                    <a:cubicBezTo>
                      <a:pt x="385" y="200"/>
                      <a:pt x="375" y="193"/>
                      <a:pt x="353" y="192"/>
                    </a:cubicBezTo>
                    <a:cubicBezTo>
                      <a:pt x="350" y="192"/>
                      <a:pt x="346" y="193"/>
                      <a:pt x="342" y="192"/>
                    </a:cubicBezTo>
                    <a:cubicBezTo>
                      <a:pt x="333" y="188"/>
                      <a:pt x="328" y="182"/>
                      <a:pt x="318" y="178"/>
                    </a:cubicBezTo>
                    <a:cubicBezTo>
                      <a:pt x="299" y="171"/>
                      <a:pt x="278" y="168"/>
                      <a:pt x="256" y="168"/>
                    </a:cubicBezTo>
                    <a:cubicBezTo>
                      <a:pt x="218" y="166"/>
                      <a:pt x="182" y="172"/>
                      <a:pt x="149" y="182"/>
                    </a:cubicBezTo>
                    <a:cubicBezTo>
                      <a:pt x="145" y="183"/>
                      <a:pt x="142" y="185"/>
                      <a:pt x="138" y="185"/>
                    </a:cubicBezTo>
                    <a:cubicBezTo>
                      <a:pt x="133" y="185"/>
                      <a:pt x="129" y="183"/>
                      <a:pt x="125" y="182"/>
                    </a:cubicBezTo>
                    <a:cubicBezTo>
                      <a:pt x="111" y="179"/>
                      <a:pt x="95" y="180"/>
                      <a:pt x="85" y="186"/>
                    </a:cubicBezTo>
                    <a:cubicBezTo>
                      <a:pt x="78" y="191"/>
                      <a:pt x="70" y="195"/>
                      <a:pt x="60" y="198"/>
                    </a:cubicBezTo>
                    <a:cubicBezTo>
                      <a:pt x="51" y="201"/>
                      <a:pt x="47" y="205"/>
                      <a:pt x="51" y="210"/>
                    </a:cubicBezTo>
                    <a:cubicBezTo>
                      <a:pt x="46" y="214"/>
                      <a:pt x="40" y="213"/>
                      <a:pt x="33" y="214"/>
                    </a:cubicBezTo>
                    <a:cubicBezTo>
                      <a:pt x="28" y="214"/>
                      <a:pt x="23" y="215"/>
                      <a:pt x="18" y="216"/>
                    </a:cubicBezTo>
                    <a:cubicBezTo>
                      <a:pt x="12" y="216"/>
                      <a:pt x="6" y="219"/>
                      <a:pt x="0" y="216"/>
                    </a:cubicBezTo>
                    <a:cubicBezTo>
                      <a:pt x="0" y="144"/>
                      <a:pt x="0" y="72"/>
                      <a:pt x="0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71"/>
              <p:cNvSpPr/>
              <p:nvPr/>
            </p:nvSpPr>
            <p:spPr>
              <a:xfrm>
                <a:off x="-1022" y="1527"/>
                <a:ext cx="1456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820" h="195" extrusionOk="0">
                    <a:moveTo>
                      <a:pt x="381" y="5"/>
                    </a:moveTo>
                    <a:cubicBezTo>
                      <a:pt x="385" y="9"/>
                      <a:pt x="392" y="7"/>
                      <a:pt x="398" y="8"/>
                    </a:cubicBezTo>
                    <a:cubicBezTo>
                      <a:pt x="405" y="10"/>
                      <a:pt x="414" y="10"/>
                      <a:pt x="422" y="11"/>
                    </a:cubicBezTo>
                    <a:cubicBezTo>
                      <a:pt x="431" y="10"/>
                      <a:pt x="440" y="12"/>
                      <a:pt x="448" y="14"/>
                    </a:cubicBezTo>
                    <a:cubicBezTo>
                      <a:pt x="455" y="15"/>
                      <a:pt x="462" y="16"/>
                      <a:pt x="470" y="17"/>
                    </a:cubicBezTo>
                    <a:cubicBezTo>
                      <a:pt x="493" y="20"/>
                      <a:pt x="514" y="24"/>
                      <a:pt x="537" y="27"/>
                    </a:cubicBezTo>
                    <a:cubicBezTo>
                      <a:pt x="548" y="28"/>
                      <a:pt x="559" y="30"/>
                      <a:pt x="570" y="32"/>
                    </a:cubicBezTo>
                    <a:cubicBezTo>
                      <a:pt x="574" y="37"/>
                      <a:pt x="567" y="39"/>
                      <a:pt x="560" y="41"/>
                    </a:cubicBezTo>
                    <a:cubicBezTo>
                      <a:pt x="554" y="42"/>
                      <a:pt x="551" y="42"/>
                      <a:pt x="550" y="47"/>
                    </a:cubicBezTo>
                    <a:cubicBezTo>
                      <a:pt x="548" y="52"/>
                      <a:pt x="540" y="53"/>
                      <a:pt x="533" y="48"/>
                    </a:cubicBezTo>
                    <a:cubicBezTo>
                      <a:pt x="522" y="42"/>
                      <a:pt x="512" y="36"/>
                      <a:pt x="502" y="30"/>
                    </a:cubicBezTo>
                    <a:cubicBezTo>
                      <a:pt x="509" y="34"/>
                      <a:pt x="516" y="38"/>
                      <a:pt x="523" y="42"/>
                    </a:cubicBezTo>
                    <a:cubicBezTo>
                      <a:pt x="525" y="44"/>
                      <a:pt x="527" y="45"/>
                      <a:pt x="525" y="47"/>
                    </a:cubicBezTo>
                    <a:cubicBezTo>
                      <a:pt x="523" y="49"/>
                      <a:pt x="519" y="48"/>
                      <a:pt x="517" y="47"/>
                    </a:cubicBezTo>
                    <a:cubicBezTo>
                      <a:pt x="492" y="40"/>
                      <a:pt x="466" y="41"/>
                      <a:pt x="440" y="46"/>
                    </a:cubicBezTo>
                    <a:cubicBezTo>
                      <a:pt x="430" y="48"/>
                      <a:pt x="419" y="49"/>
                      <a:pt x="408" y="51"/>
                    </a:cubicBezTo>
                    <a:cubicBezTo>
                      <a:pt x="385" y="56"/>
                      <a:pt x="378" y="71"/>
                      <a:pt x="398" y="80"/>
                    </a:cubicBezTo>
                    <a:cubicBezTo>
                      <a:pt x="411" y="85"/>
                      <a:pt x="425" y="87"/>
                      <a:pt x="441" y="88"/>
                    </a:cubicBezTo>
                    <a:cubicBezTo>
                      <a:pt x="448" y="88"/>
                      <a:pt x="456" y="87"/>
                      <a:pt x="463" y="89"/>
                    </a:cubicBezTo>
                    <a:cubicBezTo>
                      <a:pt x="467" y="89"/>
                      <a:pt x="471" y="90"/>
                      <a:pt x="470" y="93"/>
                    </a:cubicBezTo>
                    <a:cubicBezTo>
                      <a:pt x="470" y="95"/>
                      <a:pt x="466" y="95"/>
                      <a:pt x="463" y="95"/>
                    </a:cubicBezTo>
                    <a:cubicBezTo>
                      <a:pt x="457" y="96"/>
                      <a:pt x="451" y="97"/>
                      <a:pt x="444" y="97"/>
                    </a:cubicBezTo>
                    <a:cubicBezTo>
                      <a:pt x="440" y="97"/>
                      <a:pt x="435" y="97"/>
                      <a:pt x="431" y="98"/>
                    </a:cubicBezTo>
                    <a:cubicBezTo>
                      <a:pt x="419" y="101"/>
                      <a:pt x="418" y="106"/>
                      <a:pt x="427" y="111"/>
                    </a:cubicBezTo>
                    <a:cubicBezTo>
                      <a:pt x="431" y="114"/>
                      <a:pt x="434" y="116"/>
                      <a:pt x="429" y="119"/>
                    </a:cubicBezTo>
                    <a:cubicBezTo>
                      <a:pt x="422" y="121"/>
                      <a:pt x="415" y="120"/>
                      <a:pt x="408" y="121"/>
                    </a:cubicBezTo>
                    <a:cubicBezTo>
                      <a:pt x="396" y="121"/>
                      <a:pt x="386" y="122"/>
                      <a:pt x="377" y="127"/>
                    </a:cubicBezTo>
                    <a:cubicBezTo>
                      <a:pt x="368" y="132"/>
                      <a:pt x="368" y="137"/>
                      <a:pt x="379" y="140"/>
                    </a:cubicBezTo>
                    <a:cubicBezTo>
                      <a:pt x="401" y="146"/>
                      <a:pt x="424" y="148"/>
                      <a:pt x="448" y="143"/>
                    </a:cubicBezTo>
                    <a:cubicBezTo>
                      <a:pt x="457" y="140"/>
                      <a:pt x="463" y="135"/>
                      <a:pt x="461" y="130"/>
                    </a:cubicBezTo>
                    <a:cubicBezTo>
                      <a:pt x="459" y="124"/>
                      <a:pt x="451" y="123"/>
                      <a:pt x="443" y="122"/>
                    </a:cubicBezTo>
                    <a:cubicBezTo>
                      <a:pt x="440" y="122"/>
                      <a:pt x="436" y="122"/>
                      <a:pt x="433" y="120"/>
                    </a:cubicBezTo>
                    <a:cubicBezTo>
                      <a:pt x="431" y="114"/>
                      <a:pt x="438" y="113"/>
                      <a:pt x="446" y="113"/>
                    </a:cubicBezTo>
                    <a:cubicBezTo>
                      <a:pt x="454" y="112"/>
                      <a:pt x="463" y="113"/>
                      <a:pt x="472" y="113"/>
                    </a:cubicBezTo>
                    <a:cubicBezTo>
                      <a:pt x="478" y="113"/>
                      <a:pt x="483" y="112"/>
                      <a:pt x="486" y="109"/>
                    </a:cubicBezTo>
                    <a:cubicBezTo>
                      <a:pt x="488" y="105"/>
                      <a:pt x="485" y="102"/>
                      <a:pt x="481" y="100"/>
                    </a:cubicBezTo>
                    <a:cubicBezTo>
                      <a:pt x="478" y="98"/>
                      <a:pt x="472" y="96"/>
                      <a:pt x="475" y="93"/>
                    </a:cubicBezTo>
                    <a:cubicBezTo>
                      <a:pt x="477" y="90"/>
                      <a:pt x="483" y="89"/>
                      <a:pt x="489" y="89"/>
                    </a:cubicBezTo>
                    <a:cubicBezTo>
                      <a:pt x="514" y="88"/>
                      <a:pt x="540" y="91"/>
                      <a:pt x="565" y="90"/>
                    </a:cubicBezTo>
                    <a:cubicBezTo>
                      <a:pt x="570" y="90"/>
                      <a:pt x="575" y="90"/>
                      <a:pt x="580" y="90"/>
                    </a:cubicBezTo>
                    <a:cubicBezTo>
                      <a:pt x="588" y="91"/>
                      <a:pt x="596" y="87"/>
                      <a:pt x="604" y="90"/>
                    </a:cubicBezTo>
                    <a:cubicBezTo>
                      <a:pt x="611" y="93"/>
                      <a:pt x="616" y="97"/>
                      <a:pt x="621" y="100"/>
                    </a:cubicBezTo>
                    <a:cubicBezTo>
                      <a:pt x="619" y="98"/>
                      <a:pt x="616" y="96"/>
                      <a:pt x="613" y="95"/>
                    </a:cubicBezTo>
                    <a:cubicBezTo>
                      <a:pt x="605" y="91"/>
                      <a:pt x="601" y="87"/>
                      <a:pt x="603" y="80"/>
                    </a:cubicBezTo>
                    <a:cubicBezTo>
                      <a:pt x="605" y="70"/>
                      <a:pt x="596" y="63"/>
                      <a:pt x="577" y="59"/>
                    </a:cubicBezTo>
                    <a:cubicBezTo>
                      <a:pt x="570" y="57"/>
                      <a:pt x="562" y="56"/>
                      <a:pt x="555" y="54"/>
                    </a:cubicBezTo>
                    <a:cubicBezTo>
                      <a:pt x="552" y="53"/>
                      <a:pt x="547" y="53"/>
                      <a:pt x="549" y="50"/>
                    </a:cubicBezTo>
                    <a:cubicBezTo>
                      <a:pt x="551" y="48"/>
                      <a:pt x="554" y="47"/>
                      <a:pt x="558" y="47"/>
                    </a:cubicBezTo>
                    <a:cubicBezTo>
                      <a:pt x="560" y="47"/>
                      <a:pt x="562" y="47"/>
                      <a:pt x="564" y="48"/>
                    </a:cubicBezTo>
                    <a:cubicBezTo>
                      <a:pt x="569" y="48"/>
                      <a:pt x="572" y="47"/>
                      <a:pt x="570" y="43"/>
                    </a:cubicBezTo>
                    <a:cubicBezTo>
                      <a:pt x="567" y="39"/>
                      <a:pt x="568" y="35"/>
                      <a:pt x="578" y="35"/>
                    </a:cubicBezTo>
                    <a:cubicBezTo>
                      <a:pt x="594" y="43"/>
                      <a:pt x="614" y="44"/>
                      <a:pt x="634" y="46"/>
                    </a:cubicBezTo>
                    <a:cubicBezTo>
                      <a:pt x="638" y="46"/>
                      <a:pt x="643" y="46"/>
                      <a:pt x="647" y="46"/>
                    </a:cubicBezTo>
                    <a:cubicBezTo>
                      <a:pt x="652" y="48"/>
                      <a:pt x="656" y="50"/>
                      <a:pt x="655" y="53"/>
                    </a:cubicBezTo>
                    <a:cubicBezTo>
                      <a:pt x="647" y="56"/>
                      <a:pt x="638" y="55"/>
                      <a:pt x="630" y="55"/>
                    </a:cubicBezTo>
                    <a:cubicBezTo>
                      <a:pt x="627" y="55"/>
                      <a:pt x="623" y="55"/>
                      <a:pt x="620" y="55"/>
                    </a:cubicBezTo>
                    <a:cubicBezTo>
                      <a:pt x="616" y="56"/>
                      <a:pt x="612" y="56"/>
                      <a:pt x="611" y="59"/>
                    </a:cubicBezTo>
                    <a:cubicBezTo>
                      <a:pt x="610" y="62"/>
                      <a:pt x="613" y="64"/>
                      <a:pt x="617" y="65"/>
                    </a:cubicBezTo>
                    <a:cubicBezTo>
                      <a:pt x="631" y="70"/>
                      <a:pt x="647" y="72"/>
                      <a:pt x="663" y="74"/>
                    </a:cubicBezTo>
                    <a:cubicBezTo>
                      <a:pt x="665" y="74"/>
                      <a:pt x="667" y="74"/>
                      <a:pt x="669" y="74"/>
                    </a:cubicBezTo>
                    <a:cubicBezTo>
                      <a:pt x="687" y="74"/>
                      <a:pt x="688" y="74"/>
                      <a:pt x="689" y="63"/>
                    </a:cubicBezTo>
                    <a:cubicBezTo>
                      <a:pt x="689" y="62"/>
                      <a:pt x="689" y="61"/>
                      <a:pt x="690" y="60"/>
                    </a:cubicBezTo>
                    <a:cubicBezTo>
                      <a:pt x="703" y="57"/>
                      <a:pt x="715" y="59"/>
                      <a:pt x="726" y="62"/>
                    </a:cubicBezTo>
                    <a:cubicBezTo>
                      <a:pt x="733" y="64"/>
                      <a:pt x="740" y="66"/>
                      <a:pt x="747" y="65"/>
                    </a:cubicBezTo>
                    <a:cubicBezTo>
                      <a:pt x="754" y="65"/>
                      <a:pt x="761" y="66"/>
                      <a:pt x="767" y="67"/>
                    </a:cubicBezTo>
                    <a:cubicBezTo>
                      <a:pt x="776" y="70"/>
                      <a:pt x="786" y="68"/>
                      <a:pt x="795" y="69"/>
                    </a:cubicBezTo>
                    <a:cubicBezTo>
                      <a:pt x="801" y="70"/>
                      <a:pt x="807" y="70"/>
                      <a:pt x="808" y="74"/>
                    </a:cubicBezTo>
                    <a:cubicBezTo>
                      <a:pt x="801" y="77"/>
                      <a:pt x="794" y="76"/>
                      <a:pt x="786" y="77"/>
                    </a:cubicBezTo>
                    <a:cubicBezTo>
                      <a:pt x="782" y="78"/>
                      <a:pt x="778" y="79"/>
                      <a:pt x="774" y="80"/>
                    </a:cubicBezTo>
                    <a:cubicBezTo>
                      <a:pt x="769" y="81"/>
                      <a:pt x="764" y="82"/>
                      <a:pt x="764" y="85"/>
                    </a:cubicBezTo>
                    <a:cubicBezTo>
                      <a:pt x="765" y="89"/>
                      <a:pt x="770" y="91"/>
                      <a:pt x="776" y="92"/>
                    </a:cubicBezTo>
                    <a:cubicBezTo>
                      <a:pt x="788" y="93"/>
                      <a:pt x="800" y="93"/>
                      <a:pt x="812" y="95"/>
                    </a:cubicBezTo>
                    <a:cubicBezTo>
                      <a:pt x="815" y="96"/>
                      <a:pt x="820" y="95"/>
                      <a:pt x="820" y="98"/>
                    </a:cubicBezTo>
                    <a:cubicBezTo>
                      <a:pt x="820" y="101"/>
                      <a:pt x="815" y="102"/>
                      <a:pt x="811" y="102"/>
                    </a:cubicBezTo>
                    <a:cubicBezTo>
                      <a:pt x="805" y="103"/>
                      <a:pt x="798" y="102"/>
                      <a:pt x="792" y="103"/>
                    </a:cubicBezTo>
                    <a:cubicBezTo>
                      <a:pt x="780" y="104"/>
                      <a:pt x="777" y="108"/>
                      <a:pt x="785" y="113"/>
                    </a:cubicBezTo>
                    <a:cubicBezTo>
                      <a:pt x="790" y="117"/>
                      <a:pt x="789" y="120"/>
                      <a:pt x="781" y="121"/>
                    </a:cubicBezTo>
                    <a:cubicBezTo>
                      <a:pt x="771" y="122"/>
                      <a:pt x="766" y="124"/>
                      <a:pt x="765" y="130"/>
                    </a:cubicBezTo>
                    <a:cubicBezTo>
                      <a:pt x="765" y="134"/>
                      <a:pt x="760" y="137"/>
                      <a:pt x="752" y="135"/>
                    </a:cubicBezTo>
                    <a:cubicBezTo>
                      <a:pt x="739" y="132"/>
                      <a:pt x="727" y="133"/>
                      <a:pt x="713" y="135"/>
                    </a:cubicBezTo>
                    <a:cubicBezTo>
                      <a:pt x="718" y="139"/>
                      <a:pt x="725" y="137"/>
                      <a:pt x="730" y="138"/>
                    </a:cubicBezTo>
                    <a:cubicBezTo>
                      <a:pt x="735" y="139"/>
                      <a:pt x="743" y="138"/>
                      <a:pt x="743" y="143"/>
                    </a:cubicBezTo>
                    <a:cubicBezTo>
                      <a:pt x="743" y="146"/>
                      <a:pt x="736" y="146"/>
                      <a:pt x="730" y="147"/>
                    </a:cubicBezTo>
                    <a:cubicBezTo>
                      <a:pt x="711" y="149"/>
                      <a:pt x="709" y="150"/>
                      <a:pt x="709" y="161"/>
                    </a:cubicBezTo>
                    <a:cubicBezTo>
                      <a:pt x="708" y="165"/>
                      <a:pt x="707" y="167"/>
                      <a:pt x="702" y="169"/>
                    </a:cubicBezTo>
                    <a:cubicBezTo>
                      <a:pt x="697" y="171"/>
                      <a:pt x="693" y="169"/>
                      <a:pt x="690" y="167"/>
                    </a:cubicBezTo>
                    <a:cubicBezTo>
                      <a:pt x="680" y="158"/>
                      <a:pt x="666" y="156"/>
                      <a:pt x="649" y="159"/>
                    </a:cubicBezTo>
                    <a:cubicBezTo>
                      <a:pt x="629" y="163"/>
                      <a:pt x="608" y="162"/>
                      <a:pt x="587" y="164"/>
                    </a:cubicBezTo>
                    <a:cubicBezTo>
                      <a:pt x="581" y="164"/>
                      <a:pt x="575" y="164"/>
                      <a:pt x="570" y="166"/>
                    </a:cubicBezTo>
                    <a:cubicBezTo>
                      <a:pt x="561" y="170"/>
                      <a:pt x="558" y="175"/>
                      <a:pt x="563" y="181"/>
                    </a:cubicBezTo>
                    <a:cubicBezTo>
                      <a:pt x="565" y="183"/>
                      <a:pt x="567" y="185"/>
                      <a:pt x="566" y="187"/>
                    </a:cubicBezTo>
                    <a:cubicBezTo>
                      <a:pt x="564" y="188"/>
                      <a:pt x="561" y="189"/>
                      <a:pt x="558" y="188"/>
                    </a:cubicBezTo>
                    <a:cubicBezTo>
                      <a:pt x="545" y="186"/>
                      <a:pt x="529" y="185"/>
                      <a:pt x="522" y="176"/>
                    </a:cubicBezTo>
                    <a:cubicBezTo>
                      <a:pt x="524" y="174"/>
                      <a:pt x="528" y="174"/>
                      <a:pt x="532" y="174"/>
                    </a:cubicBezTo>
                    <a:cubicBezTo>
                      <a:pt x="537" y="174"/>
                      <a:pt x="543" y="174"/>
                      <a:pt x="543" y="170"/>
                    </a:cubicBezTo>
                    <a:cubicBezTo>
                      <a:pt x="542" y="167"/>
                      <a:pt x="538" y="166"/>
                      <a:pt x="533" y="166"/>
                    </a:cubicBezTo>
                    <a:cubicBezTo>
                      <a:pt x="528" y="166"/>
                      <a:pt x="522" y="166"/>
                      <a:pt x="521" y="170"/>
                    </a:cubicBezTo>
                    <a:cubicBezTo>
                      <a:pt x="520" y="172"/>
                      <a:pt x="522" y="175"/>
                      <a:pt x="519" y="177"/>
                    </a:cubicBezTo>
                    <a:cubicBezTo>
                      <a:pt x="515" y="179"/>
                      <a:pt x="511" y="177"/>
                      <a:pt x="507" y="176"/>
                    </a:cubicBezTo>
                    <a:cubicBezTo>
                      <a:pt x="473" y="168"/>
                      <a:pt x="438" y="163"/>
                      <a:pt x="400" y="164"/>
                    </a:cubicBezTo>
                    <a:cubicBezTo>
                      <a:pt x="392" y="164"/>
                      <a:pt x="385" y="164"/>
                      <a:pt x="378" y="167"/>
                    </a:cubicBezTo>
                    <a:cubicBezTo>
                      <a:pt x="369" y="166"/>
                      <a:pt x="361" y="170"/>
                      <a:pt x="352" y="168"/>
                    </a:cubicBezTo>
                    <a:cubicBezTo>
                      <a:pt x="351" y="167"/>
                      <a:pt x="351" y="165"/>
                      <a:pt x="352" y="164"/>
                    </a:cubicBezTo>
                    <a:cubicBezTo>
                      <a:pt x="362" y="147"/>
                      <a:pt x="343" y="125"/>
                      <a:pt x="312" y="119"/>
                    </a:cubicBezTo>
                    <a:cubicBezTo>
                      <a:pt x="303" y="118"/>
                      <a:pt x="294" y="117"/>
                      <a:pt x="285" y="119"/>
                    </a:cubicBezTo>
                    <a:cubicBezTo>
                      <a:pt x="274" y="121"/>
                      <a:pt x="263" y="121"/>
                      <a:pt x="252" y="120"/>
                    </a:cubicBezTo>
                    <a:cubicBezTo>
                      <a:pt x="233" y="117"/>
                      <a:pt x="214" y="116"/>
                      <a:pt x="195" y="121"/>
                    </a:cubicBezTo>
                    <a:cubicBezTo>
                      <a:pt x="173" y="125"/>
                      <a:pt x="158" y="137"/>
                      <a:pt x="159" y="151"/>
                    </a:cubicBezTo>
                    <a:cubicBezTo>
                      <a:pt x="159" y="157"/>
                      <a:pt x="163" y="161"/>
                      <a:pt x="174" y="163"/>
                    </a:cubicBezTo>
                    <a:cubicBezTo>
                      <a:pt x="179" y="164"/>
                      <a:pt x="185" y="165"/>
                      <a:pt x="189" y="167"/>
                    </a:cubicBezTo>
                    <a:cubicBezTo>
                      <a:pt x="196" y="170"/>
                      <a:pt x="203" y="172"/>
                      <a:pt x="210" y="173"/>
                    </a:cubicBezTo>
                    <a:cubicBezTo>
                      <a:pt x="213" y="174"/>
                      <a:pt x="216" y="175"/>
                      <a:pt x="215" y="177"/>
                    </a:cubicBezTo>
                    <a:cubicBezTo>
                      <a:pt x="214" y="179"/>
                      <a:pt x="211" y="179"/>
                      <a:pt x="208" y="179"/>
                    </a:cubicBezTo>
                    <a:cubicBezTo>
                      <a:pt x="202" y="179"/>
                      <a:pt x="197" y="177"/>
                      <a:pt x="191" y="176"/>
                    </a:cubicBezTo>
                    <a:cubicBezTo>
                      <a:pt x="151" y="172"/>
                      <a:pt x="116" y="179"/>
                      <a:pt x="82" y="190"/>
                    </a:cubicBezTo>
                    <a:cubicBezTo>
                      <a:pt x="68" y="194"/>
                      <a:pt x="55" y="195"/>
                      <a:pt x="42" y="190"/>
                    </a:cubicBezTo>
                    <a:cubicBezTo>
                      <a:pt x="32" y="186"/>
                      <a:pt x="21" y="183"/>
                      <a:pt x="9" y="183"/>
                    </a:cubicBezTo>
                    <a:cubicBezTo>
                      <a:pt x="5" y="183"/>
                      <a:pt x="2" y="183"/>
                      <a:pt x="0" y="181"/>
                    </a:cubicBezTo>
                    <a:cubicBezTo>
                      <a:pt x="0" y="179"/>
                      <a:pt x="0" y="176"/>
                      <a:pt x="0" y="173"/>
                    </a:cubicBezTo>
                    <a:cubicBezTo>
                      <a:pt x="3" y="171"/>
                      <a:pt x="8" y="172"/>
                      <a:pt x="12" y="171"/>
                    </a:cubicBezTo>
                    <a:cubicBezTo>
                      <a:pt x="25" y="168"/>
                      <a:pt x="28" y="162"/>
                      <a:pt x="18" y="157"/>
                    </a:cubicBezTo>
                    <a:cubicBezTo>
                      <a:pt x="12" y="153"/>
                      <a:pt x="13" y="150"/>
                      <a:pt x="18" y="147"/>
                    </a:cubicBezTo>
                    <a:cubicBezTo>
                      <a:pt x="24" y="143"/>
                      <a:pt x="32" y="141"/>
                      <a:pt x="41" y="141"/>
                    </a:cubicBezTo>
                    <a:cubicBezTo>
                      <a:pt x="50" y="140"/>
                      <a:pt x="58" y="138"/>
                      <a:pt x="65" y="135"/>
                    </a:cubicBezTo>
                    <a:cubicBezTo>
                      <a:pt x="76" y="131"/>
                      <a:pt x="83" y="126"/>
                      <a:pt x="80" y="117"/>
                    </a:cubicBezTo>
                    <a:cubicBezTo>
                      <a:pt x="79" y="113"/>
                      <a:pt x="82" y="110"/>
                      <a:pt x="87" y="107"/>
                    </a:cubicBezTo>
                    <a:cubicBezTo>
                      <a:pt x="96" y="102"/>
                      <a:pt x="105" y="96"/>
                      <a:pt x="114" y="91"/>
                    </a:cubicBezTo>
                    <a:cubicBezTo>
                      <a:pt x="119" y="88"/>
                      <a:pt x="123" y="87"/>
                      <a:pt x="131" y="88"/>
                    </a:cubicBezTo>
                    <a:cubicBezTo>
                      <a:pt x="137" y="89"/>
                      <a:pt x="143" y="88"/>
                      <a:pt x="148" y="86"/>
                    </a:cubicBezTo>
                    <a:cubicBezTo>
                      <a:pt x="155" y="84"/>
                      <a:pt x="158" y="81"/>
                      <a:pt x="155" y="77"/>
                    </a:cubicBezTo>
                    <a:cubicBezTo>
                      <a:pt x="151" y="69"/>
                      <a:pt x="156" y="64"/>
                      <a:pt x="170" y="62"/>
                    </a:cubicBezTo>
                    <a:cubicBezTo>
                      <a:pt x="175" y="61"/>
                      <a:pt x="179" y="61"/>
                      <a:pt x="183" y="60"/>
                    </a:cubicBezTo>
                    <a:cubicBezTo>
                      <a:pt x="194" y="57"/>
                      <a:pt x="198" y="59"/>
                      <a:pt x="200" y="66"/>
                    </a:cubicBezTo>
                    <a:cubicBezTo>
                      <a:pt x="182" y="83"/>
                      <a:pt x="213" y="97"/>
                      <a:pt x="237" y="100"/>
                    </a:cubicBezTo>
                    <a:cubicBezTo>
                      <a:pt x="267" y="104"/>
                      <a:pt x="293" y="98"/>
                      <a:pt x="318" y="90"/>
                    </a:cubicBezTo>
                    <a:cubicBezTo>
                      <a:pt x="327" y="88"/>
                      <a:pt x="336" y="86"/>
                      <a:pt x="343" y="82"/>
                    </a:cubicBezTo>
                    <a:cubicBezTo>
                      <a:pt x="348" y="79"/>
                      <a:pt x="352" y="76"/>
                      <a:pt x="350" y="71"/>
                    </a:cubicBezTo>
                    <a:cubicBezTo>
                      <a:pt x="348" y="67"/>
                      <a:pt x="342" y="65"/>
                      <a:pt x="334" y="64"/>
                    </a:cubicBezTo>
                    <a:cubicBezTo>
                      <a:pt x="292" y="58"/>
                      <a:pt x="250" y="56"/>
                      <a:pt x="208" y="63"/>
                    </a:cubicBezTo>
                    <a:cubicBezTo>
                      <a:pt x="203" y="63"/>
                      <a:pt x="199" y="62"/>
                      <a:pt x="198" y="59"/>
                    </a:cubicBezTo>
                    <a:cubicBezTo>
                      <a:pt x="196" y="57"/>
                      <a:pt x="199" y="55"/>
                      <a:pt x="202" y="54"/>
                    </a:cubicBezTo>
                    <a:cubicBezTo>
                      <a:pt x="203" y="53"/>
                      <a:pt x="204" y="53"/>
                      <a:pt x="205" y="52"/>
                    </a:cubicBezTo>
                    <a:cubicBezTo>
                      <a:pt x="207" y="51"/>
                      <a:pt x="212" y="49"/>
                      <a:pt x="209" y="46"/>
                    </a:cubicBezTo>
                    <a:cubicBezTo>
                      <a:pt x="207" y="44"/>
                      <a:pt x="203" y="45"/>
                      <a:pt x="200" y="45"/>
                    </a:cubicBezTo>
                    <a:cubicBezTo>
                      <a:pt x="194" y="45"/>
                      <a:pt x="189" y="46"/>
                      <a:pt x="184" y="46"/>
                    </a:cubicBezTo>
                    <a:cubicBezTo>
                      <a:pt x="181" y="47"/>
                      <a:pt x="177" y="47"/>
                      <a:pt x="174" y="46"/>
                    </a:cubicBezTo>
                    <a:cubicBezTo>
                      <a:pt x="169" y="45"/>
                      <a:pt x="165" y="43"/>
                      <a:pt x="165" y="40"/>
                    </a:cubicBezTo>
                    <a:cubicBezTo>
                      <a:pt x="165" y="37"/>
                      <a:pt x="171" y="36"/>
                      <a:pt x="175" y="36"/>
                    </a:cubicBezTo>
                    <a:cubicBezTo>
                      <a:pt x="189" y="36"/>
                      <a:pt x="203" y="35"/>
                      <a:pt x="216" y="34"/>
                    </a:cubicBezTo>
                    <a:cubicBezTo>
                      <a:pt x="228" y="37"/>
                      <a:pt x="238" y="36"/>
                      <a:pt x="246" y="31"/>
                    </a:cubicBezTo>
                    <a:cubicBezTo>
                      <a:pt x="266" y="28"/>
                      <a:pt x="286" y="25"/>
                      <a:pt x="306" y="25"/>
                    </a:cubicBezTo>
                    <a:cubicBezTo>
                      <a:pt x="308" y="25"/>
                      <a:pt x="310" y="25"/>
                      <a:pt x="312" y="25"/>
                    </a:cubicBezTo>
                    <a:cubicBezTo>
                      <a:pt x="319" y="25"/>
                      <a:pt x="329" y="25"/>
                      <a:pt x="330" y="20"/>
                    </a:cubicBezTo>
                    <a:cubicBezTo>
                      <a:pt x="332" y="15"/>
                      <a:pt x="324" y="13"/>
                      <a:pt x="317" y="10"/>
                    </a:cubicBezTo>
                    <a:cubicBezTo>
                      <a:pt x="312" y="8"/>
                      <a:pt x="304" y="9"/>
                      <a:pt x="303" y="4"/>
                    </a:cubicBezTo>
                    <a:cubicBezTo>
                      <a:pt x="307" y="1"/>
                      <a:pt x="313" y="1"/>
                      <a:pt x="319" y="1"/>
                    </a:cubicBezTo>
                    <a:cubicBezTo>
                      <a:pt x="325" y="1"/>
                      <a:pt x="331" y="1"/>
                      <a:pt x="337" y="0"/>
                    </a:cubicBezTo>
                    <a:cubicBezTo>
                      <a:pt x="352" y="0"/>
                      <a:pt x="367" y="2"/>
                      <a:pt x="381" y="5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71"/>
              <p:cNvSpPr/>
              <p:nvPr/>
            </p:nvSpPr>
            <p:spPr>
              <a:xfrm>
                <a:off x="-1022" y="1825"/>
                <a:ext cx="655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25" extrusionOk="0">
                    <a:moveTo>
                      <a:pt x="0" y="14"/>
                    </a:moveTo>
                    <a:cubicBezTo>
                      <a:pt x="17" y="14"/>
                      <a:pt x="32" y="16"/>
                      <a:pt x="46" y="22"/>
                    </a:cubicBezTo>
                    <a:cubicBezTo>
                      <a:pt x="55" y="26"/>
                      <a:pt x="65" y="26"/>
                      <a:pt x="77" y="22"/>
                    </a:cubicBezTo>
                    <a:cubicBezTo>
                      <a:pt x="107" y="13"/>
                      <a:pt x="138" y="6"/>
                      <a:pt x="172" y="6"/>
                    </a:cubicBezTo>
                    <a:cubicBezTo>
                      <a:pt x="186" y="6"/>
                      <a:pt x="199" y="9"/>
                      <a:pt x="213" y="10"/>
                    </a:cubicBezTo>
                    <a:cubicBezTo>
                      <a:pt x="205" y="6"/>
                      <a:pt x="194" y="6"/>
                      <a:pt x="187" y="1"/>
                    </a:cubicBezTo>
                    <a:cubicBezTo>
                      <a:pt x="192" y="0"/>
                      <a:pt x="196" y="1"/>
                      <a:pt x="201" y="2"/>
                    </a:cubicBezTo>
                    <a:cubicBezTo>
                      <a:pt x="217" y="5"/>
                      <a:pt x="232" y="8"/>
                      <a:pt x="248" y="11"/>
                    </a:cubicBezTo>
                    <a:cubicBezTo>
                      <a:pt x="271" y="16"/>
                      <a:pt x="294" y="17"/>
                      <a:pt x="317" y="11"/>
                    </a:cubicBezTo>
                    <a:cubicBezTo>
                      <a:pt x="320" y="10"/>
                      <a:pt x="324" y="9"/>
                      <a:pt x="327" y="10"/>
                    </a:cubicBezTo>
                    <a:cubicBezTo>
                      <a:pt x="332" y="15"/>
                      <a:pt x="324" y="16"/>
                      <a:pt x="320" y="19"/>
                    </a:cubicBezTo>
                    <a:cubicBezTo>
                      <a:pt x="326" y="19"/>
                      <a:pt x="333" y="17"/>
                      <a:pt x="340" y="17"/>
                    </a:cubicBezTo>
                    <a:cubicBezTo>
                      <a:pt x="352" y="16"/>
                      <a:pt x="365" y="22"/>
                      <a:pt x="367" y="27"/>
                    </a:cubicBezTo>
                    <a:cubicBezTo>
                      <a:pt x="369" y="34"/>
                      <a:pt x="362" y="40"/>
                      <a:pt x="349" y="41"/>
                    </a:cubicBezTo>
                    <a:cubicBezTo>
                      <a:pt x="332" y="43"/>
                      <a:pt x="314" y="46"/>
                      <a:pt x="300" y="36"/>
                    </a:cubicBezTo>
                    <a:cubicBezTo>
                      <a:pt x="297" y="33"/>
                      <a:pt x="294" y="35"/>
                      <a:pt x="291" y="36"/>
                    </a:cubicBezTo>
                    <a:cubicBezTo>
                      <a:pt x="282" y="42"/>
                      <a:pt x="273" y="47"/>
                      <a:pt x="264" y="53"/>
                    </a:cubicBezTo>
                    <a:cubicBezTo>
                      <a:pt x="270" y="55"/>
                      <a:pt x="277" y="55"/>
                      <a:pt x="283" y="56"/>
                    </a:cubicBezTo>
                    <a:cubicBezTo>
                      <a:pt x="287" y="57"/>
                      <a:pt x="291" y="57"/>
                      <a:pt x="294" y="59"/>
                    </a:cubicBezTo>
                    <a:cubicBezTo>
                      <a:pt x="299" y="61"/>
                      <a:pt x="303" y="64"/>
                      <a:pt x="301" y="68"/>
                    </a:cubicBezTo>
                    <a:cubicBezTo>
                      <a:pt x="299" y="71"/>
                      <a:pt x="295" y="73"/>
                      <a:pt x="289" y="73"/>
                    </a:cubicBezTo>
                    <a:cubicBezTo>
                      <a:pt x="273" y="73"/>
                      <a:pt x="257" y="74"/>
                      <a:pt x="242" y="72"/>
                    </a:cubicBezTo>
                    <a:cubicBezTo>
                      <a:pt x="233" y="72"/>
                      <a:pt x="227" y="73"/>
                      <a:pt x="223" y="76"/>
                    </a:cubicBezTo>
                    <a:cubicBezTo>
                      <a:pt x="243" y="75"/>
                      <a:pt x="263" y="71"/>
                      <a:pt x="284" y="74"/>
                    </a:cubicBezTo>
                    <a:cubicBezTo>
                      <a:pt x="299" y="76"/>
                      <a:pt x="308" y="80"/>
                      <a:pt x="310" y="87"/>
                    </a:cubicBezTo>
                    <a:cubicBezTo>
                      <a:pt x="311" y="94"/>
                      <a:pt x="307" y="99"/>
                      <a:pt x="294" y="101"/>
                    </a:cubicBezTo>
                    <a:cubicBezTo>
                      <a:pt x="272" y="106"/>
                      <a:pt x="249" y="106"/>
                      <a:pt x="226" y="105"/>
                    </a:cubicBezTo>
                    <a:cubicBezTo>
                      <a:pt x="210" y="104"/>
                      <a:pt x="202" y="98"/>
                      <a:pt x="200" y="88"/>
                    </a:cubicBezTo>
                    <a:cubicBezTo>
                      <a:pt x="197" y="91"/>
                      <a:pt x="199" y="93"/>
                      <a:pt x="199" y="95"/>
                    </a:cubicBezTo>
                    <a:cubicBezTo>
                      <a:pt x="203" y="105"/>
                      <a:pt x="199" y="110"/>
                      <a:pt x="183" y="115"/>
                    </a:cubicBezTo>
                    <a:cubicBezTo>
                      <a:pt x="178" y="116"/>
                      <a:pt x="172" y="117"/>
                      <a:pt x="167" y="117"/>
                    </a:cubicBezTo>
                    <a:cubicBezTo>
                      <a:pt x="157" y="117"/>
                      <a:pt x="148" y="119"/>
                      <a:pt x="141" y="123"/>
                    </a:cubicBezTo>
                    <a:cubicBezTo>
                      <a:pt x="139" y="124"/>
                      <a:pt x="136" y="123"/>
                      <a:pt x="134" y="124"/>
                    </a:cubicBezTo>
                    <a:cubicBezTo>
                      <a:pt x="89" y="125"/>
                      <a:pt x="45" y="125"/>
                      <a:pt x="0" y="124"/>
                    </a:cubicBezTo>
                    <a:cubicBezTo>
                      <a:pt x="0" y="88"/>
                      <a:pt x="0" y="51"/>
                      <a:pt x="0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71"/>
              <p:cNvSpPr/>
              <p:nvPr/>
            </p:nvSpPr>
            <p:spPr>
              <a:xfrm>
                <a:off x="5290" y="1157"/>
                <a:ext cx="497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4" extrusionOk="0">
                    <a:moveTo>
                      <a:pt x="175" y="28"/>
                    </a:moveTo>
                    <a:cubicBezTo>
                      <a:pt x="194" y="18"/>
                      <a:pt x="214" y="8"/>
                      <a:pt x="240" y="4"/>
                    </a:cubicBezTo>
                    <a:cubicBezTo>
                      <a:pt x="253" y="1"/>
                      <a:pt x="266" y="0"/>
                      <a:pt x="280" y="0"/>
                    </a:cubicBezTo>
                    <a:cubicBezTo>
                      <a:pt x="280" y="72"/>
                      <a:pt x="280" y="145"/>
                      <a:pt x="280" y="217"/>
                    </a:cubicBezTo>
                    <a:cubicBezTo>
                      <a:pt x="268" y="220"/>
                      <a:pt x="256" y="224"/>
                      <a:pt x="243" y="218"/>
                    </a:cubicBezTo>
                    <a:cubicBezTo>
                      <a:pt x="235" y="215"/>
                      <a:pt x="226" y="218"/>
                      <a:pt x="218" y="218"/>
                    </a:cubicBezTo>
                    <a:cubicBezTo>
                      <a:pt x="214" y="219"/>
                      <a:pt x="209" y="220"/>
                      <a:pt x="206" y="217"/>
                    </a:cubicBezTo>
                    <a:cubicBezTo>
                      <a:pt x="204" y="215"/>
                      <a:pt x="209" y="213"/>
                      <a:pt x="211" y="211"/>
                    </a:cubicBezTo>
                    <a:cubicBezTo>
                      <a:pt x="214" y="208"/>
                      <a:pt x="222" y="205"/>
                      <a:pt x="217" y="201"/>
                    </a:cubicBezTo>
                    <a:cubicBezTo>
                      <a:pt x="211" y="198"/>
                      <a:pt x="203" y="201"/>
                      <a:pt x="197" y="203"/>
                    </a:cubicBezTo>
                    <a:cubicBezTo>
                      <a:pt x="191" y="205"/>
                      <a:pt x="186" y="208"/>
                      <a:pt x="180" y="211"/>
                    </a:cubicBezTo>
                    <a:cubicBezTo>
                      <a:pt x="178" y="212"/>
                      <a:pt x="175" y="213"/>
                      <a:pt x="173" y="212"/>
                    </a:cubicBezTo>
                    <a:cubicBezTo>
                      <a:pt x="171" y="210"/>
                      <a:pt x="172" y="209"/>
                      <a:pt x="173" y="208"/>
                    </a:cubicBezTo>
                    <a:cubicBezTo>
                      <a:pt x="176" y="204"/>
                      <a:pt x="180" y="201"/>
                      <a:pt x="183" y="198"/>
                    </a:cubicBezTo>
                    <a:cubicBezTo>
                      <a:pt x="185" y="196"/>
                      <a:pt x="187" y="194"/>
                      <a:pt x="188" y="193"/>
                    </a:cubicBezTo>
                    <a:cubicBezTo>
                      <a:pt x="190" y="190"/>
                      <a:pt x="192" y="187"/>
                      <a:pt x="188" y="186"/>
                    </a:cubicBezTo>
                    <a:cubicBezTo>
                      <a:pt x="183" y="184"/>
                      <a:pt x="179" y="186"/>
                      <a:pt x="176" y="188"/>
                    </a:cubicBezTo>
                    <a:cubicBezTo>
                      <a:pt x="171" y="192"/>
                      <a:pt x="166" y="195"/>
                      <a:pt x="161" y="199"/>
                    </a:cubicBezTo>
                    <a:cubicBezTo>
                      <a:pt x="160" y="200"/>
                      <a:pt x="157" y="203"/>
                      <a:pt x="153" y="202"/>
                    </a:cubicBezTo>
                    <a:cubicBezTo>
                      <a:pt x="150" y="200"/>
                      <a:pt x="152" y="198"/>
                      <a:pt x="154" y="196"/>
                    </a:cubicBezTo>
                    <a:cubicBezTo>
                      <a:pt x="161" y="188"/>
                      <a:pt x="166" y="179"/>
                      <a:pt x="170" y="170"/>
                    </a:cubicBezTo>
                    <a:cubicBezTo>
                      <a:pt x="172" y="166"/>
                      <a:pt x="172" y="162"/>
                      <a:pt x="169" y="159"/>
                    </a:cubicBezTo>
                    <a:cubicBezTo>
                      <a:pt x="166" y="155"/>
                      <a:pt x="161" y="154"/>
                      <a:pt x="156" y="158"/>
                    </a:cubicBezTo>
                    <a:cubicBezTo>
                      <a:pt x="152" y="161"/>
                      <a:pt x="150" y="164"/>
                      <a:pt x="148" y="167"/>
                    </a:cubicBezTo>
                    <a:cubicBezTo>
                      <a:pt x="144" y="174"/>
                      <a:pt x="141" y="181"/>
                      <a:pt x="138" y="188"/>
                    </a:cubicBezTo>
                    <a:cubicBezTo>
                      <a:pt x="138" y="190"/>
                      <a:pt x="136" y="192"/>
                      <a:pt x="133" y="192"/>
                    </a:cubicBezTo>
                    <a:cubicBezTo>
                      <a:pt x="129" y="192"/>
                      <a:pt x="129" y="189"/>
                      <a:pt x="129" y="187"/>
                    </a:cubicBezTo>
                    <a:cubicBezTo>
                      <a:pt x="128" y="182"/>
                      <a:pt x="129" y="177"/>
                      <a:pt x="128" y="172"/>
                    </a:cubicBezTo>
                    <a:cubicBezTo>
                      <a:pt x="127" y="170"/>
                      <a:pt x="127" y="167"/>
                      <a:pt x="122" y="167"/>
                    </a:cubicBezTo>
                    <a:cubicBezTo>
                      <a:pt x="117" y="167"/>
                      <a:pt x="117" y="170"/>
                      <a:pt x="116" y="172"/>
                    </a:cubicBezTo>
                    <a:cubicBezTo>
                      <a:pt x="115" y="176"/>
                      <a:pt x="116" y="181"/>
                      <a:pt x="115" y="185"/>
                    </a:cubicBezTo>
                    <a:cubicBezTo>
                      <a:pt x="115" y="187"/>
                      <a:pt x="115" y="189"/>
                      <a:pt x="111" y="189"/>
                    </a:cubicBezTo>
                    <a:cubicBezTo>
                      <a:pt x="108" y="189"/>
                      <a:pt x="106" y="187"/>
                      <a:pt x="106" y="185"/>
                    </a:cubicBezTo>
                    <a:cubicBezTo>
                      <a:pt x="103" y="179"/>
                      <a:pt x="102" y="172"/>
                      <a:pt x="98" y="166"/>
                    </a:cubicBezTo>
                    <a:cubicBezTo>
                      <a:pt x="97" y="163"/>
                      <a:pt x="97" y="159"/>
                      <a:pt x="92" y="160"/>
                    </a:cubicBezTo>
                    <a:cubicBezTo>
                      <a:pt x="86" y="160"/>
                      <a:pt x="87" y="164"/>
                      <a:pt x="87" y="167"/>
                    </a:cubicBezTo>
                    <a:cubicBezTo>
                      <a:pt x="87" y="171"/>
                      <a:pt x="89" y="176"/>
                      <a:pt x="90" y="180"/>
                    </a:cubicBezTo>
                    <a:cubicBezTo>
                      <a:pt x="90" y="182"/>
                      <a:pt x="90" y="185"/>
                      <a:pt x="86" y="184"/>
                    </a:cubicBezTo>
                    <a:cubicBezTo>
                      <a:pt x="73" y="180"/>
                      <a:pt x="71" y="186"/>
                      <a:pt x="66" y="190"/>
                    </a:cubicBezTo>
                    <a:cubicBezTo>
                      <a:pt x="64" y="191"/>
                      <a:pt x="62" y="191"/>
                      <a:pt x="59" y="191"/>
                    </a:cubicBezTo>
                    <a:cubicBezTo>
                      <a:pt x="41" y="188"/>
                      <a:pt x="23" y="191"/>
                      <a:pt x="6" y="194"/>
                    </a:cubicBezTo>
                    <a:cubicBezTo>
                      <a:pt x="0" y="194"/>
                      <a:pt x="0" y="192"/>
                      <a:pt x="2" y="189"/>
                    </a:cubicBezTo>
                    <a:cubicBezTo>
                      <a:pt x="10" y="181"/>
                      <a:pt x="11" y="172"/>
                      <a:pt x="16" y="163"/>
                    </a:cubicBezTo>
                    <a:cubicBezTo>
                      <a:pt x="18" y="159"/>
                      <a:pt x="22" y="156"/>
                      <a:pt x="27" y="154"/>
                    </a:cubicBezTo>
                    <a:cubicBezTo>
                      <a:pt x="53" y="145"/>
                      <a:pt x="77" y="135"/>
                      <a:pt x="99" y="123"/>
                    </a:cubicBezTo>
                    <a:cubicBezTo>
                      <a:pt x="113" y="115"/>
                      <a:pt x="123" y="106"/>
                      <a:pt x="131" y="96"/>
                    </a:cubicBezTo>
                    <a:cubicBezTo>
                      <a:pt x="145" y="78"/>
                      <a:pt x="157" y="59"/>
                      <a:pt x="166" y="40"/>
                    </a:cubicBezTo>
                    <a:cubicBezTo>
                      <a:pt x="168" y="36"/>
                      <a:pt x="172" y="32"/>
                      <a:pt x="175" y="28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71"/>
              <p:cNvSpPr/>
              <p:nvPr/>
            </p:nvSpPr>
            <p:spPr>
              <a:xfrm>
                <a:off x="5152" y="1543"/>
                <a:ext cx="635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76" extrusionOk="0">
                    <a:moveTo>
                      <a:pt x="323" y="0"/>
                    </a:moveTo>
                    <a:cubicBezTo>
                      <a:pt x="327" y="4"/>
                      <a:pt x="333" y="4"/>
                      <a:pt x="341" y="3"/>
                    </a:cubicBezTo>
                    <a:cubicBezTo>
                      <a:pt x="346" y="2"/>
                      <a:pt x="352" y="0"/>
                      <a:pt x="358" y="1"/>
                    </a:cubicBezTo>
                    <a:cubicBezTo>
                      <a:pt x="358" y="2"/>
                      <a:pt x="358" y="2"/>
                      <a:pt x="358" y="3"/>
                    </a:cubicBezTo>
                    <a:cubicBezTo>
                      <a:pt x="355" y="8"/>
                      <a:pt x="357" y="13"/>
                      <a:pt x="357" y="18"/>
                    </a:cubicBezTo>
                    <a:cubicBezTo>
                      <a:pt x="357" y="23"/>
                      <a:pt x="353" y="24"/>
                      <a:pt x="346" y="23"/>
                    </a:cubicBezTo>
                    <a:cubicBezTo>
                      <a:pt x="339" y="22"/>
                      <a:pt x="332" y="19"/>
                      <a:pt x="324" y="17"/>
                    </a:cubicBezTo>
                    <a:cubicBezTo>
                      <a:pt x="313" y="15"/>
                      <a:pt x="302" y="14"/>
                      <a:pt x="291" y="17"/>
                    </a:cubicBezTo>
                    <a:cubicBezTo>
                      <a:pt x="285" y="18"/>
                      <a:pt x="281" y="21"/>
                      <a:pt x="278" y="24"/>
                    </a:cubicBezTo>
                    <a:cubicBezTo>
                      <a:pt x="272" y="30"/>
                      <a:pt x="272" y="30"/>
                      <a:pt x="262" y="24"/>
                    </a:cubicBezTo>
                    <a:cubicBezTo>
                      <a:pt x="267" y="29"/>
                      <a:pt x="277" y="30"/>
                      <a:pt x="282" y="35"/>
                    </a:cubicBezTo>
                    <a:cubicBezTo>
                      <a:pt x="283" y="35"/>
                      <a:pt x="283" y="36"/>
                      <a:pt x="284" y="36"/>
                    </a:cubicBezTo>
                    <a:cubicBezTo>
                      <a:pt x="286" y="39"/>
                      <a:pt x="294" y="41"/>
                      <a:pt x="290" y="44"/>
                    </a:cubicBezTo>
                    <a:cubicBezTo>
                      <a:pt x="287" y="48"/>
                      <a:pt x="280" y="47"/>
                      <a:pt x="274" y="47"/>
                    </a:cubicBezTo>
                    <a:cubicBezTo>
                      <a:pt x="267" y="48"/>
                      <a:pt x="259" y="48"/>
                      <a:pt x="253" y="49"/>
                    </a:cubicBezTo>
                    <a:cubicBezTo>
                      <a:pt x="248" y="50"/>
                      <a:pt x="243" y="51"/>
                      <a:pt x="244" y="54"/>
                    </a:cubicBezTo>
                    <a:cubicBezTo>
                      <a:pt x="244" y="57"/>
                      <a:pt x="248" y="57"/>
                      <a:pt x="252" y="58"/>
                    </a:cubicBezTo>
                    <a:cubicBezTo>
                      <a:pt x="269" y="63"/>
                      <a:pt x="286" y="60"/>
                      <a:pt x="302" y="56"/>
                    </a:cubicBezTo>
                    <a:cubicBezTo>
                      <a:pt x="308" y="55"/>
                      <a:pt x="313" y="54"/>
                      <a:pt x="317" y="57"/>
                    </a:cubicBezTo>
                    <a:cubicBezTo>
                      <a:pt x="321" y="60"/>
                      <a:pt x="317" y="63"/>
                      <a:pt x="313" y="65"/>
                    </a:cubicBezTo>
                    <a:cubicBezTo>
                      <a:pt x="301" y="72"/>
                      <a:pt x="296" y="81"/>
                      <a:pt x="296" y="91"/>
                    </a:cubicBezTo>
                    <a:cubicBezTo>
                      <a:pt x="297" y="93"/>
                      <a:pt x="296" y="96"/>
                      <a:pt x="295" y="98"/>
                    </a:cubicBezTo>
                    <a:cubicBezTo>
                      <a:pt x="290" y="113"/>
                      <a:pt x="297" y="121"/>
                      <a:pt x="320" y="127"/>
                    </a:cubicBezTo>
                    <a:cubicBezTo>
                      <a:pt x="329" y="130"/>
                      <a:pt x="338" y="132"/>
                      <a:pt x="347" y="133"/>
                    </a:cubicBezTo>
                    <a:cubicBezTo>
                      <a:pt x="352" y="133"/>
                      <a:pt x="357" y="134"/>
                      <a:pt x="357" y="137"/>
                    </a:cubicBezTo>
                    <a:cubicBezTo>
                      <a:pt x="357" y="142"/>
                      <a:pt x="352" y="142"/>
                      <a:pt x="347" y="142"/>
                    </a:cubicBezTo>
                    <a:cubicBezTo>
                      <a:pt x="331" y="145"/>
                      <a:pt x="324" y="153"/>
                      <a:pt x="315" y="160"/>
                    </a:cubicBezTo>
                    <a:cubicBezTo>
                      <a:pt x="312" y="162"/>
                      <a:pt x="316" y="164"/>
                      <a:pt x="320" y="165"/>
                    </a:cubicBezTo>
                    <a:cubicBezTo>
                      <a:pt x="328" y="166"/>
                      <a:pt x="336" y="167"/>
                      <a:pt x="345" y="166"/>
                    </a:cubicBezTo>
                    <a:cubicBezTo>
                      <a:pt x="357" y="165"/>
                      <a:pt x="358" y="166"/>
                      <a:pt x="355" y="173"/>
                    </a:cubicBezTo>
                    <a:cubicBezTo>
                      <a:pt x="341" y="176"/>
                      <a:pt x="326" y="175"/>
                      <a:pt x="312" y="172"/>
                    </a:cubicBezTo>
                    <a:cubicBezTo>
                      <a:pt x="294" y="172"/>
                      <a:pt x="281" y="166"/>
                      <a:pt x="267" y="160"/>
                    </a:cubicBezTo>
                    <a:cubicBezTo>
                      <a:pt x="265" y="154"/>
                      <a:pt x="274" y="156"/>
                      <a:pt x="279" y="156"/>
                    </a:cubicBezTo>
                    <a:cubicBezTo>
                      <a:pt x="281" y="155"/>
                      <a:pt x="284" y="158"/>
                      <a:pt x="286" y="155"/>
                    </a:cubicBezTo>
                    <a:cubicBezTo>
                      <a:pt x="288" y="152"/>
                      <a:pt x="293" y="152"/>
                      <a:pt x="297" y="152"/>
                    </a:cubicBezTo>
                    <a:cubicBezTo>
                      <a:pt x="309" y="149"/>
                      <a:pt x="313" y="141"/>
                      <a:pt x="303" y="136"/>
                    </a:cubicBezTo>
                    <a:cubicBezTo>
                      <a:pt x="296" y="132"/>
                      <a:pt x="285" y="130"/>
                      <a:pt x="275" y="132"/>
                    </a:cubicBezTo>
                    <a:cubicBezTo>
                      <a:pt x="265" y="133"/>
                      <a:pt x="261" y="138"/>
                      <a:pt x="259" y="143"/>
                    </a:cubicBezTo>
                    <a:cubicBezTo>
                      <a:pt x="258" y="145"/>
                      <a:pt x="258" y="147"/>
                      <a:pt x="256" y="149"/>
                    </a:cubicBezTo>
                    <a:cubicBezTo>
                      <a:pt x="255" y="149"/>
                      <a:pt x="254" y="149"/>
                      <a:pt x="252" y="149"/>
                    </a:cubicBezTo>
                    <a:cubicBezTo>
                      <a:pt x="243" y="144"/>
                      <a:pt x="242" y="137"/>
                      <a:pt x="238" y="131"/>
                    </a:cubicBezTo>
                    <a:cubicBezTo>
                      <a:pt x="231" y="118"/>
                      <a:pt x="207" y="111"/>
                      <a:pt x="185" y="116"/>
                    </a:cubicBezTo>
                    <a:cubicBezTo>
                      <a:pt x="183" y="117"/>
                      <a:pt x="181" y="118"/>
                      <a:pt x="178" y="119"/>
                    </a:cubicBezTo>
                    <a:cubicBezTo>
                      <a:pt x="176" y="119"/>
                      <a:pt x="175" y="119"/>
                      <a:pt x="173" y="118"/>
                    </a:cubicBezTo>
                    <a:cubicBezTo>
                      <a:pt x="172" y="115"/>
                      <a:pt x="168" y="115"/>
                      <a:pt x="164" y="116"/>
                    </a:cubicBezTo>
                    <a:cubicBezTo>
                      <a:pt x="148" y="118"/>
                      <a:pt x="132" y="120"/>
                      <a:pt x="118" y="125"/>
                    </a:cubicBezTo>
                    <a:cubicBezTo>
                      <a:pt x="113" y="126"/>
                      <a:pt x="107" y="129"/>
                      <a:pt x="101" y="126"/>
                    </a:cubicBezTo>
                    <a:cubicBezTo>
                      <a:pt x="101" y="125"/>
                      <a:pt x="100" y="126"/>
                      <a:pt x="101" y="125"/>
                    </a:cubicBezTo>
                    <a:cubicBezTo>
                      <a:pt x="108" y="102"/>
                      <a:pt x="70" y="88"/>
                      <a:pt x="38" y="87"/>
                    </a:cubicBezTo>
                    <a:cubicBezTo>
                      <a:pt x="31" y="86"/>
                      <a:pt x="24" y="86"/>
                      <a:pt x="17" y="85"/>
                    </a:cubicBezTo>
                    <a:cubicBezTo>
                      <a:pt x="14" y="85"/>
                      <a:pt x="11" y="85"/>
                      <a:pt x="9" y="84"/>
                    </a:cubicBezTo>
                    <a:cubicBezTo>
                      <a:pt x="5" y="82"/>
                      <a:pt x="0" y="80"/>
                      <a:pt x="1" y="77"/>
                    </a:cubicBezTo>
                    <a:cubicBezTo>
                      <a:pt x="3" y="74"/>
                      <a:pt x="9" y="75"/>
                      <a:pt x="14" y="76"/>
                    </a:cubicBezTo>
                    <a:cubicBezTo>
                      <a:pt x="51" y="82"/>
                      <a:pt x="85" y="77"/>
                      <a:pt x="117" y="66"/>
                    </a:cubicBezTo>
                    <a:cubicBezTo>
                      <a:pt x="119" y="65"/>
                      <a:pt x="122" y="64"/>
                      <a:pt x="124" y="62"/>
                    </a:cubicBezTo>
                    <a:cubicBezTo>
                      <a:pt x="129" y="58"/>
                      <a:pt x="135" y="54"/>
                      <a:pt x="130" y="49"/>
                    </a:cubicBezTo>
                    <a:cubicBezTo>
                      <a:pt x="125" y="44"/>
                      <a:pt x="117" y="46"/>
                      <a:pt x="110" y="47"/>
                    </a:cubicBezTo>
                    <a:cubicBezTo>
                      <a:pt x="101" y="47"/>
                      <a:pt x="92" y="49"/>
                      <a:pt x="83" y="46"/>
                    </a:cubicBezTo>
                    <a:cubicBezTo>
                      <a:pt x="80" y="43"/>
                      <a:pt x="86" y="41"/>
                      <a:pt x="89" y="40"/>
                    </a:cubicBezTo>
                    <a:cubicBezTo>
                      <a:pt x="98" y="38"/>
                      <a:pt x="106" y="35"/>
                      <a:pt x="116" y="33"/>
                    </a:cubicBezTo>
                    <a:cubicBezTo>
                      <a:pt x="130" y="31"/>
                      <a:pt x="145" y="30"/>
                      <a:pt x="160" y="28"/>
                    </a:cubicBezTo>
                    <a:cubicBezTo>
                      <a:pt x="164" y="27"/>
                      <a:pt x="168" y="27"/>
                      <a:pt x="170" y="25"/>
                    </a:cubicBezTo>
                    <a:cubicBezTo>
                      <a:pt x="178" y="16"/>
                      <a:pt x="191" y="13"/>
                      <a:pt x="206" y="10"/>
                    </a:cubicBezTo>
                    <a:cubicBezTo>
                      <a:pt x="210" y="9"/>
                      <a:pt x="214" y="7"/>
                      <a:pt x="217" y="6"/>
                    </a:cubicBezTo>
                    <a:cubicBezTo>
                      <a:pt x="236" y="6"/>
                      <a:pt x="254" y="6"/>
                      <a:pt x="273" y="8"/>
                    </a:cubicBezTo>
                    <a:cubicBezTo>
                      <a:pt x="290" y="9"/>
                      <a:pt x="309" y="8"/>
                      <a:pt x="323" y="0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71"/>
              <p:cNvSpPr/>
              <p:nvPr/>
            </p:nvSpPr>
            <p:spPr>
              <a:xfrm>
                <a:off x="-1022" y="1500"/>
                <a:ext cx="600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88" extrusionOk="0">
                    <a:moveTo>
                      <a:pt x="199" y="81"/>
                    </a:moveTo>
                    <a:cubicBezTo>
                      <a:pt x="196" y="75"/>
                      <a:pt x="192" y="73"/>
                      <a:pt x="182" y="77"/>
                    </a:cubicBezTo>
                    <a:cubicBezTo>
                      <a:pt x="175" y="80"/>
                      <a:pt x="164" y="78"/>
                      <a:pt x="158" y="83"/>
                    </a:cubicBezTo>
                    <a:cubicBezTo>
                      <a:pt x="155" y="85"/>
                      <a:pt x="153" y="87"/>
                      <a:pt x="157" y="89"/>
                    </a:cubicBezTo>
                    <a:cubicBezTo>
                      <a:pt x="164" y="95"/>
                      <a:pt x="160" y="101"/>
                      <a:pt x="149" y="103"/>
                    </a:cubicBezTo>
                    <a:cubicBezTo>
                      <a:pt x="144" y="105"/>
                      <a:pt x="137" y="106"/>
                      <a:pt x="132" y="105"/>
                    </a:cubicBezTo>
                    <a:cubicBezTo>
                      <a:pt x="123" y="103"/>
                      <a:pt x="120" y="105"/>
                      <a:pt x="115" y="108"/>
                    </a:cubicBezTo>
                    <a:cubicBezTo>
                      <a:pt x="109" y="111"/>
                      <a:pt x="103" y="115"/>
                      <a:pt x="97" y="118"/>
                    </a:cubicBezTo>
                    <a:cubicBezTo>
                      <a:pt x="88" y="123"/>
                      <a:pt x="81" y="128"/>
                      <a:pt x="83" y="136"/>
                    </a:cubicBezTo>
                    <a:cubicBezTo>
                      <a:pt x="86" y="146"/>
                      <a:pt x="65" y="156"/>
                      <a:pt x="44" y="157"/>
                    </a:cubicBezTo>
                    <a:cubicBezTo>
                      <a:pt x="39" y="158"/>
                      <a:pt x="34" y="158"/>
                      <a:pt x="29" y="159"/>
                    </a:cubicBezTo>
                    <a:cubicBezTo>
                      <a:pt x="24" y="160"/>
                      <a:pt x="20" y="163"/>
                      <a:pt x="17" y="165"/>
                    </a:cubicBezTo>
                    <a:cubicBezTo>
                      <a:pt x="11" y="169"/>
                      <a:pt x="21" y="169"/>
                      <a:pt x="23" y="171"/>
                    </a:cubicBezTo>
                    <a:cubicBezTo>
                      <a:pt x="26" y="174"/>
                      <a:pt x="30" y="176"/>
                      <a:pt x="28" y="179"/>
                    </a:cubicBezTo>
                    <a:cubicBezTo>
                      <a:pt x="25" y="184"/>
                      <a:pt x="19" y="187"/>
                      <a:pt x="11" y="188"/>
                    </a:cubicBezTo>
                    <a:cubicBezTo>
                      <a:pt x="7" y="188"/>
                      <a:pt x="3" y="188"/>
                      <a:pt x="0" y="188"/>
                    </a:cubicBezTo>
                    <a:cubicBezTo>
                      <a:pt x="0" y="154"/>
                      <a:pt x="0" y="119"/>
                      <a:pt x="0" y="85"/>
                    </a:cubicBezTo>
                    <a:cubicBezTo>
                      <a:pt x="6" y="83"/>
                      <a:pt x="10" y="85"/>
                      <a:pt x="12" y="88"/>
                    </a:cubicBezTo>
                    <a:cubicBezTo>
                      <a:pt x="20" y="96"/>
                      <a:pt x="33" y="99"/>
                      <a:pt x="47" y="103"/>
                    </a:cubicBezTo>
                    <a:cubicBezTo>
                      <a:pt x="59" y="106"/>
                      <a:pt x="71" y="110"/>
                      <a:pt x="79" y="117"/>
                    </a:cubicBezTo>
                    <a:cubicBezTo>
                      <a:pt x="81" y="119"/>
                      <a:pt x="84" y="119"/>
                      <a:pt x="87" y="118"/>
                    </a:cubicBezTo>
                    <a:cubicBezTo>
                      <a:pt x="88" y="117"/>
                      <a:pt x="87" y="118"/>
                      <a:pt x="88" y="117"/>
                    </a:cubicBezTo>
                    <a:cubicBezTo>
                      <a:pt x="93" y="114"/>
                      <a:pt x="103" y="111"/>
                      <a:pt x="100" y="107"/>
                    </a:cubicBezTo>
                    <a:cubicBezTo>
                      <a:pt x="99" y="104"/>
                      <a:pt x="89" y="105"/>
                      <a:pt x="82" y="105"/>
                    </a:cubicBezTo>
                    <a:cubicBezTo>
                      <a:pt x="76" y="105"/>
                      <a:pt x="70" y="105"/>
                      <a:pt x="64" y="105"/>
                    </a:cubicBezTo>
                    <a:cubicBezTo>
                      <a:pt x="38" y="104"/>
                      <a:pt x="25" y="93"/>
                      <a:pt x="35" y="79"/>
                    </a:cubicBezTo>
                    <a:cubicBezTo>
                      <a:pt x="39" y="75"/>
                      <a:pt x="44" y="71"/>
                      <a:pt x="51" y="69"/>
                    </a:cubicBezTo>
                    <a:cubicBezTo>
                      <a:pt x="61" y="65"/>
                      <a:pt x="72" y="62"/>
                      <a:pt x="84" y="61"/>
                    </a:cubicBezTo>
                    <a:cubicBezTo>
                      <a:pt x="98" y="59"/>
                      <a:pt x="109" y="61"/>
                      <a:pt x="118" y="68"/>
                    </a:cubicBezTo>
                    <a:cubicBezTo>
                      <a:pt x="123" y="72"/>
                      <a:pt x="129" y="75"/>
                      <a:pt x="135" y="78"/>
                    </a:cubicBezTo>
                    <a:cubicBezTo>
                      <a:pt x="138" y="80"/>
                      <a:pt x="142" y="82"/>
                      <a:pt x="149" y="81"/>
                    </a:cubicBezTo>
                    <a:cubicBezTo>
                      <a:pt x="145" y="76"/>
                      <a:pt x="136" y="73"/>
                      <a:pt x="139" y="67"/>
                    </a:cubicBezTo>
                    <a:cubicBezTo>
                      <a:pt x="142" y="62"/>
                      <a:pt x="149" y="60"/>
                      <a:pt x="158" y="58"/>
                    </a:cubicBezTo>
                    <a:cubicBezTo>
                      <a:pt x="155" y="56"/>
                      <a:pt x="152" y="56"/>
                      <a:pt x="148" y="56"/>
                    </a:cubicBezTo>
                    <a:cubicBezTo>
                      <a:pt x="141" y="56"/>
                      <a:pt x="134" y="56"/>
                      <a:pt x="127" y="56"/>
                    </a:cubicBezTo>
                    <a:cubicBezTo>
                      <a:pt x="106" y="54"/>
                      <a:pt x="95" y="43"/>
                      <a:pt x="104" y="32"/>
                    </a:cubicBezTo>
                    <a:cubicBezTo>
                      <a:pt x="112" y="23"/>
                      <a:pt x="125" y="18"/>
                      <a:pt x="142" y="18"/>
                    </a:cubicBezTo>
                    <a:cubicBezTo>
                      <a:pt x="157" y="18"/>
                      <a:pt x="172" y="15"/>
                      <a:pt x="188" y="14"/>
                    </a:cubicBezTo>
                    <a:cubicBezTo>
                      <a:pt x="207" y="13"/>
                      <a:pt x="226" y="14"/>
                      <a:pt x="245" y="14"/>
                    </a:cubicBezTo>
                    <a:cubicBezTo>
                      <a:pt x="252" y="14"/>
                      <a:pt x="258" y="13"/>
                      <a:pt x="260" y="8"/>
                    </a:cubicBezTo>
                    <a:cubicBezTo>
                      <a:pt x="261" y="6"/>
                      <a:pt x="264" y="4"/>
                      <a:pt x="269" y="3"/>
                    </a:cubicBezTo>
                    <a:cubicBezTo>
                      <a:pt x="274" y="1"/>
                      <a:pt x="279" y="0"/>
                      <a:pt x="284" y="3"/>
                    </a:cubicBezTo>
                    <a:cubicBezTo>
                      <a:pt x="287" y="6"/>
                      <a:pt x="286" y="14"/>
                      <a:pt x="283" y="15"/>
                    </a:cubicBezTo>
                    <a:cubicBezTo>
                      <a:pt x="280" y="17"/>
                      <a:pt x="277" y="17"/>
                      <a:pt x="274" y="15"/>
                    </a:cubicBezTo>
                    <a:cubicBezTo>
                      <a:pt x="277" y="17"/>
                      <a:pt x="281" y="17"/>
                      <a:pt x="286" y="15"/>
                    </a:cubicBezTo>
                    <a:cubicBezTo>
                      <a:pt x="288" y="14"/>
                      <a:pt x="290" y="13"/>
                      <a:pt x="292" y="12"/>
                    </a:cubicBezTo>
                    <a:cubicBezTo>
                      <a:pt x="295" y="11"/>
                      <a:pt x="299" y="10"/>
                      <a:pt x="303" y="11"/>
                    </a:cubicBezTo>
                    <a:cubicBezTo>
                      <a:pt x="306" y="13"/>
                      <a:pt x="306" y="15"/>
                      <a:pt x="304" y="17"/>
                    </a:cubicBezTo>
                    <a:cubicBezTo>
                      <a:pt x="303" y="18"/>
                      <a:pt x="303" y="19"/>
                      <a:pt x="304" y="20"/>
                    </a:cubicBezTo>
                    <a:cubicBezTo>
                      <a:pt x="312" y="23"/>
                      <a:pt x="322" y="23"/>
                      <a:pt x="329" y="27"/>
                    </a:cubicBezTo>
                    <a:cubicBezTo>
                      <a:pt x="333" y="30"/>
                      <a:pt x="338" y="32"/>
                      <a:pt x="334" y="36"/>
                    </a:cubicBezTo>
                    <a:cubicBezTo>
                      <a:pt x="331" y="40"/>
                      <a:pt x="326" y="42"/>
                      <a:pt x="319" y="42"/>
                    </a:cubicBezTo>
                    <a:cubicBezTo>
                      <a:pt x="297" y="41"/>
                      <a:pt x="276" y="44"/>
                      <a:pt x="254" y="46"/>
                    </a:cubicBezTo>
                    <a:cubicBezTo>
                      <a:pt x="252" y="46"/>
                      <a:pt x="249" y="47"/>
                      <a:pt x="246" y="47"/>
                    </a:cubicBezTo>
                    <a:cubicBezTo>
                      <a:pt x="243" y="38"/>
                      <a:pt x="232" y="32"/>
                      <a:pt x="220" y="27"/>
                    </a:cubicBezTo>
                    <a:cubicBezTo>
                      <a:pt x="224" y="30"/>
                      <a:pt x="230" y="33"/>
                      <a:pt x="235" y="36"/>
                    </a:cubicBezTo>
                    <a:cubicBezTo>
                      <a:pt x="240" y="39"/>
                      <a:pt x="244" y="42"/>
                      <a:pt x="240" y="46"/>
                    </a:cubicBezTo>
                    <a:cubicBezTo>
                      <a:pt x="238" y="49"/>
                      <a:pt x="233" y="50"/>
                      <a:pt x="228" y="50"/>
                    </a:cubicBezTo>
                    <a:cubicBezTo>
                      <a:pt x="220" y="48"/>
                      <a:pt x="217" y="45"/>
                      <a:pt x="218" y="40"/>
                    </a:cubicBezTo>
                    <a:cubicBezTo>
                      <a:pt x="218" y="40"/>
                      <a:pt x="218" y="39"/>
                      <a:pt x="217" y="39"/>
                    </a:cubicBezTo>
                    <a:cubicBezTo>
                      <a:pt x="210" y="43"/>
                      <a:pt x="220" y="46"/>
                      <a:pt x="218" y="50"/>
                    </a:cubicBezTo>
                    <a:cubicBezTo>
                      <a:pt x="201" y="53"/>
                      <a:pt x="184" y="52"/>
                      <a:pt x="166" y="54"/>
                    </a:cubicBezTo>
                    <a:cubicBezTo>
                      <a:pt x="170" y="59"/>
                      <a:pt x="175" y="61"/>
                      <a:pt x="182" y="60"/>
                    </a:cubicBezTo>
                    <a:cubicBezTo>
                      <a:pt x="189" y="59"/>
                      <a:pt x="196" y="58"/>
                      <a:pt x="203" y="57"/>
                    </a:cubicBezTo>
                    <a:cubicBezTo>
                      <a:pt x="208" y="57"/>
                      <a:pt x="212" y="58"/>
                      <a:pt x="214" y="60"/>
                    </a:cubicBezTo>
                    <a:cubicBezTo>
                      <a:pt x="217" y="62"/>
                      <a:pt x="214" y="64"/>
                      <a:pt x="212" y="66"/>
                    </a:cubicBezTo>
                    <a:cubicBezTo>
                      <a:pt x="210" y="67"/>
                      <a:pt x="207" y="68"/>
                      <a:pt x="205" y="70"/>
                    </a:cubicBezTo>
                    <a:cubicBezTo>
                      <a:pt x="203" y="71"/>
                      <a:pt x="198" y="71"/>
                      <a:pt x="199" y="74"/>
                    </a:cubicBezTo>
                    <a:cubicBezTo>
                      <a:pt x="201" y="77"/>
                      <a:pt x="205" y="77"/>
                      <a:pt x="208" y="77"/>
                    </a:cubicBezTo>
                    <a:cubicBezTo>
                      <a:pt x="208" y="80"/>
                      <a:pt x="204" y="81"/>
                      <a:pt x="199" y="81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71"/>
              <p:cNvSpPr/>
              <p:nvPr/>
            </p:nvSpPr>
            <p:spPr>
              <a:xfrm>
                <a:off x="5397" y="1844"/>
                <a:ext cx="390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13" extrusionOk="0">
                    <a:moveTo>
                      <a:pt x="174" y="1"/>
                    </a:moveTo>
                    <a:cubicBezTo>
                      <a:pt x="188" y="6"/>
                      <a:pt x="203" y="3"/>
                      <a:pt x="218" y="3"/>
                    </a:cubicBezTo>
                    <a:cubicBezTo>
                      <a:pt x="220" y="6"/>
                      <a:pt x="219" y="8"/>
                      <a:pt x="219" y="11"/>
                    </a:cubicBezTo>
                    <a:cubicBezTo>
                      <a:pt x="219" y="42"/>
                      <a:pt x="219" y="73"/>
                      <a:pt x="219" y="105"/>
                    </a:cubicBezTo>
                    <a:cubicBezTo>
                      <a:pt x="219" y="107"/>
                      <a:pt x="218" y="110"/>
                      <a:pt x="220" y="112"/>
                    </a:cubicBezTo>
                    <a:cubicBezTo>
                      <a:pt x="220" y="112"/>
                      <a:pt x="220" y="113"/>
                      <a:pt x="220" y="113"/>
                    </a:cubicBezTo>
                    <a:cubicBezTo>
                      <a:pt x="218" y="113"/>
                      <a:pt x="215" y="113"/>
                      <a:pt x="213" y="113"/>
                    </a:cubicBezTo>
                    <a:cubicBezTo>
                      <a:pt x="189" y="112"/>
                      <a:pt x="166" y="113"/>
                      <a:pt x="143" y="113"/>
                    </a:cubicBezTo>
                    <a:cubicBezTo>
                      <a:pt x="134" y="113"/>
                      <a:pt x="126" y="113"/>
                      <a:pt x="118" y="113"/>
                    </a:cubicBezTo>
                    <a:cubicBezTo>
                      <a:pt x="109" y="111"/>
                      <a:pt x="116" y="109"/>
                      <a:pt x="118" y="107"/>
                    </a:cubicBezTo>
                    <a:cubicBezTo>
                      <a:pt x="125" y="102"/>
                      <a:pt x="133" y="98"/>
                      <a:pt x="141" y="93"/>
                    </a:cubicBezTo>
                    <a:cubicBezTo>
                      <a:pt x="151" y="87"/>
                      <a:pt x="161" y="82"/>
                      <a:pt x="173" y="75"/>
                    </a:cubicBezTo>
                    <a:cubicBezTo>
                      <a:pt x="143" y="75"/>
                      <a:pt x="115" y="71"/>
                      <a:pt x="87" y="78"/>
                    </a:cubicBezTo>
                    <a:cubicBezTo>
                      <a:pt x="71" y="82"/>
                      <a:pt x="53" y="83"/>
                      <a:pt x="35" y="80"/>
                    </a:cubicBezTo>
                    <a:cubicBezTo>
                      <a:pt x="8" y="76"/>
                      <a:pt x="0" y="62"/>
                      <a:pt x="17" y="49"/>
                    </a:cubicBezTo>
                    <a:cubicBezTo>
                      <a:pt x="26" y="43"/>
                      <a:pt x="37" y="39"/>
                      <a:pt x="50" y="37"/>
                    </a:cubicBezTo>
                    <a:cubicBezTo>
                      <a:pt x="70" y="34"/>
                      <a:pt x="89" y="29"/>
                      <a:pt x="109" y="28"/>
                    </a:cubicBezTo>
                    <a:cubicBezTo>
                      <a:pt x="144" y="26"/>
                      <a:pt x="182" y="27"/>
                      <a:pt x="203" y="53"/>
                    </a:cubicBezTo>
                    <a:cubicBezTo>
                      <a:pt x="201" y="51"/>
                      <a:pt x="198" y="49"/>
                      <a:pt x="197" y="47"/>
                    </a:cubicBezTo>
                    <a:cubicBezTo>
                      <a:pt x="194" y="37"/>
                      <a:pt x="182" y="32"/>
                      <a:pt x="167" y="29"/>
                    </a:cubicBezTo>
                    <a:cubicBezTo>
                      <a:pt x="158" y="27"/>
                      <a:pt x="150" y="24"/>
                      <a:pt x="142" y="21"/>
                    </a:cubicBezTo>
                    <a:cubicBezTo>
                      <a:pt x="132" y="16"/>
                      <a:pt x="129" y="11"/>
                      <a:pt x="132" y="7"/>
                    </a:cubicBezTo>
                    <a:cubicBezTo>
                      <a:pt x="135" y="3"/>
                      <a:pt x="147" y="0"/>
                      <a:pt x="157" y="1"/>
                    </a:cubicBezTo>
                    <a:cubicBezTo>
                      <a:pt x="163" y="2"/>
                      <a:pt x="169" y="3"/>
                      <a:pt x="174" y="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71"/>
              <p:cNvSpPr/>
              <p:nvPr/>
            </p:nvSpPr>
            <p:spPr>
              <a:xfrm>
                <a:off x="5576" y="1548"/>
                <a:ext cx="211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78" extrusionOk="0">
                    <a:moveTo>
                      <a:pt x="119" y="278"/>
                    </a:moveTo>
                    <a:cubicBezTo>
                      <a:pt x="115" y="276"/>
                      <a:pt x="117" y="273"/>
                      <a:pt x="117" y="270"/>
                    </a:cubicBezTo>
                    <a:cubicBezTo>
                      <a:pt x="117" y="237"/>
                      <a:pt x="117" y="203"/>
                      <a:pt x="117" y="169"/>
                    </a:cubicBezTo>
                    <a:cubicBezTo>
                      <a:pt x="117" y="165"/>
                      <a:pt x="115" y="163"/>
                      <a:pt x="106" y="165"/>
                    </a:cubicBezTo>
                    <a:cubicBezTo>
                      <a:pt x="97" y="167"/>
                      <a:pt x="87" y="164"/>
                      <a:pt x="78" y="163"/>
                    </a:cubicBezTo>
                    <a:cubicBezTo>
                      <a:pt x="70" y="163"/>
                      <a:pt x="69" y="158"/>
                      <a:pt x="74" y="154"/>
                    </a:cubicBezTo>
                    <a:cubicBezTo>
                      <a:pt x="80" y="149"/>
                      <a:pt x="88" y="145"/>
                      <a:pt x="95" y="141"/>
                    </a:cubicBezTo>
                    <a:cubicBezTo>
                      <a:pt x="99" y="139"/>
                      <a:pt x="103" y="137"/>
                      <a:pt x="108" y="137"/>
                    </a:cubicBezTo>
                    <a:cubicBezTo>
                      <a:pt x="112" y="137"/>
                      <a:pt x="116" y="138"/>
                      <a:pt x="116" y="135"/>
                    </a:cubicBezTo>
                    <a:cubicBezTo>
                      <a:pt x="117" y="132"/>
                      <a:pt x="112" y="131"/>
                      <a:pt x="109" y="131"/>
                    </a:cubicBezTo>
                    <a:cubicBezTo>
                      <a:pt x="93" y="130"/>
                      <a:pt x="79" y="127"/>
                      <a:pt x="67" y="121"/>
                    </a:cubicBezTo>
                    <a:cubicBezTo>
                      <a:pt x="52" y="115"/>
                      <a:pt x="47" y="107"/>
                      <a:pt x="53" y="96"/>
                    </a:cubicBezTo>
                    <a:cubicBezTo>
                      <a:pt x="54" y="93"/>
                      <a:pt x="54" y="90"/>
                      <a:pt x="54" y="87"/>
                    </a:cubicBezTo>
                    <a:cubicBezTo>
                      <a:pt x="54" y="77"/>
                      <a:pt x="59" y="68"/>
                      <a:pt x="72" y="61"/>
                    </a:cubicBezTo>
                    <a:cubicBezTo>
                      <a:pt x="75" y="59"/>
                      <a:pt x="80" y="58"/>
                      <a:pt x="76" y="55"/>
                    </a:cubicBezTo>
                    <a:cubicBezTo>
                      <a:pt x="72" y="52"/>
                      <a:pt x="68" y="53"/>
                      <a:pt x="65" y="55"/>
                    </a:cubicBezTo>
                    <a:cubicBezTo>
                      <a:pt x="62" y="57"/>
                      <a:pt x="58" y="57"/>
                      <a:pt x="54" y="57"/>
                    </a:cubicBezTo>
                    <a:cubicBezTo>
                      <a:pt x="44" y="58"/>
                      <a:pt x="33" y="57"/>
                      <a:pt x="24" y="64"/>
                    </a:cubicBezTo>
                    <a:cubicBezTo>
                      <a:pt x="28" y="59"/>
                      <a:pt x="25" y="57"/>
                      <a:pt x="18" y="58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10" y="56"/>
                      <a:pt x="0" y="57"/>
                      <a:pt x="0" y="51"/>
                    </a:cubicBezTo>
                    <a:cubicBezTo>
                      <a:pt x="0" y="46"/>
                      <a:pt x="10" y="45"/>
                      <a:pt x="17" y="44"/>
                    </a:cubicBezTo>
                    <a:cubicBezTo>
                      <a:pt x="28" y="42"/>
                      <a:pt x="40" y="44"/>
                      <a:pt x="50" y="41"/>
                    </a:cubicBezTo>
                    <a:cubicBezTo>
                      <a:pt x="49" y="37"/>
                      <a:pt x="42" y="36"/>
                      <a:pt x="42" y="33"/>
                    </a:cubicBezTo>
                    <a:cubicBezTo>
                      <a:pt x="50" y="31"/>
                      <a:pt x="52" y="36"/>
                      <a:pt x="59" y="37"/>
                    </a:cubicBezTo>
                    <a:cubicBezTo>
                      <a:pt x="55" y="34"/>
                      <a:pt x="49" y="33"/>
                      <a:pt x="45" y="31"/>
                    </a:cubicBezTo>
                    <a:cubicBezTo>
                      <a:pt x="43" y="30"/>
                      <a:pt x="44" y="33"/>
                      <a:pt x="42" y="33"/>
                    </a:cubicBezTo>
                    <a:cubicBezTo>
                      <a:pt x="33" y="28"/>
                      <a:pt x="21" y="24"/>
                      <a:pt x="13" y="17"/>
                    </a:cubicBezTo>
                    <a:cubicBezTo>
                      <a:pt x="21" y="17"/>
                      <a:pt x="24" y="21"/>
                      <a:pt x="28" y="23"/>
                    </a:cubicBezTo>
                    <a:cubicBezTo>
                      <a:pt x="31" y="24"/>
                      <a:pt x="32" y="25"/>
                      <a:pt x="35" y="22"/>
                    </a:cubicBezTo>
                    <a:cubicBezTo>
                      <a:pt x="45" y="11"/>
                      <a:pt x="67" y="7"/>
                      <a:pt x="88" y="13"/>
                    </a:cubicBezTo>
                    <a:cubicBezTo>
                      <a:pt x="93" y="14"/>
                      <a:pt x="99" y="16"/>
                      <a:pt x="104" y="17"/>
                    </a:cubicBezTo>
                    <a:cubicBezTo>
                      <a:pt x="115" y="20"/>
                      <a:pt x="116" y="20"/>
                      <a:pt x="117" y="13"/>
                    </a:cubicBezTo>
                    <a:cubicBezTo>
                      <a:pt x="117" y="8"/>
                      <a:pt x="114" y="4"/>
                      <a:pt x="119" y="0"/>
                    </a:cubicBezTo>
                    <a:cubicBezTo>
                      <a:pt x="119" y="92"/>
                      <a:pt x="119" y="185"/>
                      <a:pt x="119" y="278"/>
                    </a:cubicBezTo>
                    <a:close/>
                  </a:path>
                </a:pathLst>
              </a:custGeom>
              <a:solidFill>
                <a:srgbClr val="A885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71"/>
              <p:cNvSpPr/>
              <p:nvPr/>
            </p:nvSpPr>
            <p:spPr>
              <a:xfrm>
                <a:off x="-1022" y="1519"/>
                <a:ext cx="33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12" extrusionOk="0">
                    <a:moveTo>
                      <a:pt x="187" y="4"/>
                    </a:moveTo>
                    <a:cubicBezTo>
                      <a:pt x="173" y="7"/>
                      <a:pt x="159" y="9"/>
                      <a:pt x="144" y="9"/>
                    </a:cubicBezTo>
                    <a:cubicBezTo>
                      <a:pt x="127" y="9"/>
                      <a:pt x="114" y="13"/>
                      <a:pt x="107" y="22"/>
                    </a:cubicBezTo>
                    <a:cubicBezTo>
                      <a:pt x="99" y="32"/>
                      <a:pt x="109" y="43"/>
                      <a:pt x="128" y="43"/>
                    </a:cubicBezTo>
                    <a:cubicBezTo>
                      <a:pt x="136" y="44"/>
                      <a:pt x="144" y="43"/>
                      <a:pt x="151" y="43"/>
                    </a:cubicBezTo>
                    <a:cubicBezTo>
                      <a:pt x="155" y="43"/>
                      <a:pt x="158" y="43"/>
                      <a:pt x="160" y="45"/>
                    </a:cubicBezTo>
                    <a:cubicBezTo>
                      <a:pt x="161" y="46"/>
                      <a:pt x="165" y="47"/>
                      <a:pt x="163" y="48"/>
                    </a:cubicBezTo>
                    <a:cubicBezTo>
                      <a:pt x="162" y="49"/>
                      <a:pt x="160" y="50"/>
                      <a:pt x="158" y="50"/>
                    </a:cubicBezTo>
                    <a:cubicBezTo>
                      <a:pt x="149" y="49"/>
                      <a:pt x="144" y="52"/>
                      <a:pt x="142" y="56"/>
                    </a:cubicBezTo>
                    <a:cubicBezTo>
                      <a:pt x="139" y="61"/>
                      <a:pt x="143" y="64"/>
                      <a:pt x="150" y="66"/>
                    </a:cubicBezTo>
                    <a:cubicBezTo>
                      <a:pt x="153" y="67"/>
                      <a:pt x="155" y="68"/>
                      <a:pt x="154" y="70"/>
                    </a:cubicBezTo>
                    <a:cubicBezTo>
                      <a:pt x="152" y="73"/>
                      <a:pt x="149" y="73"/>
                      <a:pt x="146" y="73"/>
                    </a:cubicBezTo>
                    <a:cubicBezTo>
                      <a:pt x="142" y="72"/>
                      <a:pt x="138" y="71"/>
                      <a:pt x="135" y="70"/>
                    </a:cubicBezTo>
                    <a:cubicBezTo>
                      <a:pt x="129" y="66"/>
                      <a:pt x="122" y="62"/>
                      <a:pt x="116" y="58"/>
                    </a:cubicBezTo>
                    <a:cubicBezTo>
                      <a:pt x="108" y="52"/>
                      <a:pt x="99" y="50"/>
                      <a:pt x="85" y="51"/>
                    </a:cubicBezTo>
                    <a:cubicBezTo>
                      <a:pt x="70" y="53"/>
                      <a:pt x="56" y="56"/>
                      <a:pt x="45" y="63"/>
                    </a:cubicBezTo>
                    <a:cubicBezTo>
                      <a:pt x="34" y="68"/>
                      <a:pt x="33" y="76"/>
                      <a:pt x="37" y="84"/>
                    </a:cubicBezTo>
                    <a:cubicBezTo>
                      <a:pt x="42" y="91"/>
                      <a:pt x="54" y="92"/>
                      <a:pt x="66" y="92"/>
                    </a:cubicBezTo>
                    <a:cubicBezTo>
                      <a:pt x="78" y="92"/>
                      <a:pt x="91" y="92"/>
                      <a:pt x="103" y="93"/>
                    </a:cubicBezTo>
                    <a:cubicBezTo>
                      <a:pt x="109" y="94"/>
                      <a:pt x="110" y="96"/>
                      <a:pt x="106" y="98"/>
                    </a:cubicBezTo>
                    <a:cubicBezTo>
                      <a:pt x="99" y="102"/>
                      <a:pt x="93" y="106"/>
                      <a:pt x="86" y="110"/>
                    </a:cubicBezTo>
                    <a:cubicBezTo>
                      <a:pt x="83" y="111"/>
                      <a:pt x="80" y="112"/>
                      <a:pt x="78" y="109"/>
                    </a:cubicBezTo>
                    <a:cubicBezTo>
                      <a:pt x="73" y="100"/>
                      <a:pt x="60" y="97"/>
                      <a:pt x="48" y="94"/>
                    </a:cubicBezTo>
                    <a:cubicBezTo>
                      <a:pt x="33" y="90"/>
                      <a:pt x="17" y="86"/>
                      <a:pt x="9" y="76"/>
                    </a:cubicBezTo>
                    <a:cubicBezTo>
                      <a:pt x="7" y="74"/>
                      <a:pt x="4" y="74"/>
                      <a:pt x="0" y="74"/>
                    </a:cubicBezTo>
                    <a:cubicBezTo>
                      <a:pt x="0" y="71"/>
                      <a:pt x="0" y="68"/>
                      <a:pt x="0" y="66"/>
                    </a:cubicBezTo>
                    <a:cubicBezTo>
                      <a:pt x="3" y="63"/>
                      <a:pt x="8" y="63"/>
                      <a:pt x="12" y="62"/>
                    </a:cubicBezTo>
                    <a:cubicBezTo>
                      <a:pt x="25" y="59"/>
                      <a:pt x="30" y="53"/>
                      <a:pt x="28" y="46"/>
                    </a:cubicBezTo>
                    <a:cubicBezTo>
                      <a:pt x="26" y="40"/>
                      <a:pt x="21" y="37"/>
                      <a:pt x="11" y="37"/>
                    </a:cubicBezTo>
                    <a:cubicBezTo>
                      <a:pt x="7" y="37"/>
                      <a:pt x="3" y="37"/>
                      <a:pt x="0" y="35"/>
                    </a:cubicBezTo>
                    <a:cubicBezTo>
                      <a:pt x="0" y="29"/>
                      <a:pt x="0" y="22"/>
                      <a:pt x="0" y="16"/>
                    </a:cubicBezTo>
                    <a:cubicBezTo>
                      <a:pt x="6" y="13"/>
                      <a:pt x="13" y="14"/>
                      <a:pt x="19" y="11"/>
                    </a:cubicBezTo>
                    <a:cubicBezTo>
                      <a:pt x="28" y="8"/>
                      <a:pt x="40" y="11"/>
                      <a:pt x="50" y="7"/>
                    </a:cubicBezTo>
                    <a:cubicBezTo>
                      <a:pt x="67" y="1"/>
                      <a:pt x="86" y="1"/>
                      <a:pt x="105" y="0"/>
                    </a:cubicBezTo>
                    <a:cubicBezTo>
                      <a:pt x="127" y="3"/>
                      <a:pt x="148" y="2"/>
                      <a:pt x="170" y="1"/>
                    </a:cubicBezTo>
                    <a:cubicBezTo>
                      <a:pt x="176" y="1"/>
                      <a:pt x="183" y="0"/>
                      <a:pt x="187" y="4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71"/>
              <p:cNvSpPr/>
              <p:nvPr/>
            </p:nvSpPr>
            <p:spPr>
              <a:xfrm>
                <a:off x="-1022" y="1578"/>
                <a:ext cx="64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6" h="33" extrusionOk="0">
                    <a:moveTo>
                      <a:pt x="0" y="2"/>
                    </a:moveTo>
                    <a:cubicBezTo>
                      <a:pt x="11" y="2"/>
                      <a:pt x="23" y="0"/>
                      <a:pt x="29" y="9"/>
                    </a:cubicBezTo>
                    <a:cubicBezTo>
                      <a:pt x="36" y="18"/>
                      <a:pt x="28" y="28"/>
                      <a:pt x="11" y="31"/>
                    </a:cubicBezTo>
                    <a:cubicBezTo>
                      <a:pt x="8" y="32"/>
                      <a:pt x="4" y="32"/>
                      <a:pt x="0" y="33"/>
                    </a:cubicBezTo>
                    <a:cubicBezTo>
                      <a:pt x="0" y="22"/>
                      <a:pt x="0" y="12"/>
                      <a:pt x="0" y="2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71"/>
              <p:cNvSpPr/>
              <p:nvPr/>
            </p:nvSpPr>
            <p:spPr>
              <a:xfrm>
                <a:off x="-1022" y="1539"/>
                <a:ext cx="38" cy="9"/>
              </a:xfrm>
              <a:custGeom>
                <a:avLst/>
                <a:gdLst/>
                <a:ahLst/>
                <a:cxnLst/>
                <a:rect l="l" t="t" r="r" b="b"/>
                <a:pathLst>
                  <a:path w="21" h="5" extrusionOk="0">
                    <a:moveTo>
                      <a:pt x="19" y="0"/>
                    </a:moveTo>
                    <a:cubicBezTo>
                      <a:pt x="20" y="1"/>
                      <a:pt x="21" y="1"/>
                      <a:pt x="21" y="1"/>
                    </a:cubicBezTo>
                    <a:cubicBezTo>
                      <a:pt x="14" y="2"/>
                      <a:pt x="8" y="5"/>
                      <a:pt x="0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6" y="1"/>
                      <a:pt x="12" y="1"/>
                      <a:pt x="19" y="0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71"/>
              <p:cNvSpPr/>
              <p:nvPr/>
            </p:nvSpPr>
            <p:spPr>
              <a:xfrm>
                <a:off x="1443" y="1616"/>
                <a:ext cx="3646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78" extrusionOk="0">
                    <a:moveTo>
                      <a:pt x="1222" y="22"/>
                    </a:moveTo>
                    <a:cubicBezTo>
                      <a:pt x="1224" y="21"/>
                      <a:pt x="1226" y="21"/>
                      <a:pt x="1228" y="20"/>
                    </a:cubicBezTo>
                    <a:cubicBezTo>
                      <a:pt x="1234" y="19"/>
                      <a:pt x="1236" y="14"/>
                      <a:pt x="1243" y="12"/>
                    </a:cubicBezTo>
                    <a:cubicBezTo>
                      <a:pt x="1249" y="15"/>
                      <a:pt x="1254" y="15"/>
                      <a:pt x="1260" y="13"/>
                    </a:cubicBezTo>
                    <a:cubicBezTo>
                      <a:pt x="1265" y="12"/>
                      <a:pt x="1271" y="11"/>
                      <a:pt x="1276" y="9"/>
                    </a:cubicBezTo>
                    <a:cubicBezTo>
                      <a:pt x="1301" y="1"/>
                      <a:pt x="1327" y="2"/>
                      <a:pt x="1354" y="4"/>
                    </a:cubicBezTo>
                    <a:cubicBezTo>
                      <a:pt x="1357" y="4"/>
                      <a:pt x="1359" y="5"/>
                      <a:pt x="1360" y="7"/>
                    </a:cubicBezTo>
                    <a:cubicBezTo>
                      <a:pt x="1367" y="15"/>
                      <a:pt x="1377" y="13"/>
                      <a:pt x="1389" y="12"/>
                    </a:cubicBezTo>
                    <a:cubicBezTo>
                      <a:pt x="1401" y="11"/>
                      <a:pt x="1414" y="8"/>
                      <a:pt x="1427" y="9"/>
                    </a:cubicBezTo>
                    <a:cubicBezTo>
                      <a:pt x="1437" y="10"/>
                      <a:pt x="1448" y="10"/>
                      <a:pt x="1458" y="10"/>
                    </a:cubicBezTo>
                    <a:cubicBezTo>
                      <a:pt x="1463" y="10"/>
                      <a:pt x="1469" y="9"/>
                      <a:pt x="1473" y="12"/>
                    </a:cubicBezTo>
                    <a:cubicBezTo>
                      <a:pt x="1475" y="16"/>
                      <a:pt x="1470" y="16"/>
                      <a:pt x="1466" y="16"/>
                    </a:cubicBezTo>
                    <a:cubicBezTo>
                      <a:pt x="1456" y="18"/>
                      <a:pt x="1445" y="20"/>
                      <a:pt x="1435" y="22"/>
                    </a:cubicBezTo>
                    <a:cubicBezTo>
                      <a:pt x="1427" y="25"/>
                      <a:pt x="1420" y="27"/>
                      <a:pt x="1417" y="33"/>
                    </a:cubicBezTo>
                    <a:cubicBezTo>
                      <a:pt x="1413" y="38"/>
                      <a:pt x="1416" y="42"/>
                      <a:pt x="1425" y="44"/>
                    </a:cubicBezTo>
                    <a:cubicBezTo>
                      <a:pt x="1430" y="46"/>
                      <a:pt x="1436" y="46"/>
                      <a:pt x="1442" y="47"/>
                    </a:cubicBezTo>
                    <a:cubicBezTo>
                      <a:pt x="1467" y="48"/>
                      <a:pt x="1491" y="49"/>
                      <a:pt x="1516" y="46"/>
                    </a:cubicBezTo>
                    <a:cubicBezTo>
                      <a:pt x="1538" y="42"/>
                      <a:pt x="1554" y="35"/>
                      <a:pt x="1569" y="25"/>
                    </a:cubicBezTo>
                    <a:cubicBezTo>
                      <a:pt x="1576" y="21"/>
                      <a:pt x="1575" y="18"/>
                      <a:pt x="1564" y="16"/>
                    </a:cubicBezTo>
                    <a:cubicBezTo>
                      <a:pt x="1544" y="11"/>
                      <a:pt x="1523" y="12"/>
                      <a:pt x="1502" y="13"/>
                    </a:cubicBezTo>
                    <a:cubicBezTo>
                      <a:pt x="1496" y="13"/>
                      <a:pt x="1490" y="15"/>
                      <a:pt x="1487" y="10"/>
                    </a:cubicBezTo>
                    <a:cubicBezTo>
                      <a:pt x="1490" y="6"/>
                      <a:pt x="1497" y="6"/>
                      <a:pt x="1504" y="5"/>
                    </a:cubicBezTo>
                    <a:cubicBezTo>
                      <a:pt x="1525" y="5"/>
                      <a:pt x="1547" y="5"/>
                      <a:pt x="1568" y="4"/>
                    </a:cubicBezTo>
                    <a:cubicBezTo>
                      <a:pt x="1594" y="4"/>
                      <a:pt x="1619" y="0"/>
                      <a:pt x="1644" y="1"/>
                    </a:cubicBezTo>
                    <a:cubicBezTo>
                      <a:pt x="1650" y="1"/>
                      <a:pt x="1655" y="1"/>
                      <a:pt x="1660" y="2"/>
                    </a:cubicBezTo>
                    <a:cubicBezTo>
                      <a:pt x="1668" y="5"/>
                      <a:pt x="1662" y="6"/>
                      <a:pt x="1658" y="7"/>
                    </a:cubicBezTo>
                    <a:cubicBezTo>
                      <a:pt x="1650" y="9"/>
                      <a:pt x="1641" y="10"/>
                      <a:pt x="1632" y="11"/>
                    </a:cubicBezTo>
                    <a:cubicBezTo>
                      <a:pt x="1625" y="11"/>
                      <a:pt x="1617" y="11"/>
                      <a:pt x="1610" y="13"/>
                    </a:cubicBezTo>
                    <a:cubicBezTo>
                      <a:pt x="1601" y="15"/>
                      <a:pt x="1600" y="19"/>
                      <a:pt x="1607" y="22"/>
                    </a:cubicBezTo>
                    <a:cubicBezTo>
                      <a:pt x="1615" y="25"/>
                      <a:pt x="1622" y="28"/>
                      <a:pt x="1634" y="28"/>
                    </a:cubicBezTo>
                    <a:cubicBezTo>
                      <a:pt x="1657" y="27"/>
                      <a:pt x="1679" y="27"/>
                      <a:pt x="1701" y="24"/>
                    </a:cubicBezTo>
                    <a:cubicBezTo>
                      <a:pt x="1707" y="23"/>
                      <a:pt x="1711" y="25"/>
                      <a:pt x="1715" y="28"/>
                    </a:cubicBezTo>
                    <a:cubicBezTo>
                      <a:pt x="1737" y="39"/>
                      <a:pt x="1756" y="51"/>
                      <a:pt x="1769" y="66"/>
                    </a:cubicBezTo>
                    <a:cubicBezTo>
                      <a:pt x="1771" y="68"/>
                      <a:pt x="1774" y="70"/>
                      <a:pt x="1777" y="71"/>
                    </a:cubicBezTo>
                    <a:cubicBezTo>
                      <a:pt x="1783" y="75"/>
                      <a:pt x="1792" y="77"/>
                      <a:pt x="1800" y="78"/>
                    </a:cubicBezTo>
                    <a:cubicBezTo>
                      <a:pt x="1803" y="79"/>
                      <a:pt x="1805" y="80"/>
                      <a:pt x="1808" y="81"/>
                    </a:cubicBezTo>
                    <a:cubicBezTo>
                      <a:pt x="1817" y="87"/>
                      <a:pt x="1827" y="94"/>
                      <a:pt x="1839" y="98"/>
                    </a:cubicBezTo>
                    <a:cubicBezTo>
                      <a:pt x="1848" y="100"/>
                      <a:pt x="1857" y="101"/>
                      <a:pt x="1865" y="98"/>
                    </a:cubicBezTo>
                    <a:cubicBezTo>
                      <a:pt x="1871" y="96"/>
                      <a:pt x="1876" y="93"/>
                      <a:pt x="1880" y="90"/>
                    </a:cubicBezTo>
                    <a:cubicBezTo>
                      <a:pt x="1885" y="86"/>
                      <a:pt x="1890" y="86"/>
                      <a:pt x="1895" y="90"/>
                    </a:cubicBezTo>
                    <a:cubicBezTo>
                      <a:pt x="1907" y="100"/>
                      <a:pt x="1923" y="107"/>
                      <a:pt x="1943" y="111"/>
                    </a:cubicBezTo>
                    <a:cubicBezTo>
                      <a:pt x="1956" y="113"/>
                      <a:pt x="1967" y="118"/>
                      <a:pt x="1980" y="120"/>
                    </a:cubicBezTo>
                    <a:cubicBezTo>
                      <a:pt x="1998" y="124"/>
                      <a:pt x="2017" y="126"/>
                      <a:pt x="2036" y="127"/>
                    </a:cubicBezTo>
                    <a:cubicBezTo>
                      <a:pt x="2043" y="127"/>
                      <a:pt x="2050" y="127"/>
                      <a:pt x="2054" y="130"/>
                    </a:cubicBezTo>
                    <a:cubicBezTo>
                      <a:pt x="2053" y="133"/>
                      <a:pt x="2048" y="133"/>
                      <a:pt x="2045" y="133"/>
                    </a:cubicBezTo>
                    <a:cubicBezTo>
                      <a:pt x="2018" y="134"/>
                      <a:pt x="1993" y="132"/>
                      <a:pt x="1968" y="126"/>
                    </a:cubicBezTo>
                    <a:cubicBezTo>
                      <a:pt x="1954" y="123"/>
                      <a:pt x="1940" y="119"/>
                      <a:pt x="1927" y="115"/>
                    </a:cubicBezTo>
                    <a:cubicBezTo>
                      <a:pt x="1921" y="114"/>
                      <a:pt x="1916" y="113"/>
                      <a:pt x="1910" y="112"/>
                    </a:cubicBezTo>
                    <a:cubicBezTo>
                      <a:pt x="1893" y="111"/>
                      <a:pt x="1877" y="110"/>
                      <a:pt x="1860" y="112"/>
                    </a:cubicBezTo>
                    <a:cubicBezTo>
                      <a:pt x="1855" y="113"/>
                      <a:pt x="1851" y="112"/>
                      <a:pt x="1846" y="111"/>
                    </a:cubicBezTo>
                    <a:cubicBezTo>
                      <a:pt x="1839" y="107"/>
                      <a:pt x="1828" y="105"/>
                      <a:pt x="1819" y="102"/>
                    </a:cubicBezTo>
                    <a:cubicBezTo>
                      <a:pt x="1803" y="97"/>
                      <a:pt x="1786" y="92"/>
                      <a:pt x="1768" y="88"/>
                    </a:cubicBezTo>
                    <a:cubicBezTo>
                      <a:pt x="1756" y="84"/>
                      <a:pt x="1742" y="85"/>
                      <a:pt x="1730" y="83"/>
                    </a:cubicBezTo>
                    <a:cubicBezTo>
                      <a:pt x="1729" y="83"/>
                      <a:pt x="1727" y="83"/>
                      <a:pt x="1726" y="82"/>
                    </a:cubicBezTo>
                    <a:cubicBezTo>
                      <a:pt x="1711" y="81"/>
                      <a:pt x="1696" y="81"/>
                      <a:pt x="1681" y="83"/>
                    </a:cubicBezTo>
                    <a:cubicBezTo>
                      <a:pt x="1674" y="83"/>
                      <a:pt x="1667" y="85"/>
                      <a:pt x="1659" y="85"/>
                    </a:cubicBezTo>
                    <a:cubicBezTo>
                      <a:pt x="1654" y="85"/>
                      <a:pt x="1650" y="84"/>
                      <a:pt x="1645" y="85"/>
                    </a:cubicBezTo>
                    <a:cubicBezTo>
                      <a:pt x="1637" y="87"/>
                      <a:pt x="1630" y="88"/>
                      <a:pt x="1622" y="90"/>
                    </a:cubicBezTo>
                    <a:cubicBezTo>
                      <a:pt x="1627" y="92"/>
                      <a:pt x="1632" y="91"/>
                      <a:pt x="1636" y="91"/>
                    </a:cubicBezTo>
                    <a:cubicBezTo>
                      <a:pt x="1644" y="91"/>
                      <a:pt x="1652" y="91"/>
                      <a:pt x="1653" y="96"/>
                    </a:cubicBezTo>
                    <a:cubicBezTo>
                      <a:pt x="1655" y="102"/>
                      <a:pt x="1649" y="104"/>
                      <a:pt x="1640" y="105"/>
                    </a:cubicBezTo>
                    <a:cubicBezTo>
                      <a:pt x="1633" y="106"/>
                      <a:pt x="1625" y="105"/>
                      <a:pt x="1618" y="105"/>
                    </a:cubicBezTo>
                    <a:cubicBezTo>
                      <a:pt x="1612" y="105"/>
                      <a:pt x="1606" y="105"/>
                      <a:pt x="1603" y="101"/>
                    </a:cubicBezTo>
                    <a:cubicBezTo>
                      <a:pt x="1600" y="98"/>
                      <a:pt x="1597" y="99"/>
                      <a:pt x="1594" y="101"/>
                    </a:cubicBezTo>
                    <a:cubicBezTo>
                      <a:pt x="1588" y="104"/>
                      <a:pt x="1583" y="108"/>
                      <a:pt x="1576" y="110"/>
                    </a:cubicBezTo>
                    <a:cubicBezTo>
                      <a:pt x="1574" y="110"/>
                      <a:pt x="1571" y="110"/>
                      <a:pt x="1569" y="109"/>
                    </a:cubicBezTo>
                    <a:cubicBezTo>
                      <a:pt x="1566" y="104"/>
                      <a:pt x="1571" y="98"/>
                      <a:pt x="1562" y="94"/>
                    </a:cubicBezTo>
                    <a:cubicBezTo>
                      <a:pt x="1552" y="89"/>
                      <a:pt x="1540" y="87"/>
                      <a:pt x="1527" y="85"/>
                    </a:cubicBezTo>
                    <a:cubicBezTo>
                      <a:pt x="1508" y="83"/>
                      <a:pt x="1489" y="80"/>
                      <a:pt x="1470" y="78"/>
                    </a:cubicBezTo>
                    <a:cubicBezTo>
                      <a:pt x="1453" y="77"/>
                      <a:pt x="1437" y="79"/>
                      <a:pt x="1423" y="85"/>
                    </a:cubicBezTo>
                    <a:cubicBezTo>
                      <a:pt x="1412" y="89"/>
                      <a:pt x="1400" y="94"/>
                      <a:pt x="1388" y="98"/>
                    </a:cubicBezTo>
                    <a:cubicBezTo>
                      <a:pt x="1377" y="102"/>
                      <a:pt x="1374" y="108"/>
                      <a:pt x="1372" y="114"/>
                    </a:cubicBezTo>
                    <a:cubicBezTo>
                      <a:pt x="1371" y="115"/>
                      <a:pt x="1369" y="115"/>
                      <a:pt x="1368" y="115"/>
                    </a:cubicBezTo>
                    <a:cubicBezTo>
                      <a:pt x="1362" y="112"/>
                      <a:pt x="1360" y="108"/>
                      <a:pt x="1354" y="106"/>
                    </a:cubicBezTo>
                    <a:cubicBezTo>
                      <a:pt x="1334" y="98"/>
                      <a:pt x="1293" y="104"/>
                      <a:pt x="1282" y="116"/>
                    </a:cubicBezTo>
                    <a:cubicBezTo>
                      <a:pt x="1279" y="119"/>
                      <a:pt x="1277" y="122"/>
                      <a:pt x="1270" y="122"/>
                    </a:cubicBezTo>
                    <a:cubicBezTo>
                      <a:pt x="1256" y="117"/>
                      <a:pt x="1241" y="121"/>
                      <a:pt x="1227" y="121"/>
                    </a:cubicBezTo>
                    <a:cubicBezTo>
                      <a:pt x="1223" y="121"/>
                      <a:pt x="1223" y="125"/>
                      <a:pt x="1221" y="127"/>
                    </a:cubicBezTo>
                    <a:cubicBezTo>
                      <a:pt x="1221" y="127"/>
                      <a:pt x="1220" y="128"/>
                      <a:pt x="1219" y="128"/>
                    </a:cubicBezTo>
                    <a:cubicBezTo>
                      <a:pt x="1208" y="128"/>
                      <a:pt x="1206" y="122"/>
                      <a:pt x="1200" y="119"/>
                    </a:cubicBezTo>
                    <a:cubicBezTo>
                      <a:pt x="1196" y="116"/>
                      <a:pt x="1190" y="115"/>
                      <a:pt x="1183" y="115"/>
                    </a:cubicBezTo>
                    <a:cubicBezTo>
                      <a:pt x="1173" y="115"/>
                      <a:pt x="1163" y="115"/>
                      <a:pt x="1152" y="115"/>
                    </a:cubicBezTo>
                    <a:cubicBezTo>
                      <a:pt x="1166" y="124"/>
                      <a:pt x="1179" y="131"/>
                      <a:pt x="1192" y="139"/>
                    </a:cubicBezTo>
                    <a:cubicBezTo>
                      <a:pt x="1193" y="140"/>
                      <a:pt x="1194" y="141"/>
                      <a:pt x="1194" y="143"/>
                    </a:cubicBezTo>
                    <a:cubicBezTo>
                      <a:pt x="1194" y="144"/>
                      <a:pt x="1193" y="144"/>
                      <a:pt x="1191" y="145"/>
                    </a:cubicBezTo>
                    <a:cubicBezTo>
                      <a:pt x="1189" y="145"/>
                      <a:pt x="1187" y="144"/>
                      <a:pt x="1185" y="143"/>
                    </a:cubicBezTo>
                    <a:cubicBezTo>
                      <a:pt x="1173" y="135"/>
                      <a:pt x="1157" y="129"/>
                      <a:pt x="1146" y="121"/>
                    </a:cubicBezTo>
                    <a:cubicBezTo>
                      <a:pt x="1144" y="119"/>
                      <a:pt x="1141" y="117"/>
                      <a:pt x="1140" y="115"/>
                    </a:cubicBezTo>
                    <a:cubicBezTo>
                      <a:pt x="1139" y="112"/>
                      <a:pt x="1132" y="111"/>
                      <a:pt x="1136" y="107"/>
                    </a:cubicBezTo>
                    <a:cubicBezTo>
                      <a:pt x="1139" y="104"/>
                      <a:pt x="1145" y="105"/>
                      <a:pt x="1150" y="105"/>
                    </a:cubicBezTo>
                    <a:cubicBezTo>
                      <a:pt x="1155" y="106"/>
                      <a:pt x="1159" y="104"/>
                      <a:pt x="1162" y="102"/>
                    </a:cubicBezTo>
                    <a:cubicBezTo>
                      <a:pt x="1163" y="100"/>
                      <a:pt x="1163" y="99"/>
                      <a:pt x="1161" y="97"/>
                    </a:cubicBezTo>
                    <a:cubicBezTo>
                      <a:pt x="1159" y="96"/>
                      <a:pt x="1157" y="96"/>
                      <a:pt x="1155" y="96"/>
                    </a:cubicBezTo>
                    <a:cubicBezTo>
                      <a:pt x="1149" y="98"/>
                      <a:pt x="1142" y="98"/>
                      <a:pt x="1140" y="103"/>
                    </a:cubicBezTo>
                    <a:cubicBezTo>
                      <a:pt x="1139" y="105"/>
                      <a:pt x="1135" y="107"/>
                      <a:pt x="1130" y="107"/>
                    </a:cubicBezTo>
                    <a:cubicBezTo>
                      <a:pt x="1124" y="107"/>
                      <a:pt x="1122" y="104"/>
                      <a:pt x="1121" y="102"/>
                    </a:cubicBezTo>
                    <a:cubicBezTo>
                      <a:pt x="1120" y="95"/>
                      <a:pt x="1109" y="96"/>
                      <a:pt x="1104" y="93"/>
                    </a:cubicBezTo>
                    <a:cubicBezTo>
                      <a:pt x="1091" y="82"/>
                      <a:pt x="1070" y="76"/>
                      <a:pt x="1055" y="65"/>
                    </a:cubicBezTo>
                    <a:cubicBezTo>
                      <a:pt x="1060" y="68"/>
                      <a:pt x="1068" y="70"/>
                      <a:pt x="1068" y="74"/>
                    </a:cubicBezTo>
                    <a:cubicBezTo>
                      <a:pt x="1068" y="79"/>
                      <a:pt x="1058" y="77"/>
                      <a:pt x="1053" y="80"/>
                    </a:cubicBezTo>
                    <a:cubicBezTo>
                      <a:pt x="1038" y="87"/>
                      <a:pt x="1024" y="93"/>
                      <a:pt x="1010" y="100"/>
                    </a:cubicBezTo>
                    <a:cubicBezTo>
                      <a:pt x="1000" y="105"/>
                      <a:pt x="1001" y="110"/>
                      <a:pt x="1011" y="114"/>
                    </a:cubicBezTo>
                    <a:cubicBezTo>
                      <a:pt x="1020" y="117"/>
                      <a:pt x="1028" y="120"/>
                      <a:pt x="1039" y="120"/>
                    </a:cubicBezTo>
                    <a:cubicBezTo>
                      <a:pt x="1042" y="120"/>
                      <a:pt x="1047" y="119"/>
                      <a:pt x="1047" y="123"/>
                    </a:cubicBezTo>
                    <a:cubicBezTo>
                      <a:pt x="1044" y="125"/>
                      <a:pt x="1040" y="125"/>
                      <a:pt x="1036" y="125"/>
                    </a:cubicBezTo>
                    <a:cubicBezTo>
                      <a:pt x="990" y="124"/>
                      <a:pt x="945" y="131"/>
                      <a:pt x="901" y="136"/>
                    </a:cubicBezTo>
                    <a:cubicBezTo>
                      <a:pt x="879" y="139"/>
                      <a:pt x="858" y="144"/>
                      <a:pt x="837" y="148"/>
                    </a:cubicBezTo>
                    <a:cubicBezTo>
                      <a:pt x="816" y="150"/>
                      <a:pt x="797" y="156"/>
                      <a:pt x="777" y="158"/>
                    </a:cubicBezTo>
                    <a:cubicBezTo>
                      <a:pt x="761" y="160"/>
                      <a:pt x="747" y="159"/>
                      <a:pt x="733" y="155"/>
                    </a:cubicBezTo>
                    <a:cubicBezTo>
                      <a:pt x="732" y="149"/>
                      <a:pt x="740" y="151"/>
                      <a:pt x="744" y="151"/>
                    </a:cubicBezTo>
                    <a:cubicBezTo>
                      <a:pt x="756" y="150"/>
                      <a:pt x="769" y="151"/>
                      <a:pt x="781" y="149"/>
                    </a:cubicBezTo>
                    <a:cubicBezTo>
                      <a:pt x="791" y="148"/>
                      <a:pt x="798" y="143"/>
                      <a:pt x="798" y="137"/>
                    </a:cubicBezTo>
                    <a:cubicBezTo>
                      <a:pt x="799" y="132"/>
                      <a:pt x="796" y="127"/>
                      <a:pt x="787" y="124"/>
                    </a:cubicBezTo>
                    <a:cubicBezTo>
                      <a:pt x="781" y="122"/>
                      <a:pt x="774" y="121"/>
                      <a:pt x="766" y="121"/>
                    </a:cubicBezTo>
                    <a:cubicBezTo>
                      <a:pt x="763" y="121"/>
                      <a:pt x="759" y="122"/>
                      <a:pt x="757" y="119"/>
                    </a:cubicBezTo>
                    <a:cubicBezTo>
                      <a:pt x="755" y="117"/>
                      <a:pt x="759" y="115"/>
                      <a:pt x="761" y="113"/>
                    </a:cubicBezTo>
                    <a:cubicBezTo>
                      <a:pt x="751" y="125"/>
                      <a:pt x="732" y="123"/>
                      <a:pt x="715" y="125"/>
                    </a:cubicBezTo>
                    <a:cubicBezTo>
                      <a:pt x="697" y="126"/>
                      <a:pt x="693" y="130"/>
                      <a:pt x="702" y="139"/>
                    </a:cubicBezTo>
                    <a:cubicBezTo>
                      <a:pt x="706" y="144"/>
                      <a:pt x="705" y="148"/>
                      <a:pt x="700" y="151"/>
                    </a:cubicBezTo>
                    <a:cubicBezTo>
                      <a:pt x="699" y="152"/>
                      <a:pt x="698" y="152"/>
                      <a:pt x="697" y="153"/>
                    </a:cubicBezTo>
                    <a:cubicBezTo>
                      <a:pt x="695" y="153"/>
                      <a:pt x="694" y="153"/>
                      <a:pt x="693" y="152"/>
                    </a:cubicBezTo>
                    <a:cubicBezTo>
                      <a:pt x="678" y="150"/>
                      <a:pt x="662" y="152"/>
                      <a:pt x="647" y="152"/>
                    </a:cubicBezTo>
                    <a:cubicBezTo>
                      <a:pt x="641" y="152"/>
                      <a:pt x="636" y="152"/>
                      <a:pt x="632" y="149"/>
                    </a:cubicBezTo>
                    <a:cubicBezTo>
                      <a:pt x="637" y="144"/>
                      <a:pt x="646" y="145"/>
                      <a:pt x="653" y="145"/>
                    </a:cubicBezTo>
                    <a:cubicBezTo>
                      <a:pt x="661" y="145"/>
                      <a:pt x="669" y="145"/>
                      <a:pt x="677" y="143"/>
                    </a:cubicBezTo>
                    <a:cubicBezTo>
                      <a:pt x="686" y="140"/>
                      <a:pt x="686" y="136"/>
                      <a:pt x="678" y="133"/>
                    </a:cubicBezTo>
                    <a:cubicBezTo>
                      <a:pt x="667" y="128"/>
                      <a:pt x="638" y="128"/>
                      <a:pt x="627" y="132"/>
                    </a:cubicBezTo>
                    <a:cubicBezTo>
                      <a:pt x="621" y="134"/>
                      <a:pt x="618" y="137"/>
                      <a:pt x="621" y="142"/>
                    </a:cubicBezTo>
                    <a:cubicBezTo>
                      <a:pt x="622" y="143"/>
                      <a:pt x="625" y="145"/>
                      <a:pt x="622" y="147"/>
                    </a:cubicBezTo>
                    <a:cubicBezTo>
                      <a:pt x="613" y="151"/>
                      <a:pt x="602" y="147"/>
                      <a:pt x="592" y="148"/>
                    </a:cubicBezTo>
                    <a:cubicBezTo>
                      <a:pt x="578" y="149"/>
                      <a:pt x="565" y="151"/>
                      <a:pt x="553" y="155"/>
                    </a:cubicBezTo>
                    <a:cubicBezTo>
                      <a:pt x="550" y="156"/>
                      <a:pt x="547" y="157"/>
                      <a:pt x="543" y="156"/>
                    </a:cubicBezTo>
                    <a:cubicBezTo>
                      <a:pt x="541" y="155"/>
                      <a:pt x="541" y="154"/>
                      <a:pt x="541" y="153"/>
                    </a:cubicBezTo>
                    <a:cubicBezTo>
                      <a:pt x="544" y="147"/>
                      <a:pt x="542" y="145"/>
                      <a:pt x="532" y="145"/>
                    </a:cubicBezTo>
                    <a:cubicBezTo>
                      <a:pt x="526" y="144"/>
                      <a:pt x="521" y="144"/>
                      <a:pt x="515" y="145"/>
                    </a:cubicBezTo>
                    <a:cubicBezTo>
                      <a:pt x="511" y="145"/>
                      <a:pt x="508" y="146"/>
                      <a:pt x="508" y="149"/>
                    </a:cubicBezTo>
                    <a:cubicBezTo>
                      <a:pt x="508" y="151"/>
                      <a:pt x="511" y="152"/>
                      <a:pt x="515" y="153"/>
                    </a:cubicBezTo>
                    <a:cubicBezTo>
                      <a:pt x="520" y="154"/>
                      <a:pt x="526" y="154"/>
                      <a:pt x="532" y="156"/>
                    </a:cubicBezTo>
                    <a:cubicBezTo>
                      <a:pt x="533" y="159"/>
                      <a:pt x="529" y="159"/>
                      <a:pt x="526" y="159"/>
                    </a:cubicBezTo>
                    <a:cubicBezTo>
                      <a:pt x="523" y="160"/>
                      <a:pt x="518" y="159"/>
                      <a:pt x="514" y="161"/>
                    </a:cubicBezTo>
                    <a:cubicBezTo>
                      <a:pt x="519" y="166"/>
                      <a:pt x="530" y="168"/>
                      <a:pt x="534" y="174"/>
                    </a:cubicBezTo>
                    <a:cubicBezTo>
                      <a:pt x="534" y="175"/>
                      <a:pt x="534" y="177"/>
                      <a:pt x="532" y="178"/>
                    </a:cubicBezTo>
                    <a:cubicBezTo>
                      <a:pt x="521" y="177"/>
                      <a:pt x="516" y="172"/>
                      <a:pt x="510" y="168"/>
                    </a:cubicBezTo>
                    <a:cubicBezTo>
                      <a:pt x="501" y="162"/>
                      <a:pt x="491" y="159"/>
                      <a:pt x="478" y="159"/>
                    </a:cubicBezTo>
                    <a:cubicBezTo>
                      <a:pt x="465" y="160"/>
                      <a:pt x="452" y="158"/>
                      <a:pt x="440" y="158"/>
                    </a:cubicBezTo>
                    <a:cubicBezTo>
                      <a:pt x="434" y="158"/>
                      <a:pt x="428" y="157"/>
                      <a:pt x="424" y="154"/>
                    </a:cubicBezTo>
                    <a:cubicBezTo>
                      <a:pt x="423" y="151"/>
                      <a:pt x="428" y="151"/>
                      <a:pt x="432" y="150"/>
                    </a:cubicBezTo>
                    <a:cubicBezTo>
                      <a:pt x="442" y="147"/>
                      <a:pt x="453" y="144"/>
                      <a:pt x="462" y="140"/>
                    </a:cubicBezTo>
                    <a:cubicBezTo>
                      <a:pt x="469" y="137"/>
                      <a:pt x="473" y="133"/>
                      <a:pt x="470" y="128"/>
                    </a:cubicBezTo>
                    <a:cubicBezTo>
                      <a:pt x="467" y="122"/>
                      <a:pt x="460" y="122"/>
                      <a:pt x="452" y="122"/>
                    </a:cubicBezTo>
                    <a:cubicBezTo>
                      <a:pt x="429" y="121"/>
                      <a:pt x="406" y="120"/>
                      <a:pt x="384" y="116"/>
                    </a:cubicBezTo>
                    <a:cubicBezTo>
                      <a:pt x="373" y="114"/>
                      <a:pt x="362" y="114"/>
                      <a:pt x="352" y="118"/>
                    </a:cubicBezTo>
                    <a:cubicBezTo>
                      <a:pt x="341" y="122"/>
                      <a:pt x="338" y="129"/>
                      <a:pt x="347" y="135"/>
                    </a:cubicBezTo>
                    <a:cubicBezTo>
                      <a:pt x="363" y="144"/>
                      <a:pt x="381" y="151"/>
                      <a:pt x="404" y="152"/>
                    </a:cubicBezTo>
                    <a:cubicBezTo>
                      <a:pt x="409" y="152"/>
                      <a:pt x="415" y="151"/>
                      <a:pt x="420" y="154"/>
                    </a:cubicBezTo>
                    <a:cubicBezTo>
                      <a:pt x="417" y="158"/>
                      <a:pt x="411" y="157"/>
                      <a:pt x="406" y="157"/>
                    </a:cubicBezTo>
                    <a:cubicBezTo>
                      <a:pt x="387" y="157"/>
                      <a:pt x="368" y="157"/>
                      <a:pt x="348" y="157"/>
                    </a:cubicBezTo>
                    <a:cubicBezTo>
                      <a:pt x="341" y="157"/>
                      <a:pt x="335" y="158"/>
                      <a:pt x="329" y="160"/>
                    </a:cubicBezTo>
                    <a:cubicBezTo>
                      <a:pt x="325" y="162"/>
                      <a:pt x="320" y="165"/>
                      <a:pt x="317" y="159"/>
                    </a:cubicBezTo>
                    <a:cubicBezTo>
                      <a:pt x="315" y="156"/>
                      <a:pt x="308" y="158"/>
                      <a:pt x="304" y="156"/>
                    </a:cubicBezTo>
                    <a:cubicBezTo>
                      <a:pt x="302" y="154"/>
                      <a:pt x="304" y="152"/>
                      <a:pt x="305" y="151"/>
                    </a:cubicBezTo>
                    <a:cubicBezTo>
                      <a:pt x="310" y="143"/>
                      <a:pt x="306" y="138"/>
                      <a:pt x="292" y="135"/>
                    </a:cubicBezTo>
                    <a:cubicBezTo>
                      <a:pt x="284" y="134"/>
                      <a:pt x="276" y="133"/>
                      <a:pt x="268" y="133"/>
                    </a:cubicBezTo>
                    <a:cubicBezTo>
                      <a:pt x="250" y="135"/>
                      <a:pt x="233" y="138"/>
                      <a:pt x="215" y="140"/>
                    </a:cubicBezTo>
                    <a:cubicBezTo>
                      <a:pt x="212" y="141"/>
                      <a:pt x="207" y="141"/>
                      <a:pt x="207" y="144"/>
                    </a:cubicBezTo>
                    <a:cubicBezTo>
                      <a:pt x="207" y="147"/>
                      <a:pt x="212" y="147"/>
                      <a:pt x="216" y="148"/>
                    </a:cubicBezTo>
                    <a:cubicBezTo>
                      <a:pt x="234" y="149"/>
                      <a:pt x="253" y="150"/>
                      <a:pt x="271" y="152"/>
                    </a:cubicBezTo>
                    <a:cubicBezTo>
                      <a:pt x="275" y="152"/>
                      <a:pt x="283" y="151"/>
                      <a:pt x="279" y="156"/>
                    </a:cubicBezTo>
                    <a:cubicBezTo>
                      <a:pt x="276" y="158"/>
                      <a:pt x="272" y="158"/>
                      <a:pt x="268" y="158"/>
                    </a:cubicBezTo>
                    <a:cubicBezTo>
                      <a:pt x="225" y="158"/>
                      <a:pt x="183" y="162"/>
                      <a:pt x="140" y="161"/>
                    </a:cubicBezTo>
                    <a:cubicBezTo>
                      <a:pt x="136" y="161"/>
                      <a:pt x="131" y="162"/>
                      <a:pt x="127" y="159"/>
                    </a:cubicBezTo>
                    <a:cubicBezTo>
                      <a:pt x="128" y="155"/>
                      <a:pt x="134" y="156"/>
                      <a:pt x="138" y="156"/>
                    </a:cubicBezTo>
                    <a:cubicBezTo>
                      <a:pt x="148" y="156"/>
                      <a:pt x="159" y="156"/>
                      <a:pt x="170" y="156"/>
                    </a:cubicBezTo>
                    <a:cubicBezTo>
                      <a:pt x="175" y="156"/>
                      <a:pt x="181" y="156"/>
                      <a:pt x="182" y="152"/>
                    </a:cubicBezTo>
                    <a:cubicBezTo>
                      <a:pt x="183" y="148"/>
                      <a:pt x="180" y="145"/>
                      <a:pt x="174" y="144"/>
                    </a:cubicBezTo>
                    <a:cubicBezTo>
                      <a:pt x="165" y="141"/>
                      <a:pt x="155" y="142"/>
                      <a:pt x="146" y="144"/>
                    </a:cubicBezTo>
                    <a:cubicBezTo>
                      <a:pt x="142" y="145"/>
                      <a:pt x="137" y="146"/>
                      <a:pt x="133" y="146"/>
                    </a:cubicBezTo>
                    <a:cubicBezTo>
                      <a:pt x="129" y="147"/>
                      <a:pt x="126" y="146"/>
                      <a:pt x="124" y="145"/>
                    </a:cubicBezTo>
                    <a:cubicBezTo>
                      <a:pt x="123" y="144"/>
                      <a:pt x="122" y="143"/>
                      <a:pt x="122" y="142"/>
                    </a:cubicBezTo>
                    <a:cubicBezTo>
                      <a:pt x="124" y="134"/>
                      <a:pt x="119" y="130"/>
                      <a:pt x="107" y="127"/>
                    </a:cubicBezTo>
                    <a:cubicBezTo>
                      <a:pt x="99" y="125"/>
                      <a:pt x="92" y="126"/>
                      <a:pt x="84" y="127"/>
                    </a:cubicBezTo>
                    <a:cubicBezTo>
                      <a:pt x="74" y="129"/>
                      <a:pt x="62" y="130"/>
                      <a:pt x="55" y="136"/>
                    </a:cubicBezTo>
                    <a:cubicBezTo>
                      <a:pt x="54" y="136"/>
                      <a:pt x="52" y="136"/>
                      <a:pt x="51" y="136"/>
                    </a:cubicBezTo>
                    <a:cubicBezTo>
                      <a:pt x="48" y="135"/>
                      <a:pt x="46" y="135"/>
                      <a:pt x="45" y="137"/>
                    </a:cubicBezTo>
                    <a:cubicBezTo>
                      <a:pt x="44" y="138"/>
                      <a:pt x="45" y="139"/>
                      <a:pt x="47" y="140"/>
                    </a:cubicBezTo>
                    <a:cubicBezTo>
                      <a:pt x="49" y="141"/>
                      <a:pt x="53" y="142"/>
                      <a:pt x="49" y="145"/>
                    </a:cubicBezTo>
                    <a:cubicBezTo>
                      <a:pt x="43" y="146"/>
                      <a:pt x="38" y="145"/>
                      <a:pt x="32" y="144"/>
                    </a:cubicBezTo>
                    <a:cubicBezTo>
                      <a:pt x="29" y="143"/>
                      <a:pt x="28" y="141"/>
                      <a:pt x="26" y="139"/>
                    </a:cubicBezTo>
                    <a:cubicBezTo>
                      <a:pt x="24" y="141"/>
                      <a:pt x="26" y="143"/>
                      <a:pt x="24" y="144"/>
                    </a:cubicBezTo>
                    <a:cubicBezTo>
                      <a:pt x="18" y="146"/>
                      <a:pt x="12" y="146"/>
                      <a:pt x="6" y="145"/>
                    </a:cubicBezTo>
                    <a:cubicBezTo>
                      <a:pt x="0" y="141"/>
                      <a:pt x="9" y="139"/>
                      <a:pt x="9" y="136"/>
                    </a:cubicBezTo>
                    <a:cubicBezTo>
                      <a:pt x="12" y="132"/>
                      <a:pt x="17" y="128"/>
                      <a:pt x="22" y="124"/>
                    </a:cubicBezTo>
                    <a:cubicBezTo>
                      <a:pt x="30" y="118"/>
                      <a:pt x="38" y="116"/>
                      <a:pt x="50" y="117"/>
                    </a:cubicBezTo>
                    <a:cubicBezTo>
                      <a:pt x="63" y="121"/>
                      <a:pt x="75" y="116"/>
                      <a:pt x="88" y="116"/>
                    </a:cubicBezTo>
                    <a:cubicBezTo>
                      <a:pt x="94" y="117"/>
                      <a:pt x="101" y="119"/>
                      <a:pt x="105" y="114"/>
                    </a:cubicBezTo>
                    <a:cubicBezTo>
                      <a:pt x="113" y="108"/>
                      <a:pt x="123" y="102"/>
                      <a:pt x="116" y="94"/>
                    </a:cubicBezTo>
                    <a:cubicBezTo>
                      <a:pt x="114" y="91"/>
                      <a:pt x="112" y="88"/>
                      <a:pt x="107" y="86"/>
                    </a:cubicBezTo>
                    <a:cubicBezTo>
                      <a:pt x="100" y="82"/>
                      <a:pt x="100" y="78"/>
                      <a:pt x="107" y="74"/>
                    </a:cubicBezTo>
                    <a:cubicBezTo>
                      <a:pt x="111" y="72"/>
                      <a:pt x="114" y="69"/>
                      <a:pt x="118" y="68"/>
                    </a:cubicBezTo>
                    <a:cubicBezTo>
                      <a:pt x="126" y="65"/>
                      <a:pt x="132" y="63"/>
                      <a:pt x="136" y="58"/>
                    </a:cubicBezTo>
                    <a:cubicBezTo>
                      <a:pt x="137" y="56"/>
                      <a:pt x="139" y="55"/>
                      <a:pt x="143" y="55"/>
                    </a:cubicBezTo>
                    <a:cubicBezTo>
                      <a:pt x="148" y="63"/>
                      <a:pt x="160" y="63"/>
                      <a:pt x="173" y="63"/>
                    </a:cubicBezTo>
                    <a:cubicBezTo>
                      <a:pt x="177" y="62"/>
                      <a:pt x="182" y="63"/>
                      <a:pt x="182" y="59"/>
                    </a:cubicBezTo>
                    <a:cubicBezTo>
                      <a:pt x="183" y="56"/>
                      <a:pt x="179" y="55"/>
                      <a:pt x="175" y="54"/>
                    </a:cubicBezTo>
                    <a:cubicBezTo>
                      <a:pt x="171" y="53"/>
                      <a:pt x="166" y="53"/>
                      <a:pt x="162" y="53"/>
                    </a:cubicBezTo>
                    <a:cubicBezTo>
                      <a:pt x="158" y="53"/>
                      <a:pt x="155" y="53"/>
                      <a:pt x="153" y="50"/>
                    </a:cubicBezTo>
                    <a:cubicBezTo>
                      <a:pt x="151" y="48"/>
                      <a:pt x="154" y="47"/>
                      <a:pt x="157" y="45"/>
                    </a:cubicBezTo>
                    <a:cubicBezTo>
                      <a:pt x="160" y="43"/>
                      <a:pt x="163" y="41"/>
                      <a:pt x="167" y="40"/>
                    </a:cubicBezTo>
                    <a:cubicBezTo>
                      <a:pt x="171" y="37"/>
                      <a:pt x="175" y="37"/>
                      <a:pt x="180" y="38"/>
                    </a:cubicBezTo>
                    <a:cubicBezTo>
                      <a:pt x="193" y="44"/>
                      <a:pt x="209" y="44"/>
                      <a:pt x="224" y="44"/>
                    </a:cubicBezTo>
                    <a:cubicBezTo>
                      <a:pt x="249" y="44"/>
                      <a:pt x="275" y="47"/>
                      <a:pt x="300" y="46"/>
                    </a:cubicBezTo>
                    <a:cubicBezTo>
                      <a:pt x="305" y="45"/>
                      <a:pt x="309" y="46"/>
                      <a:pt x="313" y="49"/>
                    </a:cubicBezTo>
                    <a:cubicBezTo>
                      <a:pt x="317" y="51"/>
                      <a:pt x="319" y="54"/>
                      <a:pt x="310" y="55"/>
                    </a:cubicBezTo>
                    <a:cubicBezTo>
                      <a:pt x="304" y="55"/>
                      <a:pt x="297" y="56"/>
                      <a:pt x="298" y="61"/>
                    </a:cubicBezTo>
                    <a:cubicBezTo>
                      <a:pt x="298" y="65"/>
                      <a:pt x="304" y="67"/>
                      <a:pt x="311" y="69"/>
                    </a:cubicBezTo>
                    <a:cubicBezTo>
                      <a:pt x="316" y="69"/>
                      <a:pt x="321" y="70"/>
                      <a:pt x="327" y="70"/>
                    </a:cubicBezTo>
                    <a:cubicBezTo>
                      <a:pt x="343" y="71"/>
                      <a:pt x="359" y="73"/>
                      <a:pt x="369" y="81"/>
                    </a:cubicBezTo>
                    <a:cubicBezTo>
                      <a:pt x="376" y="84"/>
                      <a:pt x="377" y="87"/>
                      <a:pt x="368" y="89"/>
                    </a:cubicBezTo>
                    <a:cubicBezTo>
                      <a:pt x="364" y="90"/>
                      <a:pt x="360" y="91"/>
                      <a:pt x="358" y="94"/>
                    </a:cubicBezTo>
                    <a:cubicBezTo>
                      <a:pt x="355" y="97"/>
                      <a:pt x="355" y="99"/>
                      <a:pt x="360" y="101"/>
                    </a:cubicBezTo>
                    <a:cubicBezTo>
                      <a:pt x="368" y="104"/>
                      <a:pt x="382" y="104"/>
                      <a:pt x="389" y="100"/>
                    </a:cubicBezTo>
                    <a:cubicBezTo>
                      <a:pt x="397" y="97"/>
                      <a:pt x="397" y="93"/>
                      <a:pt x="389" y="91"/>
                    </a:cubicBezTo>
                    <a:cubicBezTo>
                      <a:pt x="382" y="88"/>
                      <a:pt x="376" y="85"/>
                      <a:pt x="370" y="82"/>
                    </a:cubicBezTo>
                    <a:cubicBezTo>
                      <a:pt x="368" y="81"/>
                      <a:pt x="366" y="79"/>
                      <a:pt x="364" y="78"/>
                    </a:cubicBezTo>
                    <a:cubicBezTo>
                      <a:pt x="359" y="75"/>
                      <a:pt x="359" y="73"/>
                      <a:pt x="366" y="71"/>
                    </a:cubicBezTo>
                    <a:cubicBezTo>
                      <a:pt x="372" y="70"/>
                      <a:pt x="376" y="67"/>
                      <a:pt x="375" y="63"/>
                    </a:cubicBezTo>
                    <a:cubicBezTo>
                      <a:pt x="374" y="59"/>
                      <a:pt x="368" y="56"/>
                      <a:pt x="361" y="55"/>
                    </a:cubicBezTo>
                    <a:cubicBezTo>
                      <a:pt x="355" y="54"/>
                      <a:pt x="348" y="54"/>
                      <a:pt x="341" y="54"/>
                    </a:cubicBezTo>
                    <a:cubicBezTo>
                      <a:pt x="336" y="55"/>
                      <a:pt x="331" y="54"/>
                      <a:pt x="326" y="54"/>
                    </a:cubicBezTo>
                    <a:cubicBezTo>
                      <a:pt x="321" y="53"/>
                      <a:pt x="317" y="52"/>
                      <a:pt x="316" y="49"/>
                    </a:cubicBezTo>
                    <a:cubicBezTo>
                      <a:pt x="315" y="47"/>
                      <a:pt x="320" y="47"/>
                      <a:pt x="323" y="45"/>
                    </a:cubicBezTo>
                    <a:cubicBezTo>
                      <a:pt x="330" y="42"/>
                      <a:pt x="330" y="38"/>
                      <a:pt x="321" y="35"/>
                    </a:cubicBezTo>
                    <a:cubicBezTo>
                      <a:pt x="309" y="31"/>
                      <a:pt x="295" y="30"/>
                      <a:pt x="282" y="27"/>
                    </a:cubicBezTo>
                    <a:cubicBezTo>
                      <a:pt x="273" y="26"/>
                      <a:pt x="265" y="24"/>
                      <a:pt x="264" y="18"/>
                    </a:cubicBezTo>
                    <a:cubicBezTo>
                      <a:pt x="270" y="16"/>
                      <a:pt x="276" y="17"/>
                      <a:pt x="282" y="18"/>
                    </a:cubicBezTo>
                    <a:cubicBezTo>
                      <a:pt x="288" y="19"/>
                      <a:pt x="295" y="19"/>
                      <a:pt x="301" y="17"/>
                    </a:cubicBezTo>
                    <a:cubicBezTo>
                      <a:pt x="321" y="23"/>
                      <a:pt x="344" y="23"/>
                      <a:pt x="367" y="25"/>
                    </a:cubicBezTo>
                    <a:cubicBezTo>
                      <a:pt x="404" y="28"/>
                      <a:pt x="442" y="30"/>
                      <a:pt x="479" y="34"/>
                    </a:cubicBezTo>
                    <a:cubicBezTo>
                      <a:pt x="485" y="36"/>
                      <a:pt x="492" y="38"/>
                      <a:pt x="499" y="38"/>
                    </a:cubicBezTo>
                    <a:cubicBezTo>
                      <a:pt x="519" y="38"/>
                      <a:pt x="539" y="40"/>
                      <a:pt x="558" y="42"/>
                    </a:cubicBezTo>
                    <a:cubicBezTo>
                      <a:pt x="595" y="47"/>
                      <a:pt x="633" y="44"/>
                      <a:pt x="671" y="48"/>
                    </a:cubicBezTo>
                    <a:cubicBezTo>
                      <a:pt x="681" y="49"/>
                      <a:pt x="691" y="46"/>
                      <a:pt x="701" y="45"/>
                    </a:cubicBezTo>
                    <a:cubicBezTo>
                      <a:pt x="708" y="45"/>
                      <a:pt x="715" y="45"/>
                      <a:pt x="722" y="44"/>
                    </a:cubicBezTo>
                    <a:cubicBezTo>
                      <a:pt x="747" y="44"/>
                      <a:pt x="771" y="44"/>
                      <a:pt x="796" y="44"/>
                    </a:cubicBezTo>
                    <a:cubicBezTo>
                      <a:pt x="802" y="47"/>
                      <a:pt x="796" y="48"/>
                      <a:pt x="794" y="49"/>
                    </a:cubicBezTo>
                    <a:cubicBezTo>
                      <a:pt x="789" y="51"/>
                      <a:pt x="784" y="51"/>
                      <a:pt x="779" y="52"/>
                    </a:cubicBezTo>
                    <a:cubicBezTo>
                      <a:pt x="757" y="53"/>
                      <a:pt x="735" y="55"/>
                      <a:pt x="713" y="55"/>
                    </a:cubicBezTo>
                    <a:cubicBezTo>
                      <a:pt x="705" y="56"/>
                      <a:pt x="698" y="57"/>
                      <a:pt x="691" y="58"/>
                    </a:cubicBezTo>
                    <a:cubicBezTo>
                      <a:pt x="682" y="60"/>
                      <a:pt x="676" y="64"/>
                      <a:pt x="675" y="69"/>
                    </a:cubicBezTo>
                    <a:cubicBezTo>
                      <a:pt x="674" y="74"/>
                      <a:pt x="678" y="78"/>
                      <a:pt x="686" y="81"/>
                    </a:cubicBezTo>
                    <a:cubicBezTo>
                      <a:pt x="714" y="92"/>
                      <a:pt x="744" y="100"/>
                      <a:pt x="777" y="103"/>
                    </a:cubicBezTo>
                    <a:cubicBezTo>
                      <a:pt x="811" y="106"/>
                      <a:pt x="842" y="101"/>
                      <a:pt x="873" y="94"/>
                    </a:cubicBezTo>
                    <a:cubicBezTo>
                      <a:pt x="895" y="89"/>
                      <a:pt x="917" y="84"/>
                      <a:pt x="939" y="79"/>
                    </a:cubicBezTo>
                    <a:cubicBezTo>
                      <a:pt x="945" y="77"/>
                      <a:pt x="950" y="76"/>
                      <a:pt x="955" y="74"/>
                    </a:cubicBezTo>
                    <a:cubicBezTo>
                      <a:pt x="967" y="68"/>
                      <a:pt x="966" y="62"/>
                      <a:pt x="953" y="58"/>
                    </a:cubicBezTo>
                    <a:cubicBezTo>
                      <a:pt x="945" y="55"/>
                      <a:pt x="937" y="55"/>
                      <a:pt x="929" y="54"/>
                    </a:cubicBezTo>
                    <a:cubicBezTo>
                      <a:pt x="922" y="53"/>
                      <a:pt x="915" y="53"/>
                      <a:pt x="909" y="50"/>
                    </a:cubicBezTo>
                    <a:cubicBezTo>
                      <a:pt x="907" y="44"/>
                      <a:pt x="914" y="42"/>
                      <a:pt x="922" y="42"/>
                    </a:cubicBezTo>
                    <a:cubicBezTo>
                      <a:pt x="940" y="42"/>
                      <a:pt x="957" y="41"/>
                      <a:pt x="975" y="42"/>
                    </a:cubicBezTo>
                    <a:cubicBezTo>
                      <a:pt x="985" y="42"/>
                      <a:pt x="995" y="41"/>
                      <a:pt x="1005" y="38"/>
                    </a:cubicBezTo>
                    <a:cubicBezTo>
                      <a:pt x="1041" y="36"/>
                      <a:pt x="1078" y="34"/>
                      <a:pt x="1115" y="32"/>
                    </a:cubicBezTo>
                    <a:cubicBezTo>
                      <a:pt x="1143" y="30"/>
                      <a:pt x="1170" y="28"/>
                      <a:pt x="1198" y="27"/>
                    </a:cubicBezTo>
                    <a:cubicBezTo>
                      <a:pt x="1207" y="26"/>
                      <a:pt x="1213" y="22"/>
                      <a:pt x="1222" y="22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71"/>
              <p:cNvSpPr/>
              <p:nvPr/>
            </p:nvSpPr>
            <p:spPr>
              <a:xfrm>
                <a:off x="-8" y="1305"/>
                <a:ext cx="1467" cy="364"/>
              </a:xfrm>
              <a:custGeom>
                <a:avLst/>
                <a:gdLst/>
                <a:ahLst/>
                <a:cxnLst/>
                <a:rect l="l" t="t" r="r" b="b"/>
                <a:pathLst>
                  <a:path w="826" h="204" extrusionOk="0">
                    <a:moveTo>
                      <a:pt x="93" y="49"/>
                    </a:moveTo>
                    <a:cubicBezTo>
                      <a:pt x="111" y="38"/>
                      <a:pt x="133" y="36"/>
                      <a:pt x="158" y="39"/>
                    </a:cubicBezTo>
                    <a:cubicBezTo>
                      <a:pt x="163" y="40"/>
                      <a:pt x="166" y="38"/>
                      <a:pt x="169" y="37"/>
                    </a:cubicBezTo>
                    <a:cubicBezTo>
                      <a:pt x="188" y="28"/>
                      <a:pt x="205" y="17"/>
                      <a:pt x="226" y="10"/>
                    </a:cubicBezTo>
                    <a:cubicBezTo>
                      <a:pt x="231" y="8"/>
                      <a:pt x="236" y="6"/>
                      <a:pt x="241" y="4"/>
                    </a:cubicBezTo>
                    <a:cubicBezTo>
                      <a:pt x="250" y="1"/>
                      <a:pt x="260" y="0"/>
                      <a:pt x="269" y="4"/>
                    </a:cubicBezTo>
                    <a:cubicBezTo>
                      <a:pt x="288" y="13"/>
                      <a:pt x="311" y="18"/>
                      <a:pt x="330" y="27"/>
                    </a:cubicBezTo>
                    <a:cubicBezTo>
                      <a:pt x="354" y="39"/>
                      <a:pt x="376" y="51"/>
                      <a:pt x="390" y="68"/>
                    </a:cubicBezTo>
                    <a:cubicBezTo>
                      <a:pt x="393" y="72"/>
                      <a:pt x="399" y="77"/>
                      <a:pt x="406" y="80"/>
                    </a:cubicBezTo>
                    <a:cubicBezTo>
                      <a:pt x="415" y="69"/>
                      <a:pt x="415" y="69"/>
                      <a:pt x="437" y="71"/>
                    </a:cubicBezTo>
                    <a:cubicBezTo>
                      <a:pt x="463" y="74"/>
                      <a:pt x="485" y="80"/>
                      <a:pt x="498" y="94"/>
                    </a:cubicBezTo>
                    <a:cubicBezTo>
                      <a:pt x="501" y="97"/>
                      <a:pt x="505" y="98"/>
                      <a:pt x="512" y="96"/>
                    </a:cubicBezTo>
                    <a:cubicBezTo>
                      <a:pt x="525" y="91"/>
                      <a:pt x="540" y="88"/>
                      <a:pt x="555" y="87"/>
                    </a:cubicBezTo>
                    <a:cubicBezTo>
                      <a:pt x="567" y="87"/>
                      <a:pt x="577" y="88"/>
                      <a:pt x="584" y="94"/>
                    </a:cubicBezTo>
                    <a:cubicBezTo>
                      <a:pt x="598" y="105"/>
                      <a:pt x="603" y="106"/>
                      <a:pt x="624" y="99"/>
                    </a:cubicBezTo>
                    <a:cubicBezTo>
                      <a:pt x="634" y="97"/>
                      <a:pt x="644" y="94"/>
                      <a:pt x="653" y="90"/>
                    </a:cubicBezTo>
                    <a:cubicBezTo>
                      <a:pt x="679" y="81"/>
                      <a:pt x="702" y="82"/>
                      <a:pt x="726" y="92"/>
                    </a:cubicBezTo>
                    <a:cubicBezTo>
                      <a:pt x="755" y="104"/>
                      <a:pt x="780" y="118"/>
                      <a:pt x="806" y="132"/>
                    </a:cubicBezTo>
                    <a:cubicBezTo>
                      <a:pt x="813" y="135"/>
                      <a:pt x="818" y="140"/>
                      <a:pt x="823" y="145"/>
                    </a:cubicBezTo>
                    <a:cubicBezTo>
                      <a:pt x="825" y="146"/>
                      <a:pt x="826" y="148"/>
                      <a:pt x="824" y="149"/>
                    </a:cubicBezTo>
                    <a:cubicBezTo>
                      <a:pt x="819" y="152"/>
                      <a:pt x="813" y="150"/>
                      <a:pt x="808" y="149"/>
                    </a:cubicBezTo>
                    <a:cubicBezTo>
                      <a:pt x="787" y="146"/>
                      <a:pt x="767" y="146"/>
                      <a:pt x="748" y="152"/>
                    </a:cubicBezTo>
                    <a:cubicBezTo>
                      <a:pt x="732" y="156"/>
                      <a:pt x="724" y="164"/>
                      <a:pt x="714" y="171"/>
                    </a:cubicBezTo>
                    <a:cubicBezTo>
                      <a:pt x="704" y="173"/>
                      <a:pt x="694" y="172"/>
                      <a:pt x="685" y="172"/>
                    </a:cubicBezTo>
                    <a:cubicBezTo>
                      <a:pt x="665" y="172"/>
                      <a:pt x="658" y="176"/>
                      <a:pt x="655" y="187"/>
                    </a:cubicBezTo>
                    <a:cubicBezTo>
                      <a:pt x="653" y="190"/>
                      <a:pt x="650" y="190"/>
                      <a:pt x="647" y="189"/>
                    </a:cubicBezTo>
                    <a:cubicBezTo>
                      <a:pt x="645" y="189"/>
                      <a:pt x="644" y="189"/>
                      <a:pt x="643" y="188"/>
                    </a:cubicBezTo>
                    <a:cubicBezTo>
                      <a:pt x="637" y="172"/>
                      <a:pt x="615" y="170"/>
                      <a:pt x="593" y="168"/>
                    </a:cubicBezTo>
                    <a:cubicBezTo>
                      <a:pt x="555" y="165"/>
                      <a:pt x="519" y="167"/>
                      <a:pt x="485" y="179"/>
                    </a:cubicBezTo>
                    <a:cubicBezTo>
                      <a:pt x="483" y="180"/>
                      <a:pt x="481" y="180"/>
                      <a:pt x="479" y="180"/>
                    </a:cubicBezTo>
                    <a:cubicBezTo>
                      <a:pt x="469" y="177"/>
                      <a:pt x="460" y="178"/>
                      <a:pt x="451" y="181"/>
                    </a:cubicBezTo>
                    <a:cubicBezTo>
                      <a:pt x="449" y="182"/>
                      <a:pt x="446" y="184"/>
                      <a:pt x="443" y="182"/>
                    </a:cubicBezTo>
                    <a:cubicBezTo>
                      <a:pt x="440" y="181"/>
                      <a:pt x="441" y="179"/>
                      <a:pt x="442" y="177"/>
                    </a:cubicBezTo>
                    <a:cubicBezTo>
                      <a:pt x="444" y="173"/>
                      <a:pt x="447" y="168"/>
                      <a:pt x="448" y="164"/>
                    </a:cubicBezTo>
                    <a:cubicBezTo>
                      <a:pt x="449" y="160"/>
                      <a:pt x="450" y="156"/>
                      <a:pt x="443" y="155"/>
                    </a:cubicBezTo>
                    <a:cubicBezTo>
                      <a:pt x="436" y="153"/>
                      <a:pt x="431" y="156"/>
                      <a:pt x="427" y="159"/>
                    </a:cubicBezTo>
                    <a:cubicBezTo>
                      <a:pt x="422" y="162"/>
                      <a:pt x="418" y="167"/>
                      <a:pt x="414" y="172"/>
                    </a:cubicBezTo>
                    <a:cubicBezTo>
                      <a:pt x="413" y="173"/>
                      <a:pt x="412" y="175"/>
                      <a:pt x="411" y="176"/>
                    </a:cubicBezTo>
                    <a:cubicBezTo>
                      <a:pt x="410" y="178"/>
                      <a:pt x="409" y="180"/>
                      <a:pt x="405" y="180"/>
                    </a:cubicBezTo>
                    <a:cubicBezTo>
                      <a:pt x="402" y="179"/>
                      <a:pt x="402" y="177"/>
                      <a:pt x="401" y="175"/>
                    </a:cubicBezTo>
                    <a:cubicBezTo>
                      <a:pt x="401" y="172"/>
                      <a:pt x="402" y="169"/>
                      <a:pt x="401" y="167"/>
                    </a:cubicBezTo>
                    <a:cubicBezTo>
                      <a:pt x="400" y="164"/>
                      <a:pt x="400" y="160"/>
                      <a:pt x="394" y="160"/>
                    </a:cubicBezTo>
                    <a:cubicBezTo>
                      <a:pt x="389" y="160"/>
                      <a:pt x="387" y="163"/>
                      <a:pt x="386" y="165"/>
                    </a:cubicBezTo>
                    <a:cubicBezTo>
                      <a:pt x="382" y="170"/>
                      <a:pt x="381" y="176"/>
                      <a:pt x="375" y="180"/>
                    </a:cubicBezTo>
                    <a:cubicBezTo>
                      <a:pt x="370" y="178"/>
                      <a:pt x="370" y="176"/>
                      <a:pt x="370" y="173"/>
                    </a:cubicBezTo>
                    <a:cubicBezTo>
                      <a:pt x="370" y="169"/>
                      <a:pt x="368" y="165"/>
                      <a:pt x="366" y="162"/>
                    </a:cubicBezTo>
                    <a:cubicBezTo>
                      <a:pt x="365" y="159"/>
                      <a:pt x="364" y="157"/>
                      <a:pt x="359" y="157"/>
                    </a:cubicBezTo>
                    <a:cubicBezTo>
                      <a:pt x="354" y="157"/>
                      <a:pt x="353" y="160"/>
                      <a:pt x="353" y="163"/>
                    </a:cubicBezTo>
                    <a:cubicBezTo>
                      <a:pt x="352" y="171"/>
                      <a:pt x="352" y="179"/>
                      <a:pt x="353" y="187"/>
                    </a:cubicBezTo>
                    <a:cubicBezTo>
                      <a:pt x="353" y="189"/>
                      <a:pt x="355" y="192"/>
                      <a:pt x="351" y="192"/>
                    </a:cubicBezTo>
                    <a:cubicBezTo>
                      <a:pt x="347" y="193"/>
                      <a:pt x="346" y="190"/>
                      <a:pt x="343" y="188"/>
                    </a:cubicBezTo>
                    <a:cubicBezTo>
                      <a:pt x="340" y="186"/>
                      <a:pt x="340" y="181"/>
                      <a:pt x="334" y="182"/>
                    </a:cubicBezTo>
                    <a:cubicBezTo>
                      <a:pt x="328" y="183"/>
                      <a:pt x="331" y="188"/>
                      <a:pt x="331" y="192"/>
                    </a:cubicBezTo>
                    <a:cubicBezTo>
                      <a:pt x="332" y="194"/>
                      <a:pt x="334" y="197"/>
                      <a:pt x="334" y="200"/>
                    </a:cubicBezTo>
                    <a:cubicBezTo>
                      <a:pt x="333" y="204"/>
                      <a:pt x="328" y="203"/>
                      <a:pt x="325" y="203"/>
                    </a:cubicBezTo>
                    <a:cubicBezTo>
                      <a:pt x="314" y="203"/>
                      <a:pt x="304" y="202"/>
                      <a:pt x="293" y="201"/>
                    </a:cubicBezTo>
                    <a:cubicBezTo>
                      <a:pt x="292" y="200"/>
                      <a:pt x="291" y="200"/>
                      <a:pt x="291" y="199"/>
                    </a:cubicBezTo>
                    <a:cubicBezTo>
                      <a:pt x="295" y="191"/>
                      <a:pt x="289" y="183"/>
                      <a:pt x="273" y="177"/>
                    </a:cubicBezTo>
                    <a:cubicBezTo>
                      <a:pt x="266" y="175"/>
                      <a:pt x="259" y="173"/>
                      <a:pt x="251" y="172"/>
                    </a:cubicBezTo>
                    <a:cubicBezTo>
                      <a:pt x="246" y="171"/>
                      <a:pt x="240" y="170"/>
                      <a:pt x="238" y="167"/>
                    </a:cubicBezTo>
                    <a:cubicBezTo>
                      <a:pt x="215" y="150"/>
                      <a:pt x="184" y="145"/>
                      <a:pt x="150" y="147"/>
                    </a:cubicBezTo>
                    <a:cubicBezTo>
                      <a:pt x="141" y="148"/>
                      <a:pt x="133" y="148"/>
                      <a:pt x="125" y="147"/>
                    </a:cubicBezTo>
                    <a:cubicBezTo>
                      <a:pt x="118" y="145"/>
                      <a:pt x="123" y="142"/>
                      <a:pt x="124" y="140"/>
                    </a:cubicBezTo>
                    <a:cubicBezTo>
                      <a:pt x="126" y="138"/>
                      <a:pt x="129" y="136"/>
                      <a:pt x="125" y="135"/>
                    </a:cubicBezTo>
                    <a:cubicBezTo>
                      <a:pt x="123" y="133"/>
                      <a:pt x="120" y="135"/>
                      <a:pt x="117" y="135"/>
                    </a:cubicBezTo>
                    <a:cubicBezTo>
                      <a:pt x="111" y="137"/>
                      <a:pt x="105" y="141"/>
                      <a:pt x="100" y="138"/>
                    </a:cubicBezTo>
                    <a:cubicBezTo>
                      <a:pt x="94" y="135"/>
                      <a:pt x="100" y="131"/>
                      <a:pt x="101" y="127"/>
                    </a:cubicBezTo>
                    <a:cubicBezTo>
                      <a:pt x="104" y="121"/>
                      <a:pt x="107" y="114"/>
                      <a:pt x="106" y="107"/>
                    </a:cubicBezTo>
                    <a:cubicBezTo>
                      <a:pt x="106" y="102"/>
                      <a:pt x="102" y="101"/>
                      <a:pt x="95" y="104"/>
                    </a:cubicBezTo>
                    <a:cubicBezTo>
                      <a:pt x="90" y="107"/>
                      <a:pt x="85" y="110"/>
                      <a:pt x="82" y="113"/>
                    </a:cubicBezTo>
                    <a:cubicBezTo>
                      <a:pt x="78" y="116"/>
                      <a:pt x="76" y="120"/>
                      <a:pt x="70" y="122"/>
                    </a:cubicBezTo>
                    <a:cubicBezTo>
                      <a:pt x="64" y="118"/>
                      <a:pt x="67" y="114"/>
                      <a:pt x="65" y="110"/>
                    </a:cubicBezTo>
                    <a:cubicBezTo>
                      <a:pt x="65" y="108"/>
                      <a:pt x="65" y="105"/>
                      <a:pt x="60" y="104"/>
                    </a:cubicBezTo>
                    <a:cubicBezTo>
                      <a:pt x="55" y="104"/>
                      <a:pt x="55" y="107"/>
                      <a:pt x="54" y="109"/>
                    </a:cubicBezTo>
                    <a:cubicBezTo>
                      <a:pt x="53" y="111"/>
                      <a:pt x="53" y="112"/>
                      <a:pt x="52" y="113"/>
                    </a:cubicBezTo>
                    <a:cubicBezTo>
                      <a:pt x="51" y="115"/>
                      <a:pt x="51" y="119"/>
                      <a:pt x="46" y="119"/>
                    </a:cubicBezTo>
                    <a:cubicBezTo>
                      <a:pt x="42" y="119"/>
                      <a:pt x="42" y="116"/>
                      <a:pt x="41" y="114"/>
                    </a:cubicBezTo>
                    <a:cubicBezTo>
                      <a:pt x="39" y="110"/>
                      <a:pt x="35" y="108"/>
                      <a:pt x="28" y="110"/>
                    </a:cubicBezTo>
                    <a:cubicBezTo>
                      <a:pt x="25" y="110"/>
                      <a:pt x="22" y="110"/>
                      <a:pt x="23" y="107"/>
                    </a:cubicBezTo>
                    <a:cubicBezTo>
                      <a:pt x="20" y="108"/>
                      <a:pt x="21" y="111"/>
                      <a:pt x="19" y="112"/>
                    </a:cubicBezTo>
                    <a:cubicBezTo>
                      <a:pt x="14" y="114"/>
                      <a:pt x="9" y="115"/>
                      <a:pt x="6" y="111"/>
                    </a:cubicBezTo>
                    <a:cubicBezTo>
                      <a:pt x="4" y="108"/>
                      <a:pt x="2" y="105"/>
                      <a:pt x="0" y="101"/>
                    </a:cubicBezTo>
                    <a:cubicBezTo>
                      <a:pt x="0" y="98"/>
                      <a:pt x="4" y="97"/>
                      <a:pt x="8" y="96"/>
                    </a:cubicBezTo>
                    <a:cubicBezTo>
                      <a:pt x="36" y="84"/>
                      <a:pt x="59" y="70"/>
                      <a:pt x="81" y="55"/>
                    </a:cubicBezTo>
                    <a:cubicBezTo>
                      <a:pt x="84" y="53"/>
                      <a:pt x="87" y="50"/>
                      <a:pt x="93" y="49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71"/>
              <p:cNvSpPr/>
              <p:nvPr/>
            </p:nvSpPr>
            <p:spPr>
              <a:xfrm>
                <a:off x="1902" y="1350"/>
                <a:ext cx="1052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88" extrusionOk="0">
                    <a:moveTo>
                      <a:pt x="220" y="185"/>
                    </a:moveTo>
                    <a:cubicBezTo>
                      <a:pt x="165" y="180"/>
                      <a:pt x="110" y="176"/>
                      <a:pt x="55" y="172"/>
                    </a:cubicBezTo>
                    <a:cubicBezTo>
                      <a:pt x="48" y="171"/>
                      <a:pt x="46" y="168"/>
                      <a:pt x="41" y="166"/>
                    </a:cubicBezTo>
                    <a:cubicBezTo>
                      <a:pt x="34" y="166"/>
                      <a:pt x="27" y="164"/>
                      <a:pt x="19" y="163"/>
                    </a:cubicBezTo>
                    <a:cubicBezTo>
                      <a:pt x="13" y="163"/>
                      <a:pt x="12" y="161"/>
                      <a:pt x="17" y="158"/>
                    </a:cubicBezTo>
                    <a:cubicBezTo>
                      <a:pt x="22" y="155"/>
                      <a:pt x="28" y="153"/>
                      <a:pt x="33" y="149"/>
                    </a:cubicBezTo>
                    <a:cubicBezTo>
                      <a:pt x="34" y="148"/>
                      <a:pt x="36" y="146"/>
                      <a:pt x="35" y="145"/>
                    </a:cubicBezTo>
                    <a:cubicBezTo>
                      <a:pt x="33" y="143"/>
                      <a:pt x="30" y="143"/>
                      <a:pt x="27" y="143"/>
                    </a:cubicBezTo>
                    <a:cubicBezTo>
                      <a:pt x="22" y="143"/>
                      <a:pt x="18" y="144"/>
                      <a:pt x="13" y="145"/>
                    </a:cubicBezTo>
                    <a:cubicBezTo>
                      <a:pt x="9" y="145"/>
                      <a:pt x="4" y="147"/>
                      <a:pt x="0" y="145"/>
                    </a:cubicBezTo>
                    <a:cubicBezTo>
                      <a:pt x="17" y="135"/>
                      <a:pt x="33" y="122"/>
                      <a:pt x="60" y="121"/>
                    </a:cubicBezTo>
                    <a:cubicBezTo>
                      <a:pt x="83" y="119"/>
                      <a:pt x="106" y="119"/>
                      <a:pt x="128" y="122"/>
                    </a:cubicBezTo>
                    <a:cubicBezTo>
                      <a:pt x="133" y="123"/>
                      <a:pt x="136" y="123"/>
                      <a:pt x="140" y="120"/>
                    </a:cubicBezTo>
                    <a:cubicBezTo>
                      <a:pt x="153" y="112"/>
                      <a:pt x="168" y="105"/>
                      <a:pt x="179" y="95"/>
                    </a:cubicBezTo>
                    <a:cubicBezTo>
                      <a:pt x="187" y="87"/>
                      <a:pt x="188" y="78"/>
                      <a:pt x="194" y="70"/>
                    </a:cubicBezTo>
                    <a:cubicBezTo>
                      <a:pt x="199" y="61"/>
                      <a:pt x="204" y="53"/>
                      <a:pt x="208" y="44"/>
                    </a:cubicBezTo>
                    <a:cubicBezTo>
                      <a:pt x="215" y="28"/>
                      <a:pt x="236" y="21"/>
                      <a:pt x="258" y="15"/>
                    </a:cubicBezTo>
                    <a:cubicBezTo>
                      <a:pt x="272" y="12"/>
                      <a:pt x="286" y="9"/>
                      <a:pt x="299" y="6"/>
                    </a:cubicBezTo>
                    <a:cubicBezTo>
                      <a:pt x="320" y="0"/>
                      <a:pt x="340" y="4"/>
                      <a:pt x="359" y="9"/>
                    </a:cubicBezTo>
                    <a:cubicBezTo>
                      <a:pt x="379" y="14"/>
                      <a:pt x="396" y="21"/>
                      <a:pt x="415" y="27"/>
                    </a:cubicBezTo>
                    <a:cubicBezTo>
                      <a:pt x="430" y="31"/>
                      <a:pt x="434" y="39"/>
                      <a:pt x="441" y="47"/>
                    </a:cubicBezTo>
                    <a:cubicBezTo>
                      <a:pt x="448" y="43"/>
                      <a:pt x="454" y="39"/>
                      <a:pt x="459" y="35"/>
                    </a:cubicBezTo>
                    <a:cubicBezTo>
                      <a:pt x="465" y="30"/>
                      <a:pt x="473" y="29"/>
                      <a:pt x="483" y="30"/>
                    </a:cubicBezTo>
                    <a:cubicBezTo>
                      <a:pt x="498" y="31"/>
                      <a:pt x="513" y="33"/>
                      <a:pt x="527" y="37"/>
                    </a:cubicBezTo>
                    <a:cubicBezTo>
                      <a:pt x="547" y="52"/>
                      <a:pt x="561" y="69"/>
                      <a:pt x="574" y="86"/>
                    </a:cubicBezTo>
                    <a:cubicBezTo>
                      <a:pt x="588" y="103"/>
                      <a:pt x="592" y="121"/>
                      <a:pt x="584" y="139"/>
                    </a:cubicBezTo>
                    <a:cubicBezTo>
                      <a:pt x="583" y="142"/>
                      <a:pt x="582" y="145"/>
                      <a:pt x="578" y="147"/>
                    </a:cubicBezTo>
                    <a:cubicBezTo>
                      <a:pt x="572" y="148"/>
                      <a:pt x="568" y="147"/>
                      <a:pt x="564" y="146"/>
                    </a:cubicBezTo>
                    <a:cubicBezTo>
                      <a:pt x="540" y="141"/>
                      <a:pt x="517" y="140"/>
                      <a:pt x="493" y="146"/>
                    </a:cubicBezTo>
                    <a:cubicBezTo>
                      <a:pt x="469" y="152"/>
                      <a:pt x="444" y="154"/>
                      <a:pt x="424" y="165"/>
                    </a:cubicBezTo>
                    <a:cubicBezTo>
                      <a:pt x="423" y="165"/>
                      <a:pt x="421" y="165"/>
                      <a:pt x="419" y="165"/>
                    </a:cubicBezTo>
                    <a:cubicBezTo>
                      <a:pt x="415" y="162"/>
                      <a:pt x="422" y="159"/>
                      <a:pt x="419" y="156"/>
                    </a:cubicBezTo>
                    <a:cubicBezTo>
                      <a:pt x="413" y="157"/>
                      <a:pt x="411" y="160"/>
                      <a:pt x="408" y="162"/>
                    </a:cubicBezTo>
                    <a:cubicBezTo>
                      <a:pt x="405" y="164"/>
                      <a:pt x="403" y="168"/>
                      <a:pt x="398" y="167"/>
                    </a:cubicBezTo>
                    <a:cubicBezTo>
                      <a:pt x="393" y="166"/>
                      <a:pt x="397" y="162"/>
                      <a:pt x="397" y="159"/>
                    </a:cubicBezTo>
                    <a:cubicBezTo>
                      <a:pt x="397" y="154"/>
                      <a:pt x="400" y="150"/>
                      <a:pt x="399" y="145"/>
                    </a:cubicBezTo>
                    <a:cubicBezTo>
                      <a:pt x="399" y="143"/>
                      <a:pt x="399" y="141"/>
                      <a:pt x="395" y="141"/>
                    </a:cubicBezTo>
                    <a:cubicBezTo>
                      <a:pt x="391" y="141"/>
                      <a:pt x="390" y="143"/>
                      <a:pt x="389" y="145"/>
                    </a:cubicBezTo>
                    <a:cubicBezTo>
                      <a:pt x="388" y="149"/>
                      <a:pt x="386" y="153"/>
                      <a:pt x="386" y="157"/>
                    </a:cubicBezTo>
                    <a:cubicBezTo>
                      <a:pt x="386" y="159"/>
                      <a:pt x="386" y="162"/>
                      <a:pt x="381" y="162"/>
                    </a:cubicBezTo>
                    <a:cubicBezTo>
                      <a:pt x="377" y="162"/>
                      <a:pt x="376" y="159"/>
                      <a:pt x="376" y="157"/>
                    </a:cubicBezTo>
                    <a:cubicBezTo>
                      <a:pt x="375" y="153"/>
                      <a:pt x="375" y="148"/>
                      <a:pt x="372" y="144"/>
                    </a:cubicBezTo>
                    <a:cubicBezTo>
                      <a:pt x="371" y="140"/>
                      <a:pt x="371" y="134"/>
                      <a:pt x="363" y="135"/>
                    </a:cubicBezTo>
                    <a:cubicBezTo>
                      <a:pt x="354" y="136"/>
                      <a:pt x="358" y="142"/>
                      <a:pt x="358" y="145"/>
                    </a:cubicBezTo>
                    <a:cubicBezTo>
                      <a:pt x="357" y="148"/>
                      <a:pt x="362" y="152"/>
                      <a:pt x="356" y="153"/>
                    </a:cubicBezTo>
                    <a:cubicBezTo>
                      <a:pt x="350" y="154"/>
                      <a:pt x="349" y="149"/>
                      <a:pt x="346" y="147"/>
                    </a:cubicBezTo>
                    <a:cubicBezTo>
                      <a:pt x="343" y="144"/>
                      <a:pt x="341" y="139"/>
                      <a:pt x="335" y="141"/>
                    </a:cubicBezTo>
                    <a:cubicBezTo>
                      <a:pt x="328" y="142"/>
                      <a:pt x="334" y="147"/>
                      <a:pt x="335" y="150"/>
                    </a:cubicBezTo>
                    <a:cubicBezTo>
                      <a:pt x="336" y="153"/>
                      <a:pt x="338" y="156"/>
                      <a:pt x="340" y="159"/>
                    </a:cubicBezTo>
                    <a:cubicBezTo>
                      <a:pt x="342" y="162"/>
                      <a:pt x="341" y="164"/>
                      <a:pt x="336" y="165"/>
                    </a:cubicBezTo>
                    <a:cubicBezTo>
                      <a:pt x="329" y="170"/>
                      <a:pt x="321" y="171"/>
                      <a:pt x="310" y="171"/>
                    </a:cubicBezTo>
                    <a:cubicBezTo>
                      <a:pt x="300" y="171"/>
                      <a:pt x="290" y="174"/>
                      <a:pt x="282" y="178"/>
                    </a:cubicBezTo>
                    <a:cubicBezTo>
                      <a:pt x="277" y="181"/>
                      <a:pt x="271" y="183"/>
                      <a:pt x="263" y="182"/>
                    </a:cubicBezTo>
                    <a:cubicBezTo>
                      <a:pt x="254" y="182"/>
                      <a:pt x="246" y="182"/>
                      <a:pt x="238" y="186"/>
                    </a:cubicBezTo>
                    <a:cubicBezTo>
                      <a:pt x="232" y="188"/>
                      <a:pt x="226" y="186"/>
                      <a:pt x="220" y="18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71"/>
              <p:cNvSpPr/>
              <p:nvPr/>
            </p:nvSpPr>
            <p:spPr>
              <a:xfrm>
                <a:off x="2913" y="1334"/>
                <a:ext cx="699" cy="35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01" extrusionOk="0">
                    <a:moveTo>
                      <a:pt x="394" y="180"/>
                    </a:moveTo>
                    <a:cubicBezTo>
                      <a:pt x="383" y="188"/>
                      <a:pt x="366" y="187"/>
                      <a:pt x="351" y="188"/>
                    </a:cubicBezTo>
                    <a:cubicBezTo>
                      <a:pt x="298" y="192"/>
                      <a:pt x="244" y="194"/>
                      <a:pt x="191" y="197"/>
                    </a:cubicBezTo>
                    <a:cubicBezTo>
                      <a:pt x="186" y="198"/>
                      <a:pt x="181" y="198"/>
                      <a:pt x="176" y="198"/>
                    </a:cubicBezTo>
                    <a:cubicBezTo>
                      <a:pt x="173" y="198"/>
                      <a:pt x="169" y="201"/>
                      <a:pt x="167" y="198"/>
                    </a:cubicBezTo>
                    <a:cubicBezTo>
                      <a:pt x="165" y="197"/>
                      <a:pt x="169" y="195"/>
                      <a:pt x="172" y="194"/>
                    </a:cubicBezTo>
                    <a:cubicBezTo>
                      <a:pt x="178" y="191"/>
                      <a:pt x="184" y="189"/>
                      <a:pt x="181" y="183"/>
                    </a:cubicBezTo>
                    <a:cubicBezTo>
                      <a:pt x="179" y="178"/>
                      <a:pt x="171" y="177"/>
                      <a:pt x="162" y="175"/>
                    </a:cubicBezTo>
                    <a:cubicBezTo>
                      <a:pt x="135" y="172"/>
                      <a:pt x="108" y="171"/>
                      <a:pt x="80" y="171"/>
                    </a:cubicBezTo>
                    <a:cubicBezTo>
                      <a:pt x="70" y="171"/>
                      <a:pt x="61" y="174"/>
                      <a:pt x="51" y="174"/>
                    </a:cubicBezTo>
                    <a:cubicBezTo>
                      <a:pt x="42" y="170"/>
                      <a:pt x="30" y="167"/>
                      <a:pt x="26" y="160"/>
                    </a:cubicBezTo>
                    <a:cubicBezTo>
                      <a:pt x="33" y="152"/>
                      <a:pt x="34" y="143"/>
                      <a:pt x="33" y="134"/>
                    </a:cubicBezTo>
                    <a:cubicBezTo>
                      <a:pt x="29" y="116"/>
                      <a:pt x="17" y="101"/>
                      <a:pt x="8" y="85"/>
                    </a:cubicBezTo>
                    <a:cubicBezTo>
                      <a:pt x="0" y="70"/>
                      <a:pt x="0" y="55"/>
                      <a:pt x="8" y="40"/>
                    </a:cubicBezTo>
                    <a:cubicBezTo>
                      <a:pt x="21" y="33"/>
                      <a:pt x="34" y="26"/>
                      <a:pt x="48" y="19"/>
                    </a:cubicBezTo>
                    <a:cubicBezTo>
                      <a:pt x="57" y="15"/>
                      <a:pt x="66" y="10"/>
                      <a:pt x="77" y="6"/>
                    </a:cubicBezTo>
                    <a:cubicBezTo>
                      <a:pt x="93" y="0"/>
                      <a:pt x="111" y="3"/>
                      <a:pt x="127" y="5"/>
                    </a:cubicBezTo>
                    <a:cubicBezTo>
                      <a:pt x="163" y="9"/>
                      <a:pt x="198" y="16"/>
                      <a:pt x="231" y="25"/>
                    </a:cubicBezTo>
                    <a:cubicBezTo>
                      <a:pt x="249" y="31"/>
                      <a:pt x="265" y="39"/>
                      <a:pt x="262" y="53"/>
                    </a:cubicBezTo>
                    <a:cubicBezTo>
                      <a:pt x="261" y="58"/>
                      <a:pt x="266" y="61"/>
                      <a:pt x="272" y="65"/>
                    </a:cubicBezTo>
                    <a:cubicBezTo>
                      <a:pt x="289" y="73"/>
                      <a:pt x="296" y="83"/>
                      <a:pt x="290" y="97"/>
                    </a:cubicBezTo>
                    <a:cubicBezTo>
                      <a:pt x="285" y="107"/>
                      <a:pt x="282" y="117"/>
                      <a:pt x="276" y="127"/>
                    </a:cubicBezTo>
                    <a:cubicBezTo>
                      <a:pt x="273" y="131"/>
                      <a:pt x="276" y="132"/>
                      <a:pt x="282" y="132"/>
                    </a:cubicBezTo>
                    <a:cubicBezTo>
                      <a:pt x="298" y="132"/>
                      <a:pt x="314" y="132"/>
                      <a:pt x="330" y="132"/>
                    </a:cubicBezTo>
                    <a:cubicBezTo>
                      <a:pt x="335" y="132"/>
                      <a:pt x="340" y="132"/>
                      <a:pt x="344" y="134"/>
                    </a:cubicBezTo>
                    <a:cubicBezTo>
                      <a:pt x="365" y="148"/>
                      <a:pt x="382" y="163"/>
                      <a:pt x="394" y="18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71"/>
              <p:cNvSpPr/>
              <p:nvPr/>
            </p:nvSpPr>
            <p:spPr>
              <a:xfrm>
                <a:off x="4273" y="1300"/>
                <a:ext cx="467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78" extrusionOk="0">
                    <a:moveTo>
                      <a:pt x="0" y="37"/>
                    </a:moveTo>
                    <a:cubicBezTo>
                      <a:pt x="30" y="25"/>
                      <a:pt x="64" y="19"/>
                      <a:pt x="97" y="10"/>
                    </a:cubicBezTo>
                    <a:cubicBezTo>
                      <a:pt x="121" y="3"/>
                      <a:pt x="142" y="0"/>
                      <a:pt x="158" y="16"/>
                    </a:cubicBezTo>
                    <a:cubicBezTo>
                      <a:pt x="161" y="19"/>
                      <a:pt x="168" y="21"/>
                      <a:pt x="173" y="23"/>
                    </a:cubicBezTo>
                    <a:cubicBezTo>
                      <a:pt x="196" y="33"/>
                      <a:pt x="202" y="48"/>
                      <a:pt x="206" y="63"/>
                    </a:cubicBezTo>
                    <a:cubicBezTo>
                      <a:pt x="209" y="75"/>
                      <a:pt x="212" y="87"/>
                      <a:pt x="213" y="100"/>
                    </a:cubicBezTo>
                    <a:cubicBezTo>
                      <a:pt x="214" y="102"/>
                      <a:pt x="217" y="105"/>
                      <a:pt x="221" y="105"/>
                    </a:cubicBezTo>
                    <a:cubicBezTo>
                      <a:pt x="245" y="104"/>
                      <a:pt x="247" y="115"/>
                      <a:pt x="254" y="124"/>
                    </a:cubicBezTo>
                    <a:cubicBezTo>
                      <a:pt x="257" y="129"/>
                      <a:pt x="260" y="135"/>
                      <a:pt x="263" y="140"/>
                    </a:cubicBezTo>
                    <a:cubicBezTo>
                      <a:pt x="257" y="144"/>
                      <a:pt x="256" y="148"/>
                      <a:pt x="258" y="153"/>
                    </a:cubicBezTo>
                    <a:cubicBezTo>
                      <a:pt x="260" y="159"/>
                      <a:pt x="259" y="159"/>
                      <a:pt x="249" y="158"/>
                    </a:cubicBezTo>
                    <a:cubicBezTo>
                      <a:pt x="247" y="157"/>
                      <a:pt x="245" y="156"/>
                      <a:pt x="243" y="156"/>
                    </a:cubicBezTo>
                    <a:cubicBezTo>
                      <a:pt x="241" y="156"/>
                      <a:pt x="239" y="156"/>
                      <a:pt x="239" y="156"/>
                    </a:cubicBezTo>
                    <a:cubicBezTo>
                      <a:pt x="244" y="163"/>
                      <a:pt x="228" y="164"/>
                      <a:pt x="231" y="170"/>
                    </a:cubicBezTo>
                    <a:cubicBezTo>
                      <a:pt x="231" y="171"/>
                      <a:pt x="231" y="170"/>
                      <a:pt x="230" y="171"/>
                    </a:cubicBezTo>
                    <a:cubicBezTo>
                      <a:pt x="229" y="172"/>
                      <a:pt x="228" y="173"/>
                      <a:pt x="226" y="174"/>
                    </a:cubicBezTo>
                    <a:cubicBezTo>
                      <a:pt x="224" y="175"/>
                      <a:pt x="221" y="176"/>
                      <a:pt x="218" y="176"/>
                    </a:cubicBezTo>
                    <a:cubicBezTo>
                      <a:pt x="195" y="177"/>
                      <a:pt x="171" y="178"/>
                      <a:pt x="148" y="175"/>
                    </a:cubicBezTo>
                    <a:cubicBezTo>
                      <a:pt x="146" y="171"/>
                      <a:pt x="146" y="167"/>
                      <a:pt x="137" y="167"/>
                    </a:cubicBezTo>
                    <a:cubicBezTo>
                      <a:pt x="125" y="166"/>
                      <a:pt x="113" y="164"/>
                      <a:pt x="102" y="169"/>
                    </a:cubicBezTo>
                    <a:cubicBezTo>
                      <a:pt x="100" y="171"/>
                      <a:pt x="99" y="173"/>
                      <a:pt x="96" y="174"/>
                    </a:cubicBezTo>
                    <a:cubicBezTo>
                      <a:pt x="93" y="175"/>
                      <a:pt x="89" y="176"/>
                      <a:pt x="84" y="175"/>
                    </a:cubicBezTo>
                    <a:cubicBezTo>
                      <a:pt x="83" y="175"/>
                      <a:pt x="83" y="174"/>
                      <a:pt x="82" y="174"/>
                    </a:cubicBezTo>
                    <a:cubicBezTo>
                      <a:pt x="89" y="166"/>
                      <a:pt x="79" y="159"/>
                      <a:pt x="76" y="152"/>
                    </a:cubicBezTo>
                    <a:cubicBezTo>
                      <a:pt x="77" y="151"/>
                      <a:pt x="79" y="149"/>
                      <a:pt x="80" y="148"/>
                    </a:cubicBezTo>
                    <a:cubicBezTo>
                      <a:pt x="83" y="144"/>
                      <a:pt x="82" y="142"/>
                      <a:pt x="75" y="143"/>
                    </a:cubicBezTo>
                    <a:cubicBezTo>
                      <a:pt x="66" y="144"/>
                      <a:pt x="66" y="141"/>
                      <a:pt x="66" y="138"/>
                    </a:cubicBezTo>
                    <a:cubicBezTo>
                      <a:pt x="66" y="137"/>
                      <a:pt x="66" y="138"/>
                      <a:pt x="66" y="137"/>
                    </a:cubicBezTo>
                    <a:cubicBezTo>
                      <a:pt x="66" y="134"/>
                      <a:pt x="69" y="129"/>
                      <a:pt x="61" y="128"/>
                    </a:cubicBezTo>
                    <a:cubicBezTo>
                      <a:pt x="53" y="126"/>
                      <a:pt x="53" y="132"/>
                      <a:pt x="50" y="134"/>
                    </a:cubicBezTo>
                    <a:cubicBezTo>
                      <a:pt x="48" y="136"/>
                      <a:pt x="48" y="139"/>
                      <a:pt x="44" y="138"/>
                    </a:cubicBezTo>
                    <a:cubicBezTo>
                      <a:pt x="38" y="138"/>
                      <a:pt x="37" y="135"/>
                      <a:pt x="36" y="132"/>
                    </a:cubicBezTo>
                    <a:cubicBezTo>
                      <a:pt x="42" y="104"/>
                      <a:pt x="32" y="77"/>
                      <a:pt x="10" y="52"/>
                    </a:cubicBezTo>
                    <a:cubicBezTo>
                      <a:pt x="5" y="47"/>
                      <a:pt x="0" y="42"/>
                      <a:pt x="0" y="37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71"/>
              <p:cNvSpPr/>
              <p:nvPr/>
            </p:nvSpPr>
            <p:spPr>
              <a:xfrm>
                <a:off x="3623" y="1416"/>
                <a:ext cx="708" cy="23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132" extrusionOk="0">
                    <a:moveTo>
                      <a:pt x="13" y="125"/>
                    </a:moveTo>
                    <a:cubicBezTo>
                      <a:pt x="14" y="131"/>
                      <a:pt x="7" y="132"/>
                      <a:pt x="0" y="132"/>
                    </a:cubicBezTo>
                    <a:cubicBezTo>
                      <a:pt x="0" y="118"/>
                      <a:pt x="0" y="103"/>
                      <a:pt x="12" y="90"/>
                    </a:cubicBezTo>
                    <a:cubicBezTo>
                      <a:pt x="16" y="87"/>
                      <a:pt x="19" y="83"/>
                      <a:pt x="22" y="79"/>
                    </a:cubicBezTo>
                    <a:cubicBezTo>
                      <a:pt x="32" y="65"/>
                      <a:pt x="53" y="59"/>
                      <a:pt x="78" y="55"/>
                    </a:cubicBezTo>
                    <a:cubicBezTo>
                      <a:pt x="98" y="52"/>
                      <a:pt x="119" y="48"/>
                      <a:pt x="139" y="44"/>
                    </a:cubicBezTo>
                    <a:cubicBezTo>
                      <a:pt x="146" y="43"/>
                      <a:pt x="150" y="40"/>
                      <a:pt x="153" y="37"/>
                    </a:cubicBezTo>
                    <a:cubicBezTo>
                      <a:pt x="160" y="26"/>
                      <a:pt x="176" y="22"/>
                      <a:pt x="191" y="17"/>
                    </a:cubicBezTo>
                    <a:cubicBezTo>
                      <a:pt x="216" y="7"/>
                      <a:pt x="244" y="2"/>
                      <a:pt x="274" y="2"/>
                    </a:cubicBezTo>
                    <a:cubicBezTo>
                      <a:pt x="279" y="2"/>
                      <a:pt x="285" y="0"/>
                      <a:pt x="291" y="0"/>
                    </a:cubicBezTo>
                    <a:cubicBezTo>
                      <a:pt x="303" y="0"/>
                      <a:pt x="314" y="3"/>
                      <a:pt x="324" y="7"/>
                    </a:cubicBezTo>
                    <a:cubicBezTo>
                      <a:pt x="343" y="15"/>
                      <a:pt x="361" y="23"/>
                      <a:pt x="386" y="25"/>
                    </a:cubicBezTo>
                    <a:cubicBezTo>
                      <a:pt x="391" y="25"/>
                      <a:pt x="394" y="27"/>
                      <a:pt x="395" y="30"/>
                    </a:cubicBezTo>
                    <a:cubicBezTo>
                      <a:pt x="399" y="43"/>
                      <a:pt x="399" y="55"/>
                      <a:pt x="392" y="68"/>
                    </a:cubicBezTo>
                    <a:cubicBezTo>
                      <a:pt x="389" y="69"/>
                      <a:pt x="387" y="70"/>
                      <a:pt x="384" y="71"/>
                    </a:cubicBezTo>
                    <a:cubicBezTo>
                      <a:pt x="378" y="72"/>
                      <a:pt x="374" y="72"/>
                      <a:pt x="374" y="68"/>
                    </a:cubicBezTo>
                    <a:cubicBezTo>
                      <a:pt x="375" y="61"/>
                      <a:pt x="369" y="62"/>
                      <a:pt x="362" y="63"/>
                    </a:cubicBezTo>
                    <a:cubicBezTo>
                      <a:pt x="358" y="64"/>
                      <a:pt x="354" y="65"/>
                      <a:pt x="350" y="66"/>
                    </a:cubicBezTo>
                    <a:cubicBezTo>
                      <a:pt x="346" y="67"/>
                      <a:pt x="341" y="69"/>
                      <a:pt x="338" y="67"/>
                    </a:cubicBezTo>
                    <a:cubicBezTo>
                      <a:pt x="334" y="64"/>
                      <a:pt x="338" y="62"/>
                      <a:pt x="340" y="59"/>
                    </a:cubicBezTo>
                    <a:cubicBezTo>
                      <a:pt x="343" y="56"/>
                      <a:pt x="346" y="53"/>
                      <a:pt x="348" y="49"/>
                    </a:cubicBezTo>
                    <a:cubicBezTo>
                      <a:pt x="350" y="45"/>
                      <a:pt x="353" y="41"/>
                      <a:pt x="347" y="38"/>
                    </a:cubicBezTo>
                    <a:cubicBezTo>
                      <a:pt x="340" y="35"/>
                      <a:pt x="332" y="37"/>
                      <a:pt x="327" y="40"/>
                    </a:cubicBezTo>
                    <a:cubicBezTo>
                      <a:pt x="316" y="45"/>
                      <a:pt x="306" y="51"/>
                      <a:pt x="299" y="58"/>
                    </a:cubicBezTo>
                    <a:cubicBezTo>
                      <a:pt x="297" y="60"/>
                      <a:pt x="295" y="62"/>
                      <a:pt x="292" y="65"/>
                    </a:cubicBezTo>
                    <a:cubicBezTo>
                      <a:pt x="291" y="65"/>
                      <a:pt x="290" y="67"/>
                      <a:pt x="288" y="66"/>
                    </a:cubicBezTo>
                    <a:cubicBezTo>
                      <a:pt x="285" y="66"/>
                      <a:pt x="285" y="64"/>
                      <a:pt x="285" y="63"/>
                    </a:cubicBezTo>
                    <a:cubicBezTo>
                      <a:pt x="285" y="62"/>
                      <a:pt x="285" y="62"/>
                      <a:pt x="285" y="61"/>
                    </a:cubicBezTo>
                    <a:cubicBezTo>
                      <a:pt x="285" y="60"/>
                      <a:pt x="286" y="58"/>
                      <a:pt x="283" y="57"/>
                    </a:cubicBezTo>
                    <a:cubicBezTo>
                      <a:pt x="280" y="57"/>
                      <a:pt x="279" y="58"/>
                      <a:pt x="277" y="59"/>
                    </a:cubicBezTo>
                    <a:cubicBezTo>
                      <a:pt x="272" y="63"/>
                      <a:pt x="268" y="67"/>
                      <a:pt x="264" y="72"/>
                    </a:cubicBezTo>
                    <a:cubicBezTo>
                      <a:pt x="262" y="73"/>
                      <a:pt x="261" y="75"/>
                      <a:pt x="259" y="76"/>
                    </a:cubicBezTo>
                    <a:cubicBezTo>
                      <a:pt x="258" y="77"/>
                      <a:pt x="256" y="78"/>
                      <a:pt x="253" y="77"/>
                    </a:cubicBezTo>
                    <a:cubicBezTo>
                      <a:pt x="251" y="77"/>
                      <a:pt x="251" y="75"/>
                      <a:pt x="251" y="74"/>
                    </a:cubicBezTo>
                    <a:cubicBezTo>
                      <a:pt x="252" y="70"/>
                      <a:pt x="252" y="66"/>
                      <a:pt x="254" y="62"/>
                    </a:cubicBezTo>
                    <a:cubicBezTo>
                      <a:pt x="255" y="59"/>
                      <a:pt x="255" y="57"/>
                      <a:pt x="255" y="54"/>
                    </a:cubicBezTo>
                    <a:cubicBezTo>
                      <a:pt x="255" y="52"/>
                      <a:pt x="255" y="49"/>
                      <a:pt x="251" y="48"/>
                    </a:cubicBezTo>
                    <a:cubicBezTo>
                      <a:pt x="247" y="47"/>
                      <a:pt x="244" y="49"/>
                      <a:pt x="241" y="50"/>
                    </a:cubicBezTo>
                    <a:cubicBezTo>
                      <a:pt x="233" y="53"/>
                      <a:pt x="229" y="57"/>
                      <a:pt x="226" y="62"/>
                    </a:cubicBezTo>
                    <a:cubicBezTo>
                      <a:pt x="225" y="63"/>
                      <a:pt x="224" y="65"/>
                      <a:pt x="221" y="65"/>
                    </a:cubicBezTo>
                    <a:cubicBezTo>
                      <a:pt x="218" y="65"/>
                      <a:pt x="217" y="63"/>
                      <a:pt x="216" y="62"/>
                    </a:cubicBezTo>
                    <a:cubicBezTo>
                      <a:pt x="214" y="59"/>
                      <a:pt x="214" y="56"/>
                      <a:pt x="208" y="56"/>
                    </a:cubicBezTo>
                    <a:cubicBezTo>
                      <a:pt x="202" y="56"/>
                      <a:pt x="200" y="59"/>
                      <a:pt x="197" y="62"/>
                    </a:cubicBezTo>
                    <a:cubicBezTo>
                      <a:pt x="193" y="67"/>
                      <a:pt x="191" y="72"/>
                      <a:pt x="189" y="78"/>
                    </a:cubicBezTo>
                    <a:cubicBezTo>
                      <a:pt x="188" y="79"/>
                      <a:pt x="187" y="81"/>
                      <a:pt x="184" y="80"/>
                    </a:cubicBezTo>
                    <a:cubicBezTo>
                      <a:pt x="182" y="80"/>
                      <a:pt x="182" y="79"/>
                      <a:pt x="181" y="78"/>
                    </a:cubicBezTo>
                    <a:cubicBezTo>
                      <a:pt x="179" y="75"/>
                      <a:pt x="180" y="72"/>
                      <a:pt x="175" y="70"/>
                    </a:cubicBezTo>
                    <a:cubicBezTo>
                      <a:pt x="170" y="74"/>
                      <a:pt x="173" y="79"/>
                      <a:pt x="172" y="84"/>
                    </a:cubicBezTo>
                    <a:cubicBezTo>
                      <a:pt x="172" y="88"/>
                      <a:pt x="175" y="94"/>
                      <a:pt x="157" y="89"/>
                    </a:cubicBezTo>
                    <a:cubicBezTo>
                      <a:pt x="166" y="96"/>
                      <a:pt x="165" y="98"/>
                      <a:pt x="155" y="100"/>
                    </a:cubicBezTo>
                    <a:cubicBezTo>
                      <a:pt x="150" y="101"/>
                      <a:pt x="146" y="103"/>
                      <a:pt x="142" y="105"/>
                    </a:cubicBezTo>
                    <a:cubicBezTo>
                      <a:pt x="140" y="106"/>
                      <a:pt x="139" y="107"/>
                      <a:pt x="136" y="107"/>
                    </a:cubicBezTo>
                    <a:cubicBezTo>
                      <a:pt x="134" y="106"/>
                      <a:pt x="134" y="105"/>
                      <a:pt x="134" y="103"/>
                    </a:cubicBezTo>
                    <a:cubicBezTo>
                      <a:pt x="134" y="102"/>
                      <a:pt x="134" y="101"/>
                      <a:pt x="134" y="100"/>
                    </a:cubicBezTo>
                    <a:cubicBezTo>
                      <a:pt x="134" y="96"/>
                      <a:pt x="130" y="95"/>
                      <a:pt x="125" y="97"/>
                    </a:cubicBezTo>
                    <a:cubicBezTo>
                      <a:pt x="119" y="100"/>
                      <a:pt x="116" y="103"/>
                      <a:pt x="113" y="106"/>
                    </a:cubicBezTo>
                    <a:cubicBezTo>
                      <a:pt x="112" y="107"/>
                      <a:pt x="110" y="109"/>
                      <a:pt x="107" y="108"/>
                    </a:cubicBezTo>
                    <a:cubicBezTo>
                      <a:pt x="105" y="108"/>
                      <a:pt x="105" y="106"/>
                      <a:pt x="104" y="105"/>
                    </a:cubicBezTo>
                    <a:cubicBezTo>
                      <a:pt x="104" y="102"/>
                      <a:pt x="104" y="100"/>
                      <a:pt x="104" y="98"/>
                    </a:cubicBezTo>
                    <a:cubicBezTo>
                      <a:pt x="103" y="96"/>
                      <a:pt x="104" y="94"/>
                      <a:pt x="99" y="93"/>
                    </a:cubicBezTo>
                    <a:cubicBezTo>
                      <a:pt x="96" y="93"/>
                      <a:pt x="94" y="95"/>
                      <a:pt x="93" y="97"/>
                    </a:cubicBezTo>
                    <a:cubicBezTo>
                      <a:pt x="90" y="100"/>
                      <a:pt x="88" y="104"/>
                      <a:pt x="86" y="108"/>
                    </a:cubicBezTo>
                    <a:cubicBezTo>
                      <a:pt x="85" y="109"/>
                      <a:pt x="85" y="111"/>
                      <a:pt x="81" y="111"/>
                    </a:cubicBezTo>
                    <a:cubicBezTo>
                      <a:pt x="76" y="108"/>
                      <a:pt x="78" y="103"/>
                      <a:pt x="75" y="100"/>
                    </a:cubicBezTo>
                    <a:cubicBezTo>
                      <a:pt x="74" y="98"/>
                      <a:pt x="74" y="96"/>
                      <a:pt x="73" y="94"/>
                    </a:cubicBezTo>
                    <a:cubicBezTo>
                      <a:pt x="72" y="92"/>
                      <a:pt x="72" y="89"/>
                      <a:pt x="67" y="89"/>
                    </a:cubicBezTo>
                    <a:cubicBezTo>
                      <a:pt x="63" y="89"/>
                      <a:pt x="63" y="92"/>
                      <a:pt x="62" y="93"/>
                    </a:cubicBezTo>
                    <a:cubicBezTo>
                      <a:pt x="59" y="99"/>
                      <a:pt x="58" y="104"/>
                      <a:pt x="57" y="110"/>
                    </a:cubicBezTo>
                    <a:cubicBezTo>
                      <a:pt x="56" y="113"/>
                      <a:pt x="57" y="115"/>
                      <a:pt x="48" y="115"/>
                    </a:cubicBezTo>
                    <a:cubicBezTo>
                      <a:pt x="40" y="115"/>
                      <a:pt x="33" y="115"/>
                      <a:pt x="26" y="112"/>
                    </a:cubicBezTo>
                    <a:cubicBezTo>
                      <a:pt x="23" y="111"/>
                      <a:pt x="19" y="113"/>
                      <a:pt x="19" y="116"/>
                    </a:cubicBezTo>
                    <a:cubicBezTo>
                      <a:pt x="19" y="117"/>
                      <a:pt x="19" y="118"/>
                      <a:pt x="20" y="119"/>
                    </a:cubicBezTo>
                    <a:cubicBezTo>
                      <a:pt x="24" y="126"/>
                      <a:pt x="24" y="126"/>
                      <a:pt x="13" y="125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71"/>
              <p:cNvSpPr/>
              <p:nvPr/>
            </p:nvSpPr>
            <p:spPr>
              <a:xfrm>
                <a:off x="4764" y="1518"/>
                <a:ext cx="602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339" h="78" extrusionOk="0">
                    <a:moveTo>
                      <a:pt x="334" y="49"/>
                    </a:moveTo>
                    <a:cubicBezTo>
                      <a:pt x="323" y="52"/>
                      <a:pt x="309" y="54"/>
                      <a:pt x="300" y="60"/>
                    </a:cubicBezTo>
                    <a:cubicBezTo>
                      <a:pt x="298" y="63"/>
                      <a:pt x="294" y="63"/>
                      <a:pt x="289" y="63"/>
                    </a:cubicBezTo>
                    <a:cubicBezTo>
                      <a:pt x="265" y="63"/>
                      <a:pt x="241" y="67"/>
                      <a:pt x="216" y="68"/>
                    </a:cubicBezTo>
                    <a:cubicBezTo>
                      <a:pt x="210" y="69"/>
                      <a:pt x="206" y="70"/>
                      <a:pt x="202" y="73"/>
                    </a:cubicBezTo>
                    <a:cubicBezTo>
                      <a:pt x="196" y="78"/>
                      <a:pt x="190" y="77"/>
                      <a:pt x="184" y="73"/>
                    </a:cubicBezTo>
                    <a:cubicBezTo>
                      <a:pt x="177" y="69"/>
                      <a:pt x="172" y="64"/>
                      <a:pt x="162" y="63"/>
                    </a:cubicBezTo>
                    <a:cubicBezTo>
                      <a:pt x="161" y="62"/>
                      <a:pt x="159" y="62"/>
                      <a:pt x="157" y="62"/>
                    </a:cubicBezTo>
                    <a:cubicBezTo>
                      <a:pt x="152" y="62"/>
                      <a:pt x="148" y="64"/>
                      <a:pt x="143" y="63"/>
                    </a:cubicBezTo>
                    <a:cubicBezTo>
                      <a:pt x="112" y="62"/>
                      <a:pt x="80" y="62"/>
                      <a:pt x="49" y="59"/>
                    </a:cubicBezTo>
                    <a:cubicBezTo>
                      <a:pt x="40" y="58"/>
                      <a:pt x="31" y="61"/>
                      <a:pt x="22" y="58"/>
                    </a:cubicBezTo>
                    <a:cubicBezTo>
                      <a:pt x="20" y="58"/>
                      <a:pt x="18" y="56"/>
                      <a:pt x="21" y="55"/>
                    </a:cubicBezTo>
                    <a:cubicBezTo>
                      <a:pt x="30" y="50"/>
                      <a:pt x="21" y="48"/>
                      <a:pt x="16" y="46"/>
                    </a:cubicBezTo>
                    <a:cubicBezTo>
                      <a:pt x="11" y="44"/>
                      <a:pt x="5" y="45"/>
                      <a:pt x="0" y="43"/>
                    </a:cubicBezTo>
                    <a:cubicBezTo>
                      <a:pt x="5" y="36"/>
                      <a:pt x="22" y="30"/>
                      <a:pt x="37" y="31"/>
                    </a:cubicBezTo>
                    <a:cubicBezTo>
                      <a:pt x="46" y="29"/>
                      <a:pt x="52" y="26"/>
                      <a:pt x="59" y="23"/>
                    </a:cubicBezTo>
                    <a:cubicBezTo>
                      <a:pt x="76" y="13"/>
                      <a:pt x="96" y="6"/>
                      <a:pt x="121" y="5"/>
                    </a:cubicBezTo>
                    <a:cubicBezTo>
                      <a:pt x="137" y="0"/>
                      <a:pt x="152" y="3"/>
                      <a:pt x="168" y="6"/>
                    </a:cubicBezTo>
                    <a:cubicBezTo>
                      <a:pt x="179" y="8"/>
                      <a:pt x="189" y="11"/>
                      <a:pt x="198" y="15"/>
                    </a:cubicBezTo>
                    <a:cubicBezTo>
                      <a:pt x="205" y="18"/>
                      <a:pt x="213" y="21"/>
                      <a:pt x="222" y="22"/>
                    </a:cubicBezTo>
                    <a:cubicBezTo>
                      <a:pt x="228" y="26"/>
                      <a:pt x="236" y="26"/>
                      <a:pt x="244" y="26"/>
                    </a:cubicBezTo>
                    <a:cubicBezTo>
                      <a:pt x="264" y="25"/>
                      <a:pt x="284" y="26"/>
                      <a:pt x="303" y="30"/>
                    </a:cubicBezTo>
                    <a:cubicBezTo>
                      <a:pt x="314" y="32"/>
                      <a:pt x="323" y="35"/>
                      <a:pt x="331" y="39"/>
                    </a:cubicBezTo>
                    <a:cubicBezTo>
                      <a:pt x="335" y="42"/>
                      <a:pt x="339" y="45"/>
                      <a:pt x="334" y="49"/>
                    </a:cubicBezTo>
                    <a:close/>
                  </a:path>
                </a:pathLst>
              </a:custGeom>
              <a:solidFill>
                <a:srgbClr val="8571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71"/>
              <p:cNvSpPr/>
              <p:nvPr/>
            </p:nvSpPr>
            <p:spPr>
              <a:xfrm>
                <a:off x="4979" y="1321"/>
                <a:ext cx="336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34" extrusionOk="0">
                    <a:moveTo>
                      <a:pt x="100" y="132"/>
                    </a:moveTo>
                    <a:cubicBezTo>
                      <a:pt x="94" y="134"/>
                      <a:pt x="89" y="132"/>
                      <a:pt x="84" y="130"/>
                    </a:cubicBezTo>
                    <a:cubicBezTo>
                      <a:pt x="66" y="122"/>
                      <a:pt x="47" y="116"/>
                      <a:pt x="24" y="115"/>
                    </a:cubicBezTo>
                    <a:cubicBezTo>
                      <a:pt x="16" y="114"/>
                      <a:pt x="8" y="115"/>
                      <a:pt x="0" y="115"/>
                    </a:cubicBezTo>
                    <a:cubicBezTo>
                      <a:pt x="15" y="105"/>
                      <a:pt x="31" y="97"/>
                      <a:pt x="50" y="90"/>
                    </a:cubicBezTo>
                    <a:cubicBezTo>
                      <a:pt x="73" y="82"/>
                      <a:pt x="86" y="69"/>
                      <a:pt x="99" y="56"/>
                    </a:cubicBezTo>
                    <a:cubicBezTo>
                      <a:pt x="109" y="46"/>
                      <a:pt x="118" y="35"/>
                      <a:pt x="128" y="25"/>
                    </a:cubicBezTo>
                    <a:cubicBezTo>
                      <a:pt x="140" y="14"/>
                      <a:pt x="158" y="6"/>
                      <a:pt x="177" y="0"/>
                    </a:cubicBezTo>
                    <a:cubicBezTo>
                      <a:pt x="186" y="6"/>
                      <a:pt x="183" y="14"/>
                      <a:pt x="185" y="20"/>
                    </a:cubicBezTo>
                    <a:cubicBezTo>
                      <a:pt x="189" y="36"/>
                      <a:pt x="188" y="52"/>
                      <a:pt x="187" y="67"/>
                    </a:cubicBezTo>
                    <a:cubicBezTo>
                      <a:pt x="187" y="78"/>
                      <a:pt x="181" y="88"/>
                      <a:pt x="176" y="98"/>
                    </a:cubicBezTo>
                    <a:cubicBezTo>
                      <a:pt x="176" y="100"/>
                      <a:pt x="175" y="101"/>
                      <a:pt x="174" y="103"/>
                    </a:cubicBezTo>
                    <a:cubicBezTo>
                      <a:pt x="169" y="109"/>
                      <a:pt x="158" y="111"/>
                      <a:pt x="150" y="115"/>
                    </a:cubicBezTo>
                    <a:cubicBezTo>
                      <a:pt x="137" y="121"/>
                      <a:pt x="122" y="126"/>
                      <a:pt x="107" y="131"/>
                    </a:cubicBezTo>
                    <a:cubicBezTo>
                      <a:pt x="105" y="132"/>
                      <a:pt x="103" y="132"/>
                      <a:pt x="100" y="132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71"/>
              <p:cNvSpPr/>
              <p:nvPr/>
            </p:nvSpPr>
            <p:spPr>
              <a:xfrm>
                <a:off x="-171" y="1318"/>
                <a:ext cx="310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75" h="97" extrusionOk="0">
                    <a:moveTo>
                      <a:pt x="12" y="5"/>
                    </a:moveTo>
                    <a:cubicBezTo>
                      <a:pt x="22" y="4"/>
                      <a:pt x="33" y="7"/>
                      <a:pt x="42" y="1"/>
                    </a:cubicBezTo>
                    <a:cubicBezTo>
                      <a:pt x="43" y="0"/>
                      <a:pt x="49" y="1"/>
                      <a:pt x="52" y="1"/>
                    </a:cubicBezTo>
                    <a:cubicBezTo>
                      <a:pt x="78" y="5"/>
                      <a:pt x="104" y="9"/>
                      <a:pt x="129" y="16"/>
                    </a:cubicBezTo>
                    <a:cubicBezTo>
                      <a:pt x="133" y="17"/>
                      <a:pt x="136" y="18"/>
                      <a:pt x="138" y="20"/>
                    </a:cubicBezTo>
                    <a:cubicBezTo>
                      <a:pt x="145" y="30"/>
                      <a:pt x="161" y="34"/>
                      <a:pt x="175" y="39"/>
                    </a:cubicBezTo>
                    <a:cubicBezTo>
                      <a:pt x="151" y="58"/>
                      <a:pt x="121" y="74"/>
                      <a:pt x="86" y="87"/>
                    </a:cubicBezTo>
                    <a:cubicBezTo>
                      <a:pt x="75" y="92"/>
                      <a:pt x="61" y="94"/>
                      <a:pt x="48" y="96"/>
                    </a:cubicBezTo>
                    <a:cubicBezTo>
                      <a:pt x="42" y="97"/>
                      <a:pt x="37" y="96"/>
                      <a:pt x="34" y="93"/>
                    </a:cubicBezTo>
                    <a:cubicBezTo>
                      <a:pt x="23" y="84"/>
                      <a:pt x="9" y="76"/>
                      <a:pt x="4" y="64"/>
                    </a:cubicBezTo>
                    <a:cubicBezTo>
                      <a:pt x="1" y="58"/>
                      <a:pt x="0" y="52"/>
                      <a:pt x="6" y="47"/>
                    </a:cubicBezTo>
                    <a:cubicBezTo>
                      <a:pt x="19" y="35"/>
                      <a:pt x="19" y="22"/>
                      <a:pt x="12" y="9"/>
                    </a:cubicBezTo>
                    <a:cubicBezTo>
                      <a:pt x="11" y="8"/>
                      <a:pt x="10" y="6"/>
                      <a:pt x="12" y="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71"/>
              <p:cNvSpPr/>
              <p:nvPr/>
            </p:nvSpPr>
            <p:spPr>
              <a:xfrm>
                <a:off x="5301" y="1228"/>
                <a:ext cx="264" cy="18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2" extrusionOk="0">
                    <a:moveTo>
                      <a:pt x="1" y="50"/>
                    </a:moveTo>
                    <a:cubicBezTo>
                      <a:pt x="24" y="43"/>
                      <a:pt x="47" y="35"/>
                      <a:pt x="71" y="28"/>
                    </a:cubicBezTo>
                    <a:cubicBezTo>
                      <a:pt x="96" y="21"/>
                      <a:pt x="121" y="13"/>
                      <a:pt x="142" y="2"/>
                    </a:cubicBezTo>
                    <a:cubicBezTo>
                      <a:pt x="143" y="1"/>
                      <a:pt x="145" y="1"/>
                      <a:pt x="147" y="0"/>
                    </a:cubicBezTo>
                    <a:cubicBezTo>
                      <a:pt x="149" y="1"/>
                      <a:pt x="149" y="3"/>
                      <a:pt x="149" y="5"/>
                    </a:cubicBezTo>
                    <a:cubicBezTo>
                      <a:pt x="141" y="26"/>
                      <a:pt x="129" y="47"/>
                      <a:pt x="111" y="66"/>
                    </a:cubicBezTo>
                    <a:cubicBezTo>
                      <a:pt x="97" y="80"/>
                      <a:pt x="73" y="88"/>
                      <a:pt x="49" y="95"/>
                    </a:cubicBezTo>
                    <a:cubicBezTo>
                      <a:pt x="44" y="96"/>
                      <a:pt x="38" y="97"/>
                      <a:pt x="32" y="99"/>
                    </a:cubicBezTo>
                    <a:cubicBezTo>
                      <a:pt x="17" y="102"/>
                      <a:pt x="11" y="100"/>
                      <a:pt x="10" y="90"/>
                    </a:cubicBezTo>
                    <a:cubicBezTo>
                      <a:pt x="10" y="79"/>
                      <a:pt x="6" y="69"/>
                      <a:pt x="2" y="58"/>
                    </a:cubicBezTo>
                    <a:cubicBezTo>
                      <a:pt x="1" y="56"/>
                      <a:pt x="0" y="53"/>
                      <a:pt x="1" y="50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71"/>
              <p:cNvSpPr/>
              <p:nvPr/>
            </p:nvSpPr>
            <p:spPr>
              <a:xfrm>
                <a:off x="1656" y="1528"/>
                <a:ext cx="3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71" extrusionOk="0">
                    <a:moveTo>
                      <a:pt x="139" y="45"/>
                    </a:moveTo>
                    <a:cubicBezTo>
                      <a:pt x="147" y="44"/>
                      <a:pt x="155" y="42"/>
                      <a:pt x="164" y="41"/>
                    </a:cubicBezTo>
                    <a:cubicBezTo>
                      <a:pt x="169" y="41"/>
                      <a:pt x="176" y="40"/>
                      <a:pt x="178" y="44"/>
                    </a:cubicBezTo>
                    <a:cubicBezTo>
                      <a:pt x="181" y="47"/>
                      <a:pt x="176" y="50"/>
                      <a:pt x="172" y="52"/>
                    </a:cubicBezTo>
                    <a:cubicBezTo>
                      <a:pt x="167" y="55"/>
                      <a:pt x="161" y="58"/>
                      <a:pt x="154" y="61"/>
                    </a:cubicBezTo>
                    <a:cubicBezTo>
                      <a:pt x="164" y="62"/>
                      <a:pt x="174" y="61"/>
                      <a:pt x="180" y="66"/>
                    </a:cubicBezTo>
                    <a:cubicBezTo>
                      <a:pt x="180" y="70"/>
                      <a:pt x="176" y="71"/>
                      <a:pt x="169" y="70"/>
                    </a:cubicBezTo>
                    <a:cubicBezTo>
                      <a:pt x="161" y="69"/>
                      <a:pt x="153" y="67"/>
                      <a:pt x="144" y="68"/>
                    </a:cubicBezTo>
                    <a:cubicBezTo>
                      <a:pt x="141" y="69"/>
                      <a:pt x="139" y="68"/>
                      <a:pt x="136" y="68"/>
                    </a:cubicBezTo>
                    <a:cubicBezTo>
                      <a:pt x="126" y="68"/>
                      <a:pt x="116" y="67"/>
                      <a:pt x="105" y="67"/>
                    </a:cubicBezTo>
                    <a:cubicBezTo>
                      <a:pt x="100" y="67"/>
                      <a:pt x="95" y="65"/>
                      <a:pt x="93" y="62"/>
                    </a:cubicBezTo>
                    <a:cubicBezTo>
                      <a:pt x="90" y="54"/>
                      <a:pt x="81" y="50"/>
                      <a:pt x="65" y="53"/>
                    </a:cubicBezTo>
                    <a:cubicBezTo>
                      <a:pt x="49" y="56"/>
                      <a:pt x="39" y="52"/>
                      <a:pt x="28" y="47"/>
                    </a:cubicBezTo>
                    <a:cubicBezTo>
                      <a:pt x="23" y="44"/>
                      <a:pt x="16" y="42"/>
                      <a:pt x="10" y="39"/>
                    </a:cubicBezTo>
                    <a:cubicBezTo>
                      <a:pt x="7" y="37"/>
                      <a:pt x="2" y="36"/>
                      <a:pt x="3" y="33"/>
                    </a:cubicBezTo>
                    <a:cubicBezTo>
                      <a:pt x="5" y="28"/>
                      <a:pt x="0" y="24"/>
                      <a:pt x="1" y="19"/>
                    </a:cubicBezTo>
                    <a:cubicBezTo>
                      <a:pt x="2" y="15"/>
                      <a:pt x="0" y="10"/>
                      <a:pt x="8" y="10"/>
                    </a:cubicBezTo>
                    <a:cubicBezTo>
                      <a:pt x="15" y="10"/>
                      <a:pt x="16" y="14"/>
                      <a:pt x="17" y="17"/>
                    </a:cubicBezTo>
                    <a:cubicBezTo>
                      <a:pt x="19" y="22"/>
                      <a:pt x="20" y="26"/>
                      <a:pt x="22" y="31"/>
                    </a:cubicBezTo>
                    <a:cubicBezTo>
                      <a:pt x="27" y="22"/>
                      <a:pt x="30" y="14"/>
                      <a:pt x="37" y="6"/>
                    </a:cubicBezTo>
                    <a:cubicBezTo>
                      <a:pt x="41" y="3"/>
                      <a:pt x="45" y="0"/>
                      <a:pt x="52" y="1"/>
                    </a:cubicBezTo>
                    <a:cubicBezTo>
                      <a:pt x="58" y="2"/>
                      <a:pt x="57" y="6"/>
                      <a:pt x="57" y="9"/>
                    </a:cubicBezTo>
                    <a:cubicBezTo>
                      <a:pt x="57" y="18"/>
                      <a:pt x="53" y="26"/>
                      <a:pt x="50" y="35"/>
                    </a:cubicBezTo>
                    <a:cubicBezTo>
                      <a:pt x="57" y="27"/>
                      <a:pt x="64" y="21"/>
                      <a:pt x="72" y="15"/>
                    </a:cubicBezTo>
                    <a:cubicBezTo>
                      <a:pt x="76" y="11"/>
                      <a:pt x="82" y="7"/>
                      <a:pt x="90" y="6"/>
                    </a:cubicBezTo>
                    <a:cubicBezTo>
                      <a:pt x="99" y="4"/>
                      <a:pt x="104" y="6"/>
                      <a:pt x="103" y="12"/>
                    </a:cubicBezTo>
                    <a:cubicBezTo>
                      <a:pt x="103" y="20"/>
                      <a:pt x="96" y="26"/>
                      <a:pt x="90" y="33"/>
                    </a:cubicBezTo>
                    <a:cubicBezTo>
                      <a:pt x="90" y="34"/>
                      <a:pt x="88" y="35"/>
                      <a:pt x="89" y="37"/>
                    </a:cubicBezTo>
                    <a:cubicBezTo>
                      <a:pt x="95" y="34"/>
                      <a:pt x="101" y="31"/>
                      <a:pt x="107" y="28"/>
                    </a:cubicBezTo>
                    <a:cubicBezTo>
                      <a:pt x="111" y="26"/>
                      <a:pt x="117" y="24"/>
                      <a:pt x="122" y="23"/>
                    </a:cubicBezTo>
                    <a:cubicBezTo>
                      <a:pt x="128" y="23"/>
                      <a:pt x="135" y="22"/>
                      <a:pt x="139" y="25"/>
                    </a:cubicBezTo>
                    <a:cubicBezTo>
                      <a:pt x="144" y="28"/>
                      <a:pt x="142" y="31"/>
                      <a:pt x="139" y="34"/>
                    </a:cubicBezTo>
                    <a:cubicBezTo>
                      <a:pt x="135" y="39"/>
                      <a:pt x="130" y="43"/>
                      <a:pt x="126" y="47"/>
                    </a:cubicBezTo>
                    <a:cubicBezTo>
                      <a:pt x="126" y="48"/>
                      <a:pt x="124" y="49"/>
                      <a:pt x="124" y="50"/>
                    </a:cubicBezTo>
                    <a:cubicBezTo>
                      <a:pt x="125" y="49"/>
                      <a:pt x="128" y="49"/>
                      <a:pt x="131" y="48"/>
                    </a:cubicBezTo>
                    <a:cubicBezTo>
                      <a:pt x="133" y="47"/>
                      <a:pt x="136" y="46"/>
                      <a:pt x="139" y="45"/>
                    </a:cubicBezTo>
                    <a:close/>
                  </a:path>
                </a:pathLst>
              </a:custGeom>
              <a:solidFill>
                <a:srgbClr val="839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71"/>
              <p:cNvSpPr/>
              <p:nvPr/>
            </p:nvSpPr>
            <p:spPr>
              <a:xfrm>
                <a:off x="1258" y="1557"/>
                <a:ext cx="316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47" extrusionOk="0">
                    <a:moveTo>
                      <a:pt x="0" y="29"/>
                    </a:moveTo>
                    <a:cubicBezTo>
                      <a:pt x="14" y="10"/>
                      <a:pt x="51" y="0"/>
                      <a:pt x="87" y="5"/>
                    </a:cubicBezTo>
                    <a:cubicBezTo>
                      <a:pt x="95" y="6"/>
                      <a:pt x="102" y="8"/>
                      <a:pt x="111" y="8"/>
                    </a:cubicBezTo>
                    <a:cubicBezTo>
                      <a:pt x="114" y="10"/>
                      <a:pt x="119" y="10"/>
                      <a:pt x="123" y="10"/>
                    </a:cubicBezTo>
                    <a:cubicBezTo>
                      <a:pt x="150" y="9"/>
                      <a:pt x="178" y="25"/>
                      <a:pt x="174" y="41"/>
                    </a:cubicBezTo>
                    <a:cubicBezTo>
                      <a:pt x="170" y="44"/>
                      <a:pt x="165" y="44"/>
                      <a:pt x="159" y="44"/>
                    </a:cubicBezTo>
                    <a:cubicBezTo>
                      <a:pt x="149" y="44"/>
                      <a:pt x="138" y="43"/>
                      <a:pt x="128" y="45"/>
                    </a:cubicBezTo>
                    <a:cubicBezTo>
                      <a:pt x="121" y="45"/>
                      <a:pt x="113" y="47"/>
                      <a:pt x="106" y="46"/>
                    </a:cubicBezTo>
                    <a:cubicBezTo>
                      <a:pt x="92" y="41"/>
                      <a:pt x="77" y="42"/>
                      <a:pt x="63" y="44"/>
                    </a:cubicBezTo>
                    <a:cubicBezTo>
                      <a:pt x="48" y="46"/>
                      <a:pt x="33" y="46"/>
                      <a:pt x="18" y="45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9" y="36"/>
                      <a:pt x="8" y="33"/>
                      <a:pt x="0" y="29"/>
                    </a:cubicBezTo>
                    <a:close/>
                  </a:path>
                </a:pathLst>
              </a:custGeom>
              <a:solidFill>
                <a:srgbClr val="85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71"/>
              <p:cNvSpPr/>
              <p:nvPr/>
            </p:nvSpPr>
            <p:spPr>
              <a:xfrm>
                <a:off x="-272" y="1327"/>
                <a:ext cx="429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30" extrusionOk="0">
                    <a:moveTo>
                      <a:pt x="69" y="0"/>
                    </a:moveTo>
                    <a:cubicBezTo>
                      <a:pt x="79" y="14"/>
                      <a:pt x="81" y="28"/>
                      <a:pt x="65" y="43"/>
                    </a:cubicBezTo>
                    <a:cubicBezTo>
                      <a:pt x="55" y="52"/>
                      <a:pt x="65" y="62"/>
                      <a:pt x="72" y="70"/>
                    </a:cubicBezTo>
                    <a:cubicBezTo>
                      <a:pt x="77" y="76"/>
                      <a:pt x="86" y="81"/>
                      <a:pt x="93" y="87"/>
                    </a:cubicBezTo>
                    <a:cubicBezTo>
                      <a:pt x="96" y="90"/>
                      <a:pt x="100" y="90"/>
                      <a:pt x="105" y="89"/>
                    </a:cubicBezTo>
                    <a:cubicBezTo>
                      <a:pt x="135" y="85"/>
                      <a:pt x="159" y="75"/>
                      <a:pt x="182" y="63"/>
                    </a:cubicBezTo>
                    <a:cubicBezTo>
                      <a:pt x="198" y="55"/>
                      <a:pt x="211" y="46"/>
                      <a:pt x="224" y="37"/>
                    </a:cubicBezTo>
                    <a:cubicBezTo>
                      <a:pt x="226" y="36"/>
                      <a:pt x="229" y="34"/>
                      <a:pt x="232" y="34"/>
                    </a:cubicBezTo>
                    <a:cubicBezTo>
                      <a:pt x="235" y="35"/>
                      <a:pt x="239" y="36"/>
                      <a:pt x="242" y="37"/>
                    </a:cubicBezTo>
                    <a:cubicBezTo>
                      <a:pt x="215" y="55"/>
                      <a:pt x="189" y="74"/>
                      <a:pt x="154" y="87"/>
                    </a:cubicBezTo>
                    <a:cubicBezTo>
                      <a:pt x="152" y="87"/>
                      <a:pt x="152" y="88"/>
                      <a:pt x="151" y="89"/>
                    </a:cubicBezTo>
                    <a:cubicBezTo>
                      <a:pt x="145" y="93"/>
                      <a:pt x="137" y="95"/>
                      <a:pt x="129" y="98"/>
                    </a:cubicBezTo>
                    <a:cubicBezTo>
                      <a:pt x="103" y="105"/>
                      <a:pt x="74" y="111"/>
                      <a:pt x="59" y="127"/>
                    </a:cubicBezTo>
                    <a:cubicBezTo>
                      <a:pt x="56" y="130"/>
                      <a:pt x="52" y="130"/>
                      <a:pt x="48" y="130"/>
                    </a:cubicBezTo>
                    <a:cubicBezTo>
                      <a:pt x="31" y="129"/>
                      <a:pt x="16" y="126"/>
                      <a:pt x="0" y="123"/>
                    </a:cubicBezTo>
                    <a:cubicBezTo>
                      <a:pt x="0" y="119"/>
                      <a:pt x="8" y="119"/>
                      <a:pt x="12" y="117"/>
                    </a:cubicBezTo>
                    <a:cubicBezTo>
                      <a:pt x="32" y="105"/>
                      <a:pt x="55" y="98"/>
                      <a:pt x="84" y="94"/>
                    </a:cubicBezTo>
                    <a:cubicBezTo>
                      <a:pt x="59" y="75"/>
                      <a:pt x="53" y="52"/>
                      <a:pt x="39" y="31"/>
                    </a:cubicBezTo>
                    <a:cubicBezTo>
                      <a:pt x="35" y="24"/>
                      <a:pt x="27" y="19"/>
                      <a:pt x="19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6" y="12"/>
                      <a:pt x="32" y="13"/>
                      <a:pt x="37" y="17"/>
                    </a:cubicBezTo>
                    <a:cubicBezTo>
                      <a:pt x="41" y="20"/>
                      <a:pt x="46" y="24"/>
                      <a:pt x="50" y="27"/>
                    </a:cubicBezTo>
                    <a:cubicBezTo>
                      <a:pt x="52" y="29"/>
                      <a:pt x="53" y="31"/>
                      <a:pt x="57" y="31"/>
                    </a:cubicBezTo>
                    <a:cubicBezTo>
                      <a:pt x="61" y="31"/>
                      <a:pt x="62" y="28"/>
                      <a:pt x="63" y="26"/>
                    </a:cubicBezTo>
                    <a:cubicBezTo>
                      <a:pt x="67" y="21"/>
                      <a:pt x="66" y="15"/>
                      <a:pt x="65" y="9"/>
                    </a:cubicBezTo>
                    <a:cubicBezTo>
                      <a:pt x="64" y="6"/>
                      <a:pt x="61" y="3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C2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71"/>
              <p:cNvSpPr/>
              <p:nvPr/>
            </p:nvSpPr>
            <p:spPr>
              <a:xfrm>
                <a:off x="1476" y="1552"/>
                <a:ext cx="352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98" h="53" extrusionOk="0">
                    <a:moveTo>
                      <a:pt x="50" y="42"/>
                    </a:moveTo>
                    <a:cubicBezTo>
                      <a:pt x="43" y="39"/>
                      <a:pt x="49" y="35"/>
                      <a:pt x="45" y="31"/>
                    </a:cubicBezTo>
                    <a:cubicBezTo>
                      <a:pt x="35" y="20"/>
                      <a:pt x="19" y="16"/>
                      <a:pt x="0" y="13"/>
                    </a:cubicBezTo>
                    <a:cubicBezTo>
                      <a:pt x="4" y="12"/>
                      <a:pt x="8" y="11"/>
                      <a:pt x="11" y="9"/>
                    </a:cubicBezTo>
                    <a:cubicBezTo>
                      <a:pt x="32" y="0"/>
                      <a:pt x="51" y="0"/>
                      <a:pt x="73" y="7"/>
                    </a:cubicBezTo>
                    <a:cubicBezTo>
                      <a:pt x="84" y="11"/>
                      <a:pt x="95" y="15"/>
                      <a:pt x="104" y="20"/>
                    </a:cubicBezTo>
                    <a:cubicBezTo>
                      <a:pt x="117" y="26"/>
                      <a:pt x="131" y="33"/>
                      <a:pt x="145" y="39"/>
                    </a:cubicBezTo>
                    <a:cubicBezTo>
                      <a:pt x="149" y="41"/>
                      <a:pt x="153" y="40"/>
                      <a:pt x="157" y="39"/>
                    </a:cubicBezTo>
                    <a:cubicBezTo>
                      <a:pt x="167" y="37"/>
                      <a:pt x="178" y="37"/>
                      <a:pt x="188" y="40"/>
                    </a:cubicBezTo>
                    <a:cubicBezTo>
                      <a:pt x="195" y="41"/>
                      <a:pt x="198" y="44"/>
                      <a:pt x="196" y="48"/>
                    </a:cubicBezTo>
                    <a:cubicBezTo>
                      <a:pt x="193" y="53"/>
                      <a:pt x="186" y="52"/>
                      <a:pt x="180" y="51"/>
                    </a:cubicBezTo>
                    <a:cubicBezTo>
                      <a:pt x="149" y="49"/>
                      <a:pt x="117" y="47"/>
                      <a:pt x="86" y="45"/>
                    </a:cubicBezTo>
                    <a:cubicBezTo>
                      <a:pt x="79" y="44"/>
                      <a:pt x="71" y="44"/>
                      <a:pt x="64" y="44"/>
                    </a:cubicBezTo>
                    <a:cubicBezTo>
                      <a:pt x="59" y="44"/>
                      <a:pt x="54" y="44"/>
                      <a:pt x="50" y="42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71"/>
              <p:cNvSpPr/>
              <p:nvPr/>
            </p:nvSpPr>
            <p:spPr>
              <a:xfrm>
                <a:off x="5285" y="1207"/>
                <a:ext cx="323" cy="302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69" extrusionOk="0">
                    <a:moveTo>
                      <a:pt x="10" y="62"/>
                    </a:moveTo>
                    <a:cubicBezTo>
                      <a:pt x="17" y="69"/>
                      <a:pt x="15" y="77"/>
                      <a:pt x="19" y="84"/>
                    </a:cubicBezTo>
                    <a:cubicBezTo>
                      <a:pt x="24" y="91"/>
                      <a:pt x="20" y="99"/>
                      <a:pt x="24" y="107"/>
                    </a:cubicBezTo>
                    <a:cubicBezTo>
                      <a:pt x="25" y="110"/>
                      <a:pt x="26" y="111"/>
                      <a:pt x="32" y="110"/>
                    </a:cubicBezTo>
                    <a:cubicBezTo>
                      <a:pt x="79" y="102"/>
                      <a:pt x="117" y="87"/>
                      <a:pt x="133" y="58"/>
                    </a:cubicBezTo>
                    <a:cubicBezTo>
                      <a:pt x="141" y="43"/>
                      <a:pt x="151" y="28"/>
                      <a:pt x="156" y="12"/>
                    </a:cubicBezTo>
                    <a:cubicBezTo>
                      <a:pt x="162" y="8"/>
                      <a:pt x="169" y="3"/>
                      <a:pt x="178" y="0"/>
                    </a:cubicBezTo>
                    <a:cubicBezTo>
                      <a:pt x="182" y="4"/>
                      <a:pt x="175" y="6"/>
                      <a:pt x="173" y="9"/>
                    </a:cubicBezTo>
                    <a:cubicBezTo>
                      <a:pt x="164" y="30"/>
                      <a:pt x="151" y="51"/>
                      <a:pt x="136" y="71"/>
                    </a:cubicBezTo>
                    <a:cubicBezTo>
                      <a:pt x="124" y="87"/>
                      <a:pt x="102" y="100"/>
                      <a:pt x="76" y="111"/>
                    </a:cubicBezTo>
                    <a:cubicBezTo>
                      <a:pt x="61" y="117"/>
                      <a:pt x="47" y="123"/>
                      <a:pt x="31" y="128"/>
                    </a:cubicBezTo>
                    <a:cubicBezTo>
                      <a:pt x="20" y="131"/>
                      <a:pt x="20" y="138"/>
                      <a:pt x="18" y="143"/>
                    </a:cubicBezTo>
                    <a:cubicBezTo>
                      <a:pt x="15" y="150"/>
                      <a:pt x="12" y="157"/>
                      <a:pt x="6" y="164"/>
                    </a:cubicBezTo>
                    <a:cubicBezTo>
                      <a:pt x="6" y="164"/>
                      <a:pt x="7" y="165"/>
                      <a:pt x="7" y="165"/>
                    </a:cubicBezTo>
                    <a:cubicBezTo>
                      <a:pt x="7" y="169"/>
                      <a:pt x="4" y="169"/>
                      <a:pt x="0" y="168"/>
                    </a:cubicBezTo>
                    <a:cubicBezTo>
                      <a:pt x="1" y="159"/>
                      <a:pt x="6" y="151"/>
                      <a:pt x="10" y="142"/>
                    </a:cubicBezTo>
                    <a:cubicBezTo>
                      <a:pt x="11" y="138"/>
                      <a:pt x="12" y="135"/>
                      <a:pt x="12" y="131"/>
                    </a:cubicBezTo>
                    <a:cubicBezTo>
                      <a:pt x="13" y="108"/>
                      <a:pt x="11" y="86"/>
                      <a:pt x="5" y="64"/>
                    </a:cubicBezTo>
                    <a:cubicBezTo>
                      <a:pt x="7" y="63"/>
                      <a:pt x="8" y="63"/>
                      <a:pt x="10" y="62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71"/>
              <p:cNvSpPr/>
              <p:nvPr/>
            </p:nvSpPr>
            <p:spPr>
              <a:xfrm>
                <a:off x="2829" y="1405"/>
                <a:ext cx="155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87" h="122" extrusionOk="0">
                    <a:moveTo>
                      <a:pt x="55" y="0"/>
                    </a:moveTo>
                    <a:cubicBezTo>
                      <a:pt x="57" y="6"/>
                      <a:pt x="54" y="11"/>
                      <a:pt x="53" y="17"/>
                    </a:cubicBezTo>
                    <a:cubicBezTo>
                      <a:pt x="49" y="33"/>
                      <a:pt x="60" y="48"/>
                      <a:pt x="70" y="63"/>
                    </a:cubicBezTo>
                    <a:cubicBezTo>
                      <a:pt x="81" y="80"/>
                      <a:pt x="87" y="97"/>
                      <a:pt x="82" y="115"/>
                    </a:cubicBezTo>
                    <a:cubicBezTo>
                      <a:pt x="81" y="118"/>
                      <a:pt x="77" y="120"/>
                      <a:pt x="74" y="122"/>
                    </a:cubicBezTo>
                    <a:cubicBezTo>
                      <a:pt x="66" y="122"/>
                      <a:pt x="59" y="120"/>
                      <a:pt x="55" y="116"/>
                    </a:cubicBezTo>
                    <a:cubicBezTo>
                      <a:pt x="71" y="89"/>
                      <a:pt x="60" y="65"/>
                      <a:pt x="38" y="42"/>
                    </a:cubicBezTo>
                    <a:cubicBezTo>
                      <a:pt x="26" y="30"/>
                      <a:pt x="18" y="17"/>
                      <a:pt x="2" y="8"/>
                    </a:cubicBezTo>
                    <a:cubicBezTo>
                      <a:pt x="0" y="6"/>
                      <a:pt x="3" y="6"/>
                      <a:pt x="5" y="6"/>
                    </a:cubicBezTo>
                    <a:cubicBezTo>
                      <a:pt x="8" y="7"/>
                      <a:pt x="10" y="9"/>
                      <a:pt x="14" y="9"/>
                    </a:cubicBezTo>
                    <a:cubicBezTo>
                      <a:pt x="25" y="13"/>
                      <a:pt x="28" y="21"/>
                      <a:pt x="36" y="27"/>
                    </a:cubicBezTo>
                    <a:cubicBezTo>
                      <a:pt x="44" y="18"/>
                      <a:pt x="41" y="8"/>
                      <a:pt x="48" y="0"/>
                    </a:cubicBezTo>
                    <a:cubicBezTo>
                      <a:pt x="50" y="0"/>
                      <a:pt x="53" y="0"/>
                      <a:pt x="55" y="0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71"/>
              <p:cNvSpPr/>
              <p:nvPr/>
            </p:nvSpPr>
            <p:spPr>
              <a:xfrm>
                <a:off x="4140" y="1366"/>
                <a:ext cx="207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99" extrusionOk="0">
                    <a:moveTo>
                      <a:pt x="99" y="95"/>
                    </a:moveTo>
                    <a:cubicBezTo>
                      <a:pt x="104" y="83"/>
                      <a:pt x="105" y="71"/>
                      <a:pt x="101" y="59"/>
                    </a:cubicBezTo>
                    <a:cubicBezTo>
                      <a:pt x="100" y="56"/>
                      <a:pt x="99" y="54"/>
                      <a:pt x="95" y="54"/>
                    </a:cubicBezTo>
                    <a:cubicBezTo>
                      <a:pt x="70" y="54"/>
                      <a:pt x="52" y="45"/>
                      <a:pt x="34" y="37"/>
                    </a:cubicBezTo>
                    <a:cubicBezTo>
                      <a:pt x="23" y="32"/>
                      <a:pt x="11" y="31"/>
                      <a:pt x="0" y="28"/>
                    </a:cubicBezTo>
                    <a:cubicBezTo>
                      <a:pt x="0" y="26"/>
                      <a:pt x="2" y="25"/>
                      <a:pt x="5" y="25"/>
                    </a:cubicBezTo>
                    <a:cubicBezTo>
                      <a:pt x="22" y="22"/>
                      <a:pt x="33" y="29"/>
                      <a:pt x="44" y="34"/>
                    </a:cubicBezTo>
                    <a:cubicBezTo>
                      <a:pt x="58" y="40"/>
                      <a:pt x="72" y="45"/>
                      <a:pt x="91" y="45"/>
                    </a:cubicBezTo>
                    <a:cubicBezTo>
                      <a:pt x="87" y="35"/>
                      <a:pt x="78" y="26"/>
                      <a:pt x="71" y="17"/>
                    </a:cubicBezTo>
                    <a:cubicBezTo>
                      <a:pt x="69" y="15"/>
                      <a:pt x="64" y="13"/>
                      <a:pt x="67" y="10"/>
                    </a:cubicBezTo>
                    <a:cubicBezTo>
                      <a:pt x="67" y="6"/>
                      <a:pt x="71" y="3"/>
                      <a:pt x="75" y="0"/>
                    </a:cubicBezTo>
                    <a:cubicBezTo>
                      <a:pt x="87" y="11"/>
                      <a:pt x="95" y="24"/>
                      <a:pt x="104" y="37"/>
                    </a:cubicBezTo>
                    <a:cubicBezTo>
                      <a:pt x="117" y="54"/>
                      <a:pt x="116" y="72"/>
                      <a:pt x="115" y="91"/>
                    </a:cubicBezTo>
                    <a:cubicBezTo>
                      <a:pt x="115" y="92"/>
                      <a:pt x="114" y="94"/>
                      <a:pt x="113" y="96"/>
                    </a:cubicBezTo>
                    <a:cubicBezTo>
                      <a:pt x="108" y="98"/>
                      <a:pt x="103" y="99"/>
                      <a:pt x="99" y="95"/>
                    </a:cubicBezTo>
                    <a:close/>
                  </a:path>
                </a:pathLst>
              </a:custGeom>
              <a:solidFill>
                <a:srgbClr val="C2B8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71"/>
              <p:cNvSpPr/>
              <p:nvPr/>
            </p:nvSpPr>
            <p:spPr>
              <a:xfrm>
                <a:off x="4148" y="1384"/>
                <a:ext cx="164" cy="69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" extrusionOk="0">
                    <a:moveTo>
                      <a:pt x="62" y="0"/>
                    </a:moveTo>
                    <a:cubicBezTo>
                      <a:pt x="71" y="10"/>
                      <a:pt x="82" y="21"/>
                      <a:pt x="88" y="33"/>
                    </a:cubicBezTo>
                    <a:cubicBezTo>
                      <a:pt x="89" y="34"/>
                      <a:pt x="92" y="36"/>
                      <a:pt x="89" y="38"/>
                    </a:cubicBezTo>
                    <a:cubicBezTo>
                      <a:pt x="86" y="39"/>
                      <a:pt x="83" y="37"/>
                      <a:pt x="80" y="37"/>
                    </a:cubicBezTo>
                    <a:cubicBezTo>
                      <a:pt x="61" y="36"/>
                      <a:pt x="47" y="29"/>
                      <a:pt x="33" y="23"/>
                    </a:cubicBezTo>
                    <a:cubicBezTo>
                      <a:pt x="24" y="18"/>
                      <a:pt x="13" y="15"/>
                      <a:pt x="0" y="15"/>
                    </a:cubicBezTo>
                    <a:cubicBezTo>
                      <a:pt x="5" y="10"/>
                      <a:pt x="13" y="8"/>
                      <a:pt x="23" y="6"/>
                    </a:cubicBezTo>
                    <a:cubicBezTo>
                      <a:pt x="36" y="4"/>
                      <a:pt x="49" y="2"/>
                      <a:pt x="62" y="0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71"/>
              <p:cNvSpPr/>
              <p:nvPr/>
            </p:nvSpPr>
            <p:spPr>
              <a:xfrm>
                <a:off x="4662" y="1541"/>
                <a:ext cx="168" cy="6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7" extrusionOk="0">
                    <a:moveTo>
                      <a:pt x="95" y="18"/>
                    </a:moveTo>
                    <a:cubicBezTo>
                      <a:pt x="81" y="20"/>
                      <a:pt x="69" y="24"/>
                      <a:pt x="59" y="30"/>
                    </a:cubicBezTo>
                    <a:cubicBezTo>
                      <a:pt x="57" y="31"/>
                      <a:pt x="56" y="31"/>
                      <a:pt x="54" y="32"/>
                    </a:cubicBezTo>
                    <a:cubicBezTo>
                      <a:pt x="41" y="32"/>
                      <a:pt x="28" y="33"/>
                      <a:pt x="16" y="36"/>
                    </a:cubicBezTo>
                    <a:cubicBezTo>
                      <a:pt x="14" y="37"/>
                      <a:pt x="12" y="36"/>
                      <a:pt x="10" y="36"/>
                    </a:cubicBezTo>
                    <a:cubicBezTo>
                      <a:pt x="0" y="28"/>
                      <a:pt x="13" y="28"/>
                      <a:pt x="19" y="27"/>
                    </a:cubicBezTo>
                    <a:cubicBezTo>
                      <a:pt x="18" y="24"/>
                      <a:pt x="10" y="22"/>
                      <a:pt x="14" y="20"/>
                    </a:cubicBezTo>
                    <a:cubicBezTo>
                      <a:pt x="22" y="17"/>
                      <a:pt x="30" y="21"/>
                      <a:pt x="38" y="23"/>
                    </a:cubicBezTo>
                    <a:cubicBezTo>
                      <a:pt x="35" y="17"/>
                      <a:pt x="32" y="12"/>
                      <a:pt x="36" y="7"/>
                    </a:cubicBezTo>
                    <a:cubicBezTo>
                      <a:pt x="38" y="5"/>
                      <a:pt x="40" y="5"/>
                      <a:pt x="44" y="5"/>
                    </a:cubicBezTo>
                    <a:cubicBezTo>
                      <a:pt x="49" y="8"/>
                      <a:pt x="53" y="11"/>
                      <a:pt x="57" y="15"/>
                    </a:cubicBezTo>
                    <a:cubicBezTo>
                      <a:pt x="56" y="12"/>
                      <a:pt x="56" y="9"/>
                      <a:pt x="56" y="6"/>
                    </a:cubicBezTo>
                    <a:cubicBezTo>
                      <a:pt x="56" y="5"/>
                      <a:pt x="54" y="2"/>
                      <a:pt x="59" y="1"/>
                    </a:cubicBezTo>
                    <a:cubicBezTo>
                      <a:pt x="64" y="0"/>
                      <a:pt x="66" y="3"/>
                      <a:pt x="68" y="5"/>
                    </a:cubicBezTo>
                    <a:cubicBezTo>
                      <a:pt x="70" y="8"/>
                      <a:pt x="72" y="11"/>
                      <a:pt x="75" y="15"/>
                    </a:cubicBezTo>
                    <a:cubicBezTo>
                      <a:pt x="80" y="14"/>
                      <a:pt x="82" y="10"/>
                      <a:pt x="88" y="10"/>
                    </a:cubicBezTo>
                    <a:cubicBezTo>
                      <a:pt x="95" y="11"/>
                      <a:pt x="91" y="16"/>
                      <a:pt x="95" y="18"/>
                    </a:cubicBezTo>
                    <a:close/>
                  </a:path>
                </a:pathLst>
              </a:custGeom>
              <a:solidFill>
                <a:srgbClr val="8297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71"/>
              <p:cNvSpPr/>
              <p:nvPr/>
            </p:nvSpPr>
            <p:spPr>
              <a:xfrm>
                <a:off x="-239" y="1327"/>
                <a:ext cx="98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5" h="34" extrusionOk="0">
                    <a:moveTo>
                      <a:pt x="46" y="0"/>
                    </a:moveTo>
                    <a:cubicBezTo>
                      <a:pt x="49" y="9"/>
                      <a:pt x="55" y="19"/>
                      <a:pt x="46" y="29"/>
                    </a:cubicBezTo>
                    <a:cubicBezTo>
                      <a:pt x="44" y="31"/>
                      <a:pt x="44" y="33"/>
                      <a:pt x="40" y="33"/>
                    </a:cubicBezTo>
                    <a:cubicBezTo>
                      <a:pt x="35" y="34"/>
                      <a:pt x="32" y="32"/>
                      <a:pt x="29" y="30"/>
                    </a:cubicBezTo>
                    <a:cubicBezTo>
                      <a:pt x="25" y="26"/>
                      <a:pt x="22" y="22"/>
                      <a:pt x="18" y="19"/>
                    </a:cubicBezTo>
                    <a:cubicBezTo>
                      <a:pt x="13" y="16"/>
                      <a:pt x="8" y="13"/>
                      <a:pt x="0" y="13"/>
                    </a:cubicBezTo>
                    <a:cubicBezTo>
                      <a:pt x="12" y="10"/>
                      <a:pt x="23" y="5"/>
                      <a:pt x="34" y="1"/>
                    </a:cubicBezTo>
                    <a:cubicBezTo>
                      <a:pt x="38" y="0"/>
                      <a:pt x="42" y="0"/>
                      <a:pt x="46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71"/>
              <p:cNvSpPr/>
              <p:nvPr/>
            </p:nvSpPr>
            <p:spPr>
              <a:xfrm>
                <a:off x="2854" y="1400"/>
                <a:ext cx="60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3" extrusionOk="0">
                    <a:moveTo>
                      <a:pt x="34" y="3"/>
                    </a:moveTo>
                    <a:cubicBezTo>
                      <a:pt x="34" y="12"/>
                      <a:pt x="30" y="21"/>
                      <a:pt x="27" y="30"/>
                    </a:cubicBezTo>
                    <a:cubicBezTo>
                      <a:pt x="26" y="31"/>
                      <a:pt x="26" y="33"/>
                      <a:pt x="23" y="33"/>
                    </a:cubicBezTo>
                    <a:cubicBezTo>
                      <a:pt x="21" y="33"/>
                      <a:pt x="19" y="32"/>
                      <a:pt x="18" y="30"/>
                    </a:cubicBezTo>
                    <a:cubicBezTo>
                      <a:pt x="12" y="24"/>
                      <a:pt x="6" y="18"/>
                      <a:pt x="0" y="12"/>
                    </a:cubicBezTo>
                    <a:cubicBezTo>
                      <a:pt x="8" y="4"/>
                      <a:pt x="19" y="0"/>
                      <a:pt x="34" y="3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71"/>
              <p:cNvSpPr/>
              <p:nvPr/>
            </p:nvSpPr>
            <p:spPr>
              <a:xfrm>
                <a:off x="1856" y="1612"/>
                <a:ext cx="3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8" h="7" extrusionOk="0">
                    <a:moveTo>
                      <a:pt x="18" y="1"/>
                    </a:moveTo>
                    <a:cubicBezTo>
                      <a:pt x="13" y="3"/>
                      <a:pt x="8" y="5"/>
                      <a:pt x="3" y="7"/>
                    </a:cubicBezTo>
                    <a:cubicBezTo>
                      <a:pt x="2" y="7"/>
                      <a:pt x="1" y="6"/>
                      <a:pt x="0" y="6"/>
                    </a:cubicBezTo>
                    <a:cubicBezTo>
                      <a:pt x="5" y="4"/>
                      <a:pt x="9" y="2"/>
                      <a:pt x="13" y="0"/>
                    </a:cubicBezTo>
                    <a:cubicBezTo>
                      <a:pt x="15" y="0"/>
                      <a:pt x="16" y="1"/>
                      <a:pt x="18" y="1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71"/>
              <p:cNvSpPr/>
              <p:nvPr/>
            </p:nvSpPr>
            <p:spPr>
              <a:xfrm>
                <a:off x="-775" y="1818"/>
                <a:ext cx="1985" cy="230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129" extrusionOk="0">
                    <a:moveTo>
                      <a:pt x="0" y="127"/>
                    </a:moveTo>
                    <a:cubicBezTo>
                      <a:pt x="6" y="121"/>
                      <a:pt x="15" y="119"/>
                      <a:pt x="27" y="119"/>
                    </a:cubicBezTo>
                    <a:cubicBezTo>
                      <a:pt x="37" y="119"/>
                      <a:pt x="47" y="117"/>
                      <a:pt x="55" y="112"/>
                    </a:cubicBezTo>
                    <a:cubicBezTo>
                      <a:pt x="60" y="109"/>
                      <a:pt x="62" y="106"/>
                      <a:pt x="58" y="102"/>
                    </a:cubicBezTo>
                    <a:cubicBezTo>
                      <a:pt x="54" y="96"/>
                      <a:pt x="56" y="92"/>
                      <a:pt x="67" y="88"/>
                    </a:cubicBezTo>
                    <a:cubicBezTo>
                      <a:pt x="60" y="94"/>
                      <a:pt x="65" y="98"/>
                      <a:pt x="70" y="102"/>
                    </a:cubicBezTo>
                    <a:cubicBezTo>
                      <a:pt x="75" y="106"/>
                      <a:pt x="82" y="107"/>
                      <a:pt x="90" y="107"/>
                    </a:cubicBezTo>
                    <a:cubicBezTo>
                      <a:pt x="111" y="108"/>
                      <a:pt x="131" y="107"/>
                      <a:pt x="151" y="104"/>
                    </a:cubicBezTo>
                    <a:cubicBezTo>
                      <a:pt x="159" y="103"/>
                      <a:pt x="167" y="101"/>
                      <a:pt x="168" y="95"/>
                    </a:cubicBezTo>
                    <a:cubicBezTo>
                      <a:pt x="169" y="87"/>
                      <a:pt x="163" y="83"/>
                      <a:pt x="152" y="81"/>
                    </a:cubicBezTo>
                    <a:cubicBezTo>
                      <a:pt x="137" y="78"/>
                      <a:pt x="121" y="78"/>
                      <a:pt x="105" y="80"/>
                    </a:cubicBezTo>
                    <a:cubicBezTo>
                      <a:pt x="96" y="81"/>
                      <a:pt x="86" y="82"/>
                      <a:pt x="73" y="84"/>
                    </a:cubicBezTo>
                    <a:cubicBezTo>
                      <a:pt x="84" y="78"/>
                      <a:pt x="88" y="72"/>
                      <a:pt x="106" y="75"/>
                    </a:cubicBezTo>
                    <a:cubicBezTo>
                      <a:pt x="119" y="77"/>
                      <a:pt x="134" y="75"/>
                      <a:pt x="148" y="75"/>
                    </a:cubicBezTo>
                    <a:cubicBezTo>
                      <a:pt x="154" y="76"/>
                      <a:pt x="159" y="74"/>
                      <a:pt x="160" y="71"/>
                    </a:cubicBezTo>
                    <a:cubicBezTo>
                      <a:pt x="161" y="67"/>
                      <a:pt x="156" y="64"/>
                      <a:pt x="151" y="63"/>
                    </a:cubicBezTo>
                    <a:cubicBezTo>
                      <a:pt x="140" y="61"/>
                      <a:pt x="130" y="60"/>
                      <a:pt x="121" y="59"/>
                    </a:cubicBezTo>
                    <a:cubicBezTo>
                      <a:pt x="134" y="51"/>
                      <a:pt x="147" y="44"/>
                      <a:pt x="160" y="36"/>
                    </a:cubicBezTo>
                    <a:cubicBezTo>
                      <a:pt x="170" y="45"/>
                      <a:pt x="202" y="49"/>
                      <a:pt x="219" y="42"/>
                    </a:cubicBezTo>
                    <a:cubicBezTo>
                      <a:pt x="225" y="39"/>
                      <a:pt x="228" y="34"/>
                      <a:pt x="225" y="30"/>
                    </a:cubicBezTo>
                    <a:cubicBezTo>
                      <a:pt x="221" y="26"/>
                      <a:pt x="213" y="22"/>
                      <a:pt x="204" y="23"/>
                    </a:cubicBezTo>
                    <a:cubicBezTo>
                      <a:pt x="194" y="23"/>
                      <a:pt x="185" y="25"/>
                      <a:pt x="175" y="26"/>
                    </a:cubicBezTo>
                    <a:cubicBezTo>
                      <a:pt x="179" y="21"/>
                      <a:pt x="187" y="19"/>
                      <a:pt x="189" y="14"/>
                    </a:cubicBezTo>
                    <a:cubicBezTo>
                      <a:pt x="195" y="9"/>
                      <a:pt x="204" y="6"/>
                      <a:pt x="214" y="5"/>
                    </a:cubicBezTo>
                    <a:cubicBezTo>
                      <a:pt x="222" y="5"/>
                      <a:pt x="229" y="0"/>
                      <a:pt x="237" y="3"/>
                    </a:cubicBezTo>
                    <a:cubicBezTo>
                      <a:pt x="242" y="5"/>
                      <a:pt x="241" y="7"/>
                      <a:pt x="239" y="9"/>
                    </a:cubicBezTo>
                    <a:cubicBezTo>
                      <a:pt x="232" y="13"/>
                      <a:pt x="237" y="14"/>
                      <a:pt x="244" y="15"/>
                    </a:cubicBezTo>
                    <a:cubicBezTo>
                      <a:pt x="249" y="15"/>
                      <a:pt x="254" y="15"/>
                      <a:pt x="259" y="16"/>
                    </a:cubicBezTo>
                    <a:cubicBezTo>
                      <a:pt x="262" y="17"/>
                      <a:pt x="264" y="18"/>
                      <a:pt x="263" y="19"/>
                    </a:cubicBezTo>
                    <a:cubicBezTo>
                      <a:pt x="263" y="20"/>
                      <a:pt x="261" y="21"/>
                      <a:pt x="259" y="21"/>
                    </a:cubicBezTo>
                    <a:cubicBezTo>
                      <a:pt x="258" y="22"/>
                      <a:pt x="259" y="21"/>
                      <a:pt x="258" y="21"/>
                    </a:cubicBezTo>
                    <a:cubicBezTo>
                      <a:pt x="252" y="22"/>
                      <a:pt x="245" y="23"/>
                      <a:pt x="246" y="28"/>
                    </a:cubicBezTo>
                    <a:cubicBezTo>
                      <a:pt x="248" y="32"/>
                      <a:pt x="256" y="32"/>
                      <a:pt x="262" y="32"/>
                    </a:cubicBezTo>
                    <a:cubicBezTo>
                      <a:pt x="265" y="32"/>
                      <a:pt x="267" y="32"/>
                      <a:pt x="269" y="31"/>
                    </a:cubicBezTo>
                    <a:cubicBezTo>
                      <a:pt x="280" y="27"/>
                      <a:pt x="288" y="30"/>
                      <a:pt x="295" y="35"/>
                    </a:cubicBezTo>
                    <a:cubicBezTo>
                      <a:pt x="299" y="37"/>
                      <a:pt x="303" y="40"/>
                      <a:pt x="307" y="42"/>
                    </a:cubicBezTo>
                    <a:cubicBezTo>
                      <a:pt x="312" y="45"/>
                      <a:pt x="314" y="47"/>
                      <a:pt x="312" y="51"/>
                    </a:cubicBezTo>
                    <a:cubicBezTo>
                      <a:pt x="308" y="59"/>
                      <a:pt x="313" y="63"/>
                      <a:pt x="326" y="65"/>
                    </a:cubicBezTo>
                    <a:cubicBezTo>
                      <a:pt x="332" y="66"/>
                      <a:pt x="338" y="66"/>
                      <a:pt x="344" y="66"/>
                    </a:cubicBezTo>
                    <a:cubicBezTo>
                      <a:pt x="350" y="67"/>
                      <a:pt x="356" y="69"/>
                      <a:pt x="357" y="72"/>
                    </a:cubicBezTo>
                    <a:cubicBezTo>
                      <a:pt x="358" y="76"/>
                      <a:pt x="351" y="76"/>
                      <a:pt x="347" y="78"/>
                    </a:cubicBezTo>
                    <a:cubicBezTo>
                      <a:pt x="345" y="78"/>
                      <a:pt x="343" y="79"/>
                      <a:pt x="341" y="80"/>
                    </a:cubicBezTo>
                    <a:cubicBezTo>
                      <a:pt x="334" y="83"/>
                      <a:pt x="334" y="86"/>
                      <a:pt x="343" y="88"/>
                    </a:cubicBezTo>
                    <a:cubicBezTo>
                      <a:pt x="357" y="92"/>
                      <a:pt x="373" y="95"/>
                      <a:pt x="389" y="96"/>
                    </a:cubicBezTo>
                    <a:cubicBezTo>
                      <a:pt x="393" y="96"/>
                      <a:pt x="398" y="96"/>
                      <a:pt x="400" y="98"/>
                    </a:cubicBezTo>
                    <a:cubicBezTo>
                      <a:pt x="401" y="101"/>
                      <a:pt x="397" y="102"/>
                      <a:pt x="395" y="104"/>
                    </a:cubicBezTo>
                    <a:cubicBezTo>
                      <a:pt x="388" y="108"/>
                      <a:pt x="382" y="111"/>
                      <a:pt x="375" y="116"/>
                    </a:cubicBezTo>
                    <a:cubicBezTo>
                      <a:pt x="391" y="120"/>
                      <a:pt x="406" y="120"/>
                      <a:pt x="420" y="117"/>
                    </a:cubicBezTo>
                    <a:cubicBezTo>
                      <a:pt x="429" y="115"/>
                      <a:pt x="434" y="115"/>
                      <a:pt x="439" y="120"/>
                    </a:cubicBezTo>
                    <a:cubicBezTo>
                      <a:pt x="440" y="120"/>
                      <a:pt x="441" y="121"/>
                      <a:pt x="442" y="121"/>
                    </a:cubicBezTo>
                    <a:cubicBezTo>
                      <a:pt x="446" y="123"/>
                      <a:pt x="447" y="121"/>
                      <a:pt x="447" y="119"/>
                    </a:cubicBezTo>
                    <a:cubicBezTo>
                      <a:pt x="457" y="119"/>
                      <a:pt x="466" y="120"/>
                      <a:pt x="475" y="120"/>
                    </a:cubicBezTo>
                    <a:cubicBezTo>
                      <a:pt x="484" y="121"/>
                      <a:pt x="493" y="121"/>
                      <a:pt x="502" y="121"/>
                    </a:cubicBezTo>
                    <a:cubicBezTo>
                      <a:pt x="507" y="121"/>
                      <a:pt x="512" y="119"/>
                      <a:pt x="513" y="116"/>
                    </a:cubicBezTo>
                    <a:cubicBezTo>
                      <a:pt x="514" y="112"/>
                      <a:pt x="510" y="109"/>
                      <a:pt x="504" y="109"/>
                    </a:cubicBezTo>
                    <a:cubicBezTo>
                      <a:pt x="492" y="108"/>
                      <a:pt x="480" y="106"/>
                      <a:pt x="468" y="107"/>
                    </a:cubicBezTo>
                    <a:cubicBezTo>
                      <a:pt x="456" y="108"/>
                      <a:pt x="449" y="112"/>
                      <a:pt x="447" y="119"/>
                    </a:cubicBezTo>
                    <a:cubicBezTo>
                      <a:pt x="444" y="121"/>
                      <a:pt x="442" y="121"/>
                      <a:pt x="439" y="119"/>
                    </a:cubicBezTo>
                    <a:cubicBezTo>
                      <a:pt x="430" y="114"/>
                      <a:pt x="420" y="109"/>
                      <a:pt x="411" y="103"/>
                    </a:cubicBezTo>
                    <a:cubicBezTo>
                      <a:pt x="407" y="100"/>
                      <a:pt x="405" y="98"/>
                      <a:pt x="411" y="95"/>
                    </a:cubicBezTo>
                    <a:cubicBezTo>
                      <a:pt x="421" y="90"/>
                      <a:pt x="427" y="82"/>
                      <a:pt x="439" y="79"/>
                    </a:cubicBezTo>
                    <a:cubicBezTo>
                      <a:pt x="455" y="77"/>
                      <a:pt x="471" y="78"/>
                      <a:pt x="486" y="75"/>
                    </a:cubicBezTo>
                    <a:cubicBezTo>
                      <a:pt x="500" y="73"/>
                      <a:pt x="513" y="70"/>
                      <a:pt x="526" y="67"/>
                    </a:cubicBezTo>
                    <a:cubicBezTo>
                      <a:pt x="536" y="64"/>
                      <a:pt x="544" y="61"/>
                      <a:pt x="544" y="54"/>
                    </a:cubicBezTo>
                    <a:cubicBezTo>
                      <a:pt x="545" y="48"/>
                      <a:pt x="539" y="43"/>
                      <a:pt x="529" y="39"/>
                    </a:cubicBezTo>
                    <a:cubicBezTo>
                      <a:pt x="525" y="38"/>
                      <a:pt x="519" y="37"/>
                      <a:pt x="519" y="33"/>
                    </a:cubicBezTo>
                    <a:cubicBezTo>
                      <a:pt x="520" y="30"/>
                      <a:pt x="524" y="28"/>
                      <a:pt x="528" y="27"/>
                    </a:cubicBezTo>
                    <a:cubicBezTo>
                      <a:pt x="534" y="25"/>
                      <a:pt x="542" y="25"/>
                      <a:pt x="549" y="25"/>
                    </a:cubicBezTo>
                    <a:cubicBezTo>
                      <a:pt x="558" y="23"/>
                      <a:pt x="567" y="23"/>
                      <a:pt x="576" y="23"/>
                    </a:cubicBezTo>
                    <a:cubicBezTo>
                      <a:pt x="594" y="23"/>
                      <a:pt x="613" y="24"/>
                      <a:pt x="631" y="23"/>
                    </a:cubicBezTo>
                    <a:cubicBezTo>
                      <a:pt x="637" y="22"/>
                      <a:pt x="644" y="23"/>
                      <a:pt x="650" y="21"/>
                    </a:cubicBezTo>
                    <a:cubicBezTo>
                      <a:pt x="653" y="21"/>
                      <a:pt x="656" y="20"/>
                      <a:pt x="659" y="20"/>
                    </a:cubicBezTo>
                    <a:cubicBezTo>
                      <a:pt x="674" y="17"/>
                      <a:pt x="687" y="11"/>
                      <a:pt x="704" y="11"/>
                    </a:cubicBezTo>
                    <a:cubicBezTo>
                      <a:pt x="710" y="11"/>
                      <a:pt x="717" y="11"/>
                      <a:pt x="724" y="11"/>
                    </a:cubicBezTo>
                    <a:cubicBezTo>
                      <a:pt x="744" y="13"/>
                      <a:pt x="765" y="15"/>
                      <a:pt x="785" y="16"/>
                    </a:cubicBezTo>
                    <a:cubicBezTo>
                      <a:pt x="798" y="19"/>
                      <a:pt x="812" y="18"/>
                      <a:pt x="826" y="19"/>
                    </a:cubicBezTo>
                    <a:cubicBezTo>
                      <a:pt x="841" y="19"/>
                      <a:pt x="857" y="19"/>
                      <a:pt x="872" y="19"/>
                    </a:cubicBezTo>
                    <a:cubicBezTo>
                      <a:pt x="874" y="19"/>
                      <a:pt x="876" y="19"/>
                      <a:pt x="878" y="19"/>
                    </a:cubicBezTo>
                    <a:cubicBezTo>
                      <a:pt x="883" y="20"/>
                      <a:pt x="891" y="18"/>
                      <a:pt x="893" y="21"/>
                    </a:cubicBezTo>
                    <a:cubicBezTo>
                      <a:pt x="896" y="25"/>
                      <a:pt x="888" y="28"/>
                      <a:pt x="883" y="30"/>
                    </a:cubicBezTo>
                    <a:cubicBezTo>
                      <a:pt x="876" y="34"/>
                      <a:pt x="866" y="37"/>
                      <a:pt x="858" y="40"/>
                    </a:cubicBezTo>
                    <a:cubicBezTo>
                      <a:pt x="844" y="47"/>
                      <a:pt x="838" y="56"/>
                      <a:pt x="827" y="63"/>
                    </a:cubicBezTo>
                    <a:cubicBezTo>
                      <a:pt x="820" y="67"/>
                      <a:pt x="813" y="69"/>
                      <a:pt x="804" y="66"/>
                    </a:cubicBezTo>
                    <a:cubicBezTo>
                      <a:pt x="789" y="62"/>
                      <a:pt x="773" y="62"/>
                      <a:pt x="757" y="62"/>
                    </a:cubicBezTo>
                    <a:cubicBezTo>
                      <a:pt x="746" y="62"/>
                      <a:pt x="737" y="65"/>
                      <a:pt x="730" y="70"/>
                    </a:cubicBezTo>
                    <a:cubicBezTo>
                      <a:pt x="724" y="75"/>
                      <a:pt x="726" y="78"/>
                      <a:pt x="735" y="79"/>
                    </a:cubicBezTo>
                    <a:cubicBezTo>
                      <a:pt x="746" y="81"/>
                      <a:pt x="758" y="81"/>
                      <a:pt x="770" y="82"/>
                    </a:cubicBezTo>
                    <a:cubicBezTo>
                      <a:pt x="775" y="83"/>
                      <a:pt x="784" y="81"/>
                      <a:pt x="784" y="86"/>
                    </a:cubicBezTo>
                    <a:cubicBezTo>
                      <a:pt x="783" y="91"/>
                      <a:pt x="776" y="91"/>
                      <a:pt x="769" y="91"/>
                    </a:cubicBezTo>
                    <a:cubicBezTo>
                      <a:pt x="758" y="91"/>
                      <a:pt x="749" y="94"/>
                      <a:pt x="739" y="96"/>
                    </a:cubicBezTo>
                    <a:cubicBezTo>
                      <a:pt x="737" y="97"/>
                      <a:pt x="734" y="97"/>
                      <a:pt x="735" y="99"/>
                    </a:cubicBezTo>
                    <a:cubicBezTo>
                      <a:pt x="735" y="101"/>
                      <a:pt x="738" y="101"/>
                      <a:pt x="741" y="101"/>
                    </a:cubicBezTo>
                    <a:cubicBezTo>
                      <a:pt x="745" y="102"/>
                      <a:pt x="752" y="101"/>
                      <a:pt x="752" y="104"/>
                    </a:cubicBezTo>
                    <a:cubicBezTo>
                      <a:pt x="752" y="109"/>
                      <a:pt x="746" y="110"/>
                      <a:pt x="739" y="110"/>
                    </a:cubicBezTo>
                    <a:cubicBezTo>
                      <a:pt x="730" y="110"/>
                      <a:pt x="725" y="113"/>
                      <a:pt x="727" y="118"/>
                    </a:cubicBezTo>
                    <a:cubicBezTo>
                      <a:pt x="727" y="120"/>
                      <a:pt x="726" y="121"/>
                      <a:pt x="724" y="122"/>
                    </a:cubicBezTo>
                    <a:cubicBezTo>
                      <a:pt x="723" y="123"/>
                      <a:pt x="725" y="123"/>
                      <a:pt x="724" y="123"/>
                    </a:cubicBezTo>
                    <a:cubicBezTo>
                      <a:pt x="723" y="123"/>
                      <a:pt x="724" y="122"/>
                      <a:pt x="724" y="122"/>
                    </a:cubicBezTo>
                    <a:cubicBezTo>
                      <a:pt x="728" y="119"/>
                      <a:pt x="732" y="119"/>
                      <a:pt x="739" y="120"/>
                    </a:cubicBezTo>
                    <a:cubicBezTo>
                      <a:pt x="756" y="122"/>
                      <a:pt x="772" y="124"/>
                      <a:pt x="790" y="122"/>
                    </a:cubicBezTo>
                    <a:cubicBezTo>
                      <a:pt x="793" y="121"/>
                      <a:pt x="797" y="121"/>
                      <a:pt x="799" y="122"/>
                    </a:cubicBezTo>
                    <a:cubicBezTo>
                      <a:pt x="807" y="124"/>
                      <a:pt x="810" y="121"/>
                      <a:pt x="814" y="119"/>
                    </a:cubicBezTo>
                    <a:cubicBezTo>
                      <a:pt x="820" y="114"/>
                      <a:pt x="819" y="111"/>
                      <a:pt x="809" y="110"/>
                    </a:cubicBezTo>
                    <a:cubicBezTo>
                      <a:pt x="805" y="109"/>
                      <a:pt x="800" y="109"/>
                      <a:pt x="796" y="109"/>
                    </a:cubicBezTo>
                    <a:cubicBezTo>
                      <a:pt x="792" y="109"/>
                      <a:pt x="789" y="109"/>
                      <a:pt x="785" y="109"/>
                    </a:cubicBezTo>
                    <a:cubicBezTo>
                      <a:pt x="782" y="108"/>
                      <a:pt x="779" y="107"/>
                      <a:pt x="778" y="105"/>
                    </a:cubicBezTo>
                    <a:cubicBezTo>
                      <a:pt x="777" y="103"/>
                      <a:pt x="781" y="102"/>
                      <a:pt x="784" y="102"/>
                    </a:cubicBezTo>
                    <a:cubicBezTo>
                      <a:pt x="794" y="100"/>
                      <a:pt x="795" y="98"/>
                      <a:pt x="789" y="93"/>
                    </a:cubicBezTo>
                    <a:cubicBezTo>
                      <a:pt x="783" y="88"/>
                      <a:pt x="787" y="84"/>
                      <a:pt x="797" y="83"/>
                    </a:cubicBezTo>
                    <a:cubicBezTo>
                      <a:pt x="815" y="81"/>
                      <a:pt x="815" y="81"/>
                      <a:pt x="818" y="70"/>
                    </a:cubicBezTo>
                    <a:cubicBezTo>
                      <a:pt x="819" y="66"/>
                      <a:pt x="825" y="64"/>
                      <a:pt x="831" y="61"/>
                    </a:cubicBezTo>
                    <a:cubicBezTo>
                      <a:pt x="834" y="60"/>
                      <a:pt x="837" y="61"/>
                      <a:pt x="839" y="63"/>
                    </a:cubicBezTo>
                    <a:cubicBezTo>
                      <a:pt x="858" y="78"/>
                      <a:pt x="886" y="79"/>
                      <a:pt x="913" y="77"/>
                    </a:cubicBezTo>
                    <a:cubicBezTo>
                      <a:pt x="940" y="74"/>
                      <a:pt x="966" y="70"/>
                      <a:pt x="993" y="67"/>
                    </a:cubicBezTo>
                    <a:cubicBezTo>
                      <a:pt x="1014" y="64"/>
                      <a:pt x="1020" y="54"/>
                      <a:pt x="1007" y="44"/>
                    </a:cubicBezTo>
                    <a:cubicBezTo>
                      <a:pt x="1004" y="42"/>
                      <a:pt x="999" y="41"/>
                      <a:pt x="1001" y="38"/>
                    </a:cubicBezTo>
                    <a:cubicBezTo>
                      <a:pt x="1009" y="35"/>
                      <a:pt x="1014" y="38"/>
                      <a:pt x="1020" y="40"/>
                    </a:cubicBezTo>
                    <a:cubicBezTo>
                      <a:pt x="1024" y="41"/>
                      <a:pt x="1026" y="43"/>
                      <a:pt x="1030" y="45"/>
                    </a:cubicBezTo>
                    <a:cubicBezTo>
                      <a:pt x="1034" y="48"/>
                      <a:pt x="1039" y="51"/>
                      <a:pt x="1043" y="54"/>
                    </a:cubicBezTo>
                    <a:cubicBezTo>
                      <a:pt x="1047" y="56"/>
                      <a:pt x="1048" y="59"/>
                      <a:pt x="1041" y="60"/>
                    </a:cubicBezTo>
                    <a:cubicBezTo>
                      <a:pt x="1038" y="61"/>
                      <a:pt x="1032" y="61"/>
                      <a:pt x="1034" y="64"/>
                    </a:cubicBezTo>
                    <a:cubicBezTo>
                      <a:pt x="1035" y="66"/>
                      <a:pt x="1040" y="66"/>
                      <a:pt x="1045" y="66"/>
                    </a:cubicBezTo>
                    <a:cubicBezTo>
                      <a:pt x="1047" y="66"/>
                      <a:pt x="1049" y="66"/>
                      <a:pt x="1051" y="65"/>
                    </a:cubicBezTo>
                    <a:cubicBezTo>
                      <a:pt x="1057" y="63"/>
                      <a:pt x="1063" y="63"/>
                      <a:pt x="1066" y="67"/>
                    </a:cubicBezTo>
                    <a:cubicBezTo>
                      <a:pt x="1068" y="71"/>
                      <a:pt x="1060" y="70"/>
                      <a:pt x="1056" y="71"/>
                    </a:cubicBezTo>
                    <a:cubicBezTo>
                      <a:pt x="1041" y="73"/>
                      <a:pt x="1024" y="75"/>
                      <a:pt x="1009" y="77"/>
                    </a:cubicBezTo>
                    <a:cubicBezTo>
                      <a:pt x="999" y="79"/>
                      <a:pt x="991" y="81"/>
                      <a:pt x="989" y="87"/>
                    </a:cubicBezTo>
                    <a:cubicBezTo>
                      <a:pt x="988" y="91"/>
                      <a:pt x="995" y="97"/>
                      <a:pt x="1005" y="100"/>
                    </a:cubicBezTo>
                    <a:cubicBezTo>
                      <a:pt x="1013" y="102"/>
                      <a:pt x="1022" y="103"/>
                      <a:pt x="1031" y="104"/>
                    </a:cubicBezTo>
                    <a:cubicBezTo>
                      <a:pt x="1041" y="105"/>
                      <a:pt x="1051" y="105"/>
                      <a:pt x="1061" y="104"/>
                    </a:cubicBezTo>
                    <a:cubicBezTo>
                      <a:pt x="1077" y="102"/>
                      <a:pt x="1092" y="98"/>
                      <a:pt x="1107" y="94"/>
                    </a:cubicBezTo>
                    <a:cubicBezTo>
                      <a:pt x="1112" y="93"/>
                      <a:pt x="1117" y="94"/>
                      <a:pt x="1118" y="98"/>
                    </a:cubicBezTo>
                    <a:cubicBezTo>
                      <a:pt x="1118" y="100"/>
                      <a:pt x="1114" y="102"/>
                      <a:pt x="1110" y="103"/>
                    </a:cubicBezTo>
                    <a:cubicBezTo>
                      <a:pt x="1100" y="106"/>
                      <a:pt x="1089" y="108"/>
                      <a:pt x="1079" y="111"/>
                    </a:cubicBezTo>
                    <a:cubicBezTo>
                      <a:pt x="1075" y="113"/>
                      <a:pt x="1075" y="116"/>
                      <a:pt x="1071" y="118"/>
                    </a:cubicBezTo>
                    <a:cubicBezTo>
                      <a:pt x="1064" y="119"/>
                      <a:pt x="1057" y="121"/>
                      <a:pt x="1054" y="126"/>
                    </a:cubicBezTo>
                    <a:cubicBezTo>
                      <a:pt x="1053" y="127"/>
                      <a:pt x="1051" y="128"/>
                      <a:pt x="1048" y="128"/>
                    </a:cubicBezTo>
                    <a:cubicBezTo>
                      <a:pt x="975" y="128"/>
                      <a:pt x="902" y="128"/>
                      <a:pt x="829" y="128"/>
                    </a:cubicBezTo>
                    <a:cubicBezTo>
                      <a:pt x="825" y="128"/>
                      <a:pt x="821" y="127"/>
                      <a:pt x="817" y="128"/>
                    </a:cubicBezTo>
                    <a:cubicBezTo>
                      <a:pt x="782" y="129"/>
                      <a:pt x="747" y="129"/>
                      <a:pt x="712" y="128"/>
                    </a:cubicBezTo>
                    <a:cubicBezTo>
                      <a:pt x="707" y="127"/>
                      <a:pt x="702" y="128"/>
                      <a:pt x="698" y="128"/>
                    </a:cubicBezTo>
                    <a:cubicBezTo>
                      <a:pt x="470" y="128"/>
                      <a:pt x="242" y="128"/>
                      <a:pt x="14" y="128"/>
                    </a:cubicBezTo>
                    <a:cubicBezTo>
                      <a:pt x="9" y="128"/>
                      <a:pt x="4" y="128"/>
                      <a:pt x="0" y="127"/>
                    </a:cubicBezTo>
                    <a:close/>
                  </a:path>
                </a:pathLst>
              </a:custGeom>
              <a:solidFill>
                <a:srgbClr val="7753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71"/>
              <p:cNvSpPr/>
              <p:nvPr/>
            </p:nvSpPr>
            <p:spPr>
              <a:xfrm>
                <a:off x="2497" y="1877"/>
                <a:ext cx="741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417" h="95" extrusionOk="0">
                    <a:moveTo>
                      <a:pt x="139" y="7"/>
                    </a:moveTo>
                    <a:cubicBezTo>
                      <a:pt x="167" y="15"/>
                      <a:pt x="193" y="9"/>
                      <a:pt x="219" y="4"/>
                    </a:cubicBezTo>
                    <a:cubicBezTo>
                      <a:pt x="227" y="2"/>
                      <a:pt x="234" y="0"/>
                      <a:pt x="242" y="1"/>
                    </a:cubicBezTo>
                    <a:cubicBezTo>
                      <a:pt x="242" y="1"/>
                      <a:pt x="242" y="1"/>
                      <a:pt x="243" y="2"/>
                    </a:cubicBezTo>
                    <a:cubicBezTo>
                      <a:pt x="238" y="6"/>
                      <a:pt x="230" y="6"/>
                      <a:pt x="223" y="8"/>
                    </a:cubicBezTo>
                    <a:cubicBezTo>
                      <a:pt x="215" y="9"/>
                      <a:pt x="207" y="10"/>
                      <a:pt x="199" y="13"/>
                    </a:cubicBezTo>
                    <a:cubicBezTo>
                      <a:pt x="188" y="16"/>
                      <a:pt x="186" y="20"/>
                      <a:pt x="193" y="26"/>
                    </a:cubicBezTo>
                    <a:cubicBezTo>
                      <a:pt x="200" y="33"/>
                      <a:pt x="212" y="38"/>
                      <a:pt x="224" y="41"/>
                    </a:cubicBezTo>
                    <a:cubicBezTo>
                      <a:pt x="256" y="50"/>
                      <a:pt x="289" y="50"/>
                      <a:pt x="321" y="42"/>
                    </a:cubicBezTo>
                    <a:cubicBezTo>
                      <a:pt x="345" y="37"/>
                      <a:pt x="368" y="31"/>
                      <a:pt x="393" y="30"/>
                    </a:cubicBezTo>
                    <a:cubicBezTo>
                      <a:pt x="401" y="30"/>
                      <a:pt x="411" y="27"/>
                      <a:pt x="414" y="32"/>
                    </a:cubicBezTo>
                    <a:cubicBezTo>
                      <a:pt x="417" y="36"/>
                      <a:pt x="407" y="38"/>
                      <a:pt x="403" y="42"/>
                    </a:cubicBezTo>
                    <a:cubicBezTo>
                      <a:pt x="397" y="45"/>
                      <a:pt x="391" y="48"/>
                      <a:pt x="385" y="52"/>
                    </a:cubicBezTo>
                    <a:cubicBezTo>
                      <a:pt x="380" y="54"/>
                      <a:pt x="376" y="55"/>
                      <a:pt x="371" y="52"/>
                    </a:cubicBezTo>
                    <a:cubicBezTo>
                      <a:pt x="361" y="47"/>
                      <a:pt x="350" y="47"/>
                      <a:pt x="339" y="50"/>
                    </a:cubicBezTo>
                    <a:cubicBezTo>
                      <a:pt x="327" y="53"/>
                      <a:pt x="315" y="55"/>
                      <a:pt x="304" y="59"/>
                    </a:cubicBezTo>
                    <a:cubicBezTo>
                      <a:pt x="301" y="60"/>
                      <a:pt x="298" y="61"/>
                      <a:pt x="298" y="64"/>
                    </a:cubicBezTo>
                    <a:cubicBezTo>
                      <a:pt x="299" y="66"/>
                      <a:pt x="303" y="66"/>
                      <a:pt x="306" y="66"/>
                    </a:cubicBezTo>
                    <a:cubicBezTo>
                      <a:pt x="317" y="68"/>
                      <a:pt x="327" y="67"/>
                      <a:pt x="337" y="68"/>
                    </a:cubicBezTo>
                    <a:cubicBezTo>
                      <a:pt x="341" y="68"/>
                      <a:pt x="346" y="67"/>
                      <a:pt x="348" y="70"/>
                    </a:cubicBezTo>
                    <a:cubicBezTo>
                      <a:pt x="350" y="73"/>
                      <a:pt x="346" y="74"/>
                      <a:pt x="343" y="76"/>
                    </a:cubicBezTo>
                    <a:cubicBezTo>
                      <a:pt x="333" y="82"/>
                      <a:pt x="323" y="87"/>
                      <a:pt x="314" y="94"/>
                    </a:cubicBezTo>
                    <a:cubicBezTo>
                      <a:pt x="313" y="94"/>
                      <a:pt x="313" y="95"/>
                      <a:pt x="312" y="95"/>
                    </a:cubicBezTo>
                    <a:cubicBezTo>
                      <a:pt x="310" y="95"/>
                      <a:pt x="309" y="95"/>
                      <a:pt x="307" y="95"/>
                    </a:cubicBezTo>
                    <a:cubicBezTo>
                      <a:pt x="298" y="94"/>
                      <a:pt x="288" y="95"/>
                      <a:pt x="278" y="95"/>
                    </a:cubicBezTo>
                    <a:cubicBezTo>
                      <a:pt x="242" y="95"/>
                      <a:pt x="205" y="95"/>
                      <a:pt x="168" y="95"/>
                    </a:cubicBezTo>
                    <a:cubicBezTo>
                      <a:pt x="166" y="95"/>
                      <a:pt x="164" y="94"/>
                      <a:pt x="166" y="93"/>
                    </a:cubicBezTo>
                    <a:cubicBezTo>
                      <a:pt x="168" y="91"/>
                      <a:pt x="172" y="91"/>
                      <a:pt x="175" y="91"/>
                    </a:cubicBezTo>
                    <a:cubicBezTo>
                      <a:pt x="192" y="91"/>
                      <a:pt x="208" y="87"/>
                      <a:pt x="224" y="82"/>
                    </a:cubicBezTo>
                    <a:cubicBezTo>
                      <a:pt x="238" y="78"/>
                      <a:pt x="238" y="78"/>
                      <a:pt x="248" y="85"/>
                    </a:cubicBezTo>
                    <a:cubicBezTo>
                      <a:pt x="256" y="90"/>
                      <a:pt x="294" y="89"/>
                      <a:pt x="302" y="83"/>
                    </a:cubicBezTo>
                    <a:cubicBezTo>
                      <a:pt x="306" y="80"/>
                      <a:pt x="304" y="78"/>
                      <a:pt x="298" y="77"/>
                    </a:cubicBezTo>
                    <a:cubicBezTo>
                      <a:pt x="294" y="76"/>
                      <a:pt x="289" y="76"/>
                      <a:pt x="284" y="77"/>
                    </a:cubicBezTo>
                    <a:cubicBezTo>
                      <a:pt x="279" y="77"/>
                      <a:pt x="275" y="78"/>
                      <a:pt x="270" y="78"/>
                    </a:cubicBezTo>
                    <a:cubicBezTo>
                      <a:pt x="256" y="78"/>
                      <a:pt x="254" y="77"/>
                      <a:pt x="259" y="69"/>
                    </a:cubicBezTo>
                    <a:cubicBezTo>
                      <a:pt x="262" y="65"/>
                      <a:pt x="260" y="63"/>
                      <a:pt x="254" y="61"/>
                    </a:cubicBezTo>
                    <a:cubicBezTo>
                      <a:pt x="245" y="58"/>
                      <a:pt x="236" y="57"/>
                      <a:pt x="227" y="57"/>
                    </a:cubicBezTo>
                    <a:cubicBezTo>
                      <a:pt x="211" y="57"/>
                      <a:pt x="195" y="57"/>
                      <a:pt x="179" y="57"/>
                    </a:cubicBezTo>
                    <a:cubicBezTo>
                      <a:pt x="172" y="57"/>
                      <a:pt x="164" y="56"/>
                      <a:pt x="158" y="60"/>
                    </a:cubicBezTo>
                    <a:cubicBezTo>
                      <a:pt x="148" y="64"/>
                      <a:pt x="138" y="68"/>
                      <a:pt x="128" y="72"/>
                    </a:cubicBezTo>
                    <a:cubicBezTo>
                      <a:pt x="123" y="74"/>
                      <a:pt x="119" y="76"/>
                      <a:pt x="124" y="80"/>
                    </a:cubicBezTo>
                    <a:cubicBezTo>
                      <a:pt x="127" y="85"/>
                      <a:pt x="136" y="87"/>
                      <a:pt x="141" y="90"/>
                    </a:cubicBezTo>
                    <a:cubicBezTo>
                      <a:pt x="143" y="92"/>
                      <a:pt x="144" y="93"/>
                      <a:pt x="140" y="95"/>
                    </a:cubicBezTo>
                    <a:cubicBezTo>
                      <a:pt x="130" y="95"/>
                      <a:pt x="120" y="95"/>
                      <a:pt x="110" y="95"/>
                    </a:cubicBezTo>
                    <a:cubicBezTo>
                      <a:pt x="106" y="94"/>
                      <a:pt x="106" y="92"/>
                      <a:pt x="107" y="91"/>
                    </a:cubicBezTo>
                    <a:cubicBezTo>
                      <a:pt x="108" y="85"/>
                      <a:pt x="103" y="83"/>
                      <a:pt x="96" y="81"/>
                    </a:cubicBezTo>
                    <a:cubicBezTo>
                      <a:pt x="88" y="78"/>
                      <a:pt x="80" y="77"/>
                      <a:pt x="71" y="80"/>
                    </a:cubicBezTo>
                    <a:cubicBezTo>
                      <a:pt x="67" y="80"/>
                      <a:pt x="65" y="82"/>
                      <a:pt x="64" y="84"/>
                    </a:cubicBezTo>
                    <a:cubicBezTo>
                      <a:pt x="64" y="85"/>
                      <a:pt x="63" y="87"/>
                      <a:pt x="62" y="89"/>
                    </a:cubicBezTo>
                    <a:cubicBezTo>
                      <a:pt x="61" y="91"/>
                      <a:pt x="64" y="94"/>
                      <a:pt x="57" y="95"/>
                    </a:cubicBezTo>
                    <a:cubicBezTo>
                      <a:pt x="41" y="95"/>
                      <a:pt x="25" y="95"/>
                      <a:pt x="9" y="95"/>
                    </a:cubicBezTo>
                    <a:cubicBezTo>
                      <a:pt x="2" y="94"/>
                      <a:pt x="4" y="93"/>
                      <a:pt x="7" y="91"/>
                    </a:cubicBezTo>
                    <a:cubicBezTo>
                      <a:pt x="9" y="89"/>
                      <a:pt x="16" y="90"/>
                      <a:pt x="14" y="87"/>
                    </a:cubicBezTo>
                    <a:cubicBezTo>
                      <a:pt x="12" y="84"/>
                      <a:pt x="10" y="81"/>
                      <a:pt x="8" y="79"/>
                    </a:cubicBezTo>
                    <a:cubicBezTo>
                      <a:pt x="6" y="77"/>
                      <a:pt x="6" y="75"/>
                      <a:pt x="10" y="74"/>
                    </a:cubicBezTo>
                    <a:cubicBezTo>
                      <a:pt x="22" y="77"/>
                      <a:pt x="28" y="83"/>
                      <a:pt x="36" y="87"/>
                    </a:cubicBezTo>
                    <a:cubicBezTo>
                      <a:pt x="38" y="89"/>
                      <a:pt x="39" y="88"/>
                      <a:pt x="38" y="88"/>
                    </a:cubicBezTo>
                    <a:cubicBezTo>
                      <a:pt x="38" y="88"/>
                      <a:pt x="38" y="88"/>
                      <a:pt x="37" y="88"/>
                    </a:cubicBezTo>
                    <a:cubicBezTo>
                      <a:pt x="34" y="85"/>
                      <a:pt x="28" y="82"/>
                      <a:pt x="39" y="80"/>
                    </a:cubicBezTo>
                    <a:cubicBezTo>
                      <a:pt x="43" y="79"/>
                      <a:pt x="51" y="79"/>
                      <a:pt x="48" y="75"/>
                    </a:cubicBezTo>
                    <a:cubicBezTo>
                      <a:pt x="46" y="72"/>
                      <a:pt x="39" y="73"/>
                      <a:pt x="34" y="74"/>
                    </a:cubicBezTo>
                    <a:cubicBezTo>
                      <a:pt x="29" y="75"/>
                      <a:pt x="29" y="80"/>
                      <a:pt x="23" y="78"/>
                    </a:cubicBezTo>
                    <a:cubicBezTo>
                      <a:pt x="17" y="77"/>
                      <a:pt x="13" y="74"/>
                      <a:pt x="9" y="71"/>
                    </a:cubicBezTo>
                    <a:cubicBezTo>
                      <a:pt x="5" y="69"/>
                      <a:pt x="0" y="68"/>
                      <a:pt x="3" y="64"/>
                    </a:cubicBezTo>
                    <a:cubicBezTo>
                      <a:pt x="5" y="61"/>
                      <a:pt x="10" y="59"/>
                      <a:pt x="16" y="59"/>
                    </a:cubicBezTo>
                    <a:cubicBezTo>
                      <a:pt x="40" y="65"/>
                      <a:pt x="66" y="65"/>
                      <a:pt x="92" y="64"/>
                    </a:cubicBezTo>
                    <a:cubicBezTo>
                      <a:pt x="119" y="64"/>
                      <a:pt x="152" y="48"/>
                      <a:pt x="159" y="33"/>
                    </a:cubicBezTo>
                    <a:cubicBezTo>
                      <a:pt x="162" y="27"/>
                      <a:pt x="159" y="21"/>
                      <a:pt x="150" y="18"/>
                    </a:cubicBezTo>
                    <a:cubicBezTo>
                      <a:pt x="141" y="14"/>
                      <a:pt x="132" y="11"/>
                      <a:pt x="121" y="11"/>
                    </a:cubicBezTo>
                    <a:cubicBezTo>
                      <a:pt x="115" y="10"/>
                      <a:pt x="107" y="11"/>
                      <a:pt x="103" y="6"/>
                    </a:cubicBezTo>
                    <a:cubicBezTo>
                      <a:pt x="103" y="6"/>
                      <a:pt x="103" y="5"/>
                      <a:pt x="103" y="5"/>
                    </a:cubicBezTo>
                    <a:cubicBezTo>
                      <a:pt x="105" y="4"/>
                      <a:pt x="106" y="4"/>
                      <a:pt x="108" y="3"/>
                    </a:cubicBezTo>
                    <a:cubicBezTo>
                      <a:pt x="117" y="2"/>
                      <a:pt x="125" y="4"/>
                      <a:pt x="133" y="5"/>
                    </a:cubicBezTo>
                    <a:cubicBezTo>
                      <a:pt x="136" y="5"/>
                      <a:pt x="138" y="6"/>
                      <a:pt x="139" y="7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71"/>
              <p:cNvSpPr/>
              <p:nvPr/>
            </p:nvSpPr>
            <p:spPr>
              <a:xfrm>
                <a:off x="3017" y="1934"/>
                <a:ext cx="306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3" extrusionOk="0">
                    <a:moveTo>
                      <a:pt x="19" y="62"/>
                    </a:moveTo>
                    <a:cubicBezTo>
                      <a:pt x="16" y="59"/>
                      <a:pt x="22" y="58"/>
                      <a:pt x="24" y="57"/>
                    </a:cubicBezTo>
                    <a:cubicBezTo>
                      <a:pt x="34" y="51"/>
                      <a:pt x="45" y="45"/>
                      <a:pt x="57" y="39"/>
                    </a:cubicBezTo>
                    <a:cubicBezTo>
                      <a:pt x="39" y="35"/>
                      <a:pt x="24" y="38"/>
                      <a:pt x="9" y="36"/>
                    </a:cubicBezTo>
                    <a:cubicBezTo>
                      <a:pt x="5" y="35"/>
                      <a:pt x="2" y="35"/>
                      <a:pt x="1" y="32"/>
                    </a:cubicBezTo>
                    <a:cubicBezTo>
                      <a:pt x="0" y="30"/>
                      <a:pt x="3" y="28"/>
                      <a:pt x="6" y="27"/>
                    </a:cubicBezTo>
                    <a:cubicBezTo>
                      <a:pt x="22" y="21"/>
                      <a:pt x="40" y="16"/>
                      <a:pt x="59" y="14"/>
                    </a:cubicBezTo>
                    <a:cubicBezTo>
                      <a:pt x="65" y="13"/>
                      <a:pt x="73" y="14"/>
                      <a:pt x="78" y="18"/>
                    </a:cubicBezTo>
                    <a:cubicBezTo>
                      <a:pt x="83" y="22"/>
                      <a:pt x="87" y="21"/>
                      <a:pt x="92" y="18"/>
                    </a:cubicBezTo>
                    <a:cubicBezTo>
                      <a:pt x="97" y="14"/>
                      <a:pt x="102" y="12"/>
                      <a:pt x="107" y="9"/>
                    </a:cubicBezTo>
                    <a:cubicBezTo>
                      <a:pt x="114" y="8"/>
                      <a:pt x="118" y="4"/>
                      <a:pt x="124" y="3"/>
                    </a:cubicBezTo>
                    <a:cubicBezTo>
                      <a:pt x="131" y="2"/>
                      <a:pt x="136" y="0"/>
                      <a:pt x="144" y="0"/>
                    </a:cubicBezTo>
                    <a:cubicBezTo>
                      <a:pt x="151" y="1"/>
                      <a:pt x="156" y="2"/>
                      <a:pt x="157" y="7"/>
                    </a:cubicBezTo>
                    <a:cubicBezTo>
                      <a:pt x="158" y="11"/>
                      <a:pt x="153" y="13"/>
                      <a:pt x="146" y="14"/>
                    </a:cubicBezTo>
                    <a:cubicBezTo>
                      <a:pt x="140" y="15"/>
                      <a:pt x="133" y="16"/>
                      <a:pt x="127" y="15"/>
                    </a:cubicBezTo>
                    <a:cubicBezTo>
                      <a:pt x="108" y="12"/>
                      <a:pt x="98" y="20"/>
                      <a:pt x="89" y="27"/>
                    </a:cubicBezTo>
                    <a:cubicBezTo>
                      <a:pt x="85" y="30"/>
                      <a:pt x="79" y="33"/>
                      <a:pt x="82" y="37"/>
                    </a:cubicBezTo>
                    <a:cubicBezTo>
                      <a:pt x="86" y="41"/>
                      <a:pt x="94" y="39"/>
                      <a:pt x="100" y="38"/>
                    </a:cubicBezTo>
                    <a:cubicBezTo>
                      <a:pt x="119" y="37"/>
                      <a:pt x="136" y="39"/>
                      <a:pt x="153" y="43"/>
                    </a:cubicBezTo>
                    <a:cubicBezTo>
                      <a:pt x="168" y="46"/>
                      <a:pt x="172" y="53"/>
                      <a:pt x="163" y="59"/>
                    </a:cubicBezTo>
                    <a:cubicBezTo>
                      <a:pt x="159" y="63"/>
                      <a:pt x="152" y="61"/>
                      <a:pt x="147" y="63"/>
                    </a:cubicBezTo>
                    <a:cubicBezTo>
                      <a:pt x="137" y="63"/>
                      <a:pt x="127" y="62"/>
                      <a:pt x="117" y="63"/>
                    </a:cubicBezTo>
                    <a:cubicBezTo>
                      <a:pt x="116" y="63"/>
                      <a:pt x="115" y="63"/>
                      <a:pt x="115" y="63"/>
                    </a:cubicBezTo>
                    <a:cubicBezTo>
                      <a:pt x="92" y="62"/>
                      <a:pt x="69" y="63"/>
                      <a:pt x="47" y="63"/>
                    </a:cubicBezTo>
                    <a:cubicBezTo>
                      <a:pt x="37" y="62"/>
                      <a:pt x="28" y="63"/>
                      <a:pt x="19" y="62"/>
                    </a:cubicBezTo>
                    <a:close/>
                  </a:path>
                </a:pathLst>
              </a:custGeom>
              <a:solidFill>
                <a:srgbClr val="84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71"/>
              <p:cNvSpPr/>
              <p:nvPr/>
            </p:nvSpPr>
            <p:spPr>
              <a:xfrm>
                <a:off x="1093" y="2026"/>
                <a:ext cx="4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7" h="11" extrusionOk="0">
                    <a:moveTo>
                      <a:pt x="0" y="11"/>
                    </a:moveTo>
                    <a:cubicBezTo>
                      <a:pt x="0" y="11"/>
                      <a:pt x="0" y="11"/>
                      <a:pt x="0" y="10"/>
                    </a:cubicBezTo>
                    <a:cubicBezTo>
                      <a:pt x="1" y="3"/>
                      <a:pt x="7" y="0"/>
                      <a:pt x="19" y="0"/>
                    </a:cubicBezTo>
                    <a:cubicBezTo>
                      <a:pt x="27" y="3"/>
                      <a:pt x="25" y="6"/>
                      <a:pt x="22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5" y="11"/>
                      <a:pt x="7" y="11"/>
                      <a:pt x="0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71"/>
              <p:cNvSpPr/>
              <p:nvPr/>
            </p:nvSpPr>
            <p:spPr>
              <a:xfrm>
                <a:off x="3639" y="2023"/>
                <a:ext cx="5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4" extrusionOk="0">
                    <a:moveTo>
                      <a:pt x="4" y="13"/>
                    </a:moveTo>
                    <a:cubicBezTo>
                      <a:pt x="4" y="13"/>
                      <a:pt x="4" y="12"/>
                      <a:pt x="4" y="12"/>
                    </a:cubicBezTo>
                    <a:cubicBezTo>
                      <a:pt x="0" y="8"/>
                      <a:pt x="4" y="5"/>
                      <a:pt x="9" y="3"/>
                    </a:cubicBezTo>
                    <a:cubicBezTo>
                      <a:pt x="14" y="1"/>
                      <a:pt x="19" y="0"/>
                      <a:pt x="24" y="2"/>
                    </a:cubicBezTo>
                    <a:cubicBezTo>
                      <a:pt x="29" y="5"/>
                      <a:pt x="30" y="8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9" y="14"/>
                      <a:pt x="12" y="14"/>
                      <a:pt x="4" y="13"/>
                    </a:cubicBezTo>
                    <a:close/>
                  </a:path>
                </a:pathLst>
              </a:custGeom>
              <a:solidFill>
                <a:srgbClr val="A5877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71"/>
              <p:cNvSpPr/>
              <p:nvPr/>
            </p:nvSpPr>
            <p:spPr>
              <a:xfrm>
                <a:off x="-835" y="1450"/>
                <a:ext cx="43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244" h="48" extrusionOk="0">
                    <a:moveTo>
                      <a:pt x="82" y="43"/>
                    </a:moveTo>
                    <a:cubicBezTo>
                      <a:pt x="76" y="41"/>
                      <a:pt x="70" y="42"/>
                      <a:pt x="64" y="42"/>
                    </a:cubicBezTo>
                    <a:cubicBezTo>
                      <a:pt x="43" y="43"/>
                      <a:pt x="21" y="45"/>
                      <a:pt x="0" y="41"/>
                    </a:cubicBezTo>
                    <a:cubicBezTo>
                      <a:pt x="9" y="36"/>
                      <a:pt x="12" y="29"/>
                      <a:pt x="20" y="24"/>
                    </a:cubicBezTo>
                    <a:cubicBezTo>
                      <a:pt x="23" y="22"/>
                      <a:pt x="26" y="20"/>
                      <a:pt x="31" y="20"/>
                    </a:cubicBezTo>
                    <a:cubicBezTo>
                      <a:pt x="59" y="11"/>
                      <a:pt x="87" y="4"/>
                      <a:pt x="119" y="2"/>
                    </a:cubicBezTo>
                    <a:cubicBezTo>
                      <a:pt x="152" y="0"/>
                      <a:pt x="185" y="1"/>
                      <a:pt x="215" y="12"/>
                    </a:cubicBezTo>
                    <a:cubicBezTo>
                      <a:pt x="225" y="16"/>
                      <a:pt x="232" y="21"/>
                      <a:pt x="238" y="27"/>
                    </a:cubicBezTo>
                    <a:cubicBezTo>
                      <a:pt x="244" y="33"/>
                      <a:pt x="242" y="39"/>
                      <a:pt x="233" y="45"/>
                    </a:cubicBezTo>
                    <a:cubicBezTo>
                      <a:pt x="227" y="47"/>
                      <a:pt x="219" y="46"/>
                      <a:pt x="212" y="46"/>
                    </a:cubicBezTo>
                    <a:cubicBezTo>
                      <a:pt x="208" y="46"/>
                      <a:pt x="203" y="45"/>
                      <a:pt x="199" y="48"/>
                    </a:cubicBezTo>
                    <a:cubicBezTo>
                      <a:pt x="196" y="47"/>
                      <a:pt x="194" y="47"/>
                      <a:pt x="196" y="44"/>
                    </a:cubicBezTo>
                    <a:cubicBezTo>
                      <a:pt x="198" y="43"/>
                      <a:pt x="200" y="42"/>
                      <a:pt x="197" y="40"/>
                    </a:cubicBezTo>
                    <a:cubicBezTo>
                      <a:pt x="193" y="39"/>
                      <a:pt x="191" y="41"/>
                      <a:pt x="189" y="42"/>
                    </a:cubicBezTo>
                    <a:cubicBezTo>
                      <a:pt x="187" y="43"/>
                      <a:pt x="185" y="45"/>
                      <a:pt x="182" y="45"/>
                    </a:cubicBezTo>
                    <a:cubicBezTo>
                      <a:pt x="177" y="47"/>
                      <a:pt x="173" y="47"/>
                      <a:pt x="169" y="44"/>
                    </a:cubicBezTo>
                    <a:cubicBezTo>
                      <a:pt x="165" y="42"/>
                      <a:pt x="165" y="40"/>
                      <a:pt x="169" y="38"/>
                    </a:cubicBezTo>
                    <a:cubicBezTo>
                      <a:pt x="172" y="39"/>
                      <a:pt x="168" y="44"/>
                      <a:pt x="175" y="43"/>
                    </a:cubicBezTo>
                    <a:cubicBezTo>
                      <a:pt x="181" y="42"/>
                      <a:pt x="177" y="38"/>
                      <a:pt x="178" y="35"/>
                    </a:cubicBezTo>
                    <a:cubicBezTo>
                      <a:pt x="178" y="32"/>
                      <a:pt x="175" y="30"/>
                      <a:pt x="170" y="31"/>
                    </a:cubicBezTo>
                    <a:cubicBezTo>
                      <a:pt x="162" y="32"/>
                      <a:pt x="156" y="35"/>
                      <a:pt x="156" y="40"/>
                    </a:cubicBezTo>
                    <a:cubicBezTo>
                      <a:pt x="156" y="43"/>
                      <a:pt x="154" y="44"/>
                      <a:pt x="149" y="44"/>
                    </a:cubicBezTo>
                    <a:cubicBezTo>
                      <a:pt x="126" y="43"/>
                      <a:pt x="104" y="43"/>
                      <a:pt x="82" y="43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71"/>
              <p:cNvSpPr/>
              <p:nvPr/>
            </p:nvSpPr>
            <p:spPr>
              <a:xfrm>
                <a:off x="-947" y="1471"/>
                <a:ext cx="167" cy="61"/>
              </a:xfrm>
              <a:custGeom>
                <a:avLst/>
                <a:gdLst/>
                <a:ahLst/>
                <a:cxnLst/>
                <a:rect l="l" t="t" r="r" b="b"/>
                <a:pathLst>
                  <a:path w="94" h="34" extrusionOk="0">
                    <a:moveTo>
                      <a:pt x="94" y="8"/>
                    </a:moveTo>
                    <a:cubicBezTo>
                      <a:pt x="86" y="13"/>
                      <a:pt x="76" y="17"/>
                      <a:pt x="75" y="25"/>
                    </a:cubicBezTo>
                    <a:cubicBezTo>
                      <a:pt x="74" y="28"/>
                      <a:pt x="66" y="26"/>
                      <a:pt x="63" y="29"/>
                    </a:cubicBezTo>
                    <a:cubicBezTo>
                      <a:pt x="49" y="30"/>
                      <a:pt x="33" y="30"/>
                      <a:pt x="19" y="33"/>
                    </a:cubicBezTo>
                    <a:cubicBezTo>
                      <a:pt x="16" y="34"/>
                      <a:pt x="12" y="34"/>
                      <a:pt x="8" y="34"/>
                    </a:cubicBezTo>
                    <a:cubicBezTo>
                      <a:pt x="0" y="30"/>
                      <a:pt x="2" y="26"/>
                      <a:pt x="10" y="23"/>
                    </a:cubicBezTo>
                    <a:cubicBezTo>
                      <a:pt x="22" y="19"/>
                      <a:pt x="34" y="13"/>
                      <a:pt x="45" y="7"/>
                    </a:cubicBezTo>
                    <a:cubicBezTo>
                      <a:pt x="59" y="0"/>
                      <a:pt x="73" y="1"/>
                      <a:pt x="94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71"/>
              <p:cNvSpPr/>
              <p:nvPr/>
            </p:nvSpPr>
            <p:spPr>
              <a:xfrm>
                <a:off x="-422" y="1494"/>
                <a:ext cx="9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3" h="25" extrusionOk="0">
                    <a:moveTo>
                      <a:pt x="0" y="20"/>
                    </a:moveTo>
                    <a:cubicBezTo>
                      <a:pt x="4" y="14"/>
                      <a:pt x="8" y="8"/>
                      <a:pt x="5" y="2"/>
                    </a:cubicBezTo>
                    <a:cubicBezTo>
                      <a:pt x="21" y="0"/>
                      <a:pt x="34" y="2"/>
                      <a:pt x="44" y="10"/>
                    </a:cubicBezTo>
                    <a:cubicBezTo>
                      <a:pt x="49" y="14"/>
                      <a:pt x="53" y="19"/>
                      <a:pt x="43" y="23"/>
                    </a:cubicBezTo>
                    <a:cubicBezTo>
                      <a:pt x="34" y="25"/>
                      <a:pt x="25" y="21"/>
                      <a:pt x="16" y="21"/>
                    </a:cubicBezTo>
                    <a:cubicBezTo>
                      <a:pt x="11" y="20"/>
                      <a:pt x="5" y="20"/>
                      <a:pt x="0" y="20"/>
                    </a:cubicBezTo>
                    <a:close/>
                  </a:path>
                </a:pathLst>
              </a:custGeom>
              <a:solidFill>
                <a:srgbClr val="6853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71"/>
              <p:cNvSpPr/>
              <p:nvPr/>
            </p:nvSpPr>
            <p:spPr>
              <a:xfrm>
                <a:off x="-368" y="1814"/>
                <a:ext cx="52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26" extrusionOk="0">
                    <a:moveTo>
                      <a:pt x="217" y="122"/>
                    </a:moveTo>
                    <a:cubicBezTo>
                      <a:pt x="218" y="123"/>
                      <a:pt x="219" y="124"/>
                      <a:pt x="220" y="126"/>
                    </a:cubicBezTo>
                    <a:cubicBezTo>
                      <a:pt x="213" y="126"/>
                      <a:pt x="211" y="123"/>
                      <a:pt x="207" y="121"/>
                    </a:cubicBezTo>
                    <a:cubicBezTo>
                      <a:pt x="204" y="120"/>
                      <a:pt x="202" y="117"/>
                      <a:pt x="198" y="119"/>
                    </a:cubicBezTo>
                    <a:cubicBezTo>
                      <a:pt x="184" y="124"/>
                      <a:pt x="170" y="123"/>
                      <a:pt x="155" y="122"/>
                    </a:cubicBezTo>
                    <a:cubicBezTo>
                      <a:pt x="151" y="121"/>
                      <a:pt x="146" y="120"/>
                      <a:pt x="140" y="120"/>
                    </a:cubicBezTo>
                    <a:cubicBezTo>
                      <a:pt x="143" y="115"/>
                      <a:pt x="150" y="113"/>
                      <a:pt x="155" y="110"/>
                    </a:cubicBezTo>
                    <a:cubicBezTo>
                      <a:pt x="160" y="107"/>
                      <a:pt x="166" y="105"/>
                      <a:pt x="170" y="101"/>
                    </a:cubicBezTo>
                    <a:cubicBezTo>
                      <a:pt x="152" y="101"/>
                      <a:pt x="136" y="96"/>
                      <a:pt x="120" y="94"/>
                    </a:cubicBezTo>
                    <a:cubicBezTo>
                      <a:pt x="113" y="93"/>
                      <a:pt x="103" y="91"/>
                      <a:pt x="103" y="86"/>
                    </a:cubicBezTo>
                    <a:cubicBezTo>
                      <a:pt x="103" y="82"/>
                      <a:pt x="112" y="79"/>
                      <a:pt x="120" y="77"/>
                    </a:cubicBezTo>
                    <a:cubicBezTo>
                      <a:pt x="122" y="77"/>
                      <a:pt x="124" y="76"/>
                      <a:pt x="127" y="76"/>
                    </a:cubicBezTo>
                    <a:cubicBezTo>
                      <a:pt x="123" y="71"/>
                      <a:pt x="117" y="69"/>
                      <a:pt x="109" y="69"/>
                    </a:cubicBezTo>
                    <a:cubicBezTo>
                      <a:pt x="103" y="69"/>
                      <a:pt x="96" y="69"/>
                      <a:pt x="90" y="68"/>
                    </a:cubicBezTo>
                    <a:cubicBezTo>
                      <a:pt x="79" y="65"/>
                      <a:pt x="74" y="60"/>
                      <a:pt x="79" y="54"/>
                    </a:cubicBezTo>
                    <a:cubicBezTo>
                      <a:pt x="83" y="50"/>
                      <a:pt x="81" y="47"/>
                      <a:pt x="76" y="45"/>
                    </a:cubicBezTo>
                    <a:cubicBezTo>
                      <a:pt x="72" y="43"/>
                      <a:pt x="69" y="41"/>
                      <a:pt x="65" y="39"/>
                    </a:cubicBezTo>
                    <a:cubicBezTo>
                      <a:pt x="59" y="35"/>
                      <a:pt x="53" y="29"/>
                      <a:pt x="41" y="35"/>
                    </a:cubicBezTo>
                    <a:cubicBezTo>
                      <a:pt x="37" y="37"/>
                      <a:pt x="29" y="36"/>
                      <a:pt x="23" y="35"/>
                    </a:cubicBezTo>
                    <a:cubicBezTo>
                      <a:pt x="18" y="35"/>
                      <a:pt x="12" y="32"/>
                      <a:pt x="13" y="29"/>
                    </a:cubicBezTo>
                    <a:cubicBezTo>
                      <a:pt x="13" y="26"/>
                      <a:pt x="16" y="23"/>
                      <a:pt x="23" y="22"/>
                    </a:cubicBezTo>
                    <a:cubicBezTo>
                      <a:pt x="26" y="22"/>
                      <a:pt x="29" y="22"/>
                      <a:pt x="33" y="21"/>
                    </a:cubicBezTo>
                    <a:cubicBezTo>
                      <a:pt x="26" y="20"/>
                      <a:pt x="21" y="18"/>
                      <a:pt x="14" y="19"/>
                    </a:cubicBezTo>
                    <a:cubicBezTo>
                      <a:pt x="10" y="19"/>
                      <a:pt x="4" y="18"/>
                      <a:pt x="2" y="15"/>
                    </a:cubicBezTo>
                    <a:cubicBezTo>
                      <a:pt x="0" y="12"/>
                      <a:pt x="4" y="11"/>
                      <a:pt x="8" y="10"/>
                    </a:cubicBezTo>
                    <a:cubicBezTo>
                      <a:pt x="11" y="9"/>
                      <a:pt x="10" y="7"/>
                      <a:pt x="8" y="5"/>
                    </a:cubicBezTo>
                    <a:cubicBezTo>
                      <a:pt x="12" y="2"/>
                      <a:pt x="18" y="1"/>
                      <a:pt x="25" y="1"/>
                    </a:cubicBezTo>
                    <a:cubicBezTo>
                      <a:pt x="66" y="0"/>
                      <a:pt x="106" y="4"/>
                      <a:pt x="143" y="14"/>
                    </a:cubicBezTo>
                    <a:cubicBezTo>
                      <a:pt x="146" y="15"/>
                      <a:pt x="149" y="16"/>
                      <a:pt x="152" y="15"/>
                    </a:cubicBezTo>
                    <a:cubicBezTo>
                      <a:pt x="153" y="14"/>
                      <a:pt x="154" y="14"/>
                      <a:pt x="154" y="15"/>
                    </a:cubicBezTo>
                    <a:cubicBezTo>
                      <a:pt x="166" y="22"/>
                      <a:pt x="181" y="25"/>
                      <a:pt x="197" y="26"/>
                    </a:cubicBezTo>
                    <a:cubicBezTo>
                      <a:pt x="213" y="26"/>
                      <a:pt x="229" y="25"/>
                      <a:pt x="244" y="27"/>
                    </a:cubicBezTo>
                    <a:cubicBezTo>
                      <a:pt x="258" y="29"/>
                      <a:pt x="271" y="28"/>
                      <a:pt x="285" y="28"/>
                    </a:cubicBezTo>
                    <a:cubicBezTo>
                      <a:pt x="290" y="28"/>
                      <a:pt x="295" y="27"/>
                      <a:pt x="298" y="30"/>
                    </a:cubicBezTo>
                    <a:cubicBezTo>
                      <a:pt x="296" y="32"/>
                      <a:pt x="293" y="33"/>
                      <a:pt x="291" y="34"/>
                    </a:cubicBezTo>
                    <a:cubicBezTo>
                      <a:pt x="285" y="37"/>
                      <a:pt x="278" y="38"/>
                      <a:pt x="270" y="38"/>
                    </a:cubicBezTo>
                    <a:cubicBezTo>
                      <a:pt x="237" y="37"/>
                      <a:pt x="203" y="37"/>
                      <a:pt x="170" y="40"/>
                    </a:cubicBezTo>
                    <a:cubicBezTo>
                      <a:pt x="166" y="41"/>
                      <a:pt x="162" y="41"/>
                      <a:pt x="158" y="42"/>
                    </a:cubicBezTo>
                    <a:cubicBezTo>
                      <a:pt x="147" y="45"/>
                      <a:pt x="143" y="51"/>
                      <a:pt x="150" y="57"/>
                    </a:cubicBezTo>
                    <a:cubicBezTo>
                      <a:pt x="163" y="66"/>
                      <a:pt x="179" y="72"/>
                      <a:pt x="198" y="76"/>
                    </a:cubicBezTo>
                    <a:cubicBezTo>
                      <a:pt x="202" y="77"/>
                      <a:pt x="209" y="77"/>
                      <a:pt x="210" y="82"/>
                    </a:cubicBezTo>
                    <a:cubicBezTo>
                      <a:pt x="200" y="87"/>
                      <a:pt x="193" y="94"/>
                      <a:pt x="182" y="99"/>
                    </a:cubicBezTo>
                    <a:cubicBezTo>
                      <a:pt x="179" y="100"/>
                      <a:pt x="179" y="101"/>
                      <a:pt x="182" y="102"/>
                    </a:cubicBezTo>
                    <a:cubicBezTo>
                      <a:pt x="193" y="109"/>
                      <a:pt x="205" y="116"/>
                      <a:pt x="217" y="12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71"/>
              <p:cNvSpPr/>
              <p:nvPr/>
            </p:nvSpPr>
            <p:spPr>
              <a:xfrm>
                <a:off x="-358" y="1571"/>
                <a:ext cx="458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258" h="96" extrusionOk="0">
                    <a:moveTo>
                      <a:pt x="55" y="94"/>
                    </a:moveTo>
                    <a:cubicBezTo>
                      <a:pt x="55" y="92"/>
                      <a:pt x="58" y="90"/>
                      <a:pt x="54" y="89"/>
                    </a:cubicBezTo>
                    <a:cubicBezTo>
                      <a:pt x="46" y="86"/>
                      <a:pt x="40" y="83"/>
                      <a:pt x="44" y="78"/>
                    </a:cubicBezTo>
                    <a:cubicBezTo>
                      <a:pt x="49" y="72"/>
                      <a:pt x="58" y="71"/>
                      <a:pt x="68" y="70"/>
                    </a:cubicBezTo>
                    <a:cubicBezTo>
                      <a:pt x="77" y="70"/>
                      <a:pt x="86" y="69"/>
                      <a:pt x="97" y="68"/>
                    </a:cubicBezTo>
                    <a:cubicBezTo>
                      <a:pt x="87" y="63"/>
                      <a:pt x="77" y="65"/>
                      <a:pt x="69" y="65"/>
                    </a:cubicBezTo>
                    <a:cubicBezTo>
                      <a:pt x="50" y="64"/>
                      <a:pt x="34" y="62"/>
                      <a:pt x="19" y="55"/>
                    </a:cubicBezTo>
                    <a:cubicBezTo>
                      <a:pt x="0" y="45"/>
                      <a:pt x="10" y="28"/>
                      <a:pt x="33" y="24"/>
                    </a:cubicBezTo>
                    <a:cubicBezTo>
                      <a:pt x="55" y="20"/>
                      <a:pt x="78" y="16"/>
                      <a:pt x="102" y="15"/>
                    </a:cubicBezTo>
                    <a:cubicBezTo>
                      <a:pt x="118" y="14"/>
                      <a:pt x="135" y="17"/>
                      <a:pt x="150" y="21"/>
                    </a:cubicBezTo>
                    <a:cubicBezTo>
                      <a:pt x="139" y="15"/>
                      <a:pt x="127" y="9"/>
                      <a:pt x="114" y="2"/>
                    </a:cubicBezTo>
                    <a:cubicBezTo>
                      <a:pt x="124" y="0"/>
                      <a:pt x="126" y="2"/>
                      <a:pt x="129" y="4"/>
                    </a:cubicBezTo>
                    <a:cubicBezTo>
                      <a:pt x="140" y="10"/>
                      <a:pt x="151" y="16"/>
                      <a:pt x="161" y="23"/>
                    </a:cubicBezTo>
                    <a:cubicBezTo>
                      <a:pt x="164" y="24"/>
                      <a:pt x="166" y="26"/>
                      <a:pt x="170" y="24"/>
                    </a:cubicBezTo>
                    <a:cubicBezTo>
                      <a:pt x="173" y="23"/>
                      <a:pt x="175" y="22"/>
                      <a:pt x="173" y="19"/>
                    </a:cubicBezTo>
                    <a:cubicBezTo>
                      <a:pt x="170" y="15"/>
                      <a:pt x="176" y="14"/>
                      <a:pt x="180" y="14"/>
                    </a:cubicBezTo>
                    <a:cubicBezTo>
                      <a:pt x="189" y="15"/>
                      <a:pt x="194" y="12"/>
                      <a:pt x="196" y="8"/>
                    </a:cubicBezTo>
                    <a:cubicBezTo>
                      <a:pt x="198" y="6"/>
                      <a:pt x="201" y="6"/>
                      <a:pt x="203" y="7"/>
                    </a:cubicBezTo>
                    <a:cubicBezTo>
                      <a:pt x="205" y="8"/>
                      <a:pt x="205" y="9"/>
                      <a:pt x="203" y="10"/>
                    </a:cubicBezTo>
                    <a:cubicBezTo>
                      <a:pt x="199" y="12"/>
                      <a:pt x="193" y="14"/>
                      <a:pt x="199" y="18"/>
                    </a:cubicBezTo>
                    <a:cubicBezTo>
                      <a:pt x="201" y="19"/>
                      <a:pt x="205" y="21"/>
                      <a:pt x="201" y="23"/>
                    </a:cubicBezTo>
                    <a:cubicBezTo>
                      <a:pt x="198" y="25"/>
                      <a:pt x="194" y="26"/>
                      <a:pt x="189" y="25"/>
                    </a:cubicBezTo>
                    <a:cubicBezTo>
                      <a:pt x="185" y="24"/>
                      <a:pt x="180" y="22"/>
                      <a:pt x="176" y="26"/>
                    </a:cubicBezTo>
                    <a:cubicBezTo>
                      <a:pt x="185" y="29"/>
                      <a:pt x="195" y="30"/>
                      <a:pt x="204" y="32"/>
                    </a:cubicBezTo>
                    <a:cubicBezTo>
                      <a:pt x="225" y="36"/>
                      <a:pt x="235" y="45"/>
                      <a:pt x="232" y="58"/>
                    </a:cubicBezTo>
                    <a:cubicBezTo>
                      <a:pt x="231" y="62"/>
                      <a:pt x="232" y="64"/>
                      <a:pt x="237" y="67"/>
                    </a:cubicBezTo>
                    <a:cubicBezTo>
                      <a:pt x="244" y="70"/>
                      <a:pt x="252" y="74"/>
                      <a:pt x="258" y="79"/>
                    </a:cubicBezTo>
                    <a:cubicBezTo>
                      <a:pt x="248" y="79"/>
                      <a:pt x="244" y="75"/>
                      <a:pt x="239" y="72"/>
                    </a:cubicBezTo>
                    <a:cubicBezTo>
                      <a:pt x="231" y="67"/>
                      <a:pt x="225" y="65"/>
                      <a:pt x="212" y="67"/>
                    </a:cubicBezTo>
                    <a:cubicBezTo>
                      <a:pt x="195" y="69"/>
                      <a:pt x="176" y="68"/>
                      <a:pt x="158" y="67"/>
                    </a:cubicBezTo>
                    <a:cubicBezTo>
                      <a:pt x="142" y="65"/>
                      <a:pt x="126" y="66"/>
                      <a:pt x="110" y="66"/>
                    </a:cubicBezTo>
                    <a:cubicBezTo>
                      <a:pt x="107" y="66"/>
                      <a:pt x="103" y="67"/>
                      <a:pt x="102" y="69"/>
                    </a:cubicBezTo>
                    <a:cubicBezTo>
                      <a:pt x="101" y="71"/>
                      <a:pt x="105" y="72"/>
                      <a:pt x="107" y="73"/>
                    </a:cubicBezTo>
                    <a:cubicBezTo>
                      <a:pt x="113" y="76"/>
                      <a:pt x="119" y="78"/>
                      <a:pt x="116" y="84"/>
                    </a:cubicBezTo>
                    <a:cubicBezTo>
                      <a:pt x="113" y="89"/>
                      <a:pt x="106" y="90"/>
                      <a:pt x="97" y="90"/>
                    </a:cubicBezTo>
                    <a:cubicBezTo>
                      <a:pt x="89" y="89"/>
                      <a:pt x="80" y="90"/>
                      <a:pt x="72" y="90"/>
                    </a:cubicBezTo>
                    <a:cubicBezTo>
                      <a:pt x="65" y="90"/>
                      <a:pt x="61" y="91"/>
                      <a:pt x="60" y="95"/>
                    </a:cubicBezTo>
                    <a:cubicBezTo>
                      <a:pt x="57" y="96"/>
                      <a:pt x="56" y="95"/>
                      <a:pt x="55" y="94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71"/>
              <p:cNvSpPr/>
              <p:nvPr/>
            </p:nvSpPr>
            <p:spPr>
              <a:xfrm>
                <a:off x="-754" y="1728"/>
                <a:ext cx="373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210" h="75" extrusionOk="0">
                    <a:moveTo>
                      <a:pt x="202" y="55"/>
                    </a:moveTo>
                    <a:cubicBezTo>
                      <a:pt x="193" y="58"/>
                      <a:pt x="185" y="61"/>
                      <a:pt x="177" y="64"/>
                    </a:cubicBezTo>
                    <a:cubicBezTo>
                      <a:pt x="146" y="75"/>
                      <a:pt x="114" y="72"/>
                      <a:pt x="82" y="64"/>
                    </a:cubicBezTo>
                    <a:cubicBezTo>
                      <a:pt x="67" y="61"/>
                      <a:pt x="51" y="58"/>
                      <a:pt x="36" y="55"/>
                    </a:cubicBezTo>
                    <a:cubicBezTo>
                      <a:pt x="33" y="55"/>
                      <a:pt x="30" y="54"/>
                      <a:pt x="27" y="53"/>
                    </a:cubicBezTo>
                    <a:cubicBezTo>
                      <a:pt x="5" y="48"/>
                      <a:pt x="0" y="43"/>
                      <a:pt x="6" y="29"/>
                    </a:cubicBezTo>
                    <a:cubicBezTo>
                      <a:pt x="13" y="15"/>
                      <a:pt x="37" y="4"/>
                      <a:pt x="64" y="3"/>
                    </a:cubicBezTo>
                    <a:cubicBezTo>
                      <a:pt x="78" y="2"/>
                      <a:pt x="92" y="4"/>
                      <a:pt x="106" y="5"/>
                    </a:cubicBezTo>
                    <a:cubicBezTo>
                      <a:pt x="114" y="6"/>
                      <a:pt x="122" y="6"/>
                      <a:pt x="130" y="5"/>
                    </a:cubicBezTo>
                    <a:cubicBezTo>
                      <a:pt x="153" y="0"/>
                      <a:pt x="171" y="4"/>
                      <a:pt x="187" y="14"/>
                    </a:cubicBezTo>
                    <a:cubicBezTo>
                      <a:pt x="200" y="21"/>
                      <a:pt x="206" y="31"/>
                      <a:pt x="209" y="41"/>
                    </a:cubicBezTo>
                    <a:cubicBezTo>
                      <a:pt x="210" y="46"/>
                      <a:pt x="205" y="50"/>
                      <a:pt x="202" y="5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71"/>
              <p:cNvSpPr/>
              <p:nvPr/>
            </p:nvSpPr>
            <p:spPr>
              <a:xfrm>
                <a:off x="193" y="1655"/>
                <a:ext cx="323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08" extrusionOk="0">
                    <a:moveTo>
                      <a:pt x="178" y="2"/>
                    </a:moveTo>
                    <a:cubicBezTo>
                      <a:pt x="179" y="2"/>
                      <a:pt x="179" y="3"/>
                      <a:pt x="179" y="3"/>
                    </a:cubicBezTo>
                    <a:cubicBezTo>
                      <a:pt x="182" y="5"/>
                      <a:pt x="182" y="6"/>
                      <a:pt x="180" y="8"/>
                    </a:cubicBezTo>
                    <a:cubicBezTo>
                      <a:pt x="177" y="10"/>
                      <a:pt x="178" y="11"/>
                      <a:pt x="178" y="13"/>
                    </a:cubicBezTo>
                    <a:cubicBezTo>
                      <a:pt x="182" y="21"/>
                      <a:pt x="177" y="25"/>
                      <a:pt x="163" y="27"/>
                    </a:cubicBezTo>
                    <a:cubicBezTo>
                      <a:pt x="158" y="28"/>
                      <a:pt x="151" y="27"/>
                      <a:pt x="146" y="29"/>
                    </a:cubicBezTo>
                    <a:cubicBezTo>
                      <a:pt x="146" y="31"/>
                      <a:pt x="148" y="31"/>
                      <a:pt x="150" y="32"/>
                    </a:cubicBezTo>
                    <a:cubicBezTo>
                      <a:pt x="155" y="34"/>
                      <a:pt x="156" y="38"/>
                      <a:pt x="154" y="41"/>
                    </a:cubicBezTo>
                    <a:cubicBezTo>
                      <a:pt x="153" y="45"/>
                      <a:pt x="148" y="46"/>
                      <a:pt x="142" y="47"/>
                    </a:cubicBezTo>
                    <a:cubicBezTo>
                      <a:pt x="135" y="48"/>
                      <a:pt x="127" y="47"/>
                      <a:pt x="120" y="47"/>
                    </a:cubicBezTo>
                    <a:cubicBezTo>
                      <a:pt x="116" y="47"/>
                      <a:pt x="112" y="48"/>
                      <a:pt x="114" y="51"/>
                    </a:cubicBezTo>
                    <a:cubicBezTo>
                      <a:pt x="117" y="56"/>
                      <a:pt x="112" y="58"/>
                      <a:pt x="105" y="58"/>
                    </a:cubicBezTo>
                    <a:cubicBezTo>
                      <a:pt x="91" y="58"/>
                      <a:pt x="82" y="63"/>
                      <a:pt x="74" y="70"/>
                    </a:cubicBezTo>
                    <a:cubicBezTo>
                      <a:pt x="93" y="68"/>
                      <a:pt x="111" y="68"/>
                      <a:pt x="129" y="72"/>
                    </a:cubicBezTo>
                    <a:cubicBezTo>
                      <a:pt x="141" y="74"/>
                      <a:pt x="151" y="78"/>
                      <a:pt x="155" y="86"/>
                    </a:cubicBezTo>
                    <a:cubicBezTo>
                      <a:pt x="160" y="98"/>
                      <a:pt x="134" y="108"/>
                      <a:pt x="112" y="105"/>
                    </a:cubicBezTo>
                    <a:cubicBezTo>
                      <a:pt x="93" y="103"/>
                      <a:pt x="74" y="101"/>
                      <a:pt x="55" y="99"/>
                    </a:cubicBezTo>
                    <a:cubicBezTo>
                      <a:pt x="55" y="99"/>
                      <a:pt x="54" y="99"/>
                      <a:pt x="53" y="99"/>
                    </a:cubicBezTo>
                    <a:cubicBezTo>
                      <a:pt x="39" y="97"/>
                      <a:pt x="26" y="95"/>
                      <a:pt x="15" y="103"/>
                    </a:cubicBezTo>
                    <a:cubicBezTo>
                      <a:pt x="9" y="101"/>
                      <a:pt x="0" y="100"/>
                      <a:pt x="9" y="94"/>
                    </a:cubicBezTo>
                    <a:cubicBezTo>
                      <a:pt x="11" y="95"/>
                      <a:pt x="12" y="98"/>
                      <a:pt x="16" y="96"/>
                    </a:cubicBezTo>
                    <a:cubicBezTo>
                      <a:pt x="19" y="94"/>
                      <a:pt x="22" y="93"/>
                      <a:pt x="22" y="90"/>
                    </a:cubicBezTo>
                    <a:cubicBezTo>
                      <a:pt x="21" y="76"/>
                      <a:pt x="24" y="75"/>
                      <a:pt x="48" y="73"/>
                    </a:cubicBezTo>
                    <a:cubicBezTo>
                      <a:pt x="52" y="73"/>
                      <a:pt x="56" y="73"/>
                      <a:pt x="58" y="70"/>
                    </a:cubicBezTo>
                    <a:cubicBezTo>
                      <a:pt x="50" y="68"/>
                      <a:pt x="41" y="67"/>
                      <a:pt x="33" y="68"/>
                    </a:cubicBezTo>
                    <a:cubicBezTo>
                      <a:pt x="28" y="68"/>
                      <a:pt x="24" y="67"/>
                      <a:pt x="24" y="64"/>
                    </a:cubicBezTo>
                    <a:cubicBezTo>
                      <a:pt x="23" y="61"/>
                      <a:pt x="28" y="61"/>
                      <a:pt x="32" y="61"/>
                    </a:cubicBezTo>
                    <a:cubicBezTo>
                      <a:pt x="45" y="60"/>
                      <a:pt x="58" y="57"/>
                      <a:pt x="71" y="62"/>
                    </a:cubicBezTo>
                    <a:cubicBezTo>
                      <a:pt x="74" y="63"/>
                      <a:pt x="81" y="60"/>
                      <a:pt x="79" y="57"/>
                    </a:cubicBezTo>
                    <a:cubicBezTo>
                      <a:pt x="76" y="49"/>
                      <a:pt x="83" y="48"/>
                      <a:pt x="93" y="48"/>
                    </a:cubicBezTo>
                    <a:cubicBezTo>
                      <a:pt x="96" y="48"/>
                      <a:pt x="100" y="47"/>
                      <a:pt x="102" y="46"/>
                    </a:cubicBezTo>
                    <a:cubicBezTo>
                      <a:pt x="103" y="44"/>
                      <a:pt x="100" y="44"/>
                      <a:pt x="99" y="43"/>
                    </a:cubicBezTo>
                    <a:cubicBezTo>
                      <a:pt x="96" y="40"/>
                      <a:pt x="89" y="39"/>
                      <a:pt x="92" y="35"/>
                    </a:cubicBezTo>
                    <a:cubicBezTo>
                      <a:pt x="95" y="31"/>
                      <a:pt x="101" y="29"/>
                      <a:pt x="109" y="29"/>
                    </a:cubicBezTo>
                    <a:cubicBezTo>
                      <a:pt x="114" y="29"/>
                      <a:pt x="119" y="29"/>
                      <a:pt x="124" y="29"/>
                    </a:cubicBezTo>
                    <a:cubicBezTo>
                      <a:pt x="128" y="29"/>
                      <a:pt x="132" y="29"/>
                      <a:pt x="135" y="26"/>
                    </a:cubicBezTo>
                    <a:cubicBezTo>
                      <a:pt x="122" y="23"/>
                      <a:pt x="108" y="23"/>
                      <a:pt x="94" y="22"/>
                    </a:cubicBezTo>
                    <a:cubicBezTo>
                      <a:pt x="84" y="21"/>
                      <a:pt x="78" y="19"/>
                      <a:pt x="76" y="14"/>
                    </a:cubicBezTo>
                    <a:cubicBezTo>
                      <a:pt x="74" y="9"/>
                      <a:pt x="82" y="7"/>
                      <a:pt x="89" y="6"/>
                    </a:cubicBezTo>
                    <a:cubicBezTo>
                      <a:pt x="100" y="3"/>
                      <a:pt x="112" y="3"/>
                      <a:pt x="124" y="2"/>
                    </a:cubicBezTo>
                    <a:cubicBezTo>
                      <a:pt x="127" y="0"/>
                      <a:pt x="131" y="0"/>
                      <a:pt x="135" y="0"/>
                    </a:cubicBezTo>
                    <a:cubicBezTo>
                      <a:pt x="149" y="1"/>
                      <a:pt x="164" y="0"/>
                      <a:pt x="178" y="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71"/>
              <p:cNvSpPr/>
              <p:nvPr/>
            </p:nvSpPr>
            <p:spPr>
              <a:xfrm>
                <a:off x="81" y="1564"/>
                <a:ext cx="339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91" h="52" extrusionOk="0">
                    <a:moveTo>
                      <a:pt x="74" y="1"/>
                    </a:moveTo>
                    <a:cubicBezTo>
                      <a:pt x="93" y="1"/>
                      <a:pt x="111" y="0"/>
                      <a:pt x="130" y="0"/>
                    </a:cubicBezTo>
                    <a:cubicBezTo>
                      <a:pt x="156" y="2"/>
                      <a:pt x="176" y="9"/>
                      <a:pt x="191" y="21"/>
                    </a:cubicBezTo>
                    <a:cubicBezTo>
                      <a:pt x="190" y="24"/>
                      <a:pt x="190" y="26"/>
                      <a:pt x="185" y="27"/>
                    </a:cubicBezTo>
                    <a:cubicBezTo>
                      <a:pt x="175" y="29"/>
                      <a:pt x="173" y="35"/>
                      <a:pt x="170" y="40"/>
                    </a:cubicBezTo>
                    <a:cubicBezTo>
                      <a:pt x="167" y="44"/>
                      <a:pt x="175" y="45"/>
                      <a:pt x="175" y="49"/>
                    </a:cubicBezTo>
                    <a:cubicBezTo>
                      <a:pt x="154" y="52"/>
                      <a:pt x="135" y="45"/>
                      <a:pt x="114" y="46"/>
                    </a:cubicBezTo>
                    <a:cubicBezTo>
                      <a:pt x="106" y="46"/>
                      <a:pt x="99" y="41"/>
                      <a:pt x="89" y="40"/>
                    </a:cubicBezTo>
                    <a:cubicBezTo>
                      <a:pt x="82" y="40"/>
                      <a:pt x="76" y="39"/>
                      <a:pt x="69" y="39"/>
                    </a:cubicBezTo>
                    <a:cubicBezTo>
                      <a:pt x="56" y="38"/>
                      <a:pt x="44" y="37"/>
                      <a:pt x="33" y="32"/>
                    </a:cubicBezTo>
                    <a:cubicBezTo>
                      <a:pt x="31" y="30"/>
                      <a:pt x="30" y="28"/>
                      <a:pt x="26" y="27"/>
                    </a:cubicBezTo>
                    <a:cubicBezTo>
                      <a:pt x="28" y="18"/>
                      <a:pt x="24" y="14"/>
                      <a:pt x="10" y="10"/>
                    </a:cubicBezTo>
                    <a:cubicBezTo>
                      <a:pt x="7" y="9"/>
                      <a:pt x="0" y="9"/>
                      <a:pt x="3" y="5"/>
                    </a:cubicBezTo>
                    <a:cubicBezTo>
                      <a:pt x="16" y="2"/>
                      <a:pt x="30" y="1"/>
                      <a:pt x="44" y="3"/>
                    </a:cubicBezTo>
                    <a:cubicBezTo>
                      <a:pt x="55" y="6"/>
                      <a:pt x="64" y="1"/>
                      <a:pt x="74" y="1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71"/>
              <p:cNvSpPr/>
              <p:nvPr/>
            </p:nvSpPr>
            <p:spPr>
              <a:xfrm>
                <a:off x="-683" y="1623"/>
                <a:ext cx="297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67" h="51" extrusionOk="0">
                    <a:moveTo>
                      <a:pt x="8" y="12"/>
                    </a:moveTo>
                    <a:cubicBezTo>
                      <a:pt x="11" y="10"/>
                      <a:pt x="14" y="9"/>
                      <a:pt x="17" y="8"/>
                    </a:cubicBezTo>
                    <a:cubicBezTo>
                      <a:pt x="50" y="2"/>
                      <a:pt x="82" y="0"/>
                      <a:pt x="115" y="5"/>
                    </a:cubicBezTo>
                    <a:cubicBezTo>
                      <a:pt x="123" y="7"/>
                      <a:pt x="131" y="7"/>
                      <a:pt x="139" y="8"/>
                    </a:cubicBezTo>
                    <a:cubicBezTo>
                      <a:pt x="149" y="8"/>
                      <a:pt x="159" y="10"/>
                      <a:pt x="163" y="16"/>
                    </a:cubicBezTo>
                    <a:cubicBezTo>
                      <a:pt x="167" y="22"/>
                      <a:pt x="160" y="27"/>
                      <a:pt x="152" y="30"/>
                    </a:cubicBezTo>
                    <a:cubicBezTo>
                      <a:pt x="135" y="37"/>
                      <a:pt x="116" y="42"/>
                      <a:pt x="97" y="46"/>
                    </a:cubicBezTo>
                    <a:cubicBezTo>
                      <a:pt x="74" y="51"/>
                      <a:pt x="52" y="50"/>
                      <a:pt x="30" y="45"/>
                    </a:cubicBezTo>
                    <a:cubicBezTo>
                      <a:pt x="11" y="41"/>
                      <a:pt x="0" y="31"/>
                      <a:pt x="0" y="21"/>
                    </a:cubicBezTo>
                    <a:cubicBezTo>
                      <a:pt x="1" y="17"/>
                      <a:pt x="2" y="14"/>
                      <a:pt x="8" y="1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71"/>
              <p:cNvSpPr/>
              <p:nvPr/>
            </p:nvSpPr>
            <p:spPr>
              <a:xfrm>
                <a:off x="-98" y="1482"/>
                <a:ext cx="330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6" h="58" extrusionOk="0">
                    <a:moveTo>
                      <a:pt x="175" y="47"/>
                    </a:moveTo>
                    <a:cubicBezTo>
                      <a:pt x="165" y="51"/>
                      <a:pt x="154" y="54"/>
                      <a:pt x="142" y="51"/>
                    </a:cubicBezTo>
                    <a:cubicBezTo>
                      <a:pt x="129" y="47"/>
                      <a:pt x="116" y="52"/>
                      <a:pt x="103" y="52"/>
                    </a:cubicBezTo>
                    <a:cubicBezTo>
                      <a:pt x="102" y="53"/>
                      <a:pt x="101" y="53"/>
                      <a:pt x="100" y="53"/>
                    </a:cubicBezTo>
                    <a:cubicBezTo>
                      <a:pt x="86" y="53"/>
                      <a:pt x="72" y="55"/>
                      <a:pt x="58" y="58"/>
                    </a:cubicBezTo>
                    <a:cubicBezTo>
                      <a:pt x="55" y="58"/>
                      <a:pt x="53" y="58"/>
                      <a:pt x="50" y="58"/>
                    </a:cubicBezTo>
                    <a:cubicBezTo>
                      <a:pt x="39" y="58"/>
                      <a:pt x="28" y="56"/>
                      <a:pt x="18" y="53"/>
                    </a:cubicBezTo>
                    <a:cubicBezTo>
                      <a:pt x="14" y="52"/>
                      <a:pt x="9" y="51"/>
                      <a:pt x="6" y="49"/>
                    </a:cubicBezTo>
                    <a:cubicBezTo>
                      <a:pt x="2" y="47"/>
                      <a:pt x="0" y="45"/>
                      <a:pt x="2" y="42"/>
                    </a:cubicBezTo>
                    <a:cubicBezTo>
                      <a:pt x="3" y="40"/>
                      <a:pt x="8" y="39"/>
                      <a:pt x="13" y="39"/>
                    </a:cubicBezTo>
                    <a:cubicBezTo>
                      <a:pt x="18" y="39"/>
                      <a:pt x="23" y="40"/>
                      <a:pt x="28" y="42"/>
                    </a:cubicBezTo>
                    <a:cubicBezTo>
                      <a:pt x="26" y="39"/>
                      <a:pt x="24" y="37"/>
                      <a:pt x="22" y="34"/>
                    </a:cubicBezTo>
                    <a:cubicBezTo>
                      <a:pt x="18" y="26"/>
                      <a:pt x="20" y="24"/>
                      <a:pt x="35" y="25"/>
                    </a:cubicBezTo>
                    <a:cubicBezTo>
                      <a:pt x="36" y="21"/>
                      <a:pt x="35" y="17"/>
                      <a:pt x="36" y="13"/>
                    </a:cubicBezTo>
                    <a:cubicBezTo>
                      <a:pt x="36" y="10"/>
                      <a:pt x="39" y="8"/>
                      <a:pt x="44" y="7"/>
                    </a:cubicBezTo>
                    <a:cubicBezTo>
                      <a:pt x="49" y="6"/>
                      <a:pt x="53" y="8"/>
                      <a:pt x="55" y="10"/>
                    </a:cubicBezTo>
                    <a:cubicBezTo>
                      <a:pt x="64" y="19"/>
                      <a:pt x="73" y="28"/>
                      <a:pt x="74" y="37"/>
                    </a:cubicBezTo>
                    <a:cubicBezTo>
                      <a:pt x="73" y="32"/>
                      <a:pt x="73" y="25"/>
                      <a:pt x="74" y="19"/>
                    </a:cubicBezTo>
                    <a:cubicBezTo>
                      <a:pt x="74" y="16"/>
                      <a:pt x="74" y="12"/>
                      <a:pt x="79" y="10"/>
                    </a:cubicBezTo>
                    <a:cubicBezTo>
                      <a:pt x="86" y="5"/>
                      <a:pt x="90" y="7"/>
                      <a:pt x="93" y="12"/>
                    </a:cubicBezTo>
                    <a:cubicBezTo>
                      <a:pt x="95" y="14"/>
                      <a:pt x="96" y="16"/>
                      <a:pt x="97" y="20"/>
                    </a:cubicBezTo>
                    <a:cubicBezTo>
                      <a:pt x="100" y="15"/>
                      <a:pt x="101" y="11"/>
                      <a:pt x="103" y="7"/>
                    </a:cubicBezTo>
                    <a:cubicBezTo>
                      <a:pt x="104" y="4"/>
                      <a:pt x="107" y="2"/>
                      <a:pt x="112" y="2"/>
                    </a:cubicBezTo>
                    <a:cubicBezTo>
                      <a:pt x="117" y="2"/>
                      <a:pt x="118" y="5"/>
                      <a:pt x="119" y="7"/>
                    </a:cubicBezTo>
                    <a:cubicBezTo>
                      <a:pt x="120" y="12"/>
                      <a:pt x="120" y="16"/>
                      <a:pt x="120" y="21"/>
                    </a:cubicBezTo>
                    <a:cubicBezTo>
                      <a:pt x="129" y="17"/>
                      <a:pt x="132" y="9"/>
                      <a:pt x="141" y="5"/>
                    </a:cubicBezTo>
                    <a:cubicBezTo>
                      <a:pt x="146" y="2"/>
                      <a:pt x="152" y="0"/>
                      <a:pt x="157" y="2"/>
                    </a:cubicBezTo>
                    <a:cubicBezTo>
                      <a:pt x="163" y="3"/>
                      <a:pt x="161" y="7"/>
                      <a:pt x="161" y="10"/>
                    </a:cubicBezTo>
                    <a:cubicBezTo>
                      <a:pt x="161" y="17"/>
                      <a:pt x="157" y="24"/>
                      <a:pt x="154" y="31"/>
                    </a:cubicBezTo>
                    <a:cubicBezTo>
                      <a:pt x="152" y="33"/>
                      <a:pt x="150" y="36"/>
                      <a:pt x="152" y="39"/>
                    </a:cubicBezTo>
                    <a:cubicBezTo>
                      <a:pt x="157" y="39"/>
                      <a:pt x="160" y="37"/>
                      <a:pt x="164" y="35"/>
                    </a:cubicBezTo>
                    <a:cubicBezTo>
                      <a:pt x="170" y="34"/>
                      <a:pt x="176" y="31"/>
                      <a:pt x="181" y="34"/>
                    </a:cubicBezTo>
                    <a:cubicBezTo>
                      <a:pt x="186" y="38"/>
                      <a:pt x="180" y="41"/>
                      <a:pt x="176" y="43"/>
                    </a:cubicBezTo>
                    <a:cubicBezTo>
                      <a:pt x="175" y="44"/>
                      <a:pt x="171" y="45"/>
                      <a:pt x="175" y="47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71"/>
              <p:cNvSpPr/>
              <p:nvPr/>
            </p:nvSpPr>
            <p:spPr>
              <a:xfrm>
                <a:off x="-42" y="1803"/>
                <a:ext cx="267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37" extrusionOk="0">
                    <a:moveTo>
                      <a:pt x="141" y="11"/>
                    </a:moveTo>
                    <a:cubicBezTo>
                      <a:pt x="135" y="15"/>
                      <a:pt x="146" y="16"/>
                      <a:pt x="145" y="19"/>
                    </a:cubicBezTo>
                    <a:cubicBezTo>
                      <a:pt x="150" y="26"/>
                      <a:pt x="142" y="30"/>
                      <a:pt x="136" y="35"/>
                    </a:cubicBezTo>
                    <a:cubicBezTo>
                      <a:pt x="128" y="35"/>
                      <a:pt x="121" y="35"/>
                      <a:pt x="114" y="36"/>
                    </a:cubicBezTo>
                    <a:cubicBezTo>
                      <a:pt x="110" y="36"/>
                      <a:pt x="106" y="36"/>
                      <a:pt x="102" y="36"/>
                    </a:cubicBezTo>
                    <a:cubicBezTo>
                      <a:pt x="85" y="36"/>
                      <a:pt x="68" y="37"/>
                      <a:pt x="52" y="34"/>
                    </a:cubicBezTo>
                    <a:cubicBezTo>
                      <a:pt x="43" y="32"/>
                      <a:pt x="35" y="34"/>
                      <a:pt x="26" y="34"/>
                    </a:cubicBezTo>
                    <a:cubicBezTo>
                      <a:pt x="22" y="35"/>
                      <a:pt x="18" y="33"/>
                      <a:pt x="13" y="32"/>
                    </a:cubicBezTo>
                    <a:cubicBezTo>
                      <a:pt x="10" y="27"/>
                      <a:pt x="0" y="23"/>
                      <a:pt x="7" y="16"/>
                    </a:cubicBezTo>
                    <a:cubicBezTo>
                      <a:pt x="12" y="10"/>
                      <a:pt x="20" y="7"/>
                      <a:pt x="30" y="7"/>
                    </a:cubicBezTo>
                    <a:cubicBezTo>
                      <a:pt x="36" y="7"/>
                      <a:pt x="42" y="6"/>
                      <a:pt x="48" y="6"/>
                    </a:cubicBezTo>
                    <a:cubicBezTo>
                      <a:pt x="68" y="6"/>
                      <a:pt x="87" y="4"/>
                      <a:pt x="107" y="1"/>
                    </a:cubicBezTo>
                    <a:cubicBezTo>
                      <a:pt x="122" y="0"/>
                      <a:pt x="133" y="4"/>
                      <a:pt x="141" y="1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71"/>
              <p:cNvSpPr/>
              <p:nvPr/>
            </p:nvSpPr>
            <p:spPr>
              <a:xfrm>
                <a:off x="97" y="1671"/>
                <a:ext cx="243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38" extrusionOk="0">
                    <a:moveTo>
                      <a:pt x="97" y="38"/>
                    </a:moveTo>
                    <a:cubicBezTo>
                      <a:pt x="73" y="36"/>
                      <a:pt x="48" y="37"/>
                      <a:pt x="24" y="31"/>
                    </a:cubicBezTo>
                    <a:cubicBezTo>
                      <a:pt x="18" y="29"/>
                      <a:pt x="12" y="27"/>
                      <a:pt x="9" y="23"/>
                    </a:cubicBezTo>
                    <a:cubicBezTo>
                      <a:pt x="0" y="16"/>
                      <a:pt x="5" y="7"/>
                      <a:pt x="20" y="6"/>
                    </a:cubicBezTo>
                    <a:cubicBezTo>
                      <a:pt x="54" y="2"/>
                      <a:pt x="89" y="0"/>
                      <a:pt x="120" y="12"/>
                    </a:cubicBezTo>
                    <a:cubicBezTo>
                      <a:pt x="132" y="16"/>
                      <a:pt x="137" y="23"/>
                      <a:pt x="134" y="29"/>
                    </a:cubicBezTo>
                    <a:cubicBezTo>
                      <a:pt x="129" y="36"/>
                      <a:pt x="119" y="38"/>
                      <a:pt x="107" y="38"/>
                    </a:cubicBezTo>
                    <a:cubicBezTo>
                      <a:pt x="104" y="38"/>
                      <a:pt x="101" y="38"/>
                      <a:pt x="97" y="38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71"/>
              <p:cNvSpPr/>
              <p:nvPr/>
            </p:nvSpPr>
            <p:spPr>
              <a:xfrm>
                <a:off x="-120" y="1702"/>
                <a:ext cx="215" cy="6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8" extrusionOk="0">
                    <a:moveTo>
                      <a:pt x="38" y="1"/>
                    </a:moveTo>
                    <a:cubicBezTo>
                      <a:pt x="63" y="1"/>
                      <a:pt x="83" y="5"/>
                      <a:pt x="103" y="7"/>
                    </a:cubicBezTo>
                    <a:cubicBezTo>
                      <a:pt x="113" y="8"/>
                      <a:pt x="119" y="13"/>
                      <a:pt x="120" y="19"/>
                    </a:cubicBezTo>
                    <a:cubicBezTo>
                      <a:pt x="121" y="27"/>
                      <a:pt x="110" y="31"/>
                      <a:pt x="101" y="33"/>
                    </a:cubicBezTo>
                    <a:cubicBezTo>
                      <a:pt x="72" y="38"/>
                      <a:pt x="43" y="36"/>
                      <a:pt x="15" y="31"/>
                    </a:cubicBezTo>
                    <a:cubicBezTo>
                      <a:pt x="5" y="29"/>
                      <a:pt x="0" y="25"/>
                      <a:pt x="0" y="19"/>
                    </a:cubicBezTo>
                    <a:cubicBezTo>
                      <a:pt x="0" y="13"/>
                      <a:pt x="5" y="9"/>
                      <a:pt x="13" y="5"/>
                    </a:cubicBezTo>
                    <a:cubicBezTo>
                      <a:pt x="22" y="2"/>
                      <a:pt x="31" y="0"/>
                      <a:pt x="38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71"/>
              <p:cNvSpPr/>
              <p:nvPr/>
            </p:nvSpPr>
            <p:spPr>
              <a:xfrm>
                <a:off x="-915" y="1766"/>
                <a:ext cx="168" cy="71"/>
              </a:xfrm>
              <a:custGeom>
                <a:avLst/>
                <a:gdLst/>
                <a:ahLst/>
                <a:cxnLst/>
                <a:rect l="l" t="t" r="r" b="b"/>
                <a:pathLst>
                  <a:path w="95" h="40" extrusionOk="0">
                    <a:moveTo>
                      <a:pt x="42" y="39"/>
                    </a:moveTo>
                    <a:cubicBezTo>
                      <a:pt x="31" y="39"/>
                      <a:pt x="20" y="39"/>
                      <a:pt x="12" y="34"/>
                    </a:cubicBezTo>
                    <a:cubicBezTo>
                      <a:pt x="0" y="28"/>
                      <a:pt x="0" y="20"/>
                      <a:pt x="10" y="12"/>
                    </a:cubicBezTo>
                    <a:cubicBezTo>
                      <a:pt x="27" y="0"/>
                      <a:pt x="66" y="2"/>
                      <a:pt x="83" y="14"/>
                    </a:cubicBezTo>
                    <a:cubicBezTo>
                      <a:pt x="95" y="23"/>
                      <a:pt x="89" y="34"/>
                      <a:pt x="70" y="36"/>
                    </a:cubicBezTo>
                    <a:cubicBezTo>
                      <a:pt x="60" y="38"/>
                      <a:pt x="51" y="40"/>
                      <a:pt x="42" y="39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71"/>
              <p:cNvSpPr/>
              <p:nvPr/>
            </p:nvSpPr>
            <p:spPr>
              <a:xfrm>
                <a:off x="-187" y="1486"/>
                <a:ext cx="229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1" extrusionOk="0">
                    <a:moveTo>
                      <a:pt x="129" y="8"/>
                    </a:moveTo>
                    <a:cubicBezTo>
                      <a:pt x="124" y="19"/>
                      <a:pt x="126" y="29"/>
                      <a:pt x="126" y="40"/>
                    </a:cubicBezTo>
                    <a:cubicBezTo>
                      <a:pt x="120" y="31"/>
                      <a:pt x="116" y="22"/>
                      <a:pt x="108" y="14"/>
                    </a:cubicBezTo>
                    <a:cubicBezTo>
                      <a:pt x="105" y="11"/>
                      <a:pt x="103" y="5"/>
                      <a:pt x="94" y="6"/>
                    </a:cubicBezTo>
                    <a:cubicBezTo>
                      <a:pt x="85" y="8"/>
                      <a:pt x="88" y="13"/>
                      <a:pt x="88" y="17"/>
                    </a:cubicBezTo>
                    <a:cubicBezTo>
                      <a:pt x="88" y="20"/>
                      <a:pt x="89" y="24"/>
                      <a:pt x="89" y="27"/>
                    </a:cubicBezTo>
                    <a:cubicBezTo>
                      <a:pt x="83" y="27"/>
                      <a:pt x="79" y="22"/>
                      <a:pt x="74" y="24"/>
                    </a:cubicBezTo>
                    <a:cubicBezTo>
                      <a:pt x="70" y="27"/>
                      <a:pt x="75" y="31"/>
                      <a:pt x="76" y="33"/>
                    </a:cubicBezTo>
                    <a:cubicBezTo>
                      <a:pt x="78" y="37"/>
                      <a:pt x="81" y="40"/>
                      <a:pt x="84" y="44"/>
                    </a:cubicBezTo>
                    <a:cubicBezTo>
                      <a:pt x="78" y="42"/>
                      <a:pt x="73" y="41"/>
                      <a:pt x="67" y="39"/>
                    </a:cubicBezTo>
                    <a:cubicBezTo>
                      <a:pt x="63" y="38"/>
                      <a:pt x="58" y="37"/>
                      <a:pt x="54" y="40"/>
                    </a:cubicBezTo>
                    <a:cubicBezTo>
                      <a:pt x="51" y="43"/>
                      <a:pt x="56" y="45"/>
                      <a:pt x="59" y="47"/>
                    </a:cubicBezTo>
                    <a:cubicBezTo>
                      <a:pt x="62" y="48"/>
                      <a:pt x="65" y="50"/>
                      <a:pt x="68" y="51"/>
                    </a:cubicBezTo>
                    <a:cubicBezTo>
                      <a:pt x="45" y="49"/>
                      <a:pt x="22" y="45"/>
                      <a:pt x="0" y="41"/>
                    </a:cubicBezTo>
                    <a:cubicBezTo>
                      <a:pt x="7" y="40"/>
                      <a:pt x="9" y="37"/>
                      <a:pt x="12" y="34"/>
                    </a:cubicBezTo>
                    <a:cubicBezTo>
                      <a:pt x="21" y="26"/>
                      <a:pt x="33" y="22"/>
                      <a:pt x="46" y="17"/>
                    </a:cubicBezTo>
                    <a:cubicBezTo>
                      <a:pt x="65" y="11"/>
                      <a:pt x="84" y="6"/>
                      <a:pt x="103" y="0"/>
                    </a:cubicBezTo>
                    <a:cubicBezTo>
                      <a:pt x="106" y="2"/>
                      <a:pt x="108" y="5"/>
                      <a:pt x="110" y="8"/>
                    </a:cubicBezTo>
                    <a:cubicBezTo>
                      <a:pt x="110" y="10"/>
                      <a:pt x="110" y="12"/>
                      <a:pt x="113" y="12"/>
                    </a:cubicBezTo>
                    <a:cubicBezTo>
                      <a:pt x="115" y="12"/>
                      <a:pt x="118" y="11"/>
                      <a:pt x="119" y="10"/>
                    </a:cubicBezTo>
                    <a:cubicBezTo>
                      <a:pt x="119" y="1"/>
                      <a:pt x="125" y="5"/>
                      <a:pt x="129" y="8"/>
                    </a:cubicBezTo>
                    <a:close/>
                  </a:path>
                </a:pathLst>
              </a:custGeom>
              <a:solidFill>
                <a:srgbClr val="D8CF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71"/>
              <p:cNvSpPr/>
              <p:nvPr/>
            </p:nvSpPr>
            <p:spPr>
              <a:xfrm>
                <a:off x="-372" y="1735"/>
                <a:ext cx="178" cy="5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1" extrusionOk="0">
                    <a:moveTo>
                      <a:pt x="63" y="2"/>
                    </a:moveTo>
                    <a:cubicBezTo>
                      <a:pt x="64" y="2"/>
                      <a:pt x="66" y="2"/>
                      <a:pt x="68" y="3"/>
                    </a:cubicBezTo>
                    <a:cubicBezTo>
                      <a:pt x="72" y="3"/>
                      <a:pt x="77" y="3"/>
                      <a:pt x="81" y="4"/>
                    </a:cubicBezTo>
                    <a:cubicBezTo>
                      <a:pt x="89" y="5"/>
                      <a:pt x="97" y="6"/>
                      <a:pt x="98" y="12"/>
                    </a:cubicBezTo>
                    <a:cubicBezTo>
                      <a:pt x="100" y="17"/>
                      <a:pt x="96" y="22"/>
                      <a:pt x="88" y="26"/>
                    </a:cubicBezTo>
                    <a:cubicBezTo>
                      <a:pt x="79" y="30"/>
                      <a:pt x="68" y="31"/>
                      <a:pt x="57" y="30"/>
                    </a:cubicBezTo>
                    <a:cubicBezTo>
                      <a:pt x="44" y="30"/>
                      <a:pt x="31" y="29"/>
                      <a:pt x="18" y="27"/>
                    </a:cubicBezTo>
                    <a:cubicBezTo>
                      <a:pt x="10" y="25"/>
                      <a:pt x="2" y="23"/>
                      <a:pt x="1" y="18"/>
                    </a:cubicBezTo>
                    <a:cubicBezTo>
                      <a:pt x="0" y="12"/>
                      <a:pt x="6" y="9"/>
                      <a:pt x="13" y="6"/>
                    </a:cubicBezTo>
                    <a:cubicBezTo>
                      <a:pt x="28" y="0"/>
                      <a:pt x="46" y="1"/>
                      <a:pt x="63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71"/>
              <p:cNvSpPr/>
              <p:nvPr/>
            </p:nvSpPr>
            <p:spPr>
              <a:xfrm>
                <a:off x="368" y="1602"/>
                <a:ext cx="15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88" h="34" extrusionOk="0">
                    <a:moveTo>
                      <a:pt x="13" y="28"/>
                    </a:moveTo>
                    <a:cubicBezTo>
                      <a:pt x="0" y="22"/>
                      <a:pt x="5" y="8"/>
                      <a:pt x="21" y="5"/>
                    </a:cubicBezTo>
                    <a:cubicBezTo>
                      <a:pt x="26" y="4"/>
                      <a:pt x="26" y="2"/>
                      <a:pt x="29" y="0"/>
                    </a:cubicBezTo>
                    <a:cubicBezTo>
                      <a:pt x="29" y="4"/>
                      <a:pt x="35" y="4"/>
                      <a:pt x="39" y="4"/>
                    </a:cubicBezTo>
                    <a:cubicBezTo>
                      <a:pt x="59" y="6"/>
                      <a:pt x="72" y="14"/>
                      <a:pt x="83" y="23"/>
                    </a:cubicBezTo>
                    <a:cubicBezTo>
                      <a:pt x="88" y="27"/>
                      <a:pt x="88" y="30"/>
                      <a:pt x="79" y="32"/>
                    </a:cubicBezTo>
                    <a:cubicBezTo>
                      <a:pt x="61" y="34"/>
                      <a:pt x="43" y="32"/>
                      <a:pt x="25" y="32"/>
                    </a:cubicBezTo>
                    <a:cubicBezTo>
                      <a:pt x="22" y="29"/>
                      <a:pt x="16" y="30"/>
                      <a:pt x="13" y="28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71"/>
              <p:cNvSpPr/>
              <p:nvPr/>
            </p:nvSpPr>
            <p:spPr>
              <a:xfrm>
                <a:off x="-555" y="1591"/>
                <a:ext cx="18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" extrusionOk="0">
                    <a:moveTo>
                      <a:pt x="49" y="0"/>
                    </a:moveTo>
                    <a:cubicBezTo>
                      <a:pt x="61" y="1"/>
                      <a:pt x="74" y="0"/>
                      <a:pt x="86" y="2"/>
                    </a:cubicBezTo>
                    <a:cubicBezTo>
                      <a:pt x="92" y="3"/>
                      <a:pt x="96" y="5"/>
                      <a:pt x="101" y="7"/>
                    </a:cubicBezTo>
                    <a:cubicBezTo>
                      <a:pt x="104" y="9"/>
                      <a:pt x="104" y="12"/>
                      <a:pt x="103" y="15"/>
                    </a:cubicBezTo>
                    <a:cubicBezTo>
                      <a:pt x="101" y="19"/>
                      <a:pt x="95" y="20"/>
                      <a:pt x="89" y="20"/>
                    </a:cubicBezTo>
                    <a:cubicBezTo>
                      <a:pt x="77" y="21"/>
                      <a:pt x="66" y="19"/>
                      <a:pt x="54" y="18"/>
                    </a:cubicBezTo>
                    <a:cubicBezTo>
                      <a:pt x="41" y="18"/>
                      <a:pt x="27" y="17"/>
                      <a:pt x="14" y="16"/>
                    </a:cubicBezTo>
                    <a:cubicBezTo>
                      <a:pt x="7" y="16"/>
                      <a:pt x="2" y="14"/>
                      <a:pt x="1" y="10"/>
                    </a:cubicBezTo>
                    <a:cubicBezTo>
                      <a:pt x="0" y="6"/>
                      <a:pt x="4" y="3"/>
                      <a:pt x="11" y="2"/>
                    </a:cubicBezTo>
                    <a:cubicBezTo>
                      <a:pt x="24" y="0"/>
                      <a:pt x="37" y="1"/>
                      <a:pt x="49" y="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71"/>
              <p:cNvSpPr/>
              <p:nvPr/>
            </p:nvSpPr>
            <p:spPr>
              <a:xfrm>
                <a:off x="68" y="1750"/>
                <a:ext cx="1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81" h="26" extrusionOk="0">
                    <a:moveTo>
                      <a:pt x="41" y="26"/>
                    </a:moveTo>
                    <a:cubicBezTo>
                      <a:pt x="28" y="25"/>
                      <a:pt x="15" y="25"/>
                      <a:pt x="6" y="19"/>
                    </a:cubicBezTo>
                    <a:cubicBezTo>
                      <a:pt x="1" y="15"/>
                      <a:pt x="0" y="13"/>
                      <a:pt x="7" y="9"/>
                    </a:cubicBezTo>
                    <a:cubicBezTo>
                      <a:pt x="18" y="4"/>
                      <a:pt x="31" y="3"/>
                      <a:pt x="44" y="2"/>
                    </a:cubicBezTo>
                    <a:cubicBezTo>
                      <a:pt x="51" y="2"/>
                      <a:pt x="58" y="0"/>
                      <a:pt x="66" y="2"/>
                    </a:cubicBezTo>
                    <a:cubicBezTo>
                      <a:pt x="76" y="4"/>
                      <a:pt x="80" y="8"/>
                      <a:pt x="81" y="14"/>
                    </a:cubicBezTo>
                    <a:cubicBezTo>
                      <a:pt x="81" y="19"/>
                      <a:pt x="75" y="22"/>
                      <a:pt x="66" y="23"/>
                    </a:cubicBezTo>
                    <a:cubicBezTo>
                      <a:pt x="58" y="24"/>
                      <a:pt x="49" y="25"/>
                      <a:pt x="41" y="26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71"/>
              <p:cNvSpPr/>
              <p:nvPr/>
            </p:nvSpPr>
            <p:spPr>
              <a:xfrm>
                <a:off x="54" y="1621"/>
                <a:ext cx="15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87" h="23" extrusionOk="0">
                    <a:moveTo>
                      <a:pt x="48" y="0"/>
                    </a:moveTo>
                    <a:cubicBezTo>
                      <a:pt x="60" y="2"/>
                      <a:pt x="73" y="3"/>
                      <a:pt x="84" y="7"/>
                    </a:cubicBezTo>
                    <a:cubicBezTo>
                      <a:pt x="85" y="10"/>
                      <a:pt x="86" y="12"/>
                      <a:pt x="86" y="14"/>
                    </a:cubicBezTo>
                    <a:cubicBezTo>
                      <a:pt x="87" y="19"/>
                      <a:pt x="83" y="23"/>
                      <a:pt x="73" y="23"/>
                    </a:cubicBezTo>
                    <a:cubicBezTo>
                      <a:pt x="50" y="23"/>
                      <a:pt x="28" y="20"/>
                      <a:pt x="8" y="13"/>
                    </a:cubicBezTo>
                    <a:cubicBezTo>
                      <a:pt x="2" y="12"/>
                      <a:pt x="0" y="8"/>
                      <a:pt x="1" y="4"/>
                    </a:cubicBezTo>
                    <a:cubicBezTo>
                      <a:pt x="2" y="1"/>
                      <a:pt x="8" y="0"/>
                      <a:pt x="14" y="0"/>
                    </a:cubicBezTo>
                    <a:cubicBezTo>
                      <a:pt x="25" y="0"/>
                      <a:pt x="37" y="0"/>
                      <a:pt x="48" y="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71"/>
              <p:cNvSpPr/>
              <p:nvPr/>
            </p:nvSpPr>
            <p:spPr>
              <a:xfrm>
                <a:off x="3" y="1571"/>
                <a:ext cx="138" cy="41"/>
              </a:xfrm>
              <a:custGeom>
                <a:avLst/>
                <a:gdLst/>
                <a:ahLst/>
                <a:cxnLst/>
                <a:rect l="l" t="t" r="r" b="b"/>
                <a:pathLst>
                  <a:path w="78" h="23" extrusionOk="0">
                    <a:moveTo>
                      <a:pt x="1" y="8"/>
                    </a:moveTo>
                    <a:cubicBezTo>
                      <a:pt x="14" y="0"/>
                      <a:pt x="30" y="2"/>
                      <a:pt x="46" y="2"/>
                    </a:cubicBezTo>
                    <a:cubicBezTo>
                      <a:pt x="56" y="4"/>
                      <a:pt x="64" y="6"/>
                      <a:pt x="70" y="11"/>
                    </a:cubicBezTo>
                    <a:cubicBezTo>
                      <a:pt x="76" y="15"/>
                      <a:pt x="78" y="19"/>
                      <a:pt x="70" y="23"/>
                    </a:cubicBezTo>
                    <a:cubicBezTo>
                      <a:pt x="49" y="23"/>
                      <a:pt x="29" y="21"/>
                      <a:pt x="9" y="16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9"/>
                      <a:pt x="1" y="9"/>
                      <a:pt x="1" y="8"/>
                    </a:cubicBezTo>
                    <a:close/>
                  </a:path>
                </a:pathLst>
              </a:custGeom>
              <a:solidFill>
                <a:srgbClr val="6953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71"/>
              <p:cNvSpPr/>
              <p:nvPr/>
            </p:nvSpPr>
            <p:spPr>
              <a:xfrm>
                <a:off x="-22" y="1775"/>
                <a:ext cx="92" cy="30"/>
              </a:xfrm>
              <a:custGeom>
                <a:avLst/>
                <a:gdLst/>
                <a:ahLst/>
                <a:cxnLst/>
                <a:rect l="l" t="t" r="r" b="b"/>
                <a:pathLst>
                  <a:path w="52" h="17" extrusionOk="0">
                    <a:moveTo>
                      <a:pt x="34" y="16"/>
                    </a:moveTo>
                    <a:cubicBezTo>
                      <a:pt x="25" y="15"/>
                      <a:pt x="17" y="15"/>
                      <a:pt x="9" y="13"/>
                    </a:cubicBezTo>
                    <a:cubicBezTo>
                      <a:pt x="0" y="12"/>
                      <a:pt x="0" y="8"/>
                      <a:pt x="6" y="5"/>
                    </a:cubicBezTo>
                    <a:cubicBezTo>
                      <a:pt x="15" y="1"/>
                      <a:pt x="28" y="0"/>
                      <a:pt x="39" y="0"/>
                    </a:cubicBezTo>
                    <a:cubicBezTo>
                      <a:pt x="47" y="0"/>
                      <a:pt x="52" y="3"/>
                      <a:pt x="50" y="9"/>
                    </a:cubicBezTo>
                    <a:cubicBezTo>
                      <a:pt x="49" y="14"/>
                      <a:pt x="44" y="17"/>
                      <a:pt x="34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71"/>
              <p:cNvSpPr/>
              <p:nvPr/>
            </p:nvSpPr>
            <p:spPr>
              <a:xfrm>
                <a:off x="-651" y="1539"/>
                <a:ext cx="73" cy="59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9" y="28"/>
                    </a:moveTo>
                    <a:cubicBezTo>
                      <a:pt x="5" y="25"/>
                      <a:pt x="0" y="22"/>
                      <a:pt x="2" y="18"/>
                    </a:cubicBezTo>
                    <a:cubicBezTo>
                      <a:pt x="3" y="15"/>
                      <a:pt x="6" y="13"/>
                      <a:pt x="10" y="13"/>
                    </a:cubicBezTo>
                    <a:cubicBezTo>
                      <a:pt x="16" y="14"/>
                      <a:pt x="13" y="16"/>
                      <a:pt x="12" y="18"/>
                    </a:cubicBezTo>
                    <a:cubicBezTo>
                      <a:pt x="10" y="22"/>
                      <a:pt x="12" y="24"/>
                      <a:pt x="18" y="26"/>
                    </a:cubicBezTo>
                    <a:cubicBezTo>
                      <a:pt x="23" y="27"/>
                      <a:pt x="26" y="26"/>
                      <a:pt x="28" y="24"/>
                    </a:cubicBezTo>
                    <a:cubicBezTo>
                      <a:pt x="33" y="21"/>
                      <a:pt x="29" y="18"/>
                      <a:pt x="25" y="16"/>
                    </a:cubicBezTo>
                    <a:cubicBezTo>
                      <a:pt x="19" y="12"/>
                      <a:pt x="13" y="9"/>
                      <a:pt x="7" y="5"/>
                    </a:cubicBezTo>
                    <a:cubicBezTo>
                      <a:pt x="5" y="4"/>
                      <a:pt x="4" y="3"/>
                      <a:pt x="6" y="2"/>
                    </a:cubicBezTo>
                    <a:cubicBezTo>
                      <a:pt x="8" y="1"/>
                      <a:pt x="10" y="0"/>
                      <a:pt x="11" y="1"/>
                    </a:cubicBezTo>
                    <a:cubicBezTo>
                      <a:pt x="21" y="9"/>
                      <a:pt x="41" y="13"/>
                      <a:pt x="37" y="25"/>
                    </a:cubicBezTo>
                    <a:cubicBezTo>
                      <a:pt x="29" y="31"/>
                      <a:pt x="20" y="33"/>
                      <a:pt x="9" y="28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71"/>
              <p:cNvSpPr/>
              <p:nvPr/>
            </p:nvSpPr>
            <p:spPr>
              <a:xfrm>
                <a:off x="-185" y="1743"/>
                <a:ext cx="69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9" h="16" extrusionOk="0">
                    <a:moveTo>
                      <a:pt x="16" y="16"/>
                    </a:moveTo>
                    <a:cubicBezTo>
                      <a:pt x="10" y="16"/>
                      <a:pt x="1" y="15"/>
                      <a:pt x="0" y="11"/>
                    </a:cubicBezTo>
                    <a:cubicBezTo>
                      <a:pt x="0" y="7"/>
                      <a:pt x="5" y="2"/>
                      <a:pt x="16" y="2"/>
                    </a:cubicBezTo>
                    <a:cubicBezTo>
                      <a:pt x="17" y="2"/>
                      <a:pt x="19" y="1"/>
                      <a:pt x="21" y="1"/>
                    </a:cubicBezTo>
                    <a:cubicBezTo>
                      <a:pt x="29" y="0"/>
                      <a:pt x="34" y="2"/>
                      <a:pt x="36" y="6"/>
                    </a:cubicBezTo>
                    <a:cubicBezTo>
                      <a:pt x="39" y="10"/>
                      <a:pt x="35" y="13"/>
                      <a:pt x="28" y="15"/>
                    </a:cubicBezTo>
                    <a:cubicBezTo>
                      <a:pt x="25" y="16"/>
                      <a:pt x="21" y="16"/>
                      <a:pt x="16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71"/>
              <p:cNvSpPr/>
              <p:nvPr/>
            </p:nvSpPr>
            <p:spPr>
              <a:xfrm>
                <a:off x="-393" y="1710"/>
                <a:ext cx="78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4" h="12" extrusionOk="0">
                    <a:moveTo>
                      <a:pt x="23" y="12"/>
                    </a:moveTo>
                    <a:cubicBezTo>
                      <a:pt x="18" y="12"/>
                      <a:pt x="15" y="12"/>
                      <a:pt x="13" y="12"/>
                    </a:cubicBezTo>
                    <a:cubicBezTo>
                      <a:pt x="7" y="12"/>
                      <a:pt x="1" y="12"/>
                      <a:pt x="1" y="7"/>
                    </a:cubicBezTo>
                    <a:cubicBezTo>
                      <a:pt x="0" y="2"/>
                      <a:pt x="6" y="1"/>
                      <a:pt x="13" y="0"/>
                    </a:cubicBezTo>
                    <a:cubicBezTo>
                      <a:pt x="19" y="0"/>
                      <a:pt x="26" y="0"/>
                      <a:pt x="33" y="0"/>
                    </a:cubicBezTo>
                    <a:cubicBezTo>
                      <a:pt x="38" y="1"/>
                      <a:pt x="43" y="1"/>
                      <a:pt x="44" y="5"/>
                    </a:cubicBezTo>
                    <a:cubicBezTo>
                      <a:pt x="44" y="9"/>
                      <a:pt x="39" y="10"/>
                      <a:pt x="34" y="11"/>
                    </a:cubicBezTo>
                    <a:cubicBezTo>
                      <a:pt x="30" y="12"/>
                      <a:pt x="25" y="12"/>
                      <a:pt x="23" y="12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71"/>
              <p:cNvSpPr/>
              <p:nvPr/>
            </p:nvSpPr>
            <p:spPr>
              <a:xfrm>
                <a:off x="-803" y="1705"/>
                <a:ext cx="6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39" h="15" extrusionOk="0">
                    <a:moveTo>
                      <a:pt x="18" y="0"/>
                    </a:moveTo>
                    <a:cubicBezTo>
                      <a:pt x="21" y="1"/>
                      <a:pt x="25" y="0"/>
                      <a:pt x="28" y="1"/>
                    </a:cubicBezTo>
                    <a:cubicBezTo>
                      <a:pt x="37" y="2"/>
                      <a:pt x="39" y="8"/>
                      <a:pt x="33" y="11"/>
                    </a:cubicBezTo>
                    <a:cubicBezTo>
                      <a:pt x="25" y="15"/>
                      <a:pt x="15" y="15"/>
                      <a:pt x="6" y="14"/>
                    </a:cubicBezTo>
                    <a:cubicBezTo>
                      <a:pt x="0" y="13"/>
                      <a:pt x="0" y="9"/>
                      <a:pt x="0" y="7"/>
                    </a:cubicBezTo>
                    <a:cubicBezTo>
                      <a:pt x="0" y="4"/>
                      <a:pt x="5" y="2"/>
                      <a:pt x="10" y="1"/>
                    </a:cubicBezTo>
                    <a:cubicBezTo>
                      <a:pt x="13" y="0"/>
                      <a:pt x="16" y="1"/>
                      <a:pt x="18" y="0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71"/>
              <p:cNvSpPr/>
              <p:nvPr/>
            </p:nvSpPr>
            <p:spPr>
              <a:xfrm>
                <a:off x="-365" y="1580"/>
                <a:ext cx="6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4" h="12" extrusionOk="0">
                    <a:moveTo>
                      <a:pt x="17" y="1"/>
                    </a:moveTo>
                    <a:cubicBezTo>
                      <a:pt x="24" y="1"/>
                      <a:pt x="34" y="0"/>
                      <a:pt x="34" y="6"/>
                    </a:cubicBezTo>
                    <a:cubicBezTo>
                      <a:pt x="34" y="12"/>
                      <a:pt x="24" y="12"/>
                      <a:pt x="16" y="12"/>
                    </a:cubicBezTo>
                    <a:cubicBezTo>
                      <a:pt x="3" y="12"/>
                      <a:pt x="0" y="10"/>
                      <a:pt x="1" y="5"/>
                    </a:cubicBezTo>
                    <a:cubicBezTo>
                      <a:pt x="3" y="1"/>
                      <a:pt x="4" y="1"/>
                      <a:pt x="17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71"/>
              <p:cNvSpPr/>
              <p:nvPr/>
            </p:nvSpPr>
            <p:spPr>
              <a:xfrm>
                <a:off x="-107" y="1816"/>
                <a:ext cx="6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14" extrusionOk="0">
                    <a:moveTo>
                      <a:pt x="7" y="14"/>
                    </a:moveTo>
                    <a:cubicBezTo>
                      <a:pt x="7" y="14"/>
                      <a:pt x="6" y="14"/>
                      <a:pt x="5" y="14"/>
                    </a:cubicBezTo>
                    <a:cubicBezTo>
                      <a:pt x="2" y="11"/>
                      <a:pt x="0" y="7"/>
                      <a:pt x="5" y="4"/>
                    </a:cubicBezTo>
                    <a:cubicBezTo>
                      <a:pt x="11" y="2"/>
                      <a:pt x="18" y="0"/>
                      <a:pt x="25" y="3"/>
                    </a:cubicBezTo>
                    <a:cubicBezTo>
                      <a:pt x="29" y="4"/>
                      <a:pt x="34" y="6"/>
                      <a:pt x="33" y="9"/>
                    </a:cubicBezTo>
                    <a:cubicBezTo>
                      <a:pt x="32" y="12"/>
                      <a:pt x="27" y="14"/>
                      <a:pt x="22" y="14"/>
                    </a:cubicBezTo>
                    <a:cubicBezTo>
                      <a:pt x="17" y="14"/>
                      <a:pt x="12" y="14"/>
                      <a:pt x="7" y="14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71"/>
              <p:cNvSpPr/>
              <p:nvPr/>
            </p:nvSpPr>
            <p:spPr>
              <a:xfrm>
                <a:off x="-100" y="1769"/>
                <a:ext cx="5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11" extrusionOk="0">
                    <a:moveTo>
                      <a:pt x="17" y="1"/>
                    </a:moveTo>
                    <a:cubicBezTo>
                      <a:pt x="23" y="1"/>
                      <a:pt x="33" y="0"/>
                      <a:pt x="33" y="5"/>
                    </a:cubicBezTo>
                    <a:cubicBezTo>
                      <a:pt x="33" y="9"/>
                      <a:pt x="24" y="11"/>
                      <a:pt x="16" y="11"/>
                    </a:cubicBezTo>
                    <a:cubicBezTo>
                      <a:pt x="9" y="11"/>
                      <a:pt x="0" y="10"/>
                      <a:pt x="0" y="6"/>
                    </a:cubicBezTo>
                    <a:cubicBezTo>
                      <a:pt x="0" y="0"/>
                      <a:pt x="9" y="1"/>
                      <a:pt x="17" y="1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71"/>
              <p:cNvSpPr/>
              <p:nvPr/>
            </p:nvSpPr>
            <p:spPr>
              <a:xfrm>
                <a:off x="241" y="1650"/>
                <a:ext cx="56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2" h="11" extrusionOk="0">
                    <a:moveTo>
                      <a:pt x="15" y="1"/>
                    </a:moveTo>
                    <a:cubicBezTo>
                      <a:pt x="16" y="1"/>
                      <a:pt x="19" y="1"/>
                      <a:pt x="21" y="2"/>
                    </a:cubicBezTo>
                    <a:cubicBezTo>
                      <a:pt x="25" y="3"/>
                      <a:pt x="32" y="1"/>
                      <a:pt x="32" y="6"/>
                    </a:cubicBezTo>
                    <a:cubicBezTo>
                      <a:pt x="31" y="10"/>
                      <a:pt x="24" y="10"/>
                      <a:pt x="19" y="10"/>
                    </a:cubicBezTo>
                    <a:cubicBezTo>
                      <a:pt x="17" y="11"/>
                      <a:pt x="15" y="10"/>
                      <a:pt x="12" y="10"/>
                    </a:cubicBezTo>
                    <a:cubicBezTo>
                      <a:pt x="5" y="9"/>
                      <a:pt x="0" y="6"/>
                      <a:pt x="1" y="3"/>
                    </a:cubicBezTo>
                    <a:cubicBezTo>
                      <a:pt x="1" y="0"/>
                      <a:pt x="8" y="1"/>
                      <a:pt x="15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71"/>
              <p:cNvSpPr/>
              <p:nvPr/>
            </p:nvSpPr>
            <p:spPr>
              <a:xfrm>
                <a:off x="5155" y="1491"/>
                <a:ext cx="387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4" extrusionOk="0">
                    <a:moveTo>
                      <a:pt x="73" y="9"/>
                    </a:moveTo>
                    <a:cubicBezTo>
                      <a:pt x="76" y="8"/>
                      <a:pt x="79" y="8"/>
                      <a:pt x="80" y="6"/>
                    </a:cubicBezTo>
                    <a:cubicBezTo>
                      <a:pt x="100" y="0"/>
                      <a:pt x="121" y="0"/>
                      <a:pt x="143" y="3"/>
                    </a:cubicBezTo>
                    <a:cubicBezTo>
                      <a:pt x="169" y="4"/>
                      <a:pt x="190" y="11"/>
                      <a:pt x="205" y="23"/>
                    </a:cubicBezTo>
                    <a:cubicBezTo>
                      <a:pt x="210" y="27"/>
                      <a:pt x="218" y="30"/>
                      <a:pt x="215" y="36"/>
                    </a:cubicBezTo>
                    <a:cubicBezTo>
                      <a:pt x="215" y="38"/>
                      <a:pt x="213" y="39"/>
                      <a:pt x="208" y="40"/>
                    </a:cubicBezTo>
                    <a:cubicBezTo>
                      <a:pt x="193" y="43"/>
                      <a:pt x="177" y="45"/>
                      <a:pt x="171" y="56"/>
                    </a:cubicBezTo>
                    <a:cubicBezTo>
                      <a:pt x="170" y="58"/>
                      <a:pt x="167" y="58"/>
                      <a:pt x="164" y="58"/>
                    </a:cubicBezTo>
                    <a:cubicBezTo>
                      <a:pt x="147" y="60"/>
                      <a:pt x="131" y="62"/>
                      <a:pt x="114" y="64"/>
                    </a:cubicBezTo>
                    <a:cubicBezTo>
                      <a:pt x="113" y="56"/>
                      <a:pt x="101" y="50"/>
                      <a:pt x="84" y="47"/>
                    </a:cubicBezTo>
                    <a:cubicBezTo>
                      <a:pt x="63" y="43"/>
                      <a:pt x="42" y="42"/>
                      <a:pt x="20" y="43"/>
                    </a:cubicBezTo>
                    <a:cubicBezTo>
                      <a:pt x="15" y="43"/>
                      <a:pt x="9" y="42"/>
                      <a:pt x="4" y="41"/>
                    </a:cubicBezTo>
                    <a:cubicBezTo>
                      <a:pt x="0" y="40"/>
                      <a:pt x="0" y="39"/>
                      <a:pt x="1" y="37"/>
                    </a:cubicBezTo>
                    <a:cubicBezTo>
                      <a:pt x="27" y="29"/>
                      <a:pt x="49" y="18"/>
                      <a:pt x="73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71"/>
              <p:cNvSpPr/>
              <p:nvPr/>
            </p:nvSpPr>
            <p:spPr>
              <a:xfrm>
                <a:off x="5409" y="1428"/>
                <a:ext cx="316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5" extrusionOk="0">
                    <a:moveTo>
                      <a:pt x="72" y="71"/>
                    </a:moveTo>
                    <a:cubicBezTo>
                      <a:pt x="60" y="53"/>
                      <a:pt x="35" y="44"/>
                      <a:pt x="5" y="39"/>
                    </a:cubicBezTo>
                    <a:cubicBezTo>
                      <a:pt x="4" y="38"/>
                      <a:pt x="2" y="38"/>
                      <a:pt x="0" y="38"/>
                    </a:cubicBezTo>
                    <a:cubicBezTo>
                      <a:pt x="1" y="28"/>
                      <a:pt x="6" y="26"/>
                      <a:pt x="20" y="31"/>
                    </a:cubicBezTo>
                    <a:cubicBezTo>
                      <a:pt x="20" y="24"/>
                      <a:pt x="14" y="17"/>
                      <a:pt x="18" y="9"/>
                    </a:cubicBezTo>
                    <a:cubicBezTo>
                      <a:pt x="19" y="7"/>
                      <a:pt x="19" y="4"/>
                      <a:pt x="24" y="4"/>
                    </a:cubicBezTo>
                    <a:cubicBezTo>
                      <a:pt x="29" y="4"/>
                      <a:pt x="30" y="7"/>
                      <a:pt x="32" y="9"/>
                    </a:cubicBezTo>
                    <a:cubicBezTo>
                      <a:pt x="38" y="17"/>
                      <a:pt x="40" y="27"/>
                      <a:pt x="43" y="36"/>
                    </a:cubicBezTo>
                    <a:cubicBezTo>
                      <a:pt x="46" y="29"/>
                      <a:pt x="44" y="23"/>
                      <a:pt x="47" y="17"/>
                    </a:cubicBezTo>
                    <a:cubicBezTo>
                      <a:pt x="48" y="14"/>
                      <a:pt x="49" y="11"/>
                      <a:pt x="55" y="11"/>
                    </a:cubicBezTo>
                    <a:cubicBezTo>
                      <a:pt x="60" y="11"/>
                      <a:pt x="62" y="14"/>
                      <a:pt x="63" y="17"/>
                    </a:cubicBezTo>
                    <a:cubicBezTo>
                      <a:pt x="66" y="24"/>
                      <a:pt x="64" y="31"/>
                      <a:pt x="65" y="39"/>
                    </a:cubicBezTo>
                    <a:cubicBezTo>
                      <a:pt x="71" y="34"/>
                      <a:pt x="71" y="28"/>
                      <a:pt x="74" y="22"/>
                    </a:cubicBezTo>
                    <a:cubicBezTo>
                      <a:pt x="77" y="16"/>
                      <a:pt x="80" y="10"/>
                      <a:pt x="86" y="5"/>
                    </a:cubicBezTo>
                    <a:cubicBezTo>
                      <a:pt x="88" y="3"/>
                      <a:pt x="91" y="0"/>
                      <a:pt x="97" y="1"/>
                    </a:cubicBezTo>
                    <a:cubicBezTo>
                      <a:pt x="102" y="1"/>
                      <a:pt x="105" y="4"/>
                      <a:pt x="107" y="7"/>
                    </a:cubicBezTo>
                    <a:cubicBezTo>
                      <a:pt x="109" y="12"/>
                      <a:pt x="107" y="18"/>
                      <a:pt x="104" y="23"/>
                    </a:cubicBezTo>
                    <a:cubicBezTo>
                      <a:pt x="100" y="31"/>
                      <a:pt x="94" y="40"/>
                      <a:pt x="87" y="49"/>
                    </a:cubicBezTo>
                    <a:cubicBezTo>
                      <a:pt x="94" y="43"/>
                      <a:pt x="101" y="38"/>
                      <a:pt x="109" y="34"/>
                    </a:cubicBezTo>
                    <a:cubicBezTo>
                      <a:pt x="113" y="31"/>
                      <a:pt x="118" y="28"/>
                      <a:pt x="124" y="31"/>
                    </a:cubicBezTo>
                    <a:cubicBezTo>
                      <a:pt x="128" y="33"/>
                      <a:pt x="128" y="37"/>
                      <a:pt x="125" y="40"/>
                    </a:cubicBezTo>
                    <a:cubicBezTo>
                      <a:pt x="119" y="46"/>
                      <a:pt x="114" y="53"/>
                      <a:pt x="107" y="59"/>
                    </a:cubicBezTo>
                    <a:cubicBezTo>
                      <a:pt x="116" y="55"/>
                      <a:pt x="125" y="51"/>
                      <a:pt x="134" y="48"/>
                    </a:cubicBezTo>
                    <a:cubicBezTo>
                      <a:pt x="141" y="46"/>
                      <a:pt x="149" y="44"/>
                      <a:pt x="154" y="48"/>
                    </a:cubicBezTo>
                    <a:cubicBezTo>
                      <a:pt x="160" y="52"/>
                      <a:pt x="153" y="55"/>
                      <a:pt x="149" y="58"/>
                    </a:cubicBezTo>
                    <a:cubicBezTo>
                      <a:pt x="146" y="60"/>
                      <a:pt x="143" y="62"/>
                      <a:pt x="138" y="65"/>
                    </a:cubicBezTo>
                    <a:cubicBezTo>
                      <a:pt x="153" y="65"/>
                      <a:pt x="165" y="61"/>
                      <a:pt x="178" y="64"/>
                    </a:cubicBezTo>
                    <a:cubicBezTo>
                      <a:pt x="177" y="68"/>
                      <a:pt x="174" y="71"/>
                      <a:pt x="165" y="71"/>
                    </a:cubicBezTo>
                    <a:cubicBezTo>
                      <a:pt x="161" y="71"/>
                      <a:pt x="156" y="72"/>
                      <a:pt x="151" y="73"/>
                    </a:cubicBezTo>
                    <a:cubicBezTo>
                      <a:pt x="125" y="75"/>
                      <a:pt x="98" y="72"/>
                      <a:pt x="72" y="71"/>
                    </a:cubicBezTo>
                    <a:close/>
                  </a:path>
                </a:pathLst>
              </a:custGeom>
              <a:solidFill>
                <a:srgbClr val="83992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71"/>
              <p:cNvSpPr/>
              <p:nvPr/>
            </p:nvSpPr>
            <p:spPr>
              <a:xfrm>
                <a:off x="4745" y="1621"/>
                <a:ext cx="652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29" extrusionOk="0">
                    <a:moveTo>
                      <a:pt x="158" y="5"/>
                    </a:moveTo>
                    <a:cubicBezTo>
                      <a:pt x="161" y="4"/>
                      <a:pt x="163" y="0"/>
                      <a:pt x="168" y="3"/>
                    </a:cubicBezTo>
                    <a:cubicBezTo>
                      <a:pt x="167" y="7"/>
                      <a:pt x="168" y="9"/>
                      <a:pt x="176" y="10"/>
                    </a:cubicBezTo>
                    <a:cubicBezTo>
                      <a:pt x="178" y="10"/>
                      <a:pt x="180" y="11"/>
                      <a:pt x="182" y="11"/>
                    </a:cubicBezTo>
                    <a:cubicBezTo>
                      <a:pt x="189" y="14"/>
                      <a:pt x="197" y="17"/>
                      <a:pt x="195" y="23"/>
                    </a:cubicBezTo>
                    <a:cubicBezTo>
                      <a:pt x="194" y="29"/>
                      <a:pt x="187" y="32"/>
                      <a:pt x="178" y="34"/>
                    </a:cubicBezTo>
                    <a:cubicBezTo>
                      <a:pt x="162" y="37"/>
                      <a:pt x="147" y="38"/>
                      <a:pt x="131" y="33"/>
                    </a:cubicBezTo>
                    <a:cubicBezTo>
                      <a:pt x="119" y="30"/>
                      <a:pt x="117" y="37"/>
                      <a:pt x="111" y="40"/>
                    </a:cubicBezTo>
                    <a:cubicBezTo>
                      <a:pt x="148" y="39"/>
                      <a:pt x="185" y="37"/>
                      <a:pt x="223" y="37"/>
                    </a:cubicBezTo>
                    <a:cubicBezTo>
                      <a:pt x="209" y="28"/>
                      <a:pt x="196" y="19"/>
                      <a:pt x="182" y="11"/>
                    </a:cubicBezTo>
                    <a:cubicBezTo>
                      <a:pt x="178" y="9"/>
                      <a:pt x="172" y="7"/>
                      <a:pt x="172" y="3"/>
                    </a:cubicBezTo>
                    <a:cubicBezTo>
                      <a:pt x="175" y="1"/>
                      <a:pt x="177" y="2"/>
                      <a:pt x="179" y="3"/>
                    </a:cubicBezTo>
                    <a:cubicBezTo>
                      <a:pt x="183" y="6"/>
                      <a:pt x="187" y="8"/>
                      <a:pt x="191" y="10"/>
                    </a:cubicBezTo>
                    <a:cubicBezTo>
                      <a:pt x="195" y="13"/>
                      <a:pt x="199" y="16"/>
                      <a:pt x="204" y="17"/>
                    </a:cubicBezTo>
                    <a:cubicBezTo>
                      <a:pt x="209" y="18"/>
                      <a:pt x="211" y="13"/>
                      <a:pt x="215" y="11"/>
                    </a:cubicBezTo>
                    <a:cubicBezTo>
                      <a:pt x="223" y="7"/>
                      <a:pt x="232" y="8"/>
                      <a:pt x="240" y="8"/>
                    </a:cubicBezTo>
                    <a:cubicBezTo>
                      <a:pt x="261" y="5"/>
                      <a:pt x="283" y="3"/>
                      <a:pt x="305" y="3"/>
                    </a:cubicBezTo>
                    <a:cubicBezTo>
                      <a:pt x="307" y="3"/>
                      <a:pt x="309" y="2"/>
                      <a:pt x="311" y="2"/>
                    </a:cubicBezTo>
                    <a:cubicBezTo>
                      <a:pt x="324" y="2"/>
                      <a:pt x="337" y="1"/>
                      <a:pt x="349" y="0"/>
                    </a:cubicBezTo>
                    <a:cubicBezTo>
                      <a:pt x="363" y="0"/>
                      <a:pt x="367" y="5"/>
                      <a:pt x="363" y="13"/>
                    </a:cubicBezTo>
                    <a:cubicBezTo>
                      <a:pt x="358" y="21"/>
                      <a:pt x="347" y="25"/>
                      <a:pt x="337" y="27"/>
                    </a:cubicBezTo>
                    <a:cubicBezTo>
                      <a:pt x="309" y="34"/>
                      <a:pt x="279" y="39"/>
                      <a:pt x="248" y="35"/>
                    </a:cubicBezTo>
                    <a:cubicBezTo>
                      <a:pt x="242" y="34"/>
                      <a:pt x="238" y="32"/>
                      <a:pt x="231" y="33"/>
                    </a:cubicBezTo>
                    <a:cubicBezTo>
                      <a:pt x="239" y="41"/>
                      <a:pt x="253" y="40"/>
                      <a:pt x="265" y="41"/>
                    </a:cubicBezTo>
                    <a:cubicBezTo>
                      <a:pt x="294" y="41"/>
                      <a:pt x="324" y="52"/>
                      <a:pt x="331" y="66"/>
                    </a:cubicBezTo>
                    <a:cubicBezTo>
                      <a:pt x="334" y="72"/>
                      <a:pt x="334" y="77"/>
                      <a:pt x="331" y="83"/>
                    </a:cubicBezTo>
                    <a:cubicBezTo>
                      <a:pt x="332" y="86"/>
                      <a:pt x="327" y="87"/>
                      <a:pt x="323" y="89"/>
                    </a:cubicBezTo>
                    <a:cubicBezTo>
                      <a:pt x="294" y="99"/>
                      <a:pt x="267" y="110"/>
                      <a:pt x="237" y="120"/>
                    </a:cubicBezTo>
                    <a:cubicBezTo>
                      <a:pt x="228" y="123"/>
                      <a:pt x="217" y="125"/>
                      <a:pt x="206" y="127"/>
                    </a:cubicBezTo>
                    <a:cubicBezTo>
                      <a:pt x="202" y="128"/>
                      <a:pt x="198" y="129"/>
                      <a:pt x="194" y="127"/>
                    </a:cubicBezTo>
                    <a:cubicBezTo>
                      <a:pt x="162" y="125"/>
                      <a:pt x="130" y="123"/>
                      <a:pt x="101" y="115"/>
                    </a:cubicBezTo>
                    <a:cubicBezTo>
                      <a:pt x="79" y="108"/>
                      <a:pt x="54" y="104"/>
                      <a:pt x="37" y="92"/>
                    </a:cubicBezTo>
                    <a:cubicBezTo>
                      <a:pt x="27" y="85"/>
                      <a:pt x="27" y="85"/>
                      <a:pt x="16" y="92"/>
                    </a:cubicBezTo>
                    <a:cubicBezTo>
                      <a:pt x="13" y="94"/>
                      <a:pt x="10" y="96"/>
                      <a:pt x="5" y="96"/>
                    </a:cubicBezTo>
                    <a:cubicBezTo>
                      <a:pt x="0" y="93"/>
                      <a:pt x="1" y="90"/>
                      <a:pt x="3" y="86"/>
                    </a:cubicBezTo>
                    <a:cubicBezTo>
                      <a:pt x="3" y="86"/>
                      <a:pt x="3" y="86"/>
                      <a:pt x="4" y="85"/>
                    </a:cubicBezTo>
                    <a:cubicBezTo>
                      <a:pt x="8" y="84"/>
                      <a:pt x="9" y="90"/>
                      <a:pt x="14" y="87"/>
                    </a:cubicBezTo>
                    <a:cubicBezTo>
                      <a:pt x="19" y="83"/>
                      <a:pt x="25" y="80"/>
                      <a:pt x="26" y="75"/>
                    </a:cubicBezTo>
                    <a:cubicBezTo>
                      <a:pt x="27" y="66"/>
                      <a:pt x="34" y="59"/>
                      <a:pt x="46" y="54"/>
                    </a:cubicBezTo>
                    <a:cubicBezTo>
                      <a:pt x="54" y="50"/>
                      <a:pt x="65" y="49"/>
                      <a:pt x="74" y="46"/>
                    </a:cubicBezTo>
                    <a:cubicBezTo>
                      <a:pt x="95" y="40"/>
                      <a:pt x="114" y="33"/>
                      <a:pt x="120" y="18"/>
                    </a:cubicBezTo>
                    <a:cubicBezTo>
                      <a:pt x="122" y="12"/>
                      <a:pt x="131" y="9"/>
                      <a:pt x="141" y="7"/>
                    </a:cubicBezTo>
                    <a:cubicBezTo>
                      <a:pt x="147" y="7"/>
                      <a:pt x="152" y="6"/>
                      <a:pt x="158" y="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71"/>
              <p:cNvSpPr/>
              <p:nvPr/>
            </p:nvSpPr>
            <p:spPr>
              <a:xfrm>
                <a:off x="4798" y="1737"/>
                <a:ext cx="966" cy="307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72" extrusionOk="0">
                    <a:moveTo>
                      <a:pt x="164" y="62"/>
                    </a:moveTo>
                    <a:cubicBezTo>
                      <a:pt x="187" y="60"/>
                      <a:pt x="207" y="54"/>
                      <a:pt x="226" y="47"/>
                    </a:cubicBezTo>
                    <a:cubicBezTo>
                      <a:pt x="248" y="39"/>
                      <a:pt x="271" y="30"/>
                      <a:pt x="293" y="22"/>
                    </a:cubicBezTo>
                    <a:cubicBezTo>
                      <a:pt x="296" y="21"/>
                      <a:pt x="299" y="20"/>
                      <a:pt x="301" y="18"/>
                    </a:cubicBezTo>
                    <a:cubicBezTo>
                      <a:pt x="314" y="17"/>
                      <a:pt x="324" y="11"/>
                      <a:pt x="338" y="9"/>
                    </a:cubicBezTo>
                    <a:cubicBezTo>
                      <a:pt x="350" y="7"/>
                      <a:pt x="362" y="5"/>
                      <a:pt x="376" y="4"/>
                    </a:cubicBezTo>
                    <a:cubicBezTo>
                      <a:pt x="374" y="6"/>
                      <a:pt x="373" y="7"/>
                      <a:pt x="372" y="9"/>
                    </a:cubicBezTo>
                    <a:cubicBezTo>
                      <a:pt x="369" y="12"/>
                      <a:pt x="363" y="12"/>
                      <a:pt x="358" y="12"/>
                    </a:cubicBezTo>
                    <a:cubicBezTo>
                      <a:pt x="345" y="13"/>
                      <a:pt x="333" y="16"/>
                      <a:pt x="323" y="21"/>
                    </a:cubicBezTo>
                    <a:cubicBezTo>
                      <a:pt x="311" y="27"/>
                      <a:pt x="298" y="32"/>
                      <a:pt x="286" y="38"/>
                    </a:cubicBezTo>
                    <a:cubicBezTo>
                      <a:pt x="280" y="41"/>
                      <a:pt x="274" y="43"/>
                      <a:pt x="265" y="45"/>
                    </a:cubicBezTo>
                    <a:cubicBezTo>
                      <a:pt x="259" y="45"/>
                      <a:pt x="255" y="48"/>
                      <a:pt x="255" y="52"/>
                    </a:cubicBezTo>
                    <a:cubicBezTo>
                      <a:pt x="254" y="56"/>
                      <a:pt x="260" y="57"/>
                      <a:pt x="265" y="58"/>
                    </a:cubicBezTo>
                    <a:cubicBezTo>
                      <a:pt x="270" y="58"/>
                      <a:pt x="274" y="59"/>
                      <a:pt x="277" y="62"/>
                    </a:cubicBezTo>
                    <a:cubicBezTo>
                      <a:pt x="276" y="67"/>
                      <a:pt x="270" y="71"/>
                      <a:pt x="259" y="71"/>
                    </a:cubicBezTo>
                    <a:cubicBezTo>
                      <a:pt x="251" y="71"/>
                      <a:pt x="242" y="72"/>
                      <a:pt x="235" y="74"/>
                    </a:cubicBezTo>
                    <a:cubicBezTo>
                      <a:pt x="221" y="77"/>
                      <a:pt x="218" y="82"/>
                      <a:pt x="223" y="89"/>
                    </a:cubicBezTo>
                    <a:cubicBezTo>
                      <a:pt x="226" y="92"/>
                      <a:pt x="225" y="95"/>
                      <a:pt x="221" y="97"/>
                    </a:cubicBezTo>
                    <a:cubicBezTo>
                      <a:pt x="214" y="102"/>
                      <a:pt x="206" y="106"/>
                      <a:pt x="198" y="110"/>
                    </a:cubicBezTo>
                    <a:cubicBezTo>
                      <a:pt x="193" y="115"/>
                      <a:pt x="185" y="117"/>
                      <a:pt x="175" y="117"/>
                    </a:cubicBezTo>
                    <a:cubicBezTo>
                      <a:pt x="167" y="117"/>
                      <a:pt x="160" y="119"/>
                      <a:pt x="152" y="121"/>
                    </a:cubicBezTo>
                    <a:cubicBezTo>
                      <a:pt x="146" y="122"/>
                      <a:pt x="146" y="125"/>
                      <a:pt x="152" y="127"/>
                    </a:cubicBezTo>
                    <a:cubicBezTo>
                      <a:pt x="158" y="129"/>
                      <a:pt x="162" y="132"/>
                      <a:pt x="170" y="129"/>
                    </a:cubicBezTo>
                    <a:cubicBezTo>
                      <a:pt x="177" y="127"/>
                      <a:pt x="187" y="130"/>
                      <a:pt x="195" y="129"/>
                    </a:cubicBezTo>
                    <a:cubicBezTo>
                      <a:pt x="200" y="128"/>
                      <a:pt x="204" y="128"/>
                      <a:pt x="209" y="126"/>
                    </a:cubicBezTo>
                    <a:cubicBezTo>
                      <a:pt x="213" y="125"/>
                      <a:pt x="216" y="123"/>
                      <a:pt x="215" y="120"/>
                    </a:cubicBezTo>
                    <a:cubicBezTo>
                      <a:pt x="215" y="117"/>
                      <a:pt x="211" y="116"/>
                      <a:pt x="207" y="115"/>
                    </a:cubicBezTo>
                    <a:cubicBezTo>
                      <a:pt x="202" y="115"/>
                      <a:pt x="193" y="115"/>
                      <a:pt x="199" y="110"/>
                    </a:cubicBezTo>
                    <a:cubicBezTo>
                      <a:pt x="204" y="106"/>
                      <a:pt x="211" y="107"/>
                      <a:pt x="217" y="107"/>
                    </a:cubicBezTo>
                    <a:cubicBezTo>
                      <a:pt x="221" y="107"/>
                      <a:pt x="226" y="107"/>
                      <a:pt x="228" y="105"/>
                    </a:cubicBezTo>
                    <a:cubicBezTo>
                      <a:pt x="230" y="102"/>
                      <a:pt x="224" y="102"/>
                      <a:pt x="222" y="101"/>
                    </a:cubicBezTo>
                    <a:cubicBezTo>
                      <a:pt x="218" y="99"/>
                      <a:pt x="223" y="94"/>
                      <a:pt x="230" y="94"/>
                    </a:cubicBezTo>
                    <a:cubicBezTo>
                      <a:pt x="237" y="93"/>
                      <a:pt x="244" y="94"/>
                      <a:pt x="251" y="94"/>
                    </a:cubicBezTo>
                    <a:cubicBezTo>
                      <a:pt x="274" y="96"/>
                      <a:pt x="297" y="96"/>
                      <a:pt x="319" y="92"/>
                    </a:cubicBezTo>
                    <a:cubicBezTo>
                      <a:pt x="328" y="91"/>
                      <a:pt x="336" y="89"/>
                      <a:pt x="338" y="83"/>
                    </a:cubicBezTo>
                    <a:cubicBezTo>
                      <a:pt x="339" y="77"/>
                      <a:pt x="332" y="74"/>
                      <a:pt x="324" y="71"/>
                    </a:cubicBezTo>
                    <a:cubicBezTo>
                      <a:pt x="316" y="68"/>
                      <a:pt x="308" y="68"/>
                      <a:pt x="299" y="68"/>
                    </a:cubicBezTo>
                    <a:cubicBezTo>
                      <a:pt x="295" y="67"/>
                      <a:pt x="292" y="67"/>
                      <a:pt x="288" y="67"/>
                    </a:cubicBezTo>
                    <a:cubicBezTo>
                      <a:pt x="286" y="66"/>
                      <a:pt x="282" y="66"/>
                      <a:pt x="282" y="64"/>
                    </a:cubicBezTo>
                    <a:cubicBezTo>
                      <a:pt x="282" y="62"/>
                      <a:pt x="286" y="62"/>
                      <a:pt x="289" y="62"/>
                    </a:cubicBezTo>
                    <a:cubicBezTo>
                      <a:pt x="293" y="61"/>
                      <a:pt x="297" y="62"/>
                      <a:pt x="301" y="62"/>
                    </a:cubicBezTo>
                    <a:cubicBezTo>
                      <a:pt x="312" y="63"/>
                      <a:pt x="324" y="63"/>
                      <a:pt x="336" y="62"/>
                    </a:cubicBezTo>
                    <a:cubicBezTo>
                      <a:pt x="359" y="61"/>
                      <a:pt x="382" y="59"/>
                      <a:pt x="405" y="57"/>
                    </a:cubicBezTo>
                    <a:cubicBezTo>
                      <a:pt x="441" y="54"/>
                      <a:pt x="447" y="48"/>
                      <a:pt x="434" y="28"/>
                    </a:cubicBezTo>
                    <a:cubicBezTo>
                      <a:pt x="428" y="19"/>
                      <a:pt x="417" y="13"/>
                      <a:pt x="400" y="10"/>
                    </a:cubicBezTo>
                    <a:cubicBezTo>
                      <a:pt x="395" y="8"/>
                      <a:pt x="385" y="12"/>
                      <a:pt x="382" y="6"/>
                    </a:cubicBezTo>
                    <a:cubicBezTo>
                      <a:pt x="383" y="6"/>
                      <a:pt x="383" y="5"/>
                      <a:pt x="384" y="5"/>
                    </a:cubicBezTo>
                    <a:cubicBezTo>
                      <a:pt x="400" y="0"/>
                      <a:pt x="435" y="9"/>
                      <a:pt x="439" y="19"/>
                    </a:cubicBezTo>
                    <a:cubicBezTo>
                      <a:pt x="442" y="26"/>
                      <a:pt x="447" y="33"/>
                      <a:pt x="452" y="40"/>
                    </a:cubicBezTo>
                    <a:cubicBezTo>
                      <a:pt x="455" y="44"/>
                      <a:pt x="464" y="46"/>
                      <a:pt x="466" y="51"/>
                    </a:cubicBezTo>
                    <a:cubicBezTo>
                      <a:pt x="473" y="52"/>
                      <a:pt x="478" y="54"/>
                      <a:pt x="484" y="56"/>
                    </a:cubicBezTo>
                    <a:cubicBezTo>
                      <a:pt x="492" y="59"/>
                      <a:pt x="501" y="62"/>
                      <a:pt x="511" y="61"/>
                    </a:cubicBezTo>
                    <a:cubicBezTo>
                      <a:pt x="507" y="66"/>
                      <a:pt x="499" y="64"/>
                      <a:pt x="494" y="63"/>
                    </a:cubicBezTo>
                    <a:cubicBezTo>
                      <a:pt x="486" y="61"/>
                      <a:pt x="479" y="64"/>
                      <a:pt x="474" y="66"/>
                    </a:cubicBezTo>
                    <a:cubicBezTo>
                      <a:pt x="467" y="69"/>
                      <a:pt x="470" y="73"/>
                      <a:pt x="476" y="77"/>
                    </a:cubicBezTo>
                    <a:cubicBezTo>
                      <a:pt x="487" y="83"/>
                      <a:pt x="501" y="87"/>
                      <a:pt x="516" y="90"/>
                    </a:cubicBezTo>
                    <a:cubicBezTo>
                      <a:pt x="526" y="92"/>
                      <a:pt x="533" y="96"/>
                      <a:pt x="535" y="102"/>
                    </a:cubicBezTo>
                    <a:cubicBezTo>
                      <a:pt x="537" y="107"/>
                      <a:pt x="544" y="112"/>
                      <a:pt x="543" y="120"/>
                    </a:cubicBezTo>
                    <a:cubicBezTo>
                      <a:pt x="538" y="115"/>
                      <a:pt x="536" y="112"/>
                      <a:pt x="532" y="108"/>
                    </a:cubicBezTo>
                    <a:cubicBezTo>
                      <a:pt x="520" y="97"/>
                      <a:pt x="502" y="92"/>
                      <a:pt x="480" y="90"/>
                    </a:cubicBezTo>
                    <a:cubicBezTo>
                      <a:pt x="455" y="87"/>
                      <a:pt x="433" y="91"/>
                      <a:pt x="410" y="95"/>
                    </a:cubicBezTo>
                    <a:cubicBezTo>
                      <a:pt x="398" y="97"/>
                      <a:pt x="386" y="99"/>
                      <a:pt x="375" y="102"/>
                    </a:cubicBezTo>
                    <a:cubicBezTo>
                      <a:pt x="360" y="106"/>
                      <a:pt x="349" y="113"/>
                      <a:pt x="349" y="123"/>
                    </a:cubicBezTo>
                    <a:cubicBezTo>
                      <a:pt x="348" y="131"/>
                      <a:pt x="355" y="135"/>
                      <a:pt x="370" y="138"/>
                    </a:cubicBezTo>
                    <a:cubicBezTo>
                      <a:pt x="390" y="142"/>
                      <a:pt x="408" y="140"/>
                      <a:pt x="426" y="136"/>
                    </a:cubicBezTo>
                    <a:cubicBezTo>
                      <a:pt x="446" y="131"/>
                      <a:pt x="465" y="130"/>
                      <a:pt x="486" y="133"/>
                    </a:cubicBezTo>
                    <a:cubicBezTo>
                      <a:pt x="495" y="134"/>
                      <a:pt x="505" y="132"/>
                      <a:pt x="516" y="134"/>
                    </a:cubicBezTo>
                    <a:cubicBezTo>
                      <a:pt x="494" y="147"/>
                      <a:pt x="473" y="159"/>
                      <a:pt x="451" y="172"/>
                    </a:cubicBezTo>
                    <a:cubicBezTo>
                      <a:pt x="403" y="172"/>
                      <a:pt x="354" y="172"/>
                      <a:pt x="305" y="172"/>
                    </a:cubicBezTo>
                    <a:cubicBezTo>
                      <a:pt x="308" y="167"/>
                      <a:pt x="314" y="169"/>
                      <a:pt x="319" y="169"/>
                    </a:cubicBezTo>
                    <a:cubicBezTo>
                      <a:pt x="325" y="168"/>
                      <a:pt x="332" y="169"/>
                      <a:pt x="335" y="165"/>
                    </a:cubicBezTo>
                    <a:cubicBezTo>
                      <a:pt x="337" y="161"/>
                      <a:pt x="332" y="159"/>
                      <a:pt x="328" y="157"/>
                    </a:cubicBezTo>
                    <a:cubicBezTo>
                      <a:pt x="314" y="149"/>
                      <a:pt x="298" y="142"/>
                      <a:pt x="282" y="137"/>
                    </a:cubicBezTo>
                    <a:cubicBezTo>
                      <a:pt x="271" y="133"/>
                      <a:pt x="260" y="131"/>
                      <a:pt x="247" y="133"/>
                    </a:cubicBezTo>
                    <a:cubicBezTo>
                      <a:pt x="229" y="136"/>
                      <a:pt x="210" y="137"/>
                      <a:pt x="191" y="138"/>
                    </a:cubicBezTo>
                    <a:cubicBezTo>
                      <a:pt x="160" y="140"/>
                      <a:pt x="132" y="146"/>
                      <a:pt x="103" y="152"/>
                    </a:cubicBezTo>
                    <a:cubicBezTo>
                      <a:pt x="100" y="152"/>
                      <a:pt x="97" y="153"/>
                      <a:pt x="94" y="154"/>
                    </a:cubicBezTo>
                    <a:cubicBezTo>
                      <a:pt x="82" y="159"/>
                      <a:pt x="82" y="163"/>
                      <a:pt x="92" y="168"/>
                    </a:cubicBezTo>
                    <a:cubicBezTo>
                      <a:pt x="94" y="169"/>
                      <a:pt x="97" y="170"/>
                      <a:pt x="97" y="172"/>
                    </a:cubicBezTo>
                    <a:cubicBezTo>
                      <a:pt x="89" y="172"/>
                      <a:pt x="81" y="172"/>
                      <a:pt x="73" y="172"/>
                    </a:cubicBezTo>
                    <a:cubicBezTo>
                      <a:pt x="69" y="168"/>
                      <a:pt x="63" y="167"/>
                      <a:pt x="57" y="168"/>
                    </a:cubicBezTo>
                    <a:cubicBezTo>
                      <a:pt x="50" y="168"/>
                      <a:pt x="44" y="168"/>
                      <a:pt x="38" y="166"/>
                    </a:cubicBezTo>
                    <a:cubicBezTo>
                      <a:pt x="35" y="162"/>
                      <a:pt x="27" y="162"/>
                      <a:pt x="26" y="158"/>
                    </a:cubicBezTo>
                    <a:cubicBezTo>
                      <a:pt x="27" y="155"/>
                      <a:pt x="31" y="154"/>
                      <a:pt x="36" y="154"/>
                    </a:cubicBezTo>
                    <a:cubicBezTo>
                      <a:pt x="38" y="154"/>
                      <a:pt x="41" y="154"/>
                      <a:pt x="43" y="154"/>
                    </a:cubicBezTo>
                    <a:cubicBezTo>
                      <a:pt x="50" y="155"/>
                      <a:pt x="57" y="156"/>
                      <a:pt x="57" y="149"/>
                    </a:cubicBezTo>
                    <a:cubicBezTo>
                      <a:pt x="67" y="146"/>
                      <a:pt x="78" y="144"/>
                      <a:pt x="89" y="142"/>
                    </a:cubicBezTo>
                    <a:cubicBezTo>
                      <a:pt x="95" y="140"/>
                      <a:pt x="101" y="138"/>
                      <a:pt x="107" y="136"/>
                    </a:cubicBezTo>
                    <a:cubicBezTo>
                      <a:pt x="119" y="131"/>
                      <a:pt x="119" y="131"/>
                      <a:pt x="129" y="136"/>
                    </a:cubicBezTo>
                    <a:cubicBezTo>
                      <a:pt x="122" y="133"/>
                      <a:pt x="116" y="130"/>
                      <a:pt x="114" y="124"/>
                    </a:cubicBezTo>
                    <a:cubicBezTo>
                      <a:pt x="113" y="121"/>
                      <a:pt x="108" y="119"/>
                      <a:pt x="102" y="118"/>
                    </a:cubicBezTo>
                    <a:cubicBezTo>
                      <a:pt x="95" y="117"/>
                      <a:pt x="90" y="114"/>
                      <a:pt x="85" y="111"/>
                    </a:cubicBezTo>
                    <a:cubicBezTo>
                      <a:pt x="81" y="108"/>
                      <a:pt x="81" y="106"/>
                      <a:pt x="89" y="105"/>
                    </a:cubicBezTo>
                    <a:cubicBezTo>
                      <a:pt x="118" y="104"/>
                      <a:pt x="146" y="103"/>
                      <a:pt x="175" y="102"/>
                    </a:cubicBezTo>
                    <a:cubicBezTo>
                      <a:pt x="178" y="102"/>
                      <a:pt x="182" y="101"/>
                      <a:pt x="185" y="101"/>
                    </a:cubicBezTo>
                    <a:cubicBezTo>
                      <a:pt x="199" y="98"/>
                      <a:pt x="202" y="89"/>
                      <a:pt x="191" y="84"/>
                    </a:cubicBezTo>
                    <a:cubicBezTo>
                      <a:pt x="186" y="81"/>
                      <a:pt x="179" y="79"/>
                      <a:pt x="172" y="79"/>
                    </a:cubicBezTo>
                    <a:cubicBezTo>
                      <a:pt x="151" y="80"/>
                      <a:pt x="131" y="78"/>
                      <a:pt x="110" y="78"/>
                    </a:cubicBezTo>
                    <a:cubicBezTo>
                      <a:pt x="89" y="78"/>
                      <a:pt x="76" y="82"/>
                      <a:pt x="68" y="93"/>
                    </a:cubicBezTo>
                    <a:cubicBezTo>
                      <a:pt x="65" y="98"/>
                      <a:pt x="61" y="98"/>
                      <a:pt x="55" y="94"/>
                    </a:cubicBezTo>
                    <a:cubicBezTo>
                      <a:pt x="50" y="91"/>
                      <a:pt x="44" y="88"/>
                      <a:pt x="38" y="85"/>
                    </a:cubicBezTo>
                    <a:cubicBezTo>
                      <a:pt x="29" y="78"/>
                      <a:pt x="18" y="72"/>
                      <a:pt x="7" y="66"/>
                    </a:cubicBezTo>
                    <a:cubicBezTo>
                      <a:pt x="4" y="64"/>
                      <a:pt x="0" y="62"/>
                      <a:pt x="1" y="60"/>
                    </a:cubicBezTo>
                    <a:cubicBezTo>
                      <a:pt x="3" y="57"/>
                      <a:pt x="8" y="58"/>
                      <a:pt x="12" y="58"/>
                    </a:cubicBezTo>
                    <a:cubicBezTo>
                      <a:pt x="15" y="57"/>
                      <a:pt x="18" y="58"/>
                      <a:pt x="21" y="57"/>
                    </a:cubicBezTo>
                    <a:cubicBezTo>
                      <a:pt x="30" y="55"/>
                      <a:pt x="31" y="52"/>
                      <a:pt x="25" y="48"/>
                    </a:cubicBezTo>
                    <a:cubicBezTo>
                      <a:pt x="22" y="46"/>
                      <a:pt x="19" y="45"/>
                      <a:pt x="20" y="43"/>
                    </a:cubicBezTo>
                    <a:cubicBezTo>
                      <a:pt x="31" y="43"/>
                      <a:pt x="41" y="46"/>
                      <a:pt x="50" y="49"/>
                    </a:cubicBezTo>
                    <a:cubicBezTo>
                      <a:pt x="71" y="55"/>
                      <a:pt x="93" y="60"/>
                      <a:pt x="116" y="62"/>
                    </a:cubicBezTo>
                    <a:cubicBezTo>
                      <a:pt x="132" y="64"/>
                      <a:pt x="148" y="65"/>
                      <a:pt x="164" y="62"/>
                    </a:cubicBezTo>
                    <a:close/>
                  </a:path>
                </a:pathLst>
              </a:custGeom>
              <a:solidFill>
                <a:srgbClr val="7753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71"/>
              <p:cNvSpPr/>
              <p:nvPr/>
            </p:nvSpPr>
            <p:spPr>
              <a:xfrm>
                <a:off x="5242" y="1752"/>
                <a:ext cx="350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56" extrusionOk="0">
                    <a:moveTo>
                      <a:pt x="151" y="1"/>
                    </a:moveTo>
                    <a:cubicBezTo>
                      <a:pt x="174" y="3"/>
                      <a:pt x="183" y="13"/>
                      <a:pt x="189" y="24"/>
                    </a:cubicBezTo>
                    <a:cubicBezTo>
                      <a:pt x="190" y="25"/>
                      <a:pt x="191" y="27"/>
                      <a:pt x="192" y="28"/>
                    </a:cubicBezTo>
                    <a:cubicBezTo>
                      <a:pt x="197" y="41"/>
                      <a:pt x="190" y="47"/>
                      <a:pt x="169" y="50"/>
                    </a:cubicBezTo>
                    <a:cubicBezTo>
                      <a:pt x="141" y="52"/>
                      <a:pt x="114" y="56"/>
                      <a:pt x="87" y="56"/>
                    </a:cubicBezTo>
                    <a:cubicBezTo>
                      <a:pt x="75" y="56"/>
                      <a:pt x="63" y="56"/>
                      <a:pt x="51" y="56"/>
                    </a:cubicBezTo>
                    <a:cubicBezTo>
                      <a:pt x="47" y="55"/>
                      <a:pt x="43" y="55"/>
                      <a:pt x="39" y="55"/>
                    </a:cubicBezTo>
                    <a:cubicBezTo>
                      <a:pt x="35" y="54"/>
                      <a:pt x="30" y="56"/>
                      <a:pt x="27" y="54"/>
                    </a:cubicBezTo>
                    <a:cubicBezTo>
                      <a:pt x="22" y="53"/>
                      <a:pt x="18" y="52"/>
                      <a:pt x="13" y="51"/>
                    </a:cubicBezTo>
                    <a:cubicBezTo>
                      <a:pt x="7" y="50"/>
                      <a:pt x="1" y="49"/>
                      <a:pt x="1" y="45"/>
                    </a:cubicBezTo>
                    <a:cubicBezTo>
                      <a:pt x="0" y="40"/>
                      <a:pt x="5" y="36"/>
                      <a:pt x="11" y="35"/>
                    </a:cubicBezTo>
                    <a:cubicBezTo>
                      <a:pt x="30" y="33"/>
                      <a:pt x="42" y="25"/>
                      <a:pt x="56" y="18"/>
                    </a:cubicBezTo>
                    <a:cubicBezTo>
                      <a:pt x="76" y="9"/>
                      <a:pt x="97" y="2"/>
                      <a:pt x="122" y="1"/>
                    </a:cubicBezTo>
                    <a:cubicBezTo>
                      <a:pt x="124" y="1"/>
                      <a:pt x="126" y="1"/>
                      <a:pt x="127" y="1"/>
                    </a:cubicBezTo>
                    <a:cubicBezTo>
                      <a:pt x="135" y="0"/>
                      <a:pt x="143" y="0"/>
                      <a:pt x="151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71"/>
              <p:cNvSpPr/>
              <p:nvPr/>
            </p:nvSpPr>
            <p:spPr>
              <a:xfrm>
                <a:off x="5407" y="1666"/>
                <a:ext cx="238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8" extrusionOk="0">
                    <a:moveTo>
                      <a:pt x="61" y="38"/>
                    </a:moveTo>
                    <a:cubicBezTo>
                      <a:pt x="46" y="37"/>
                      <a:pt x="30" y="38"/>
                      <a:pt x="16" y="33"/>
                    </a:cubicBezTo>
                    <a:cubicBezTo>
                      <a:pt x="1" y="27"/>
                      <a:pt x="0" y="20"/>
                      <a:pt x="15" y="14"/>
                    </a:cubicBezTo>
                    <a:cubicBezTo>
                      <a:pt x="35" y="6"/>
                      <a:pt x="58" y="3"/>
                      <a:pt x="82" y="2"/>
                    </a:cubicBezTo>
                    <a:cubicBezTo>
                      <a:pt x="95" y="1"/>
                      <a:pt x="108" y="0"/>
                      <a:pt x="120" y="5"/>
                    </a:cubicBezTo>
                    <a:cubicBezTo>
                      <a:pt x="129" y="9"/>
                      <a:pt x="134" y="14"/>
                      <a:pt x="133" y="21"/>
                    </a:cubicBezTo>
                    <a:cubicBezTo>
                      <a:pt x="131" y="27"/>
                      <a:pt x="124" y="30"/>
                      <a:pt x="115" y="33"/>
                    </a:cubicBezTo>
                    <a:cubicBezTo>
                      <a:pt x="97" y="37"/>
                      <a:pt x="79" y="37"/>
                      <a:pt x="61" y="38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71"/>
              <p:cNvSpPr/>
              <p:nvPr/>
            </p:nvSpPr>
            <p:spPr>
              <a:xfrm>
                <a:off x="5603" y="1769"/>
                <a:ext cx="104" cy="56"/>
              </a:xfrm>
              <a:custGeom>
                <a:avLst/>
                <a:gdLst/>
                <a:ahLst/>
                <a:cxnLst/>
                <a:rect l="l" t="t" r="r" b="b"/>
                <a:pathLst>
                  <a:path w="59" h="31" extrusionOk="0">
                    <a:moveTo>
                      <a:pt x="1" y="22"/>
                    </a:moveTo>
                    <a:cubicBezTo>
                      <a:pt x="0" y="14"/>
                      <a:pt x="3" y="8"/>
                      <a:pt x="15" y="4"/>
                    </a:cubicBezTo>
                    <a:cubicBezTo>
                      <a:pt x="26" y="0"/>
                      <a:pt x="37" y="2"/>
                      <a:pt x="48" y="6"/>
                    </a:cubicBezTo>
                    <a:cubicBezTo>
                      <a:pt x="55" y="9"/>
                      <a:pt x="59" y="13"/>
                      <a:pt x="58" y="17"/>
                    </a:cubicBezTo>
                    <a:cubicBezTo>
                      <a:pt x="57" y="22"/>
                      <a:pt x="52" y="26"/>
                      <a:pt x="42" y="27"/>
                    </a:cubicBezTo>
                    <a:cubicBezTo>
                      <a:pt x="38" y="27"/>
                      <a:pt x="35" y="28"/>
                      <a:pt x="32" y="28"/>
                    </a:cubicBezTo>
                    <a:cubicBezTo>
                      <a:pt x="15" y="31"/>
                      <a:pt x="7" y="29"/>
                      <a:pt x="1" y="22"/>
                    </a:cubicBezTo>
                    <a:close/>
                  </a:path>
                </a:pathLst>
              </a:custGeom>
              <a:solidFill>
                <a:srgbClr val="D4BE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71"/>
              <p:cNvSpPr/>
              <p:nvPr/>
            </p:nvSpPr>
            <p:spPr>
              <a:xfrm>
                <a:off x="5601" y="1809"/>
                <a:ext cx="64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6" h="11" extrusionOk="0">
                    <a:moveTo>
                      <a:pt x="2" y="0"/>
                    </a:moveTo>
                    <a:cubicBezTo>
                      <a:pt x="10" y="6"/>
                      <a:pt x="21" y="7"/>
                      <a:pt x="33" y="6"/>
                    </a:cubicBezTo>
                    <a:cubicBezTo>
                      <a:pt x="33" y="7"/>
                      <a:pt x="34" y="7"/>
                      <a:pt x="35" y="7"/>
                    </a:cubicBezTo>
                    <a:cubicBezTo>
                      <a:pt x="36" y="7"/>
                      <a:pt x="36" y="8"/>
                      <a:pt x="35" y="8"/>
                    </a:cubicBezTo>
                    <a:cubicBezTo>
                      <a:pt x="31" y="9"/>
                      <a:pt x="28" y="8"/>
                      <a:pt x="24" y="8"/>
                    </a:cubicBezTo>
                    <a:cubicBezTo>
                      <a:pt x="21" y="8"/>
                      <a:pt x="15" y="7"/>
                      <a:pt x="14" y="11"/>
                    </a:cubicBezTo>
                    <a:cubicBezTo>
                      <a:pt x="9" y="7"/>
                      <a:pt x="1" y="5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71"/>
              <p:cNvSpPr/>
              <p:nvPr/>
            </p:nvSpPr>
            <p:spPr>
              <a:xfrm>
                <a:off x="5468" y="1748"/>
                <a:ext cx="42" cy="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" extrusionOk="0">
                    <a:moveTo>
                      <a:pt x="24" y="3"/>
                    </a:moveTo>
                    <a:cubicBezTo>
                      <a:pt x="16" y="3"/>
                      <a:pt x="8" y="3"/>
                      <a:pt x="0" y="3"/>
                    </a:cubicBezTo>
                    <a:cubicBezTo>
                      <a:pt x="2" y="2"/>
                      <a:pt x="3" y="1"/>
                      <a:pt x="5" y="0"/>
                    </a:cubicBezTo>
                    <a:cubicBezTo>
                      <a:pt x="10" y="4"/>
                      <a:pt x="19" y="0"/>
                      <a:pt x="24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71"/>
              <p:cNvSpPr/>
              <p:nvPr/>
            </p:nvSpPr>
            <p:spPr>
              <a:xfrm>
                <a:off x="5647" y="1596"/>
                <a:ext cx="4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3" extrusionOk="0">
                    <a:moveTo>
                      <a:pt x="2" y="6"/>
                    </a:moveTo>
                    <a:cubicBezTo>
                      <a:pt x="2" y="4"/>
                      <a:pt x="1" y="3"/>
                      <a:pt x="0" y="0"/>
                    </a:cubicBezTo>
                    <a:cubicBezTo>
                      <a:pt x="6" y="4"/>
                      <a:pt x="12" y="5"/>
                      <a:pt x="18" y="6"/>
                    </a:cubicBezTo>
                    <a:cubicBezTo>
                      <a:pt x="21" y="7"/>
                      <a:pt x="23" y="8"/>
                      <a:pt x="23" y="10"/>
                    </a:cubicBezTo>
                    <a:cubicBezTo>
                      <a:pt x="23" y="11"/>
                      <a:pt x="21" y="12"/>
                      <a:pt x="20" y="13"/>
                    </a:cubicBezTo>
                    <a:cubicBezTo>
                      <a:pt x="18" y="12"/>
                      <a:pt x="16" y="11"/>
                      <a:pt x="14" y="10"/>
                    </a:cubicBezTo>
                    <a:cubicBezTo>
                      <a:pt x="10" y="9"/>
                      <a:pt x="8" y="6"/>
                      <a:pt x="2" y="6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71"/>
              <p:cNvSpPr/>
              <p:nvPr/>
            </p:nvSpPr>
            <p:spPr>
              <a:xfrm>
                <a:off x="-997" y="1550"/>
                <a:ext cx="8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7" h="15" extrusionOk="0">
                    <a:moveTo>
                      <a:pt x="26" y="15"/>
                    </a:moveTo>
                    <a:cubicBezTo>
                      <a:pt x="19" y="15"/>
                      <a:pt x="14" y="14"/>
                      <a:pt x="9" y="14"/>
                    </a:cubicBezTo>
                    <a:cubicBezTo>
                      <a:pt x="4" y="13"/>
                      <a:pt x="2" y="10"/>
                      <a:pt x="1" y="8"/>
                    </a:cubicBezTo>
                    <a:cubicBezTo>
                      <a:pt x="0" y="5"/>
                      <a:pt x="3" y="3"/>
                      <a:pt x="7" y="2"/>
                    </a:cubicBezTo>
                    <a:cubicBezTo>
                      <a:pt x="18" y="0"/>
                      <a:pt x="30" y="0"/>
                      <a:pt x="41" y="2"/>
                    </a:cubicBezTo>
                    <a:cubicBezTo>
                      <a:pt x="46" y="2"/>
                      <a:pt x="46" y="5"/>
                      <a:pt x="47" y="7"/>
                    </a:cubicBezTo>
                    <a:cubicBezTo>
                      <a:pt x="47" y="10"/>
                      <a:pt x="44" y="12"/>
                      <a:pt x="40" y="13"/>
                    </a:cubicBezTo>
                    <a:cubicBezTo>
                      <a:pt x="35" y="14"/>
                      <a:pt x="30" y="15"/>
                      <a:pt x="26" y="15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71"/>
              <p:cNvSpPr/>
              <p:nvPr/>
            </p:nvSpPr>
            <p:spPr>
              <a:xfrm>
                <a:off x="3151" y="1759"/>
                <a:ext cx="1399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60" extrusionOk="0">
                    <a:moveTo>
                      <a:pt x="301" y="160"/>
                    </a:moveTo>
                    <a:cubicBezTo>
                      <a:pt x="301" y="160"/>
                      <a:pt x="301" y="160"/>
                      <a:pt x="301" y="159"/>
                    </a:cubicBezTo>
                    <a:cubicBezTo>
                      <a:pt x="300" y="156"/>
                      <a:pt x="303" y="151"/>
                      <a:pt x="294" y="151"/>
                    </a:cubicBezTo>
                    <a:cubicBezTo>
                      <a:pt x="285" y="151"/>
                      <a:pt x="278" y="154"/>
                      <a:pt x="279" y="160"/>
                    </a:cubicBezTo>
                    <a:cubicBezTo>
                      <a:pt x="211" y="160"/>
                      <a:pt x="142" y="160"/>
                      <a:pt x="73" y="160"/>
                    </a:cubicBezTo>
                    <a:cubicBezTo>
                      <a:pt x="76" y="158"/>
                      <a:pt x="82" y="159"/>
                      <a:pt x="85" y="157"/>
                    </a:cubicBezTo>
                    <a:cubicBezTo>
                      <a:pt x="94" y="152"/>
                      <a:pt x="91" y="144"/>
                      <a:pt x="78" y="142"/>
                    </a:cubicBezTo>
                    <a:cubicBezTo>
                      <a:pt x="59" y="139"/>
                      <a:pt x="39" y="136"/>
                      <a:pt x="19" y="139"/>
                    </a:cubicBezTo>
                    <a:cubicBezTo>
                      <a:pt x="13" y="140"/>
                      <a:pt x="8" y="139"/>
                      <a:pt x="4" y="137"/>
                    </a:cubicBezTo>
                    <a:cubicBezTo>
                      <a:pt x="0" y="135"/>
                      <a:pt x="0" y="134"/>
                      <a:pt x="3" y="131"/>
                    </a:cubicBezTo>
                    <a:cubicBezTo>
                      <a:pt x="10" y="124"/>
                      <a:pt x="19" y="119"/>
                      <a:pt x="28" y="113"/>
                    </a:cubicBezTo>
                    <a:cubicBezTo>
                      <a:pt x="32" y="111"/>
                      <a:pt x="36" y="109"/>
                      <a:pt x="43" y="111"/>
                    </a:cubicBezTo>
                    <a:cubicBezTo>
                      <a:pt x="52" y="112"/>
                      <a:pt x="61" y="111"/>
                      <a:pt x="70" y="111"/>
                    </a:cubicBezTo>
                    <a:cubicBezTo>
                      <a:pt x="75" y="111"/>
                      <a:pt x="81" y="109"/>
                      <a:pt x="80" y="105"/>
                    </a:cubicBezTo>
                    <a:cubicBezTo>
                      <a:pt x="80" y="102"/>
                      <a:pt x="75" y="101"/>
                      <a:pt x="69" y="100"/>
                    </a:cubicBezTo>
                    <a:cubicBezTo>
                      <a:pt x="60" y="99"/>
                      <a:pt x="55" y="104"/>
                      <a:pt x="47" y="103"/>
                    </a:cubicBezTo>
                    <a:cubicBezTo>
                      <a:pt x="45" y="98"/>
                      <a:pt x="52" y="96"/>
                      <a:pt x="58" y="95"/>
                    </a:cubicBezTo>
                    <a:cubicBezTo>
                      <a:pt x="63" y="93"/>
                      <a:pt x="69" y="92"/>
                      <a:pt x="74" y="91"/>
                    </a:cubicBezTo>
                    <a:cubicBezTo>
                      <a:pt x="87" y="88"/>
                      <a:pt x="94" y="82"/>
                      <a:pt x="97" y="74"/>
                    </a:cubicBezTo>
                    <a:cubicBezTo>
                      <a:pt x="98" y="71"/>
                      <a:pt x="100" y="69"/>
                      <a:pt x="104" y="67"/>
                    </a:cubicBezTo>
                    <a:cubicBezTo>
                      <a:pt x="110" y="65"/>
                      <a:pt x="115" y="66"/>
                      <a:pt x="120" y="68"/>
                    </a:cubicBezTo>
                    <a:cubicBezTo>
                      <a:pt x="153" y="79"/>
                      <a:pt x="185" y="78"/>
                      <a:pt x="216" y="65"/>
                    </a:cubicBezTo>
                    <a:cubicBezTo>
                      <a:pt x="219" y="64"/>
                      <a:pt x="220" y="62"/>
                      <a:pt x="224" y="62"/>
                    </a:cubicBezTo>
                    <a:cubicBezTo>
                      <a:pt x="226" y="63"/>
                      <a:pt x="227" y="63"/>
                      <a:pt x="229" y="64"/>
                    </a:cubicBezTo>
                    <a:cubicBezTo>
                      <a:pt x="234" y="66"/>
                      <a:pt x="244" y="68"/>
                      <a:pt x="236" y="74"/>
                    </a:cubicBezTo>
                    <a:cubicBezTo>
                      <a:pt x="216" y="78"/>
                      <a:pt x="199" y="86"/>
                      <a:pt x="177" y="88"/>
                    </a:cubicBezTo>
                    <a:cubicBezTo>
                      <a:pt x="174" y="89"/>
                      <a:pt x="171" y="89"/>
                      <a:pt x="170" y="91"/>
                    </a:cubicBezTo>
                    <a:cubicBezTo>
                      <a:pt x="169" y="94"/>
                      <a:pt x="172" y="95"/>
                      <a:pt x="175" y="96"/>
                    </a:cubicBezTo>
                    <a:cubicBezTo>
                      <a:pt x="185" y="102"/>
                      <a:pt x="197" y="104"/>
                      <a:pt x="209" y="105"/>
                    </a:cubicBezTo>
                    <a:cubicBezTo>
                      <a:pt x="231" y="108"/>
                      <a:pt x="253" y="109"/>
                      <a:pt x="274" y="111"/>
                    </a:cubicBezTo>
                    <a:cubicBezTo>
                      <a:pt x="287" y="113"/>
                      <a:pt x="299" y="114"/>
                      <a:pt x="312" y="114"/>
                    </a:cubicBezTo>
                    <a:cubicBezTo>
                      <a:pt x="326" y="113"/>
                      <a:pt x="330" y="110"/>
                      <a:pt x="327" y="102"/>
                    </a:cubicBezTo>
                    <a:cubicBezTo>
                      <a:pt x="324" y="93"/>
                      <a:pt x="319" y="85"/>
                      <a:pt x="309" y="78"/>
                    </a:cubicBezTo>
                    <a:cubicBezTo>
                      <a:pt x="296" y="67"/>
                      <a:pt x="279" y="65"/>
                      <a:pt x="258" y="69"/>
                    </a:cubicBezTo>
                    <a:cubicBezTo>
                      <a:pt x="255" y="69"/>
                      <a:pt x="252" y="70"/>
                      <a:pt x="249" y="71"/>
                    </a:cubicBezTo>
                    <a:cubicBezTo>
                      <a:pt x="239" y="71"/>
                      <a:pt x="236" y="66"/>
                      <a:pt x="231" y="63"/>
                    </a:cubicBezTo>
                    <a:cubicBezTo>
                      <a:pt x="229" y="62"/>
                      <a:pt x="229" y="61"/>
                      <a:pt x="229" y="60"/>
                    </a:cubicBezTo>
                    <a:cubicBezTo>
                      <a:pt x="228" y="58"/>
                      <a:pt x="229" y="57"/>
                      <a:pt x="230" y="55"/>
                    </a:cubicBezTo>
                    <a:cubicBezTo>
                      <a:pt x="236" y="51"/>
                      <a:pt x="238" y="46"/>
                      <a:pt x="237" y="41"/>
                    </a:cubicBezTo>
                    <a:cubicBezTo>
                      <a:pt x="237" y="39"/>
                      <a:pt x="236" y="37"/>
                      <a:pt x="241" y="38"/>
                    </a:cubicBezTo>
                    <a:cubicBezTo>
                      <a:pt x="245" y="41"/>
                      <a:pt x="248" y="45"/>
                      <a:pt x="255" y="47"/>
                    </a:cubicBezTo>
                    <a:cubicBezTo>
                      <a:pt x="259" y="48"/>
                      <a:pt x="263" y="49"/>
                      <a:pt x="267" y="50"/>
                    </a:cubicBezTo>
                    <a:cubicBezTo>
                      <a:pt x="283" y="53"/>
                      <a:pt x="292" y="52"/>
                      <a:pt x="303" y="44"/>
                    </a:cubicBezTo>
                    <a:cubicBezTo>
                      <a:pt x="304" y="43"/>
                      <a:pt x="305" y="41"/>
                      <a:pt x="308" y="41"/>
                    </a:cubicBezTo>
                    <a:cubicBezTo>
                      <a:pt x="312" y="41"/>
                      <a:pt x="314" y="39"/>
                      <a:pt x="315" y="37"/>
                    </a:cubicBezTo>
                    <a:cubicBezTo>
                      <a:pt x="330" y="22"/>
                      <a:pt x="356" y="20"/>
                      <a:pt x="381" y="21"/>
                    </a:cubicBezTo>
                    <a:cubicBezTo>
                      <a:pt x="385" y="21"/>
                      <a:pt x="390" y="24"/>
                      <a:pt x="394" y="25"/>
                    </a:cubicBezTo>
                    <a:cubicBezTo>
                      <a:pt x="395" y="30"/>
                      <a:pt x="390" y="28"/>
                      <a:pt x="387" y="27"/>
                    </a:cubicBezTo>
                    <a:cubicBezTo>
                      <a:pt x="373" y="24"/>
                      <a:pt x="359" y="24"/>
                      <a:pt x="346" y="28"/>
                    </a:cubicBezTo>
                    <a:cubicBezTo>
                      <a:pt x="326" y="33"/>
                      <a:pt x="317" y="42"/>
                      <a:pt x="310" y="53"/>
                    </a:cubicBezTo>
                    <a:cubicBezTo>
                      <a:pt x="307" y="59"/>
                      <a:pt x="313" y="63"/>
                      <a:pt x="322" y="65"/>
                    </a:cubicBezTo>
                    <a:cubicBezTo>
                      <a:pt x="343" y="71"/>
                      <a:pt x="364" y="70"/>
                      <a:pt x="385" y="66"/>
                    </a:cubicBezTo>
                    <a:cubicBezTo>
                      <a:pt x="396" y="64"/>
                      <a:pt x="407" y="62"/>
                      <a:pt x="418" y="59"/>
                    </a:cubicBezTo>
                    <a:cubicBezTo>
                      <a:pt x="422" y="58"/>
                      <a:pt x="428" y="57"/>
                      <a:pt x="428" y="53"/>
                    </a:cubicBezTo>
                    <a:cubicBezTo>
                      <a:pt x="429" y="49"/>
                      <a:pt x="424" y="48"/>
                      <a:pt x="419" y="46"/>
                    </a:cubicBezTo>
                    <a:cubicBezTo>
                      <a:pt x="413" y="43"/>
                      <a:pt x="406" y="41"/>
                      <a:pt x="402" y="38"/>
                    </a:cubicBezTo>
                    <a:cubicBezTo>
                      <a:pt x="399" y="35"/>
                      <a:pt x="400" y="34"/>
                      <a:pt x="406" y="33"/>
                    </a:cubicBezTo>
                    <a:cubicBezTo>
                      <a:pt x="407" y="34"/>
                      <a:pt x="408" y="34"/>
                      <a:pt x="409" y="35"/>
                    </a:cubicBezTo>
                    <a:cubicBezTo>
                      <a:pt x="422" y="40"/>
                      <a:pt x="436" y="45"/>
                      <a:pt x="453" y="46"/>
                    </a:cubicBezTo>
                    <a:cubicBezTo>
                      <a:pt x="459" y="47"/>
                      <a:pt x="466" y="48"/>
                      <a:pt x="473" y="48"/>
                    </a:cubicBezTo>
                    <a:cubicBezTo>
                      <a:pt x="476" y="48"/>
                      <a:pt x="480" y="48"/>
                      <a:pt x="481" y="51"/>
                    </a:cubicBezTo>
                    <a:cubicBezTo>
                      <a:pt x="483" y="53"/>
                      <a:pt x="480" y="54"/>
                      <a:pt x="478" y="56"/>
                    </a:cubicBezTo>
                    <a:cubicBezTo>
                      <a:pt x="469" y="61"/>
                      <a:pt x="461" y="67"/>
                      <a:pt x="445" y="66"/>
                    </a:cubicBezTo>
                    <a:cubicBezTo>
                      <a:pt x="434" y="65"/>
                      <a:pt x="432" y="68"/>
                      <a:pt x="438" y="73"/>
                    </a:cubicBezTo>
                    <a:cubicBezTo>
                      <a:pt x="440" y="75"/>
                      <a:pt x="441" y="76"/>
                      <a:pt x="439" y="77"/>
                    </a:cubicBezTo>
                    <a:cubicBezTo>
                      <a:pt x="437" y="79"/>
                      <a:pt x="434" y="79"/>
                      <a:pt x="431" y="78"/>
                    </a:cubicBezTo>
                    <a:cubicBezTo>
                      <a:pt x="420" y="75"/>
                      <a:pt x="408" y="75"/>
                      <a:pt x="397" y="77"/>
                    </a:cubicBezTo>
                    <a:cubicBezTo>
                      <a:pt x="392" y="77"/>
                      <a:pt x="387" y="79"/>
                      <a:pt x="387" y="82"/>
                    </a:cubicBezTo>
                    <a:cubicBezTo>
                      <a:pt x="387" y="86"/>
                      <a:pt x="393" y="87"/>
                      <a:pt x="398" y="88"/>
                    </a:cubicBezTo>
                    <a:cubicBezTo>
                      <a:pt x="417" y="91"/>
                      <a:pt x="417" y="91"/>
                      <a:pt x="403" y="100"/>
                    </a:cubicBezTo>
                    <a:cubicBezTo>
                      <a:pt x="389" y="104"/>
                      <a:pt x="373" y="106"/>
                      <a:pt x="360" y="111"/>
                    </a:cubicBezTo>
                    <a:cubicBezTo>
                      <a:pt x="344" y="116"/>
                      <a:pt x="331" y="123"/>
                      <a:pt x="322" y="132"/>
                    </a:cubicBezTo>
                    <a:cubicBezTo>
                      <a:pt x="312" y="142"/>
                      <a:pt x="317" y="149"/>
                      <a:pt x="336" y="151"/>
                    </a:cubicBezTo>
                    <a:cubicBezTo>
                      <a:pt x="396" y="157"/>
                      <a:pt x="456" y="158"/>
                      <a:pt x="516" y="152"/>
                    </a:cubicBezTo>
                    <a:cubicBezTo>
                      <a:pt x="518" y="151"/>
                      <a:pt x="520" y="151"/>
                      <a:pt x="523" y="151"/>
                    </a:cubicBezTo>
                    <a:cubicBezTo>
                      <a:pt x="532" y="149"/>
                      <a:pt x="539" y="146"/>
                      <a:pt x="542" y="140"/>
                    </a:cubicBezTo>
                    <a:cubicBezTo>
                      <a:pt x="544" y="134"/>
                      <a:pt x="539" y="129"/>
                      <a:pt x="531" y="126"/>
                    </a:cubicBezTo>
                    <a:cubicBezTo>
                      <a:pt x="509" y="118"/>
                      <a:pt x="486" y="112"/>
                      <a:pt x="463" y="106"/>
                    </a:cubicBezTo>
                    <a:cubicBezTo>
                      <a:pt x="447" y="102"/>
                      <a:pt x="430" y="100"/>
                      <a:pt x="413" y="100"/>
                    </a:cubicBezTo>
                    <a:cubicBezTo>
                      <a:pt x="409" y="99"/>
                      <a:pt x="407" y="98"/>
                      <a:pt x="410" y="96"/>
                    </a:cubicBezTo>
                    <a:cubicBezTo>
                      <a:pt x="411" y="95"/>
                      <a:pt x="412" y="94"/>
                      <a:pt x="414" y="93"/>
                    </a:cubicBezTo>
                    <a:cubicBezTo>
                      <a:pt x="425" y="88"/>
                      <a:pt x="437" y="84"/>
                      <a:pt x="443" y="76"/>
                    </a:cubicBezTo>
                    <a:cubicBezTo>
                      <a:pt x="446" y="73"/>
                      <a:pt x="454" y="74"/>
                      <a:pt x="460" y="73"/>
                    </a:cubicBezTo>
                    <a:cubicBezTo>
                      <a:pt x="471" y="73"/>
                      <a:pt x="473" y="72"/>
                      <a:pt x="469" y="66"/>
                    </a:cubicBezTo>
                    <a:cubicBezTo>
                      <a:pt x="468" y="63"/>
                      <a:pt x="469" y="61"/>
                      <a:pt x="472" y="59"/>
                    </a:cubicBezTo>
                    <a:cubicBezTo>
                      <a:pt x="478" y="56"/>
                      <a:pt x="483" y="52"/>
                      <a:pt x="491" y="49"/>
                    </a:cubicBezTo>
                    <a:cubicBezTo>
                      <a:pt x="492" y="49"/>
                      <a:pt x="493" y="49"/>
                      <a:pt x="494" y="48"/>
                    </a:cubicBezTo>
                    <a:cubicBezTo>
                      <a:pt x="524" y="47"/>
                      <a:pt x="555" y="46"/>
                      <a:pt x="583" y="38"/>
                    </a:cubicBezTo>
                    <a:cubicBezTo>
                      <a:pt x="587" y="36"/>
                      <a:pt x="592" y="35"/>
                      <a:pt x="597" y="33"/>
                    </a:cubicBezTo>
                    <a:cubicBezTo>
                      <a:pt x="603" y="32"/>
                      <a:pt x="608" y="30"/>
                      <a:pt x="615" y="29"/>
                    </a:cubicBezTo>
                    <a:cubicBezTo>
                      <a:pt x="619" y="26"/>
                      <a:pt x="624" y="23"/>
                      <a:pt x="629" y="21"/>
                    </a:cubicBezTo>
                    <a:cubicBezTo>
                      <a:pt x="633" y="18"/>
                      <a:pt x="639" y="11"/>
                      <a:pt x="643" y="21"/>
                    </a:cubicBezTo>
                    <a:cubicBezTo>
                      <a:pt x="644" y="23"/>
                      <a:pt x="649" y="24"/>
                      <a:pt x="653" y="24"/>
                    </a:cubicBezTo>
                    <a:cubicBezTo>
                      <a:pt x="662" y="25"/>
                      <a:pt x="671" y="25"/>
                      <a:pt x="680" y="24"/>
                    </a:cubicBezTo>
                    <a:cubicBezTo>
                      <a:pt x="687" y="23"/>
                      <a:pt x="691" y="20"/>
                      <a:pt x="689" y="16"/>
                    </a:cubicBezTo>
                    <a:cubicBezTo>
                      <a:pt x="687" y="12"/>
                      <a:pt x="680" y="12"/>
                      <a:pt x="674" y="13"/>
                    </a:cubicBezTo>
                    <a:cubicBezTo>
                      <a:pt x="666" y="15"/>
                      <a:pt x="660" y="11"/>
                      <a:pt x="653" y="11"/>
                    </a:cubicBezTo>
                    <a:cubicBezTo>
                      <a:pt x="661" y="7"/>
                      <a:pt x="671" y="5"/>
                      <a:pt x="682" y="4"/>
                    </a:cubicBezTo>
                    <a:cubicBezTo>
                      <a:pt x="687" y="4"/>
                      <a:pt x="692" y="6"/>
                      <a:pt x="696" y="3"/>
                    </a:cubicBezTo>
                    <a:cubicBezTo>
                      <a:pt x="704" y="2"/>
                      <a:pt x="711" y="2"/>
                      <a:pt x="718" y="1"/>
                    </a:cubicBezTo>
                    <a:cubicBezTo>
                      <a:pt x="734" y="0"/>
                      <a:pt x="750" y="0"/>
                      <a:pt x="766" y="1"/>
                    </a:cubicBezTo>
                    <a:cubicBezTo>
                      <a:pt x="767" y="1"/>
                      <a:pt x="768" y="1"/>
                      <a:pt x="768" y="1"/>
                    </a:cubicBezTo>
                    <a:cubicBezTo>
                      <a:pt x="770" y="6"/>
                      <a:pt x="763" y="7"/>
                      <a:pt x="758" y="9"/>
                    </a:cubicBezTo>
                    <a:cubicBezTo>
                      <a:pt x="757" y="9"/>
                      <a:pt x="756" y="9"/>
                      <a:pt x="755" y="9"/>
                    </a:cubicBezTo>
                    <a:cubicBezTo>
                      <a:pt x="748" y="10"/>
                      <a:pt x="744" y="13"/>
                      <a:pt x="740" y="15"/>
                    </a:cubicBezTo>
                    <a:cubicBezTo>
                      <a:pt x="723" y="24"/>
                      <a:pt x="719" y="36"/>
                      <a:pt x="720" y="48"/>
                    </a:cubicBezTo>
                    <a:cubicBezTo>
                      <a:pt x="712" y="52"/>
                      <a:pt x="724" y="53"/>
                      <a:pt x="725" y="56"/>
                    </a:cubicBezTo>
                    <a:cubicBezTo>
                      <a:pt x="735" y="67"/>
                      <a:pt x="749" y="76"/>
                      <a:pt x="770" y="80"/>
                    </a:cubicBezTo>
                    <a:cubicBezTo>
                      <a:pt x="773" y="80"/>
                      <a:pt x="775" y="81"/>
                      <a:pt x="777" y="82"/>
                    </a:cubicBezTo>
                    <a:cubicBezTo>
                      <a:pt x="788" y="85"/>
                      <a:pt x="788" y="86"/>
                      <a:pt x="778" y="91"/>
                    </a:cubicBezTo>
                    <a:cubicBezTo>
                      <a:pt x="777" y="91"/>
                      <a:pt x="775" y="91"/>
                      <a:pt x="774" y="91"/>
                    </a:cubicBezTo>
                    <a:cubicBezTo>
                      <a:pt x="765" y="91"/>
                      <a:pt x="755" y="90"/>
                      <a:pt x="745" y="92"/>
                    </a:cubicBezTo>
                    <a:cubicBezTo>
                      <a:pt x="733" y="92"/>
                      <a:pt x="721" y="94"/>
                      <a:pt x="710" y="97"/>
                    </a:cubicBezTo>
                    <a:cubicBezTo>
                      <a:pt x="689" y="102"/>
                      <a:pt x="687" y="112"/>
                      <a:pt x="704" y="120"/>
                    </a:cubicBezTo>
                    <a:cubicBezTo>
                      <a:pt x="708" y="122"/>
                      <a:pt x="713" y="123"/>
                      <a:pt x="715" y="127"/>
                    </a:cubicBezTo>
                    <a:cubicBezTo>
                      <a:pt x="709" y="133"/>
                      <a:pt x="706" y="134"/>
                      <a:pt x="693" y="133"/>
                    </a:cubicBezTo>
                    <a:cubicBezTo>
                      <a:pt x="679" y="131"/>
                      <a:pt x="666" y="130"/>
                      <a:pt x="652" y="134"/>
                    </a:cubicBezTo>
                    <a:cubicBezTo>
                      <a:pt x="645" y="136"/>
                      <a:pt x="637" y="138"/>
                      <a:pt x="638" y="143"/>
                    </a:cubicBezTo>
                    <a:cubicBezTo>
                      <a:pt x="639" y="149"/>
                      <a:pt x="647" y="150"/>
                      <a:pt x="655" y="151"/>
                    </a:cubicBezTo>
                    <a:cubicBezTo>
                      <a:pt x="659" y="152"/>
                      <a:pt x="666" y="151"/>
                      <a:pt x="667" y="154"/>
                    </a:cubicBezTo>
                    <a:cubicBezTo>
                      <a:pt x="669" y="157"/>
                      <a:pt x="662" y="158"/>
                      <a:pt x="658" y="160"/>
                    </a:cubicBezTo>
                    <a:cubicBezTo>
                      <a:pt x="643" y="160"/>
                      <a:pt x="628" y="160"/>
                      <a:pt x="613" y="160"/>
                    </a:cubicBezTo>
                    <a:cubicBezTo>
                      <a:pt x="611" y="157"/>
                      <a:pt x="615" y="155"/>
                      <a:pt x="618" y="153"/>
                    </a:cubicBezTo>
                    <a:cubicBezTo>
                      <a:pt x="621" y="151"/>
                      <a:pt x="622" y="149"/>
                      <a:pt x="620" y="146"/>
                    </a:cubicBezTo>
                    <a:cubicBezTo>
                      <a:pt x="618" y="144"/>
                      <a:pt x="614" y="144"/>
                      <a:pt x="610" y="144"/>
                    </a:cubicBezTo>
                    <a:cubicBezTo>
                      <a:pt x="597" y="144"/>
                      <a:pt x="586" y="146"/>
                      <a:pt x="574" y="148"/>
                    </a:cubicBezTo>
                    <a:cubicBezTo>
                      <a:pt x="571" y="149"/>
                      <a:pt x="570" y="150"/>
                      <a:pt x="570" y="151"/>
                    </a:cubicBezTo>
                    <a:cubicBezTo>
                      <a:pt x="570" y="153"/>
                      <a:pt x="572" y="154"/>
                      <a:pt x="574" y="154"/>
                    </a:cubicBezTo>
                    <a:cubicBezTo>
                      <a:pt x="579" y="155"/>
                      <a:pt x="585" y="156"/>
                      <a:pt x="590" y="157"/>
                    </a:cubicBezTo>
                    <a:cubicBezTo>
                      <a:pt x="593" y="157"/>
                      <a:pt x="598" y="157"/>
                      <a:pt x="598" y="160"/>
                    </a:cubicBezTo>
                    <a:cubicBezTo>
                      <a:pt x="499" y="160"/>
                      <a:pt x="400" y="160"/>
                      <a:pt x="301" y="160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71"/>
              <p:cNvSpPr/>
              <p:nvPr/>
            </p:nvSpPr>
            <p:spPr>
              <a:xfrm>
                <a:off x="1127" y="1868"/>
                <a:ext cx="1408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793" h="99" extrusionOk="0">
                    <a:moveTo>
                      <a:pt x="3" y="99"/>
                    </a:moveTo>
                    <a:cubicBezTo>
                      <a:pt x="2" y="96"/>
                      <a:pt x="4" y="92"/>
                      <a:pt x="0" y="89"/>
                    </a:cubicBezTo>
                    <a:cubicBezTo>
                      <a:pt x="0" y="87"/>
                      <a:pt x="1" y="84"/>
                      <a:pt x="5" y="82"/>
                    </a:cubicBezTo>
                    <a:cubicBezTo>
                      <a:pt x="8" y="91"/>
                      <a:pt x="18" y="93"/>
                      <a:pt x="32" y="92"/>
                    </a:cubicBezTo>
                    <a:cubicBezTo>
                      <a:pt x="40" y="91"/>
                      <a:pt x="49" y="91"/>
                      <a:pt x="58" y="93"/>
                    </a:cubicBezTo>
                    <a:cubicBezTo>
                      <a:pt x="64" y="93"/>
                      <a:pt x="69" y="93"/>
                      <a:pt x="74" y="90"/>
                    </a:cubicBezTo>
                    <a:cubicBezTo>
                      <a:pt x="79" y="88"/>
                      <a:pt x="83" y="88"/>
                      <a:pt x="87" y="91"/>
                    </a:cubicBezTo>
                    <a:cubicBezTo>
                      <a:pt x="83" y="88"/>
                      <a:pt x="78" y="86"/>
                      <a:pt x="77" y="83"/>
                    </a:cubicBezTo>
                    <a:cubicBezTo>
                      <a:pt x="76" y="80"/>
                      <a:pt x="72" y="79"/>
                      <a:pt x="69" y="78"/>
                    </a:cubicBezTo>
                    <a:cubicBezTo>
                      <a:pt x="65" y="78"/>
                      <a:pt x="61" y="76"/>
                      <a:pt x="59" y="75"/>
                    </a:cubicBezTo>
                    <a:cubicBezTo>
                      <a:pt x="56" y="73"/>
                      <a:pt x="53" y="71"/>
                      <a:pt x="55" y="69"/>
                    </a:cubicBezTo>
                    <a:cubicBezTo>
                      <a:pt x="56" y="67"/>
                      <a:pt x="60" y="66"/>
                      <a:pt x="64" y="67"/>
                    </a:cubicBezTo>
                    <a:cubicBezTo>
                      <a:pt x="72" y="67"/>
                      <a:pt x="75" y="66"/>
                      <a:pt x="72" y="61"/>
                    </a:cubicBezTo>
                    <a:cubicBezTo>
                      <a:pt x="70" y="56"/>
                      <a:pt x="77" y="56"/>
                      <a:pt x="83" y="55"/>
                    </a:cubicBezTo>
                    <a:cubicBezTo>
                      <a:pt x="97" y="54"/>
                      <a:pt x="97" y="55"/>
                      <a:pt x="97" y="46"/>
                    </a:cubicBezTo>
                    <a:cubicBezTo>
                      <a:pt x="97" y="42"/>
                      <a:pt x="101" y="42"/>
                      <a:pt x="106" y="43"/>
                    </a:cubicBezTo>
                    <a:cubicBezTo>
                      <a:pt x="111" y="43"/>
                      <a:pt x="115" y="45"/>
                      <a:pt x="120" y="47"/>
                    </a:cubicBezTo>
                    <a:cubicBezTo>
                      <a:pt x="134" y="51"/>
                      <a:pt x="148" y="51"/>
                      <a:pt x="163" y="48"/>
                    </a:cubicBezTo>
                    <a:cubicBezTo>
                      <a:pt x="169" y="47"/>
                      <a:pt x="175" y="44"/>
                      <a:pt x="174" y="39"/>
                    </a:cubicBezTo>
                    <a:cubicBezTo>
                      <a:pt x="172" y="35"/>
                      <a:pt x="167" y="32"/>
                      <a:pt x="159" y="31"/>
                    </a:cubicBezTo>
                    <a:cubicBezTo>
                      <a:pt x="152" y="31"/>
                      <a:pt x="145" y="31"/>
                      <a:pt x="137" y="31"/>
                    </a:cubicBezTo>
                    <a:cubicBezTo>
                      <a:pt x="133" y="31"/>
                      <a:pt x="127" y="32"/>
                      <a:pt x="125" y="29"/>
                    </a:cubicBezTo>
                    <a:cubicBezTo>
                      <a:pt x="123" y="26"/>
                      <a:pt x="128" y="24"/>
                      <a:pt x="131" y="23"/>
                    </a:cubicBezTo>
                    <a:cubicBezTo>
                      <a:pt x="138" y="19"/>
                      <a:pt x="144" y="15"/>
                      <a:pt x="151" y="11"/>
                    </a:cubicBezTo>
                    <a:cubicBezTo>
                      <a:pt x="153" y="10"/>
                      <a:pt x="155" y="10"/>
                      <a:pt x="157" y="11"/>
                    </a:cubicBezTo>
                    <a:cubicBezTo>
                      <a:pt x="161" y="19"/>
                      <a:pt x="172" y="21"/>
                      <a:pt x="186" y="21"/>
                    </a:cubicBezTo>
                    <a:cubicBezTo>
                      <a:pt x="200" y="20"/>
                      <a:pt x="214" y="21"/>
                      <a:pt x="227" y="19"/>
                    </a:cubicBezTo>
                    <a:cubicBezTo>
                      <a:pt x="233" y="19"/>
                      <a:pt x="239" y="18"/>
                      <a:pt x="240" y="14"/>
                    </a:cubicBezTo>
                    <a:cubicBezTo>
                      <a:pt x="240" y="10"/>
                      <a:pt x="234" y="8"/>
                      <a:pt x="228" y="7"/>
                    </a:cubicBezTo>
                    <a:cubicBezTo>
                      <a:pt x="216" y="5"/>
                      <a:pt x="203" y="6"/>
                      <a:pt x="190" y="7"/>
                    </a:cubicBezTo>
                    <a:cubicBezTo>
                      <a:pt x="183" y="7"/>
                      <a:pt x="177" y="8"/>
                      <a:pt x="170" y="6"/>
                    </a:cubicBezTo>
                    <a:cubicBezTo>
                      <a:pt x="172" y="2"/>
                      <a:pt x="177" y="2"/>
                      <a:pt x="183" y="3"/>
                    </a:cubicBezTo>
                    <a:cubicBezTo>
                      <a:pt x="189" y="2"/>
                      <a:pt x="196" y="4"/>
                      <a:pt x="202" y="2"/>
                    </a:cubicBezTo>
                    <a:cubicBezTo>
                      <a:pt x="204" y="0"/>
                      <a:pt x="206" y="0"/>
                      <a:pt x="209" y="1"/>
                    </a:cubicBezTo>
                    <a:cubicBezTo>
                      <a:pt x="215" y="2"/>
                      <a:pt x="221" y="4"/>
                      <a:pt x="228" y="3"/>
                    </a:cubicBezTo>
                    <a:cubicBezTo>
                      <a:pt x="238" y="1"/>
                      <a:pt x="247" y="4"/>
                      <a:pt x="256" y="6"/>
                    </a:cubicBezTo>
                    <a:cubicBezTo>
                      <a:pt x="269" y="11"/>
                      <a:pt x="283" y="14"/>
                      <a:pt x="298" y="15"/>
                    </a:cubicBezTo>
                    <a:cubicBezTo>
                      <a:pt x="300" y="15"/>
                      <a:pt x="303" y="16"/>
                      <a:pt x="305" y="17"/>
                    </a:cubicBezTo>
                    <a:cubicBezTo>
                      <a:pt x="323" y="20"/>
                      <a:pt x="342" y="19"/>
                      <a:pt x="360" y="18"/>
                    </a:cubicBezTo>
                    <a:cubicBezTo>
                      <a:pt x="387" y="17"/>
                      <a:pt x="413" y="15"/>
                      <a:pt x="440" y="15"/>
                    </a:cubicBezTo>
                    <a:cubicBezTo>
                      <a:pt x="446" y="16"/>
                      <a:pt x="453" y="15"/>
                      <a:pt x="459" y="14"/>
                    </a:cubicBezTo>
                    <a:cubicBezTo>
                      <a:pt x="466" y="11"/>
                      <a:pt x="474" y="11"/>
                      <a:pt x="482" y="14"/>
                    </a:cubicBezTo>
                    <a:cubicBezTo>
                      <a:pt x="488" y="14"/>
                      <a:pt x="495" y="15"/>
                      <a:pt x="502" y="15"/>
                    </a:cubicBezTo>
                    <a:cubicBezTo>
                      <a:pt x="503" y="17"/>
                      <a:pt x="497" y="17"/>
                      <a:pt x="497" y="20"/>
                    </a:cubicBezTo>
                    <a:cubicBezTo>
                      <a:pt x="498" y="20"/>
                      <a:pt x="500" y="21"/>
                      <a:pt x="500" y="20"/>
                    </a:cubicBezTo>
                    <a:cubicBezTo>
                      <a:pt x="509" y="14"/>
                      <a:pt x="521" y="14"/>
                      <a:pt x="533" y="14"/>
                    </a:cubicBezTo>
                    <a:cubicBezTo>
                      <a:pt x="551" y="14"/>
                      <a:pt x="568" y="14"/>
                      <a:pt x="585" y="14"/>
                    </a:cubicBezTo>
                    <a:cubicBezTo>
                      <a:pt x="589" y="14"/>
                      <a:pt x="594" y="15"/>
                      <a:pt x="597" y="13"/>
                    </a:cubicBezTo>
                    <a:cubicBezTo>
                      <a:pt x="599" y="12"/>
                      <a:pt x="600" y="12"/>
                      <a:pt x="602" y="13"/>
                    </a:cubicBezTo>
                    <a:cubicBezTo>
                      <a:pt x="621" y="17"/>
                      <a:pt x="642" y="16"/>
                      <a:pt x="662" y="17"/>
                    </a:cubicBezTo>
                    <a:cubicBezTo>
                      <a:pt x="671" y="17"/>
                      <a:pt x="678" y="18"/>
                      <a:pt x="684" y="22"/>
                    </a:cubicBezTo>
                    <a:cubicBezTo>
                      <a:pt x="692" y="27"/>
                      <a:pt x="701" y="32"/>
                      <a:pt x="710" y="36"/>
                    </a:cubicBezTo>
                    <a:cubicBezTo>
                      <a:pt x="718" y="41"/>
                      <a:pt x="727" y="45"/>
                      <a:pt x="736" y="49"/>
                    </a:cubicBezTo>
                    <a:cubicBezTo>
                      <a:pt x="739" y="53"/>
                      <a:pt x="738" y="56"/>
                      <a:pt x="729" y="54"/>
                    </a:cubicBezTo>
                    <a:cubicBezTo>
                      <a:pt x="716" y="52"/>
                      <a:pt x="704" y="54"/>
                      <a:pt x="692" y="56"/>
                    </a:cubicBezTo>
                    <a:cubicBezTo>
                      <a:pt x="687" y="57"/>
                      <a:pt x="683" y="59"/>
                      <a:pt x="683" y="62"/>
                    </a:cubicBezTo>
                    <a:cubicBezTo>
                      <a:pt x="683" y="65"/>
                      <a:pt x="686" y="68"/>
                      <a:pt x="691" y="68"/>
                    </a:cubicBezTo>
                    <a:cubicBezTo>
                      <a:pt x="705" y="70"/>
                      <a:pt x="719" y="72"/>
                      <a:pt x="734" y="69"/>
                    </a:cubicBezTo>
                    <a:cubicBezTo>
                      <a:pt x="739" y="68"/>
                      <a:pt x="742" y="66"/>
                      <a:pt x="744" y="64"/>
                    </a:cubicBezTo>
                    <a:cubicBezTo>
                      <a:pt x="747" y="60"/>
                      <a:pt x="751" y="59"/>
                      <a:pt x="756" y="62"/>
                    </a:cubicBezTo>
                    <a:cubicBezTo>
                      <a:pt x="761" y="65"/>
                      <a:pt x="770" y="67"/>
                      <a:pt x="767" y="72"/>
                    </a:cubicBezTo>
                    <a:cubicBezTo>
                      <a:pt x="763" y="77"/>
                      <a:pt x="756" y="81"/>
                      <a:pt x="745" y="82"/>
                    </a:cubicBezTo>
                    <a:cubicBezTo>
                      <a:pt x="740" y="83"/>
                      <a:pt x="734" y="82"/>
                      <a:pt x="728" y="83"/>
                    </a:cubicBezTo>
                    <a:cubicBezTo>
                      <a:pt x="722" y="84"/>
                      <a:pt x="717" y="86"/>
                      <a:pt x="717" y="90"/>
                    </a:cubicBezTo>
                    <a:cubicBezTo>
                      <a:pt x="717" y="94"/>
                      <a:pt x="723" y="95"/>
                      <a:pt x="729" y="96"/>
                    </a:cubicBezTo>
                    <a:cubicBezTo>
                      <a:pt x="750" y="96"/>
                      <a:pt x="770" y="96"/>
                      <a:pt x="789" y="91"/>
                    </a:cubicBezTo>
                    <a:cubicBezTo>
                      <a:pt x="793" y="94"/>
                      <a:pt x="791" y="95"/>
                      <a:pt x="786" y="96"/>
                    </a:cubicBezTo>
                    <a:cubicBezTo>
                      <a:pt x="782" y="97"/>
                      <a:pt x="779" y="97"/>
                      <a:pt x="777" y="99"/>
                    </a:cubicBezTo>
                    <a:cubicBezTo>
                      <a:pt x="723" y="99"/>
                      <a:pt x="668" y="99"/>
                      <a:pt x="614" y="99"/>
                    </a:cubicBezTo>
                    <a:cubicBezTo>
                      <a:pt x="614" y="96"/>
                      <a:pt x="619" y="95"/>
                      <a:pt x="622" y="94"/>
                    </a:cubicBezTo>
                    <a:cubicBezTo>
                      <a:pt x="636" y="90"/>
                      <a:pt x="645" y="84"/>
                      <a:pt x="653" y="77"/>
                    </a:cubicBezTo>
                    <a:cubicBezTo>
                      <a:pt x="659" y="72"/>
                      <a:pt x="655" y="67"/>
                      <a:pt x="644" y="66"/>
                    </a:cubicBezTo>
                    <a:cubicBezTo>
                      <a:pt x="635" y="65"/>
                      <a:pt x="625" y="66"/>
                      <a:pt x="616" y="69"/>
                    </a:cubicBezTo>
                    <a:cubicBezTo>
                      <a:pt x="603" y="73"/>
                      <a:pt x="590" y="77"/>
                      <a:pt x="576" y="81"/>
                    </a:cubicBezTo>
                    <a:cubicBezTo>
                      <a:pt x="571" y="83"/>
                      <a:pt x="565" y="84"/>
                      <a:pt x="566" y="89"/>
                    </a:cubicBezTo>
                    <a:cubicBezTo>
                      <a:pt x="567" y="92"/>
                      <a:pt x="573" y="94"/>
                      <a:pt x="579" y="95"/>
                    </a:cubicBezTo>
                    <a:cubicBezTo>
                      <a:pt x="582" y="96"/>
                      <a:pt x="589" y="95"/>
                      <a:pt x="590" y="99"/>
                    </a:cubicBezTo>
                    <a:cubicBezTo>
                      <a:pt x="567" y="99"/>
                      <a:pt x="543" y="99"/>
                      <a:pt x="520" y="99"/>
                    </a:cubicBezTo>
                    <a:cubicBezTo>
                      <a:pt x="520" y="96"/>
                      <a:pt x="524" y="96"/>
                      <a:pt x="527" y="95"/>
                    </a:cubicBezTo>
                    <a:cubicBezTo>
                      <a:pt x="540" y="90"/>
                      <a:pt x="543" y="84"/>
                      <a:pt x="535" y="75"/>
                    </a:cubicBezTo>
                    <a:cubicBezTo>
                      <a:pt x="524" y="63"/>
                      <a:pt x="492" y="53"/>
                      <a:pt x="464" y="55"/>
                    </a:cubicBezTo>
                    <a:cubicBezTo>
                      <a:pt x="443" y="57"/>
                      <a:pt x="422" y="60"/>
                      <a:pt x="403" y="66"/>
                    </a:cubicBezTo>
                    <a:cubicBezTo>
                      <a:pt x="394" y="69"/>
                      <a:pt x="386" y="73"/>
                      <a:pt x="380" y="78"/>
                    </a:cubicBezTo>
                    <a:cubicBezTo>
                      <a:pt x="372" y="85"/>
                      <a:pt x="374" y="90"/>
                      <a:pt x="386" y="94"/>
                    </a:cubicBezTo>
                    <a:cubicBezTo>
                      <a:pt x="391" y="95"/>
                      <a:pt x="399" y="95"/>
                      <a:pt x="401" y="99"/>
                    </a:cubicBezTo>
                    <a:cubicBezTo>
                      <a:pt x="389" y="99"/>
                      <a:pt x="377" y="99"/>
                      <a:pt x="365" y="99"/>
                    </a:cubicBezTo>
                    <a:cubicBezTo>
                      <a:pt x="320" y="99"/>
                      <a:pt x="275" y="99"/>
                      <a:pt x="231" y="99"/>
                    </a:cubicBezTo>
                    <a:cubicBezTo>
                      <a:pt x="155" y="99"/>
                      <a:pt x="79" y="99"/>
                      <a:pt x="3" y="99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71"/>
              <p:cNvSpPr/>
              <p:nvPr/>
            </p:nvSpPr>
            <p:spPr>
              <a:xfrm>
                <a:off x="4420" y="1764"/>
                <a:ext cx="412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232" h="89" extrusionOk="0">
                    <a:moveTo>
                      <a:pt x="63" y="87"/>
                    </a:moveTo>
                    <a:cubicBezTo>
                      <a:pt x="65" y="86"/>
                      <a:pt x="67" y="84"/>
                      <a:pt x="70" y="82"/>
                    </a:cubicBezTo>
                    <a:cubicBezTo>
                      <a:pt x="42" y="77"/>
                      <a:pt x="18" y="70"/>
                      <a:pt x="8" y="53"/>
                    </a:cubicBezTo>
                    <a:cubicBezTo>
                      <a:pt x="5" y="50"/>
                      <a:pt x="2" y="49"/>
                      <a:pt x="3" y="46"/>
                    </a:cubicBezTo>
                    <a:cubicBezTo>
                      <a:pt x="0" y="32"/>
                      <a:pt x="5" y="20"/>
                      <a:pt x="25" y="11"/>
                    </a:cubicBezTo>
                    <a:cubicBezTo>
                      <a:pt x="30" y="9"/>
                      <a:pt x="33" y="6"/>
                      <a:pt x="39" y="5"/>
                    </a:cubicBezTo>
                    <a:cubicBezTo>
                      <a:pt x="40" y="5"/>
                      <a:pt x="41" y="5"/>
                      <a:pt x="41" y="5"/>
                    </a:cubicBezTo>
                    <a:cubicBezTo>
                      <a:pt x="58" y="0"/>
                      <a:pt x="75" y="1"/>
                      <a:pt x="92" y="4"/>
                    </a:cubicBezTo>
                    <a:cubicBezTo>
                      <a:pt x="111" y="6"/>
                      <a:pt x="126" y="13"/>
                      <a:pt x="143" y="17"/>
                    </a:cubicBezTo>
                    <a:cubicBezTo>
                      <a:pt x="149" y="19"/>
                      <a:pt x="155" y="22"/>
                      <a:pt x="162" y="23"/>
                    </a:cubicBezTo>
                    <a:cubicBezTo>
                      <a:pt x="167" y="23"/>
                      <a:pt x="168" y="26"/>
                      <a:pt x="171" y="27"/>
                    </a:cubicBezTo>
                    <a:cubicBezTo>
                      <a:pt x="181" y="36"/>
                      <a:pt x="198" y="40"/>
                      <a:pt x="208" y="49"/>
                    </a:cubicBezTo>
                    <a:cubicBezTo>
                      <a:pt x="211" y="51"/>
                      <a:pt x="214" y="52"/>
                      <a:pt x="217" y="55"/>
                    </a:cubicBezTo>
                    <a:cubicBezTo>
                      <a:pt x="232" y="68"/>
                      <a:pt x="221" y="83"/>
                      <a:pt x="193" y="85"/>
                    </a:cubicBezTo>
                    <a:cubicBezTo>
                      <a:pt x="175" y="86"/>
                      <a:pt x="156" y="86"/>
                      <a:pt x="138" y="84"/>
                    </a:cubicBezTo>
                    <a:cubicBezTo>
                      <a:pt x="120" y="83"/>
                      <a:pt x="102" y="85"/>
                      <a:pt x="84" y="84"/>
                    </a:cubicBezTo>
                    <a:cubicBezTo>
                      <a:pt x="78" y="83"/>
                      <a:pt x="75" y="87"/>
                      <a:pt x="70" y="88"/>
                    </a:cubicBezTo>
                    <a:cubicBezTo>
                      <a:pt x="67" y="89"/>
                      <a:pt x="64" y="89"/>
                      <a:pt x="63" y="8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71"/>
              <p:cNvSpPr/>
              <p:nvPr/>
            </p:nvSpPr>
            <p:spPr>
              <a:xfrm>
                <a:off x="2630" y="1696"/>
                <a:ext cx="53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300" h="62" extrusionOk="0">
                    <a:moveTo>
                      <a:pt x="242" y="5"/>
                    </a:moveTo>
                    <a:cubicBezTo>
                      <a:pt x="254" y="7"/>
                      <a:pt x="268" y="7"/>
                      <a:pt x="280" y="10"/>
                    </a:cubicBezTo>
                    <a:cubicBezTo>
                      <a:pt x="290" y="11"/>
                      <a:pt x="297" y="15"/>
                      <a:pt x="298" y="20"/>
                    </a:cubicBezTo>
                    <a:cubicBezTo>
                      <a:pt x="300" y="26"/>
                      <a:pt x="293" y="30"/>
                      <a:pt x="285" y="32"/>
                    </a:cubicBezTo>
                    <a:cubicBezTo>
                      <a:pt x="237" y="43"/>
                      <a:pt x="192" y="57"/>
                      <a:pt x="140" y="60"/>
                    </a:cubicBezTo>
                    <a:cubicBezTo>
                      <a:pt x="105" y="62"/>
                      <a:pt x="74" y="56"/>
                      <a:pt x="43" y="47"/>
                    </a:cubicBezTo>
                    <a:cubicBezTo>
                      <a:pt x="33" y="44"/>
                      <a:pt x="22" y="41"/>
                      <a:pt x="13" y="37"/>
                    </a:cubicBezTo>
                    <a:cubicBezTo>
                      <a:pt x="5" y="33"/>
                      <a:pt x="0" y="29"/>
                      <a:pt x="2" y="23"/>
                    </a:cubicBezTo>
                    <a:cubicBezTo>
                      <a:pt x="4" y="17"/>
                      <a:pt x="11" y="13"/>
                      <a:pt x="21" y="11"/>
                    </a:cubicBezTo>
                    <a:cubicBezTo>
                      <a:pt x="37" y="8"/>
                      <a:pt x="54" y="9"/>
                      <a:pt x="70" y="7"/>
                    </a:cubicBezTo>
                    <a:cubicBezTo>
                      <a:pt x="83" y="6"/>
                      <a:pt x="97" y="6"/>
                      <a:pt x="110" y="6"/>
                    </a:cubicBezTo>
                    <a:cubicBezTo>
                      <a:pt x="149" y="0"/>
                      <a:pt x="189" y="0"/>
                      <a:pt x="230" y="2"/>
                    </a:cubicBezTo>
                    <a:cubicBezTo>
                      <a:pt x="234" y="3"/>
                      <a:pt x="238" y="3"/>
                      <a:pt x="242" y="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71"/>
              <p:cNvSpPr/>
              <p:nvPr/>
            </p:nvSpPr>
            <p:spPr>
              <a:xfrm>
                <a:off x="1173" y="1727"/>
                <a:ext cx="490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276" h="80" extrusionOk="0">
                    <a:moveTo>
                      <a:pt x="202" y="57"/>
                    </a:moveTo>
                    <a:cubicBezTo>
                      <a:pt x="183" y="54"/>
                      <a:pt x="177" y="63"/>
                      <a:pt x="168" y="70"/>
                    </a:cubicBezTo>
                    <a:cubicBezTo>
                      <a:pt x="166" y="71"/>
                      <a:pt x="166" y="74"/>
                      <a:pt x="161" y="75"/>
                    </a:cubicBezTo>
                    <a:cubicBezTo>
                      <a:pt x="157" y="78"/>
                      <a:pt x="152" y="80"/>
                      <a:pt x="145" y="79"/>
                    </a:cubicBezTo>
                    <a:cubicBezTo>
                      <a:pt x="141" y="79"/>
                      <a:pt x="137" y="70"/>
                      <a:pt x="138" y="67"/>
                    </a:cubicBezTo>
                    <a:cubicBezTo>
                      <a:pt x="142" y="61"/>
                      <a:pt x="148" y="60"/>
                      <a:pt x="157" y="60"/>
                    </a:cubicBezTo>
                    <a:cubicBezTo>
                      <a:pt x="146" y="60"/>
                      <a:pt x="127" y="62"/>
                      <a:pt x="107" y="62"/>
                    </a:cubicBezTo>
                    <a:cubicBezTo>
                      <a:pt x="88" y="63"/>
                      <a:pt x="68" y="65"/>
                      <a:pt x="49" y="64"/>
                    </a:cubicBezTo>
                    <a:cubicBezTo>
                      <a:pt x="43" y="63"/>
                      <a:pt x="38" y="63"/>
                      <a:pt x="32" y="63"/>
                    </a:cubicBezTo>
                    <a:cubicBezTo>
                      <a:pt x="20" y="61"/>
                      <a:pt x="8" y="58"/>
                      <a:pt x="4" y="50"/>
                    </a:cubicBezTo>
                    <a:cubicBezTo>
                      <a:pt x="0" y="43"/>
                      <a:pt x="5" y="36"/>
                      <a:pt x="14" y="31"/>
                    </a:cubicBezTo>
                    <a:cubicBezTo>
                      <a:pt x="24" y="25"/>
                      <a:pt x="36" y="20"/>
                      <a:pt x="50" y="17"/>
                    </a:cubicBezTo>
                    <a:cubicBezTo>
                      <a:pt x="66" y="14"/>
                      <a:pt x="83" y="11"/>
                      <a:pt x="99" y="7"/>
                    </a:cubicBezTo>
                    <a:cubicBezTo>
                      <a:pt x="125" y="0"/>
                      <a:pt x="154" y="2"/>
                      <a:pt x="182" y="3"/>
                    </a:cubicBezTo>
                    <a:cubicBezTo>
                      <a:pt x="202" y="3"/>
                      <a:pt x="222" y="7"/>
                      <a:pt x="240" y="11"/>
                    </a:cubicBezTo>
                    <a:cubicBezTo>
                      <a:pt x="246" y="13"/>
                      <a:pt x="251" y="13"/>
                      <a:pt x="255" y="10"/>
                    </a:cubicBezTo>
                    <a:cubicBezTo>
                      <a:pt x="250" y="9"/>
                      <a:pt x="249" y="8"/>
                      <a:pt x="249" y="6"/>
                    </a:cubicBezTo>
                    <a:cubicBezTo>
                      <a:pt x="257" y="4"/>
                      <a:pt x="264" y="4"/>
                      <a:pt x="272" y="7"/>
                    </a:cubicBezTo>
                    <a:cubicBezTo>
                      <a:pt x="270" y="8"/>
                      <a:pt x="269" y="8"/>
                      <a:pt x="267" y="9"/>
                    </a:cubicBezTo>
                    <a:cubicBezTo>
                      <a:pt x="255" y="17"/>
                      <a:pt x="255" y="17"/>
                      <a:pt x="267" y="26"/>
                    </a:cubicBezTo>
                    <a:cubicBezTo>
                      <a:pt x="276" y="32"/>
                      <a:pt x="276" y="41"/>
                      <a:pt x="267" y="48"/>
                    </a:cubicBezTo>
                    <a:cubicBezTo>
                      <a:pt x="264" y="50"/>
                      <a:pt x="262" y="51"/>
                      <a:pt x="260" y="53"/>
                    </a:cubicBezTo>
                    <a:cubicBezTo>
                      <a:pt x="254" y="55"/>
                      <a:pt x="248" y="55"/>
                      <a:pt x="241" y="55"/>
                    </a:cubicBezTo>
                    <a:cubicBezTo>
                      <a:pt x="228" y="55"/>
                      <a:pt x="215" y="58"/>
                      <a:pt x="202" y="5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71"/>
              <p:cNvSpPr/>
              <p:nvPr/>
            </p:nvSpPr>
            <p:spPr>
              <a:xfrm>
                <a:off x="2384" y="1880"/>
                <a:ext cx="410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67" extrusionOk="0">
                    <a:moveTo>
                      <a:pt x="26" y="42"/>
                    </a:moveTo>
                    <a:cubicBezTo>
                      <a:pt x="15" y="40"/>
                      <a:pt x="6" y="36"/>
                      <a:pt x="2" y="29"/>
                    </a:cubicBezTo>
                    <a:cubicBezTo>
                      <a:pt x="1" y="28"/>
                      <a:pt x="1" y="26"/>
                      <a:pt x="1" y="25"/>
                    </a:cubicBezTo>
                    <a:cubicBezTo>
                      <a:pt x="0" y="22"/>
                      <a:pt x="2" y="20"/>
                      <a:pt x="5" y="19"/>
                    </a:cubicBezTo>
                    <a:cubicBezTo>
                      <a:pt x="23" y="10"/>
                      <a:pt x="42" y="0"/>
                      <a:pt x="68" y="0"/>
                    </a:cubicBezTo>
                    <a:cubicBezTo>
                      <a:pt x="80" y="0"/>
                      <a:pt x="93" y="0"/>
                      <a:pt x="105" y="3"/>
                    </a:cubicBezTo>
                    <a:cubicBezTo>
                      <a:pt x="118" y="6"/>
                      <a:pt x="132" y="4"/>
                      <a:pt x="145" y="3"/>
                    </a:cubicBezTo>
                    <a:cubicBezTo>
                      <a:pt x="152" y="3"/>
                      <a:pt x="158" y="2"/>
                      <a:pt x="165" y="4"/>
                    </a:cubicBezTo>
                    <a:cubicBezTo>
                      <a:pt x="165" y="4"/>
                      <a:pt x="166" y="4"/>
                      <a:pt x="167" y="4"/>
                    </a:cubicBezTo>
                    <a:cubicBezTo>
                      <a:pt x="173" y="6"/>
                      <a:pt x="180" y="7"/>
                      <a:pt x="186" y="7"/>
                    </a:cubicBezTo>
                    <a:cubicBezTo>
                      <a:pt x="199" y="7"/>
                      <a:pt x="209" y="11"/>
                      <a:pt x="218" y="15"/>
                    </a:cubicBezTo>
                    <a:cubicBezTo>
                      <a:pt x="228" y="20"/>
                      <a:pt x="231" y="27"/>
                      <a:pt x="224" y="34"/>
                    </a:cubicBezTo>
                    <a:cubicBezTo>
                      <a:pt x="210" y="48"/>
                      <a:pt x="194" y="62"/>
                      <a:pt x="164" y="63"/>
                    </a:cubicBezTo>
                    <a:cubicBezTo>
                      <a:pt x="135" y="65"/>
                      <a:pt x="106" y="67"/>
                      <a:pt x="79" y="59"/>
                    </a:cubicBezTo>
                    <a:cubicBezTo>
                      <a:pt x="58" y="56"/>
                      <a:pt x="42" y="49"/>
                      <a:pt x="26" y="42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71"/>
              <p:cNvSpPr/>
              <p:nvPr/>
            </p:nvSpPr>
            <p:spPr>
              <a:xfrm>
                <a:off x="4331" y="1809"/>
                <a:ext cx="622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32" extrusionOk="0">
                    <a:moveTo>
                      <a:pt x="120" y="62"/>
                    </a:moveTo>
                    <a:cubicBezTo>
                      <a:pt x="125" y="58"/>
                      <a:pt x="130" y="55"/>
                      <a:pt x="141" y="57"/>
                    </a:cubicBezTo>
                    <a:cubicBezTo>
                      <a:pt x="146" y="58"/>
                      <a:pt x="153" y="57"/>
                      <a:pt x="159" y="57"/>
                    </a:cubicBezTo>
                    <a:cubicBezTo>
                      <a:pt x="185" y="57"/>
                      <a:pt x="212" y="59"/>
                      <a:pt x="239" y="58"/>
                    </a:cubicBezTo>
                    <a:cubicBezTo>
                      <a:pt x="258" y="58"/>
                      <a:pt x="272" y="50"/>
                      <a:pt x="271" y="40"/>
                    </a:cubicBezTo>
                    <a:cubicBezTo>
                      <a:pt x="271" y="38"/>
                      <a:pt x="270" y="36"/>
                      <a:pt x="268" y="35"/>
                    </a:cubicBezTo>
                    <a:cubicBezTo>
                      <a:pt x="258" y="26"/>
                      <a:pt x="247" y="18"/>
                      <a:pt x="232" y="12"/>
                    </a:cubicBezTo>
                    <a:cubicBezTo>
                      <a:pt x="227" y="10"/>
                      <a:pt x="217" y="8"/>
                      <a:pt x="221" y="2"/>
                    </a:cubicBezTo>
                    <a:cubicBezTo>
                      <a:pt x="225" y="0"/>
                      <a:pt x="227" y="4"/>
                      <a:pt x="230" y="4"/>
                    </a:cubicBezTo>
                    <a:cubicBezTo>
                      <a:pt x="238" y="5"/>
                      <a:pt x="242" y="9"/>
                      <a:pt x="248" y="12"/>
                    </a:cubicBezTo>
                    <a:cubicBezTo>
                      <a:pt x="262" y="21"/>
                      <a:pt x="275" y="29"/>
                      <a:pt x="290" y="37"/>
                    </a:cubicBezTo>
                    <a:cubicBezTo>
                      <a:pt x="296" y="40"/>
                      <a:pt x="298" y="44"/>
                      <a:pt x="290" y="47"/>
                    </a:cubicBezTo>
                    <a:cubicBezTo>
                      <a:pt x="286" y="49"/>
                      <a:pt x="284" y="51"/>
                      <a:pt x="285" y="54"/>
                    </a:cubicBezTo>
                    <a:cubicBezTo>
                      <a:pt x="287" y="57"/>
                      <a:pt x="292" y="57"/>
                      <a:pt x="297" y="58"/>
                    </a:cubicBezTo>
                    <a:cubicBezTo>
                      <a:pt x="305" y="58"/>
                      <a:pt x="312" y="57"/>
                      <a:pt x="319" y="56"/>
                    </a:cubicBezTo>
                    <a:cubicBezTo>
                      <a:pt x="329" y="58"/>
                      <a:pt x="334" y="63"/>
                      <a:pt x="341" y="66"/>
                    </a:cubicBezTo>
                    <a:cubicBezTo>
                      <a:pt x="343" y="68"/>
                      <a:pt x="345" y="69"/>
                      <a:pt x="347" y="70"/>
                    </a:cubicBezTo>
                    <a:cubicBezTo>
                      <a:pt x="350" y="73"/>
                      <a:pt x="348" y="74"/>
                      <a:pt x="344" y="75"/>
                    </a:cubicBezTo>
                    <a:cubicBezTo>
                      <a:pt x="305" y="76"/>
                      <a:pt x="267" y="84"/>
                      <a:pt x="229" y="76"/>
                    </a:cubicBezTo>
                    <a:cubicBezTo>
                      <a:pt x="224" y="75"/>
                      <a:pt x="219" y="75"/>
                      <a:pt x="215" y="76"/>
                    </a:cubicBezTo>
                    <a:cubicBezTo>
                      <a:pt x="209" y="76"/>
                      <a:pt x="205" y="77"/>
                      <a:pt x="204" y="80"/>
                    </a:cubicBezTo>
                    <a:cubicBezTo>
                      <a:pt x="202" y="83"/>
                      <a:pt x="203" y="87"/>
                      <a:pt x="208" y="89"/>
                    </a:cubicBezTo>
                    <a:cubicBezTo>
                      <a:pt x="213" y="91"/>
                      <a:pt x="218" y="93"/>
                      <a:pt x="225" y="94"/>
                    </a:cubicBezTo>
                    <a:cubicBezTo>
                      <a:pt x="241" y="95"/>
                      <a:pt x="255" y="99"/>
                      <a:pt x="266" y="105"/>
                    </a:cubicBezTo>
                    <a:cubicBezTo>
                      <a:pt x="279" y="111"/>
                      <a:pt x="293" y="112"/>
                      <a:pt x="308" y="110"/>
                    </a:cubicBezTo>
                    <a:cubicBezTo>
                      <a:pt x="312" y="109"/>
                      <a:pt x="317" y="107"/>
                      <a:pt x="321" y="110"/>
                    </a:cubicBezTo>
                    <a:cubicBezTo>
                      <a:pt x="320" y="118"/>
                      <a:pt x="320" y="118"/>
                      <a:pt x="304" y="116"/>
                    </a:cubicBezTo>
                    <a:cubicBezTo>
                      <a:pt x="299" y="115"/>
                      <a:pt x="293" y="115"/>
                      <a:pt x="290" y="118"/>
                    </a:cubicBezTo>
                    <a:cubicBezTo>
                      <a:pt x="286" y="120"/>
                      <a:pt x="282" y="119"/>
                      <a:pt x="278" y="119"/>
                    </a:cubicBezTo>
                    <a:cubicBezTo>
                      <a:pt x="266" y="119"/>
                      <a:pt x="255" y="118"/>
                      <a:pt x="244" y="120"/>
                    </a:cubicBezTo>
                    <a:cubicBezTo>
                      <a:pt x="239" y="121"/>
                      <a:pt x="233" y="121"/>
                      <a:pt x="231" y="125"/>
                    </a:cubicBezTo>
                    <a:cubicBezTo>
                      <a:pt x="244" y="126"/>
                      <a:pt x="256" y="128"/>
                      <a:pt x="269" y="129"/>
                    </a:cubicBezTo>
                    <a:cubicBezTo>
                      <a:pt x="274" y="129"/>
                      <a:pt x="279" y="128"/>
                      <a:pt x="281" y="132"/>
                    </a:cubicBezTo>
                    <a:cubicBezTo>
                      <a:pt x="187" y="132"/>
                      <a:pt x="94" y="132"/>
                      <a:pt x="0" y="132"/>
                    </a:cubicBezTo>
                    <a:cubicBezTo>
                      <a:pt x="1" y="127"/>
                      <a:pt x="7" y="124"/>
                      <a:pt x="15" y="123"/>
                    </a:cubicBezTo>
                    <a:cubicBezTo>
                      <a:pt x="20" y="123"/>
                      <a:pt x="25" y="123"/>
                      <a:pt x="30" y="122"/>
                    </a:cubicBezTo>
                    <a:cubicBezTo>
                      <a:pt x="41" y="120"/>
                      <a:pt x="44" y="117"/>
                      <a:pt x="42" y="111"/>
                    </a:cubicBezTo>
                    <a:cubicBezTo>
                      <a:pt x="40" y="104"/>
                      <a:pt x="48" y="102"/>
                      <a:pt x="54" y="98"/>
                    </a:cubicBezTo>
                    <a:cubicBezTo>
                      <a:pt x="60" y="96"/>
                      <a:pt x="65" y="98"/>
                      <a:pt x="70" y="98"/>
                    </a:cubicBezTo>
                    <a:cubicBezTo>
                      <a:pt x="103" y="103"/>
                      <a:pt x="136" y="102"/>
                      <a:pt x="168" y="96"/>
                    </a:cubicBezTo>
                    <a:cubicBezTo>
                      <a:pt x="186" y="92"/>
                      <a:pt x="189" y="84"/>
                      <a:pt x="175" y="76"/>
                    </a:cubicBezTo>
                    <a:cubicBezTo>
                      <a:pt x="164" y="70"/>
                      <a:pt x="150" y="68"/>
                      <a:pt x="135" y="66"/>
                    </a:cubicBezTo>
                    <a:cubicBezTo>
                      <a:pt x="130" y="65"/>
                      <a:pt x="124" y="65"/>
                      <a:pt x="120" y="62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71"/>
              <p:cNvSpPr/>
              <p:nvPr/>
            </p:nvSpPr>
            <p:spPr>
              <a:xfrm>
                <a:off x="3637" y="1473"/>
                <a:ext cx="794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00" extrusionOk="0">
                    <a:moveTo>
                      <a:pt x="382" y="35"/>
                    </a:moveTo>
                    <a:cubicBezTo>
                      <a:pt x="387" y="36"/>
                      <a:pt x="391" y="36"/>
                      <a:pt x="396" y="36"/>
                    </a:cubicBezTo>
                    <a:cubicBezTo>
                      <a:pt x="398" y="37"/>
                      <a:pt x="400" y="39"/>
                      <a:pt x="402" y="41"/>
                    </a:cubicBezTo>
                    <a:cubicBezTo>
                      <a:pt x="404" y="37"/>
                      <a:pt x="406" y="34"/>
                      <a:pt x="408" y="32"/>
                    </a:cubicBezTo>
                    <a:cubicBezTo>
                      <a:pt x="411" y="29"/>
                      <a:pt x="414" y="27"/>
                      <a:pt x="419" y="27"/>
                    </a:cubicBezTo>
                    <a:cubicBezTo>
                      <a:pt x="425" y="28"/>
                      <a:pt x="427" y="31"/>
                      <a:pt x="427" y="34"/>
                    </a:cubicBezTo>
                    <a:cubicBezTo>
                      <a:pt x="428" y="37"/>
                      <a:pt x="427" y="41"/>
                      <a:pt x="427" y="45"/>
                    </a:cubicBezTo>
                    <a:cubicBezTo>
                      <a:pt x="432" y="45"/>
                      <a:pt x="438" y="40"/>
                      <a:pt x="442" y="45"/>
                    </a:cubicBezTo>
                    <a:cubicBezTo>
                      <a:pt x="447" y="49"/>
                      <a:pt x="441" y="53"/>
                      <a:pt x="435" y="56"/>
                    </a:cubicBezTo>
                    <a:cubicBezTo>
                      <a:pt x="431" y="57"/>
                      <a:pt x="428" y="56"/>
                      <a:pt x="425" y="55"/>
                    </a:cubicBezTo>
                    <a:cubicBezTo>
                      <a:pt x="412" y="49"/>
                      <a:pt x="397" y="46"/>
                      <a:pt x="380" y="45"/>
                    </a:cubicBezTo>
                    <a:cubicBezTo>
                      <a:pt x="345" y="44"/>
                      <a:pt x="311" y="45"/>
                      <a:pt x="279" y="52"/>
                    </a:cubicBezTo>
                    <a:cubicBezTo>
                      <a:pt x="264" y="55"/>
                      <a:pt x="251" y="60"/>
                      <a:pt x="238" y="65"/>
                    </a:cubicBezTo>
                    <a:cubicBezTo>
                      <a:pt x="233" y="66"/>
                      <a:pt x="228" y="68"/>
                      <a:pt x="222" y="68"/>
                    </a:cubicBezTo>
                    <a:cubicBezTo>
                      <a:pt x="204" y="64"/>
                      <a:pt x="185" y="62"/>
                      <a:pt x="165" y="67"/>
                    </a:cubicBezTo>
                    <a:cubicBezTo>
                      <a:pt x="156" y="69"/>
                      <a:pt x="150" y="72"/>
                      <a:pt x="144" y="76"/>
                    </a:cubicBezTo>
                    <a:cubicBezTo>
                      <a:pt x="136" y="80"/>
                      <a:pt x="129" y="84"/>
                      <a:pt x="118" y="85"/>
                    </a:cubicBezTo>
                    <a:cubicBezTo>
                      <a:pt x="103" y="85"/>
                      <a:pt x="87" y="85"/>
                      <a:pt x="72" y="85"/>
                    </a:cubicBezTo>
                    <a:cubicBezTo>
                      <a:pt x="61" y="85"/>
                      <a:pt x="51" y="89"/>
                      <a:pt x="41" y="91"/>
                    </a:cubicBezTo>
                    <a:cubicBezTo>
                      <a:pt x="34" y="93"/>
                      <a:pt x="26" y="94"/>
                      <a:pt x="19" y="97"/>
                    </a:cubicBezTo>
                    <a:cubicBezTo>
                      <a:pt x="13" y="100"/>
                      <a:pt x="10" y="94"/>
                      <a:pt x="5" y="93"/>
                    </a:cubicBezTo>
                    <a:cubicBezTo>
                      <a:pt x="7" y="91"/>
                      <a:pt x="10" y="92"/>
                      <a:pt x="13" y="92"/>
                    </a:cubicBezTo>
                    <a:cubicBezTo>
                      <a:pt x="11" y="88"/>
                      <a:pt x="0" y="83"/>
                      <a:pt x="11" y="78"/>
                    </a:cubicBezTo>
                    <a:cubicBezTo>
                      <a:pt x="20" y="75"/>
                      <a:pt x="24" y="81"/>
                      <a:pt x="31" y="84"/>
                    </a:cubicBezTo>
                    <a:cubicBezTo>
                      <a:pt x="33" y="77"/>
                      <a:pt x="39" y="79"/>
                      <a:pt x="45" y="82"/>
                    </a:cubicBezTo>
                    <a:cubicBezTo>
                      <a:pt x="47" y="75"/>
                      <a:pt x="49" y="68"/>
                      <a:pt x="51" y="61"/>
                    </a:cubicBezTo>
                    <a:cubicBezTo>
                      <a:pt x="52" y="58"/>
                      <a:pt x="54" y="53"/>
                      <a:pt x="60" y="53"/>
                    </a:cubicBezTo>
                    <a:cubicBezTo>
                      <a:pt x="66" y="53"/>
                      <a:pt x="66" y="58"/>
                      <a:pt x="68" y="60"/>
                    </a:cubicBezTo>
                    <a:cubicBezTo>
                      <a:pt x="70" y="66"/>
                      <a:pt x="72" y="72"/>
                      <a:pt x="73" y="79"/>
                    </a:cubicBezTo>
                    <a:cubicBezTo>
                      <a:pt x="77" y="73"/>
                      <a:pt x="79" y="68"/>
                      <a:pt x="83" y="63"/>
                    </a:cubicBezTo>
                    <a:cubicBezTo>
                      <a:pt x="84" y="61"/>
                      <a:pt x="87" y="58"/>
                      <a:pt x="92" y="58"/>
                    </a:cubicBezTo>
                    <a:cubicBezTo>
                      <a:pt x="98" y="59"/>
                      <a:pt x="98" y="62"/>
                      <a:pt x="99" y="65"/>
                    </a:cubicBezTo>
                    <a:cubicBezTo>
                      <a:pt x="99" y="68"/>
                      <a:pt x="99" y="72"/>
                      <a:pt x="99" y="76"/>
                    </a:cubicBezTo>
                    <a:cubicBezTo>
                      <a:pt x="105" y="72"/>
                      <a:pt x="106" y="68"/>
                      <a:pt x="113" y="65"/>
                    </a:cubicBezTo>
                    <a:cubicBezTo>
                      <a:pt x="117" y="63"/>
                      <a:pt x="121" y="60"/>
                      <a:pt x="126" y="62"/>
                    </a:cubicBezTo>
                    <a:cubicBezTo>
                      <a:pt x="132" y="64"/>
                      <a:pt x="130" y="67"/>
                      <a:pt x="129" y="70"/>
                    </a:cubicBezTo>
                    <a:cubicBezTo>
                      <a:pt x="129" y="71"/>
                      <a:pt x="128" y="73"/>
                      <a:pt x="128" y="74"/>
                    </a:cubicBezTo>
                    <a:cubicBezTo>
                      <a:pt x="136" y="70"/>
                      <a:pt x="143" y="65"/>
                      <a:pt x="154" y="65"/>
                    </a:cubicBezTo>
                    <a:cubicBezTo>
                      <a:pt x="152" y="62"/>
                      <a:pt x="144" y="60"/>
                      <a:pt x="148" y="56"/>
                    </a:cubicBezTo>
                    <a:cubicBezTo>
                      <a:pt x="151" y="54"/>
                      <a:pt x="157" y="58"/>
                      <a:pt x="162" y="57"/>
                    </a:cubicBezTo>
                    <a:cubicBezTo>
                      <a:pt x="161" y="52"/>
                      <a:pt x="160" y="46"/>
                      <a:pt x="161" y="40"/>
                    </a:cubicBezTo>
                    <a:cubicBezTo>
                      <a:pt x="161" y="37"/>
                      <a:pt x="162" y="34"/>
                      <a:pt x="167" y="34"/>
                    </a:cubicBezTo>
                    <a:cubicBezTo>
                      <a:pt x="171" y="34"/>
                      <a:pt x="172" y="37"/>
                      <a:pt x="173" y="39"/>
                    </a:cubicBezTo>
                    <a:cubicBezTo>
                      <a:pt x="174" y="42"/>
                      <a:pt x="175" y="44"/>
                      <a:pt x="177" y="48"/>
                    </a:cubicBezTo>
                    <a:cubicBezTo>
                      <a:pt x="179" y="41"/>
                      <a:pt x="182" y="34"/>
                      <a:pt x="187" y="28"/>
                    </a:cubicBezTo>
                    <a:cubicBezTo>
                      <a:pt x="190" y="25"/>
                      <a:pt x="193" y="21"/>
                      <a:pt x="201" y="21"/>
                    </a:cubicBezTo>
                    <a:cubicBezTo>
                      <a:pt x="209" y="21"/>
                      <a:pt x="209" y="26"/>
                      <a:pt x="211" y="29"/>
                    </a:cubicBezTo>
                    <a:cubicBezTo>
                      <a:pt x="212" y="30"/>
                      <a:pt x="212" y="31"/>
                      <a:pt x="212" y="33"/>
                    </a:cubicBezTo>
                    <a:cubicBezTo>
                      <a:pt x="218" y="26"/>
                      <a:pt x="222" y="19"/>
                      <a:pt x="233" y="16"/>
                    </a:cubicBezTo>
                    <a:cubicBezTo>
                      <a:pt x="237" y="14"/>
                      <a:pt x="241" y="12"/>
                      <a:pt x="245" y="14"/>
                    </a:cubicBezTo>
                    <a:cubicBezTo>
                      <a:pt x="250" y="15"/>
                      <a:pt x="250" y="18"/>
                      <a:pt x="250" y="21"/>
                    </a:cubicBezTo>
                    <a:cubicBezTo>
                      <a:pt x="251" y="29"/>
                      <a:pt x="247" y="37"/>
                      <a:pt x="246" y="45"/>
                    </a:cubicBezTo>
                    <a:cubicBezTo>
                      <a:pt x="252" y="40"/>
                      <a:pt x="257" y="34"/>
                      <a:pt x="263" y="29"/>
                    </a:cubicBezTo>
                    <a:cubicBezTo>
                      <a:pt x="264" y="28"/>
                      <a:pt x="266" y="27"/>
                      <a:pt x="267" y="26"/>
                    </a:cubicBezTo>
                    <a:cubicBezTo>
                      <a:pt x="270" y="24"/>
                      <a:pt x="272" y="21"/>
                      <a:pt x="278" y="22"/>
                    </a:cubicBezTo>
                    <a:cubicBezTo>
                      <a:pt x="282" y="23"/>
                      <a:pt x="281" y="26"/>
                      <a:pt x="281" y="29"/>
                    </a:cubicBezTo>
                    <a:cubicBezTo>
                      <a:pt x="280" y="30"/>
                      <a:pt x="280" y="32"/>
                      <a:pt x="279" y="34"/>
                    </a:cubicBezTo>
                    <a:cubicBezTo>
                      <a:pt x="289" y="25"/>
                      <a:pt x="297" y="16"/>
                      <a:pt x="310" y="10"/>
                    </a:cubicBezTo>
                    <a:cubicBezTo>
                      <a:pt x="313" y="8"/>
                      <a:pt x="314" y="7"/>
                      <a:pt x="317" y="6"/>
                    </a:cubicBezTo>
                    <a:cubicBezTo>
                      <a:pt x="325" y="3"/>
                      <a:pt x="334" y="0"/>
                      <a:pt x="342" y="4"/>
                    </a:cubicBezTo>
                    <a:cubicBezTo>
                      <a:pt x="350" y="8"/>
                      <a:pt x="346" y="14"/>
                      <a:pt x="343" y="18"/>
                    </a:cubicBezTo>
                    <a:cubicBezTo>
                      <a:pt x="339" y="23"/>
                      <a:pt x="334" y="29"/>
                      <a:pt x="329" y="35"/>
                    </a:cubicBezTo>
                    <a:cubicBezTo>
                      <a:pt x="339" y="33"/>
                      <a:pt x="348" y="31"/>
                      <a:pt x="357" y="29"/>
                    </a:cubicBezTo>
                    <a:cubicBezTo>
                      <a:pt x="369" y="27"/>
                      <a:pt x="371" y="28"/>
                      <a:pt x="369" y="35"/>
                    </a:cubicBezTo>
                    <a:cubicBezTo>
                      <a:pt x="368" y="36"/>
                      <a:pt x="368" y="37"/>
                      <a:pt x="368" y="39"/>
                    </a:cubicBezTo>
                    <a:cubicBezTo>
                      <a:pt x="373" y="37"/>
                      <a:pt x="378" y="36"/>
                      <a:pt x="382" y="35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71"/>
              <p:cNvSpPr/>
              <p:nvPr/>
            </p:nvSpPr>
            <p:spPr>
              <a:xfrm>
                <a:off x="3958" y="1548"/>
                <a:ext cx="47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7" h="53" extrusionOk="0">
                    <a:moveTo>
                      <a:pt x="40" y="25"/>
                    </a:moveTo>
                    <a:cubicBezTo>
                      <a:pt x="57" y="21"/>
                      <a:pt x="73" y="16"/>
                      <a:pt x="88" y="10"/>
                    </a:cubicBezTo>
                    <a:cubicBezTo>
                      <a:pt x="96" y="7"/>
                      <a:pt x="107" y="5"/>
                      <a:pt x="116" y="4"/>
                    </a:cubicBezTo>
                    <a:cubicBezTo>
                      <a:pt x="139" y="2"/>
                      <a:pt x="162" y="0"/>
                      <a:pt x="185" y="1"/>
                    </a:cubicBezTo>
                    <a:cubicBezTo>
                      <a:pt x="209" y="1"/>
                      <a:pt x="231" y="3"/>
                      <a:pt x="250" y="13"/>
                    </a:cubicBezTo>
                    <a:cubicBezTo>
                      <a:pt x="251" y="13"/>
                      <a:pt x="253" y="13"/>
                      <a:pt x="254" y="14"/>
                    </a:cubicBezTo>
                    <a:cubicBezTo>
                      <a:pt x="257" y="16"/>
                      <a:pt x="260" y="19"/>
                      <a:pt x="262" y="21"/>
                    </a:cubicBezTo>
                    <a:cubicBezTo>
                      <a:pt x="267" y="26"/>
                      <a:pt x="267" y="30"/>
                      <a:pt x="260" y="34"/>
                    </a:cubicBezTo>
                    <a:cubicBezTo>
                      <a:pt x="259" y="39"/>
                      <a:pt x="252" y="40"/>
                      <a:pt x="246" y="41"/>
                    </a:cubicBezTo>
                    <a:cubicBezTo>
                      <a:pt x="209" y="40"/>
                      <a:pt x="173" y="44"/>
                      <a:pt x="136" y="45"/>
                    </a:cubicBezTo>
                    <a:cubicBezTo>
                      <a:pt x="119" y="46"/>
                      <a:pt x="102" y="45"/>
                      <a:pt x="86" y="46"/>
                    </a:cubicBezTo>
                    <a:cubicBezTo>
                      <a:pt x="80" y="46"/>
                      <a:pt x="73" y="45"/>
                      <a:pt x="71" y="50"/>
                    </a:cubicBezTo>
                    <a:cubicBezTo>
                      <a:pt x="67" y="52"/>
                      <a:pt x="62" y="53"/>
                      <a:pt x="57" y="51"/>
                    </a:cubicBezTo>
                    <a:cubicBezTo>
                      <a:pt x="48" y="48"/>
                      <a:pt x="38" y="50"/>
                      <a:pt x="29" y="50"/>
                    </a:cubicBezTo>
                    <a:cubicBezTo>
                      <a:pt x="22" y="49"/>
                      <a:pt x="15" y="50"/>
                      <a:pt x="9" y="48"/>
                    </a:cubicBezTo>
                    <a:cubicBezTo>
                      <a:pt x="0" y="44"/>
                      <a:pt x="0" y="39"/>
                      <a:pt x="9" y="34"/>
                    </a:cubicBezTo>
                    <a:cubicBezTo>
                      <a:pt x="18" y="30"/>
                      <a:pt x="28" y="26"/>
                      <a:pt x="40" y="25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71"/>
              <p:cNvSpPr/>
              <p:nvPr/>
            </p:nvSpPr>
            <p:spPr>
              <a:xfrm>
                <a:off x="2121" y="1689"/>
                <a:ext cx="438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49" extrusionOk="0">
                    <a:moveTo>
                      <a:pt x="194" y="40"/>
                    </a:moveTo>
                    <a:cubicBezTo>
                      <a:pt x="183" y="41"/>
                      <a:pt x="171" y="39"/>
                      <a:pt x="158" y="39"/>
                    </a:cubicBezTo>
                    <a:cubicBezTo>
                      <a:pt x="133" y="39"/>
                      <a:pt x="107" y="39"/>
                      <a:pt x="83" y="44"/>
                    </a:cubicBezTo>
                    <a:cubicBezTo>
                      <a:pt x="64" y="49"/>
                      <a:pt x="51" y="44"/>
                      <a:pt x="40" y="37"/>
                    </a:cubicBezTo>
                    <a:cubicBezTo>
                      <a:pt x="29" y="29"/>
                      <a:pt x="16" y="23"/>
                      <a:pt x="6" y="15"/>
                    </a:cubicBezTo>
                    <a:cubicBezTo>
                      <a:pt x="2" y="11"/>
                      <a:pt x="0" y="8"/>
                      <a:pt x="3" y="5"/>
                    </a:cubicBezTo>
                    <a:cubicBezTo>
                      <a:pt x="5" y="1"/>
                      <a:pt x="10" y="0"/>
                      <a:pt x="17" y="0"/>
                    </a:cubicBezTo>
                    <a:cubicBezTo>
                      <a:pt x="49" y="1"/>
                      <a:pt x="82" y="3"/>
                      <a:pt x="114" y="4"/>
                    </a:cubicBezTo>
                    <a:cubicBezTo>
                      <a:pt x="122" y="4"/>
                      <a:pt x="130" y="6"/>
                      <a:pt x="137" y="2"/>
                    </a:cubicBezTo>
                    <a:cubicBezTo>
                      <a:pt x="138" y="1"/>
                      <a:pt x="142" y="1"/>
                      <a:pt x="142" y="2"/>
                    </a:cubicBezTo>
                    <a:cubicBezTo>
                      <a:pt x="147" y="8"/>
                      <a:pt x="157" y="5"/>
                      <a:pt x="165" y="5"/>
                    </a:cubicBezTo>
                    <a:cubicBezTo>
                      <a:pt x="179" y="6"/>
                      <a:pt x="193" y="6"/>
                      <a:pt x="207" y="7"/>
                    </a:cubicBezTo>
                    <a:cubicBezTo>
                      <a:pt x="218" y="8"/>
                      <a:pt x="229" y="10"/>
                      <a:pt x="235" y="16"/>
                    </a:cubicBezTo>
                    <a:cubicBezTo>
                      <a:pt x="240" y="20"/>
                      <a:pt x="247" y="24"/>
                      <a:pt x="241" y="30"/>
                    </a:cubicBezTo>
                    <a:cubicBezTo>
                      <a:pt x="235" y="36"/>
                      <a:pt x="228" y="41"/>
                      <a:pt x="214" y="40"/>
                    </a:cubicBezTo>
                    <a:cubicBezTo>
                      <a:pt x="208" y="40"/>
                      <a:pt x="202" y="40"/>
                      <a:pt x="194" y="4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71"/>
              <p:cNvSpPr/>
              <p:nvPr/>
            </p:nvSpPr>
            <p:spPr>
              <a:xfrm>
                <a:off x="3870" y="1748"/>
                <a:ext cx="367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56" extrusionOk="0">
                    <a:moveTo>
                      <a:pt x="87" y="56"/>
                    </a:moveTo>
                    <a:cubicBezTo>
                      <a:pt x="87" y="56"/>
                      <a:pt x="86" y="56"/>
                      <a:pt x="85" y="56"/>
                    </a:cubicBezTo>
                    <a:cubicBezTo>
                      <a:pt x="73" y="54"/>
                      <a:pt x="60" y="55"/>
                      <a:pt x="47" y="53"/>
                    </a:cubicBezTo>
                    <a:cubicBezTo>
                      <a:pt x="30" y="52"/>
                      <a:pt x="15" y="49"/>
                      <a:pt x="4" y="41"/>
                    </a:cubicBezTo>
                    <a:cubicBezTo>
                      <a:pt x="0" y="30"/>
                      <a:pt x="11" y="25"/>
                      <a:pt x="25" y="21"/>
                    </a:cubicBezTo>
                    <a:cubicBezTo>
                      <a:pt x="32" y="19"/>
                      <a:pt x="39" y="16"/>
                      <a:pt x="45" y="13"/>
                    </a:cubicBezTo>
                    <a:cubicBezTo>
                      <a:pt x="63" y="4"/>
                      <a:pt x="83" y="0"/>
                      <a:pt x="107" y="3"/>
                    </a:cubicBezTo>
                    <a:cubicBezTo>
                      <a:pt x="132" y="6"/>
                      <a:pt x="157" y="8"/>
                      <a:pt x="180" y="13"/>
                    </a:cubicBezTo>
                    <a:cubicBezTo>
                      <a:pt x="202" y="17"/>
                      <a:pt x="207" y="22"/>
                      <a:pt x="203" y="35"/>
                    </a:cubicBezTo>
                    <a:cubicBezTo>
                      <a:pt x="201" y="38"/>
                      <a:pt x="197" y="39"/>
                      <a:pt x="193" y="41"/>
                    </a:cubicBezTo>
                    <a:cubicBezTo>
                      <a:pt x="189" y="42"/>
                      <a:pt x="185" y="43"/>
                      <a:pt x="181" y="44"/>
                    </a:cubicBezTo>
                    <a:cubicBezTo>
                      <a:pt x="153" y="49"/>
                      <a:pt x="125" y="54"/>
                      <a:pt x="97" y="55"/>
                    </a:cubicBezTo>
                    <a:cubicBezTo>
                      <a:pt x="93" y="55"/>
                      <a:pt x="90" y="55"/>
                      <a:pt x="87" y="56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71"/>
              <p:cNvSpPr/>
              <p:nvPr/>
            </p:nvSpPr>
            <p:spPr>
              <a:xfrm>
                <a:off x="2609" y="1596"/>
                <a:ext cx="392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221" h="59" extrusionOk="0">
                    <a:moveTo>
                      <a:pt x="179" y="9"/>
                    </a:moveTo>
                    <a:cubicBezTo>
                      <a:pt x="186" y="11"/>
                      <a:pt x="192" y="13"/>
                      <a:pt x="198" y="15"/>
                    </a:cubicBezTo>
                    <a:cubicBezTo>
                      <a:pt x="206" y="18"/>
                      <a:pt x="215" y="21"/>
                      <a:pt x="221" y="25"/>
                    </a:cubicBezTo>
                    <a:cubicBezTo>
                      <a:pt x="213" y="29"/>
                      <a:pt x="203" y="31"/>
                      <a:pt x="194" y="33"/>
                    </a:cubicBezTo>
                    <a:cubicBezTo>
                      <a:pt x="182" y="36"/>
                      <a:pt x="171" y="40"/>
                      <a:pt x="161" y="45"/>
                    </a:cubicBezTo>
                    <a:cubicBezTo>
                      <a:pt x="158" y="47"/>
                      <a:pt x="155" y="48"/>
                      <a:pt x="154" y="51"/>
                    </a:cubicBezTo>
                    <a:cubicBezTo>
                      <a:pt x="154" y="58"/>
                      <a:pt x="153" y="59"/>
                      <a:pt x="141" y="56"/>
                    </a:cubicBezTo>
                    <a:cubicBezTo>
                      <a:pt x="115" y="58"/>
                      <a:pt x="90" y="57"/>
                      <a:pt x="64" y="57"/>
                    </a:cubicBezTo>
                    <a:cubicBezTo>
                      <a:pt x="61" y="56"/>
                      <a:pt x="58" y="57"/>
                      <a:pt x="55" y="57"/>
                    </a:cubicBezTo>
                    <a:cubicBezTo>
                      <a:pt x="49" y="57"/>
                      <a:pt x="44" y="56"/>
                      <a:pt x="40" y="53"/>
                    </a:cubicBezTo>
                    <a:cubicBezTo>
                      <a:pt x="34" y="48"/>
                      <a:pt x="24" y="47"/>
                      <a:pt x="14" y="45"/>
                    </a:cubicBezTo>
                    <a:cubicBezTo>
                      <a:pt x="9" y="44"/>
                      <a:pt x="3" y="44"/>
                      <a:pt x="0" y="41"/>
                    </a:cubicBezTo>
                    <a:cubicBezTo>
                      <a:pt x="3" y="34"/>
                      <a:pt x="12" y="31"/>
                      <a:pt x="21" y="28"/>
                    </a:cubicBezTo>
                    <a:cubicBezTo>
                      <a:pt x="34" y="20"/>
                      <a:pt x="49" y="14"/>
                      <a:pt x="67" y="11"/>
                    </a:cubicBezTo>
                    <a:cubicBezTo>
                      <a:pt x="80" y="9"/>
                      <a:pt x="93" y="6"/>
                      <a:pt x="106" y="4"/>
                    </a:cubicBezTo>
                    <a:cubicBezTo>
                      <a:pt x="125" y="0"/>
                      <a:pt x="145" y="3"/>
                      <a:pt x="163" y="6"/>
                    </a:cubicBezTo>
                    <a:cubicBezTo>
                      <a:pt x="169" y="6"/>
                      <a:pt x="174" y="8"/>
                      <a:pt x="179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71"/>
              <p:cNvSpPr/>
              <p:nvPr/>
            </p:nvSpPr>
            <p:spPr>
              <a:xfrm>
                <a:off x="1682" y="1746"/>
                <a:ext cx="38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2" extrusionOk="0">
                    <a:moveTo>
                      <a:pt x="100" y="2"/>
                    </a:moveTo>
                    <a:cubicBezTo>
                      <a:pt x="124" y="0"/>
                      <a:pt x="149" y="2"/>
                      <a:pt x="173" y="6"/>
                    </a:cubicBezTo>
                    <a:cubicBezTo>
                      <a:pt x="188" y="8"/>
                      <a:pt x="200" y="13"/>
                      <a:pt x="207" y="21"/>
                    </a:cubicBezTo>
                    <a:cubicBezTo>
                      <a:pt x="215" y="29"/>
                      <a:pt x="204" y="40"/>
                      <a:pt x="185" y="44"/>
                    </a:cubicBezTo>
                    <a:cubicBezTo>
                      <a:pt x="149" y="52"/>
                      <a:pt x="113" y="50"/>
                      <a:pt x="77" y="42"/>
                    </a:cubicBezTo>
                    <a:cubicBezTo>
                      <a:pt x="54" y="36"/>
                      <a:pt x="31" y="30"/>
                      <a:pt x="11" y="21"/>
                    </a:cubicBezTo>
                    <a:cubicBezTo>
                      <a:pt x="5" y="18"/>
                      <a:pt x="0" y="16"/>
                      <a:pt x="2" y="12"/>
                    </a:cubicBezTo>
                    <a:cubicBezTo>
                      <a:pt x="3" y="7"/>
                      <a:pt x="10" y="6"/>
                      <a:pt x="17" y="5"/>
                    </a:cubicBezTo>
                    <a:cubicBezTo>
                      <a:pt x="44" y="2"/>
                      <a:pt x="71" y="0"/>
                      <a:pt x="100" y="2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71"/>
              <p:cNvSpPr/>
              <p:nvPr/>
            </p:nvSpPr>
            <p:spPr>
              <a:xfrm>
                <a:off x="2826" y="1634"/>
                <a:ext cx="420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41" extrusionOk="0">
                    <a:moveTo>
                      <a:pt x="19" y="35"/>
                    </a:moveTo>
                    <a:cubicBezTo>
                      <a:pt x="23" y="35"/>
                      <a:pt x="27" y="35"/>
                      <a:pt x="32" y="35"/>
                    </a:cubicBezTo>
                    <a:cubicBezTo>
                      <a:pt x="24" y="29"/>
                      <a:pt x="31" y="26"/>
                      <a:pt x="38" y="22"/>
                    </a:cubicBezTo>
                    <a:cubicBezTo>
                      <a:pt x="56" y="14"/>
                      <a:pt x="76" y="8"/>
                      <a:pt x="99" y="4"/>
                    </a:cubicBezTo>
                    <a:cubicBezTo>
                      <a:pt x="135" y="0"/>
                      <a:pt x="171" y="0"/>
                      <a:pt x="206" y="5"/>
                    </a:cubicBezTo>
                    <a:cubicBezTo>
                      <a:pt x="209" y="5"/>
                      <a:pt x="212" y="6"/>
                      <a:pt x="215" y="6"/>
                    </a:cubicBezTo>
                    <a:cubicBezTo>
                      <a:pt x="226" y="6"/>
                      <a:pt x="232" y="9"/>
                      <a:pt x="234" y="15"/>
                    </a:cubicBezTo>
                    <a:cubicBezTo>
                      <a:pt x="237" y="21"/>
                      <a:pt x="232" y="25"/>
                      <a:pt x="224" y="27"/>
                    </a:cubicBezTo>
                    <a:cubicBezTo>
                      <a:pt x="222" y="28"/>
                      <a:pt x="218" y="28"/>
                      <a:pt x="217" y="30"/>
                    </a:cubicBezTo>
                    <a:cubicBezTo>
                      <a:pt x="220" y="31"/>
                      <a:pt x="222" y="29"/>
                      <a:pt x="225" y="30"/>
                    </a:cubicBezTo>
                    <a:cubicBezTo>
                      <a:pt x="218" y="34"/>
                      <a:pt x="209" y="34"/>
                      <a:pt x="200" y="34"/>
                    </a:cubicBezTo>
                    <a:cubicBezTo>
                      <a:pt x="181" y="33"/>
                      <a:pt x="161" y="35"/>
                      <a:pt x="141" y="34"/>
                    </a:cubicBezTo>
                    <a:cubicBezTo>
                      <a:pt x="135" y="33"/>
                      <a:pt x="132" y="36"/>
                      <a:pt x="132" y="40"/>
                    </a:cubicBezTo>
                    <a:cubicBezTo>
                      <a:pt x="95" y="38"/>
                      <a:pt x="59" y="36"/>
                      <a:pt x="22" y="40"/>
                    </a:cubicBezTo>
                    <a:cubicBezTo>
                      <a:pt x="15" y="41"/>
                      <a:pt x="7" y="41"/>
                      <a:pt x="0" y="41"/>
                    </a:cubicBezTo>
                    <a:cubicBezTo>
                      <a:pt x="6" y="38"/>
                      <a:pt x="14" y="39"/>
                      <a:pt x="19" y="3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71"/>
              <p:cNvSpPr/>
              <p:nvPr/>
            </p:nvSpPr>
            <p:spPr>
              <a:xfrm>
                <a:off x="2927" y="1778"/>
                <a:ext cx="6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350" h="71" extrusionOk="0">
                    <a:moveTo>
                      <a:pt x="350" y="51"/>
                    </a:moveTo>
                    <a:cubicBezTo>
                      <a:pt x="323" y="68"/>
                      <a:pt x="281" y="71"/>
                      <a:pt x="248" y="60"/>
                    </a:cubicBezTo>
                    <a:cubicBezTo>
                      <a:pt x="243" y="58"/>
                      <a:pt x="238" y="54"/>
                      <a:pt x="230" y="57"/>
                    </a:cubicBezTo>
                    <a:cubicBezTo>
                      <a:pt x="224" y="57"/>
                      <a:pt x="223" y="54"/>
                      <a:pt x="221" y="52"/>
                    </a:cubicBezTo>
                    <a:cubicBezTo>
                      <a:pt x="209" y="39"/>
                      <a:pt x="195" y="35"/>
                      <a:pt x="171" y="38"/>
                    </a:cubicBezTo>
                    <a:cubicBezTo>
                      <a:pt x="118" y="44"/>
                      <a:pt x="65" y="48"/>
                      <a:pt x="14" y="56"/>
                    </a:cubicBezTo>
                    <a:cubicBezTo>
                      <a:pt x="9" y="57"/>
                      <a:pt x="5" y="58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7" y="51"/>
                      <a:pt x="35" y="47"/>
                      <a:pt x="54" y="45"/>
                    </a:cubicBezTo>
                    <a:cubicBezTo>
                      <a:pt x="82" y="41"/>
                      <a:pt x="110" y="37"/>
                      <a:pt x="138" y="34"/>
                    </a:cubicBezTo>
                    <a:cubicBezTo>
                      <a:pt x="158" y="33"/>
                      <a:pt x="178" y="32"/>
                      <a:pt x="198" y="32"/>
                    </a:cubicBezTo>
                    <a:cubicBezTo>
                      <a:pt x="202" y="32"/>
                      <a:pt x="207" y="33"/>
                      <a:pt x="211" y="31"/>
                    </a:cubicBezTo>
                    <a:cubicBezTo>
                      <a:pt x="220" y="28"/>
                      <a:pt x="227" y="24"/>
                      <a:pt x="229" y="18"/>
                    </a:cubicBezTo>
                    <a:cubicBezTo>
                      <a:pt x="230" y="14"/>
                      <a:pt x="234" y="12"/>
                      <a:pt x="239" y="10"/>
                    </a:cubicBezTo>
                    <a:cubicBezTo>
                      <a:pt x="245" y="7"/>
                      <a:pt x="252" y="5"/>
                      <a:pt x="257" y="2"/>
                    </a:cubicBezTo>
                    <a:cubicBezTo>
                      <a:pt x="261" y="0"/>
                      <a:pt x="265" y="0"/>
                      <a:pt x="265" y="4"/>
                    </a:cubicBezTo>
                    <a:cubicBezTo>
                      <a:pt x="263" y="7"/>
                      <a:pt x="258" y="10"/>
                      <a:pt x="264" y="13"/>
                    </a:cubicBezTo>
                    <a:cubicBezTo>
                      <a:pt x="269" y="16"/>
                      <a:pt x="274" y="17"/>
                      <a:pt x="281" y="15"/>
                    </a:cubicBezTo>
                    <a:cubicBezTo>
                      <a:pt x="284" y="14"/>
                      <a:pt x="288" y="14"/>
                      <a:pt x="290" y="16"/>
                    </a:cubicBezTo>
                    <a:cubicBezTo>
                      <a:pt x="293" y="19"/>
                      <a:pt x="290" y="20"/>
                      <a:pt x="288" y="22"/>
                    </a:cubicBezTo>
                    <a:cubicBezTo>
                      <a:pt x="295" y="20"/>
                      <a:pt x="301" y="21"/>
                      <a:pt x="307" y="24"/>
                    </a:cubicBezTo>
                    <a:cubicBezTo>
                      <a:pt x="310" y="29"/>
                      <a:pt x="316" y="33"/>
                      <a:pt x="323" y="36"/>
                    </a:cubicBezTo>
                    <a:cubicBezTo>
                      <a:pt x="333" y="41"/>
                      <a:pt x="342" y="46"/>
                      <a:pt x="350" y="5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71"/>
              <p:cNvSpPr/>
              <p:nvPr/>
            </p:nvSpPr>
            <p:spPr>
              <a:xfrm>
                <a:off x="1689" y="1641"/>
                <a:ext cx="427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40" h="69" extrusionOk="0">
                    <a:moveTo>
                      <a:pt x="119" y="4"/>
                    </a:moveTo>
                    <a:cubicBezTo>
                      <a:pt x="121" y="4"/>
                      <a:pt x="123" y="4"/>
                      <a:pt x="125" y="5"/>
                    </a:cubicBezTo>
                    <a:cubicBezTo>
                      <a:pt x="136" y="12"/>
                      <a:pt x="153" y="12"/>
                      <a:pt x="167" y="16"/>
                    </a:cubicBezTo>
                    <a:cubicBezTo>
                      <a:pt x="172" y="17"/>
                      <a:pt x="177" y="17"/>
                      <a:pt x="181" y="18"/>
                    </a:cubicBezTo>
                    <a:cubicBezTo>
                      <a:pt x="187" y="20"/>
                      <a:pt x="194" y="23"/>
                      <a:pt x="193" y="27"/>
                    </a:cubicBezTo>
                    <a:cubicBezTo>
                      <a:pt x="193" y="32"/>
                      <a:pt x="186" y="34"/>
                      <a:pt x="178" y="35"/>
                    </a:cubicBezTo>
                    <a:cubicBezTo>
                      <a:pt x="184" y="39"/>
                      <a:pt x="192" y="39"/>
                      <a:pt x="200" y="38"/>
                    </a:cubicBezTo>
                    <a:cubicBezTo>
                      <a:pt x="209" y="37"/>
                      <a:pt x="217" y="38"/>
                      <a:pt x="226" y="40"/>
                    </a:cubicBezTo>
                    <a:cubicBezTo>
                      <a:pt x="234" y="41"/>
                      <a:pt x="239" y="45"/>
                      <a:pt x="239" y="50"/>
                    </a:cubicBezTo>
                    <a:cubicBezTo>
                      <a:pt x="240" y="55"/>
                      <a:pt x="236" y="58"/>
                      <a:pt x="228" y="59"/>
                    </a:cubicBezTo>
                    <a:cubicBezTo>
                      <a:pt x="221" y="60"/>
                      <a:pt x="224" y="61"/>
                      <a:pt x="226" y="63"/>
                    </a:cubicBezTo>
                    <a:cubicBezTo>
                      <a:pt x="228" y="64"/>
                      <a:pt x="230" y="66"/>
                      <a:pt x="232" y="67"/>
                    </a:cubicBezTo>
                    <a:cubicBezTo>
                      <a:pt x="232" y="68"/>
                      <a:pt x="231" y="69"/>
                      <a:pt x="230" y="69"/>
                    </a:cubicBezTo>
                    <a:cubicBezTo>
                      <a:pt x="217" y="59"/>
                      <a:pt x="199" y="58"/>
                      <a:pt x="180" y="57"/>
                    </a:cubicBezTo>
                    <a:cubicBezTo>
                      <a:pt x="174" y="57"/>
                      <a:pt x="168" y="56"/>
                      <a:pt x="163" y="55"/>
                    </a:cubicBezTo>
                    <a:cubicBezTo>
                      <a:pt x="158" y="52"/>
                      <a:pt x="152" y="49"/>
                      <a:pt x="155" y="45"/>
                    </a:cubicBezTo>
                    <a:cubicBezTo>
                      <a:pt x="158" y="40"/>
                      <a:pt x="166" y="38"/>
                      <a:pt x="176" y="39"/>
                    </a:cubicBezTo>
                    <a:cubicBezTo>
                      <a:pt x="171" y="35"/>
                      <a:pt x="167" y="33"/>
                      <a:pt x="158" y="33"/>
                    </a:cubicBezTo>
                    <a:cubicBezTo>
                      <a:pt x="125" y="33"/>
                      <a:pt x="92" y="33"/>
                      <a:pt x="59" y="31"/>
                    </a:cubicBezTo>
                    <a:cubicBezTo>
                      <a:pt x="55" y="30"/>
                      <a:pt x="50" y="29"/>
                      <a:pt x="46" y="28"/>
                    </a:cubicBezTo>
                    <a:cubicBezTo>
                      <a:pt x="41" y="28"/>
                      <a:pt x="39" y="23"/>
                      <a:pt x="34" y="25"/>
                    </a:cubicBezTo>
                    <a:cubicBezTo>
                      <a:pt x="27" y="28"/>
                      <a:pt x="22" y="31"/>
                      <a:pt x="16" y="34"/>
                    </a:cubicBezTo>
                    <a:cubicBezTo>
                      <a:pt x="16" y="35"/>
                      <a:pt x="15" y="36"/>
                      <a:pt x="16" y="36"/>
                    </a:cubicBezTo>
                    <a:cubicBezTo>
                      <a:pt x="18" y="37"/>
                      <a:pt x="20" y="38"/>
                      <a:pt x="23" y="37"/>
                    </a:cubicBezTo>
                    <a:cubicBezTo>
                      <a:pt x="29" y="36"/>
                      <a:pt x="34" y="38"/>
                      <a:pt x="39" y="38"/>
                    </a:cubicBezTo>
                    <a:cubicBezTo>
                      <a:pt x="47" y="39"/>
                      <a:pt x="48" y="43"/>
                      <a:pt x="47" y="47"/>
                    </a:cubicBezTo>
                    <a:cubicBezTo>
                      <a:pt x="47" y="50"/>
                      <a:pt x="42" y="51"/>
                      <a:pt x="37" y="51"/>
                    </a:cubicBezTo>
                    <a:cubicBezTo>
                      <a:pt x="32" y="51"/>
                      <a:pt x="27" y="50"/>
                      <a:pt x="22" y="51"/>
                    </a:cubicBezTo>
                    <a:cubicBezTo>
                      <a:pt x="8" y="52"/>
                      <a:pt x="5" y="46"/>
                      <a:pt x="2" y="41"/>
                    </a:cubicBezTo>
                    <a:cubicBezTo>
                      <a:pt x="1" y="41"/>
                      <a:pt x="1" y="40"/>
                      <a:pt x="1" y="40"/>
                    </a:cubicBezTo>
                    <a:cubicBezTo>
                      <a:pt x="0" y="37"/>
                      <a:pt x="5" y="35"/>
                      <a:pt x="9" y="33"/>
                    </a:cubicBezTo>
                    <a:cubicBezTo>
                      <a:pt x="25" y="24"/>
                      <a:pt x="36" y="13"/>
                      <a:pt x="55" y="6"/>
                    </a:cubicBezTo>
                    <a:cubicBezTo>
                      <a:pt x="60" y="5"/>
                      <a:pt x="64" y="0"/>
                      <a:pt x="69" y="6"/>
                    </a:cubicBezTo>
                    <a:cubicBezTo>
                      <a:pt x="70" y="8"/>
                      <a:pt x="75" y="7"/>
                      <a:pt x="78" y="7"/>
                    </a:cubicBezTo>
                    <a:cubicBezTo>
                      <a:pt x="92" y="7"/>
                      <a:pt x="105" y="6"/>
                      <a:pt x="119" y="8"/>
                    </a:cubicBezTo>
                    <a:cubicBezTo>
                      <a:pt x="121" y="7"/>
                      <a:pt x="117" y="5"/>
                      <a:pt x="119" y="4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71"/>
              <p:cNvSpPr/>
              <p:nvPr/>
            </p:nvSpPr>
            <p:spPr>
              <a:xfrm>
                <a:off x="4276" y="1609"/>
                <a:ext cx="425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5" extrusionOk="0">
                    <a:moveTo>
                      <a:pt x="67" y="7"/>
                    </a:moveTo>
                    <a:cubicBezTo>
                      <a:pt x="69" y="3"/>
                      <a:pt x="78" y="4"/>
                      <a:pt x="81" y="0"/>
                    </a:cubicBezTo>
                    <a:cubicBezTo>
                      <a:pt x="81" y="1"/>
                      <a:pt x="81" y="1"/>
                      <a:pt x="82" y="2"/>
                    </a:cubicBezTo>
                    <a:cubicBezTo>
                      <a:pt x="84" y="5"/>
                      <a:pt x="89" y="6"/>
                      <a:pt x="95" y="5"/>
                    </a:cubicBezTo>
                    <a:cubicBezTo>
                      <a:pt x="119" y="3"/>
                      <a:pt x="143" y="1"/>
                      <a:pt x="166" y="5"/>
                    </a:cubicBezTo>
                    <a:cubicBezTo>
                      <a:pt x="169" y="6"/>
                      <a:pt x="173" y="6"/>
                      <a:pt x="176" y="7"/>
                    </a:cubicBezTo>
                    <a:cubicBezTo>
                      <a:pt x="183" y="9"/>
                      <a:pt x="188" y="12"/>
                      <a:pt x="187" y="17"/>
                    </a:cubicBezTo>
                    <a:cubicBezTo>
                      <a:pt x="186" y="22"/>
                      <a:pt x="179" y="24"/>
                      <a:pt x="172" y="25"/>
                    </a:cubicBezTo>
                    <a:cubicBezTo>
                      <a:pt x="159" y="27"/>
                      <a:pt x="144" y="26"/>
                      <a:pt x="131" y="30"/>
                    </a:cubicBezTo>
                    <a:cubicBezTo>
                      <a:pt x="130" y="30"/>
                      <a:pt x="128" y="30"/>
                      <a:pt x="126" y="31"/>
                    </a:cubicBezTo>
                    <a:cubicBezTo>
                      <a:pt x="135" y="37"/>
                      <a:pt x="145" y="42"/>
                      <a:pt x="155" y="48"/>
                    </a:cubicBezTo>
                    <a:cubicBezTo>
                      <a:pt x="162" y="54"/>
                      <a:pt x="163" y="47"/>
                      <a:pt x="167" y="46"/>
                    </a:cubicBezTo>
                    <a:cubicBezTo>
                      <a:pt x="177" y="43"/>
                      <a:pt x="187" y="42"/>
                      <a:pt x="199" y="44"/>
                    </a:cubicBezTo>
                    <a:cubicBezTo>
                      <a:pt x="202" y="47"/>
                      <a:pt x="209" y="47"/>
                      <a:pt x="214" y="50"/>
                    </a:cubicBezTo>
                    <a:cubicBezTo>
                      <a:pt x="208" y="54"/>
                      <a:pt x="200" y="52"/>
                      <a:pt x="191" y="53"/>
                    </a:cubicBezTo>
                    <a:cubicBezTo>
                      <a:pt x="199" y="55"/>
                      <a:pt x="204" y="57"/>
                      <a:pt x="205" y="62"/>
                    </a:cubicBezTo>
                    <a:cubicBezTo>
                      <a:pt x="205" y="62"/>
                      <a:pt x="206" y="63"/>
                      <a:pt x="207" y="63"/>
                    </a:cubicBezTo>
                    <a:cubicBezTo>
                      <a:pt x="217" y="65"/>
                      <a:pt x="223" y="70"/>
                      <a:pt x="228" y="75"/>
                    </a:cubicBezTo>
                    <a:cubicBezTo>
                      <a:pt x="229" y="77"/>
                      <a:pt x="232" y="77"/>
                      <a:pt x="235" y="78"/>
                    </a:cubicBezTo>
                    <a:cubicBezTo>
                      <a:pt x="238" y="79"/>
                      <a:pt x="239" y="80"/>
                      <a:pt x="238" y="82"/>
                    </a:cubicBezTo>
                    <a:cubicBezTo>
                      <a:pt x="237" y="84"/>
                      <a:pt x="235" y="84"/>
                      <a:pt x="232" y="84"/>
                    </a:cubicBezTo>
                    <a:cubicBezTo>
                      <a:pt x="224" y="81"/>
                      <a:pt x="218" y="84"/>
                      <a:pt x="211" y="85"/>
                    </a:cubicBezTo>
                    <a:cubicBezTo>
                      <a:pt x="209" y="85"/>
                      <a:pt x="206" y="84"/>
                      <a:pt x="204" y="84"/>
                    </a:cubicBezTo>
                    <a:cubicBezTo>
                      <a:pt x="197" y="81"/>
                      <a:pt x="188" y="79"/>
                      <a:pt x="180" y="77"/>
                    </a:cubicBezTo>
                    <a:cubicBezTo>
                      <a:pt x="170" y="74"/>
                      <a:pt x="166" y="68"/>
                      <a:pt x="161" y="62"/>
                    </a:cubicBezTo>
                    <a:cubicBezTo>
                      <a:pt x="150" y="49"/>
                      <a:pt x="128" y="41"/>
                      <a:pt x="112" y="30"/>
                    </a:cubicBezTo>
                    <a:cubicBezTo>
                      <a:pt x="110" y="29"/>
                      <a:pt x="109" y="28"/>
                      <a:pt x="107" y="29"/>
                    </a:cubicBezTo>
                    <a:cubicBezTo>
                      <a:pt x="85" y="34"/>
                      <a:pt x="62" y="35"/>
                      <a:pt x="39" y="33"/>
                    </a:cubicBezTo>
                    <a:cubicBezTo>
                      <a:pt x="34" y="33"/>
                      <a:pt x="28" y="34"/>
                      <a:pt x="23" y="38"/>
                    </a:cubicBezTo>
                    <a:cubicBezTo>
                      <a:pt x="24" y="32"/>
                      <a:pt x="19" y="31"/>
                      <a:pt x="15" y="29"/>
                    </a:cubicBezTo>
                    <a:cubicBezTo>
                      <a:pt x="9" y="27"/>
                      <a:pt x="0" y="26"/>
                      <a:pt x="3" y="20"/>
                    </a:cubicBezTo>
                    <a:cubicBezTo>
                      <a:pt x="5" y="16"/>
                      <a:pt x="12" y="15"/>
                      <a:pt x="20" y="14"/>
                    </a:cubicBezTo>
                    <a:cubicBezTo>
                      <a:pt x="33" y="13"/>
                      <a:pt x="47" y="13"/>
                      <a:pt x="60" y="10"/>
                    </a:cubicBezTo>
                    <a:cubicBezTo>
                      <a:pt x="63" y="10"/>
                      <a:pt x="66" y="9"/>
                      <a:pt x="67" y="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71"/>
              <p:cNvSpPr/>
              <p:nvPr/>
            </p:nvSpPr>
            <p:spPr>
              <a:xfrm>
                <a:off x="3523" y="1725"/>
                <a:ext cx="322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39" extrusionOk="0">
                    <a:moveTo>
                      <a:pt x="66" y="38"/>
                    </a:moveTo>
                    <a:cubicBezTo>
                      <a:pt x="53" y="38"/>
                      <a:pt x="42" y="38"/>
                      <a:pt x="32" y="38"/>
                    </a:cubicBezTo>
                    <a:cubicBezTo>
                      <a:pt x="15" y="38"/>
                      <a:pt x="11" y="37"/>
                      <a:pt x="4" y="27"/>
                    </a:cubicBezTo>
                    <a:cubicBezTo>
                      <a:pt x="3" y="25"/>
                      <a:pt x="0" y="24"/>
                      <a:pt x="4" y="21"/>
                    </a:cubicBezTo>
                    <a:cubicBezTo>
                      <a:pt x="16" y="11"/>
                      <a:pt x="32" y="7"/>
                      <a:pt x="51" y="5"/>
                    </a:cubicBezTo>
                    <a:cubicBezTo>
                      <a:pt x="73" y="4"/>
                      <a:pt x="94" y="0"/>
                      <a:pt x="116" y="4"/>
                    </a:cubicBezTo>
                    <a:cubicBezTo>
                      <a:pt x="133" y="7"/>
                      <a:pt x="150" y="8"/>
                      <a:pt x="167" y="10"/>
                    </a:cubicBezTo>
                    <a:cubicBezTo>
                      <a:pt x="177" y="11"/>
                      <a:pt x="181" y="16"/>
                      <a:pt x="181" y="22"/>
                    </a:cubicBezTo>
                    <a:cubicBezTo>
                      <a:pt x="181" y="27"/>
                      <a:pt x="175" y="31"/>
                      <a:pt x="166" y="32"/>
                    </a:cubicBezTo>
                    <a:cubicBezTo>
                      <a:pt x="132" y="37"/>
                      <a:pt x="98" y="39"/>
                      <a:pt x="66" y="38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71"/>
              <p:cNvSpPr/>
              <p:nvPr/>
            </p:nvSpPr>
            <p:spPr>
              <a:xfrm>
                <a:off x="3946" y="1634"/>
                <a:ext cx="304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1" extrusionOk="0">
                    <a:moveTo>
                      <a:pt x="64" y="3"/>
                    </a:moveTo>
                    <a:cubicBezTo>
                      <a:pt x="69" y="3"/>
                      <a:pt x="73" y="2"/>
                      <a:pt x="78" y="2"/>
                    </a:cubicBezTo>
                    <a:cubicBezTo>
                      <a:pt x="92" y="0"/>
                      <a:pt x="107" y="0"/>
                      <a:pt x="121" y="0"/>
                    </a:cubicBezTo>
                    <a:cubicBezTo>
                      <a:pt x="134" y="0"/>
                      <a:pt x="146" y="2"/>
                      <a:pt x="158" y="4"/>
                    </a:cubicBezTo>
                    <a:cubicBezTo>
                      <a:pt x="169" y="7"/>
                      <a:pt x="171" y="11"/>
                      <a:pt x="164" y="15"/>
                    </a:cubicBezTo>
                    <a:cubicBezTo>
                      <a:pt x="143" y="30"/>
                      <a:pt x="118" y="38"/>
                      <a:pt x="85" y="40"/>
                    </a:cubicBezTo>
                    <a:cubicBezTo>
                      <a:pt x="64" y="41"/>
                      <a:pt x="43" y="39"/>
                      <a:pt x="22" y="38"/>
                    </a:cubicBezTo>
                    <a:cubicBezTo>
                      <a:pt x="14" y="37"/>
                      <a:pt x="4" y="35"/>
                      <a:pt x="2" y="29"/>
                    </a:cubicBezTo>
                    <a:cubicBezTo>
                      <a:pt x="0" y="23"/>
                      <a:pt x="4" y="18"/>
                      <a:pt x="13" y="14"/>
                    </a:cubicBezTo>
                    <a:cubicBezTo>
                      <a:pt x="26" y="9"/>
                      <a:pt x="42" y="7"/>
                      <a:pt x="57" y="4"/>
                    </a:cubicBezTo>
                    <a:cubicBezTo>
                      <a:pt x="60" y="4"/>
                      <a:pt x="62" y="4"/>
                      <a:pt x="64" y="3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71"/>
              <p:cNvSpPr/>
              <p:nvPr/>
            </p:nvSpPr>
            <p:spPr>
              <a:xfrm>
                <a:off x="3689" y="1800"/>
                <a:ext cx="23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0" extrusionOk="0">
                    <a:moveTo>
                      <a:pt x="103" y="10"/>
                    </a:moveTo>
                    <a:cubicBezTo>
                      <a:pt x="96" y="11"/>
                      <a:pt x="100" y="13"/>
                      <a:pt x="102" y="15"/>
                    </a:cubicBezTo>
                    <a:cubicBezTo>
                      <a:pt x="108" y="18"/>
                      <a:pt x="116" y="21"/>
                      <a:pt x="123" y="24"/>
                    </a:cubicBezTo>
                    <a:cubicBezTo>
                      <a:pt x="132" y="28"/>
                      <a:pt x="132" y="33"/>
                      <a:pt x="122" y="36"/>
                    </a:cubicBezTo>
                    <a:cubicBezTo>
                      <a:pt x="96" y="43"/>
                      <a:pt x="69" y="50"/>
                      <a:pt x="39" y="48"/>
                    </a:cubicBezTo>
                    <a:cubicBezTo>
                      <a:pt x="29" y="47"/>
                      <a:pt x="21" y="45"/>
                      <a:pt x="12" y="43"/>
                    </a:cubicBezTo>
                    <a:cubicBezTo>
                      <a:pt x="4" y="40"/>
                      <a:pt x="0" y="32"/>
                      <a:pt x="6" y="26"/>
                    </a:cubicBezTo>
                    <a:cubicBezTo>
                      <a:pt x="16" y="16"/>
                      <a:pt x="25" y="4"/>
                      <a:pt x="50" y="1"/>
                    </a:cubicBezTo>
                    <a:cubicBezTo>
                      <a:pt x="62" y="0"/>
                      <a:pt x="75" y="0"/>
                      <a:pt x="87" y="3"/>
                    </a:cubicBezTo>
                    <a:cubicBezTo>
                      <a:pt x="90" y="4"/>
                      <a:pt x="91" y="4"/>
                      <a:pt x="91" y="2"/>
                    </a:cubicBezTo>
                    <a:cubicBezTo>
                      <a:pt x="98" y="4"/>
                      <a:pt x="100" y="7"/>
                      <a:pt x="103" y="1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71"/>
              <p:cNvSpPr/>
              <p:nvPr/>
            </p:nvSpPr>
            <p:spPr>
              <a:xfrm>
                <a:off x="2039" y="1818"/>
                <a:ext cx="24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43" extrusionOk="0">
                    <a:moveTo>
                      <a:pt x="88" y="41"/>
                    </a:moveTo>
                    <a:cubicBezTo>
                      <a:pt x="86" y="41"/>
                      <a:pt x="85" y="41"/>
                      <a:pt x="83" y="41"/>
                    </a:cubicBezTo>
                    <a:cubicBezTo>
                      <a:pt x="55" y="43"/>
                      <a:pt x="32" y="35"/>
                      <a:pt x="12" y="25"/>
                    </a:cubicBezTo>
                    <a:cubicBezTo>
                      <a:pt x="5" y="21"/>
                      <a:pt x="0" y="17"/>
                      <a:pt x="3" y="11"/>
                    </a:cubicBezTo>
                    <a:cubicBezTo>
                      <a:pt x="7" y="5"/>
                      <a:pt x="16" y="2"/>
                      <a:pt x="27" y="1"/>
                    </a:cubicBezTo>
                    <a:cubicBezTo>
                      <a:pt x="35" y="0"/>
                      <a:pt x="44" y="1"/>
                      <a:pt x="53" y="2"/>
                    </a:cubicBezTo>
                    <a:cubicBezTo>
                      <a:pt x="73" y="6"/>
                      <a:pt x="95" y="7"/>
                      <a:pt x="116" y="7"/>
                    </a:cubicBezTo>
                    <a:cubicBezTo>
                      <a:pt x="126" y="7"/>
                      <a:pt x="134" y="8"/>
                      <a:pt x="138" y="14"/>
                    </a:cubicBezTo>
                    <a:cubicBezTo>
                      <a:pt x="140" y="21"/>
                      <a:pt x="137" y="25"/>
                      <a:pt x="128" y="29"/>
                    </a:cubicBezTo>
                    <a:cubicBezTo>
                      <a:pt x="116" y="34"/>
                      <a:pt x="102" y="38"/>
                      <a:pt x="88" y="41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1"/>
              <p:cNvSpPr/>
              <p:nvPr/>
            </p:nvSpPr>
            <p:spPr>
              <a:xfrm>
                <a:off x="2293" y="1641"/>
                <a:ext cx="430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38" extrusionOk="0">
                    <a:moveTo>
                      <a:pt x="180" y="14"/>
                    </a:moveTo>
                    <a:cubicBezTo>
                      <a:pt x="182" y="19"/>
                      <a:pt x="189" y="17"/>
                      <a:pt x="194" y="18"/>
                    </a:cubicBezTo>
                    <a:cubicBezTo>
                      <a:pt x="205" y="21"/>
                      <a:pt x="218" y="22"/>
                      <a:pt x="224" y="30"/>
                    </a:cubicBezTo>
                    <a:cubicBezTo>
                      <a:pt x="225" y="32"/>
                      <a:pt x="228" y="31"/>
                      <a:pt x="231" y="31"/>
                    </a:cubicBezTo>
                    <a:cubicBezTo>
                      <a:pt x="235" y="31"/>
                      <a:pt x="239" y="30"/>
                      <a:pt x="242" y="32"/>
                    </a:cubicBezTo>
                    <a:cubicBezTo>
                      <a:pt x="228" y="33"/>
                      <a:pt x="213" y="33"/>
                      <a:pt x="199" y="36"/>
                    </a:cubicBezTo>
                    <a:cubicBezTo>
                      <a:pt x="193" y="38"/>
                      <a:pt x="186" y="35"/>
                      <a:pt x="180" y="35"/>
                    </a:cubicBezTo>
                    <a:cubicBezTo>
                      <a:pt x="159" y="33"/>
                      <a:pt x="137" y="34"/>
                      <a:pt x="115" y="33"/>
                    </a:cubicBezTo>
                    <a:cubicBezTo>
                      <a:pt x="93" y="31"/>
                      <a:pt x="71" y="30"/>
                      <a:pt x="49" y="27"/>
                    </a:cubicBezTo>
                    <a:cubicBezTo>
                      <a:pt x="44" y="26"/>
                      <a:pt x="38" y="27"/>
                      <a:pt x="33" y="27"/>
                    </a:cubicBezTo>
                    <a:cubicBezTo>
                      <a:pt x="21" y="27"/>
                      <a:pt x="10" y="27"/>
                      <a:pt x="0" y="22"/>
                    </a:cubicBezTo>
                    <a:cubicBezTo>
                      <a:pt x="8" y="22"/>
                      <a:pt x="15" y="23"/>
                      <a:pt x="22" y="19"/>
                    </a:cubicBezTo>
                    <a:cubicBezTo>
                      <a:pt x="28" y="15"/>
                      <a:pt x="38" y="17"/>
                      <a:pt x="45" y="17"/>
                    </a:cubicBezTo>
                    <a:cubicBezTo>
                      <a:pt x="51" y="18"/>
                      <a:pt x="54" y="18"/>
                      <a:pt x="58" y="15"/>
                    </a:cubicBezTo>
                    <a:cubicBezTo>
                      <a:pt x="68" y="9"/>
                      <a:pt x="82" y="6"/>
                      <a:pt x="97" y="6"/>
                    </a:cubicBezTo>
                    <a:cubicBezTo>
                      <a:pt x="103" y="6"/>
                      <a:pt x="109" y="7"/>
                      <a:pt x="108" y="2"/>
                    </a:cubicBezTo>
                    <a:cubicBezTo>
                      <a:pt x="108" y="0"/>
                      <a:pt x="112" y="0"/>
                      <a:pt x="114" y="0"/>
                    </a:cubicBezTo>
                    <a:cubicBezTo>
                      <a:pt x="116" y="4"/>
                      <a:pt x="120" y="5"/>
                      <a:pt x="126" y="6"/>
                    </a:cubicBezTo>
                    <a:cubicBezTo>
                      <a:pt x="142" y="9"/>
                      <a:pt x="157" y="12"/>
                      <a:pt x="172" y="13"/>
                    </a:cubicBezTo>
                    <a:cubicBezTo>
                      <a:pt x="175" y="13"/>
                      <a:pt x="178" y="13"/>
                      <a:pt x="180" y="14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1"/>
              <p:cNvSpPr/>
              <p:nvPr/>
            </p:nvSpPr>
            <p:spPr>
              <a:xfrm>
                <a:off x="2664" y="1810"/>
                <a:ext cx="206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44" extrusionOk="0">
                    <a:moveTo>
                      <a:pt x="14" y="42"/>
                    </a:moveTo>
                    <a:cubicBezTo>
                      <a:pt x="12" y="42"/>
                      <a:pt x="11" y="42"/>
                      <a:pt x="9" y="42"/>
                    </a:cubicBezTo>
                    <a:cubicBezTo>
                      <a:pt x="15" y="38"/>
                      <a:pt x="15" y="34"/>
                      <a:pt x="9" y="29"/>
                    </a:cubicBezTo>
                    <a:cubicBezTo>
                      <a:pt x="0" y="22"/>
                      <a:pt x="8" y="15"/>
                      <a:pt x="24" y="14"/>
                    </a:cubicBezTo>
                    <a:cubicBezTo>
                      <a:pt x="34" y="14"/>
                      <a:pt x="43" y="12"/>
                      <a:pt x="52" y="13"/>
                    </a:cubicBezTo>
                    <a:cubicBezTo>
                      <a:pt x="58" y="13"/>
                      <a:pt x="60" y="10"/>
                      <a:pt x="64" y="8"/>
                    </a:cubicBezTo>
                    <a:cubicBezTo>
                      <a:pt x="70" y="5"/>
                      <a:pt x="73" y="1"/>
                      <a:pt x="84" y="0"/>
                    </a:cubicBezTo>
                    <a:cubicBezTo>
                      <a:pt x="78" y="4"/>
                      <a:pt x="74" y="6"/>
                      <a:pt x="68" y="10"/>
                    </a:cubicBezTo>
                    <a:cubicBezTo>
                      <a:pt x="76" y="10"/>
                      <a:pt x="83" y="10"/>
                      <a:pt x="89" y="11"/>
                    </a:cubicBezTo>
                    <a:cubicBezTo>
                      <a:pt x="107" y="14"/>
                      <a:pt x="116" y="20"/>
                      <a:pt x="114" y="29"/>
                    </a:cubicBezTo>
                    <a:cubicBezTo>
                      <a:pt x="113" y="36"/>
                      <a:pt x="100" y="43"/>
                      <a:pt x="84" y="43"/>
                    </a:cubicBezTo>
                    <a:cubicBezTo>
                      <a:pt x="71" y="44"/>
                      <a:pt x="58" y="42"/>
                      <a:pt x="45" y="44"/>
                    </a:cubicBezTo>
                    <a:cubicBezTo>
                      <a:pt x="44" y="44"/>
                      <a:pt x="42" y="44"/>
                      <a:pt x="41" y="43"/>
                    </a:cubicBezTo>
                    <a:cubicBezTo>
                      <a:pt x="32" y="42"/>
                      <a:pt x="23" y="38"/>
                      <a:pt x="14" y="4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71"/>
              <p:cNvSpPr/>
              <p:nvPr/>
            </p:nvSpPr>
            <p:spPr>
              <a:xfrm>
                <a:off x="3213" y="1723"/>
                <a:ext cx="19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3" extrusionOk="0">
                    <a:moveTo>
                      <a:pt x="103" y="35"/>
                    </a:moveTo>
                    <a:cubicBezTo>
                      <a:pt x="103" y="34"/>
                      <a:pt x="101" y="32"/>
                      <a:pt x="100" y="33"/>
                    </a:cubicBezTo>
                    <a:cubicBezTo>
                      <a:pt x="94" y="38"/>
                      <a:pt x="85" y="39"/>
                      <a:pt x="78" y="43"/>
                    </a:cubicBezTo>
                    <a:cubicBezTo>
                      <a:pt x="73" y="45"/>
                      <a:pt x="70" y="48"/>
                      <a:pt x="69" y="52"/>
                    </a:cubicBezTo>
                    <a:cubicBezTo>
                      <a:pt x="68" y="58"/>
                      <a:pt x="62" y="62"/>
                      <a:pt x="50" y="62"/>
                    </a:cubicBezTo>
                    <a:cubicBezTo>
                      <a:pt x="34" y="63"/>
                      <a:pt x="20" y="59"/>
                      <a:pt x="8" y="53"/>
                    </a:cubicBezTo>
                    <a:cubicBezTo>
                      <a:pt x="0" y="49"/>
                      <a:pt x="0" y="45"/>
                      <a:pt x="7" y="41"/>
                    </a:cubicBezTo>
                    <a:cubicBezTo>
                      <a:pt x="23" y="33"/>
                      <a:pt x="41" y="25"/>
                      <a:pt x="57" y="17"/>
                    </a:cubicBezTo>
                    <a:cubicBezTo>
                      <a:pt x="61" y="16"/>
                      <a:pt x="66" y="16"/>
                      <a:pt x="71" y="15"/>
                    </a:cubicBezTo>
                    <a:cubicBezTo>
                      <a:pt x="64" y="10"/>
                      <a:pt x="57" y="6"/>
                      <a:pt x="51" y="2"/>
                    </a:cubicBezTo>
                    <a:cubicBezTo>
                      <a:pt x="52" y="1"/>
                      <a:pt x="53" y="1"/>
                      <a:pt x="53" y="0"/>
                    </a:cubicBezTo>
                    <a:cubicBezTo>
                      <a:pt x="70" y="12"/>
                      <a:pt x="94" y="19"/>
                      <a:pt x="108" y="32"/>
                    </a:cubicBezTo>
                    <a:cubicBezTo>
                      <a:pt x="107" y="34"/>
                      <a:pt x="107" y="36"/>
                      <a:pt x="103" y="35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71"/>
              <p:cNvSpPr/>
              <p:nvPr/>
            </p:nvSpPr>
            <p:spPr>
              <a:xfrm>
                <a:off x="3312" y="1677"/>
                <a:ext cx="279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5" extrusionOk="0">
                    <a:moveTo>
                      <a:pt x="77" y="24"/>
                    </a:moveTo>
                    <a:cubicBezTo>
                      <a:pt x="56" y="24"/>
                      <a:pt x="35" y="24"/>
                      <a:pt x="14" y="24"/>
                    </a:cubicBezTo>
                    <a:cubicBezTo>
                      <a:pt x="9" y="24"/>
                      <a:pt x="3" y="24"/>
                      <a:pt x="2" y="21"/>
                    </a:cubicBezTo>
                    <a:cubicBezTo>
                      <a:pt x="0" y="17"/>
                      <a:pt x="5" y="15"/>
                      <a:pt x="9" y="14"/>
                    </a:cubicBezTo>
                    <a:cubicBezTo>
                      <a:pt x="24" y="9"/>
                      <a:pt x="41" y="6"/>
                      <a:pt x="58" y="5"/>
                    </a:cubicBezTo>
                    <a:cubicBezTo>
                      <a:pt x="84" y="3"/>
                      <a:pt x="111" y="0"/>
                      <a:pt x="137" y="2"/>
                    </a:cubicBezTo>
                    <a:cubicBezTo>
                      <a:pt x="146" y="3"/>
                      <a:pt x="154" y="4"/>
                      <a:pt x="155" y="10"/>
                    </a:cubicBezTo>
                    <a:cubicBezTo>
                      <a:pt x="157" y="16"/>
                      <a:pt x="151" y="20"/>
                      <a:pt x="142" y="22"/>
                    </a:cubicBezTo>
                    <a:cubicBezTo>
                      <a:pt x="132" y="24"/>
                      <a:pt x="121" y="25"/>
                      <a:pt x="110" y="25"/>
                    </a:cubicBezTo>
                    <a:cubicBezTo>
                      <a:pt x="99" y="25"/>
                      <a:pt x="88" y="25"/>
                      <a:pt x="77" y="25"/>
                    </a:cubicBezTo>
                    <a:cubicBezTo>
                      <a:pt x="77" y="25"/>
                      <a:pt x="77" y="24"/>
                      <a:pt x="77" y="24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71"/>
              <p:cNvSpPr/>
              <p:nvPr/>
            </p:nvSpPr>
            <p:spPr>
              <a:xfrm>
                <a:off x="2428" y="1768"/>
                <a:ext cx="22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7" extrusionOk="0">
                    <a:moveTo>
                      <a:pt x="36" y="2"/>
                    </a:moveTo>
                    <a:cubicBezTo>
                      <a:pt x="56" y="4"/>
                      <a:pt x="76" y="0"/>
                      <a:pt x="96" y="3"/>
                    </a:cubicBezTo>
                    <a:cubicBezTo>
                      <a:pt x="102" y="4"/>
                      <a:pt x="109" y="5"/>
                      <a:pt x="114" y="8"/>
                    </a:cubicBezTo>
                    <a:cubicBezTo>
                      <a:pt x="127" y="14"/>
                      <a:pt x="125" y="22"/>
                      <a:pt x="110" y="25"/>
                    </a:cubicBezTo>
                    <a:cubicBezTo>
                      <a:pt x="106" y="26"/>
                      <a:pt x="101" y="27"/>
                      <a:pt x="97" y="27"/>
                    </a:cubicBezTo>
                    <a:cubicBezTo>
                      <a:pt x="69" y="27"/>
                      <a:pt x="41" y="24"/>
                      <a:pt x="15" y="18"/>
                    </a:cubicBezTo>
                    <a:cubicBezTo>
                      <a:pt x="8" y="17"/>
                      <a:pt x="0" y="15"/>
                      <a:pt x="2" y="9"/>
                    </a:cubicBezTo>
                    <a:cubicBezTo>
                      <a:pt x="3" y="4"/>
                      <a:pt x="11" y="2"/>
                      <a:pt x="20" y="2"/>
                    </a:cubicBezTo>
                    <a:cubicBezTo>
                      <a:pt x="25" y="2"/>
                      <a:pt x="31" y="2"/>
                      <a:pt x="36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71"/>
              <p:cNvSpPr/>
              <p:nvPr/>
            </p:nvSpPr>
            <p:spPr>
              <a:xfrm>
                <a:off x="1256" y="1827"/>
                <a:ext cx="22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34" extrusionOk="0">
                    <a:moveTo>
                      <a:pt x="2" y="6"/>
                    </a:moveTo>
                    <a:cubicBezTo>
                      <a:pt x="40" y="5"/>
                      <a:pt x="78" y="4"/>
                      <a:pt x="116" y="2"/>
                    </a:cubicBezTo>
                    <a:cubicBezTo>
                      <a:pt x="119" y="2"/>
                      <a:pt x="123" y="0"/>
                      <a:pt x="127" y="2"/>
                    </a:cubicBezTo>
                    <a:cubicBezTo>
                      <a:pt x="128" y="3"/>
                      <a:pt x="126" y="4"/>
                      <a:pt x="125" y="5"/>
                    </a:cubicBezTo>
                    <a:cubicBezTo>
                      <a:pt x="122" y="8"/>
                      <a:pt x="118" y="8"/>
                      <a:pt x="113" y="6"/>
                    </a:cubicBezTo>
                    <a:cubicBezTo>
                      <a:pt x="106" y="4"/>
                      <a:pt x="101" y="5"/>
                      <a:pt x="96" y="9"/>
                    </a:cubicBezTo>
                    <a:cubicBezTo>
                      <a:pt x="92" y="12"/>
                      <a:pt x="91" y="15"/>
                      <a:pt x="96" y="17"/>
                    </a:cubicBezTo>
                    <a:cubicBezTo>
                      <a:pt x="99" y="19"/>
                      <a:pt x="98" y="21"/>
                      <a:pt x="99" y="23"/>
                    </a:cubicBezTo>
                    <a:cubicBezTo>
                      <a:pt x="104" y="20"/>
                      <a:pt x="110" y="20"/>
                      <a:pt x="114" y="19"/>
                    </a:cubicBezTo>
                    <a:cubicBezTo>
                      <a:pt x="118" y="23"/>
                      <a:pt x="111" y="23"/>
                      <a:pt x="110" y="26"/>
                    </a:cubicBezTo>
                    <a:cubicBezTo>
                      <a:pt x="106" y="28"/>
                      <a:pt x="100" y="26"/>
                      <a:pt x="97" y="29"/>
                    </a:cubicBezTo>
                    <a:cubicBezTo>
                      <a:pt x="93" y="31"/>
                      <a:pt x="87" y="32"/>
                      <a:pt x="83" y="34"/>
                    </a:cubicBezTo>
                    <a:cubicBezTo>
                      <a:pt x="81" y="34"/>
                      <a:pt x="80" y="34"/>
                      <a:pt x="78" y="34"/>
                    </a:cubicBezTo>
                    <a:cubicBezTo>
                      <a:pt x="51" y="33"/>
                      <a:pt x="30" y="23"/>
                      <a:pt x="8" y="16"/>
                    </a:cubicBezTo>
                    <a:cubicBezTo>
                      <a:pt x="5" y="13"/>
                      <a:pt x="0" y="10"/>
                      <a:pt x="2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71"/>
              <p:cNvSpPr/>
              <p:nvPr/>
            </p:nvSpPr>
            <p:spPr>
              <a:xfrm>
                <a:off x="4326" y="1696"/>
                <a:ext cx="16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92" h="29" extrusionOk="0">
                    <a:moveTo>
                      <a:pt x="29" y="29"/>
                    </a:moveTo>
                    <a:cubicBezTo>
                      <a:pt x="16" y="29"/>
                      <a:pt x="2" y="24"/>
                      <a:pt x="1" y="18"/>
                    </a:cubicBezTo>
                    <a:cubicBezTo>
                      <a:pt x="0" y="13"/>
                      <a:pt x="9" y="5"/>
                      <a:pt x="20" y="3"/>
                    </a:cubicBezTo>
                    <a:cubicBezTo>
                      <a:pt x="41" y="0"/>
                      <a:pt x="62" y="1"/>
                      <a:pt x="82" y="7"/>
                    </a:cubicBezTo>
                    <a:cubicBezTo>
                      <a:pt x="88" y="9"/>
                      <a:pt x="92" y="11"/>
                      <a:pt x="92" y="15"/>
                    </a:cubicBezTo>
                    <a:cubicBezTo>
                      <a:pt x="91" y="19"/>
                      <a:pt x="86" y="21"/>
                      <a:pt x="80" y="22"/>
                    </a:cubicBezTo>
                    <a:cubicBezTo>
                      <a:pt x="63" y="26"/>
                      <a:pt x="46" y="29"/>
                      <a:pt x="29" y="29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71"/>
              <p:cNvSpPr/>
              <p:nvPr/>
            </p:nvSpPr>
            <p:spPr>
              <a:xfrm>
                <a:off x="1799" y="1850"/>
                <a:ext cx="21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4" extrusionOk="0">
                    <a:moveTo>
                      <a:pt x="103" y="24"/>
                    </a:moveTo>
                    <a:cubicBezTo>
                      <a:pt x="95" y="24"/>
                      <a:pt x="87" y="24"/>
                      <a:pt x="80" y="24"/>
                    </a:cubicBezTo>
                    <a:cubicBezTo>
                      <a:pt x="58" y="21"/>
                      <a:pt x="36" y="21"/>
                      <a:pt x="14" y="19"/>
                    </a:cubicBezTo>
                    <a:cubicBezTo>
                      <a:pt x="8" y="18"/>
                      <a:pt x="1" y="18"/>
                      <a:pt x="0" y="14"/>
                    </a:cubicBezTo>
                    <a:cubicBezTo>
                      <a:pt x="0" y="9"/>
                      <a:pt x="7" y="8"/>
                      <a:pt x="12" y="7"/>
                    </a:cubicBezTo>
                    <a:cubicBezTo>
                      <a:pt x="28" y="5"/>
                      <a:pt x="44" y="3"/>
                      <a:pt x="60" y="1"/>
                    </a:cubicBezTo>
                    <a:cubicBezTo>
                      <a:pt x="70" y="0"/>
                      <a:pt x="81" y="1"/>
                      <a:pt x="91" y="2"/>
                    </a:cubicBezTo>
                    <a:cubicBezTo>
                      <a:pt x="106" y="4"/>
                      <a:pt x="120" y="15"/>
                      <a:pt x="103" y="24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71"/>
              <p:cNvSpPr/>
              <p:nvPr/>
            </p:nvSpPr>
            <p:spPr>
              <a:xfrm>
                <a:off x="3847" y="1578"/>
                <a:ext cx="182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03" h="38" extrusionOk="0">
                    <a:moveTo>
                      <a:pt x="103" y="8"/>
                    </a:moveTo>
                    <a:cubicBezTo>
                      <a:pt x="94" y="11"/>
                      <a:pt x="86" y="13"/>
                      <a:pt x="77" y="17"/>
                    </a:cubicBezTo>
                    <a:cubicBezTo>
                      <a:pt x="67" y="21"/>
                      <a:pt x="66" y="26"/>
                      <a:pt x="72" y="31"/>
                    </a:cubicBezTo>
                    <a:cubicBezTo>
                      <a:pt x="56" y="33"/>
                      <a:pt x="39" y="34"/>
                      <a:pt x="23" y="36"/>
                    </a:cubicBezTo>
                    <a:cubicBezTo>
                      <a:pt x="16" y="37"/>
                      <a:pt x="10" y="38"/>
                      <a:pt x="8" y="32"/>
                    </a:cubicBezTo>
                    <a:cubicBezTo>
                      <a:pt x="8" y="30"/>
                      <a:pt x="3" y="28"/>
                      <a:pt x="0" y="26"/>
                    </a:cubicBezTo>
                    <a:cubicBezTo>
                      <a:pt x="12" y="22"/>
                      <a:pt x="22" y="17"/>
                      <a:pt x="31" y="11"/>
                    </a:cubicBezTo>
                    <a:cubicBezTo>
                      <a:pt x="43" y="3"/>
                      <a:pt x="85" y="0"/>
                      <a:pt x="103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71"/>
              <p:cNvSpPr/>
              <p:nvPr/>
            </p:nvSpPr>
            <p:spPr>
              <a:xfrm>
                <a:off x="3021" y="1789"/>
                <a:ext cx="163" cy="50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64" y="0"/>
                    </a:moveTo>
                    <a:cubicBezTo>
                      <a:pt x="67" y="0"/>
                      <a:pt x="68" y="0"/>
                      <a:pt x="70" y="0"/>
                    </a:cubicBezTo>
                    <a:cubicBezTo>
                      <a:pt x="78" y="2"/>
                      <a:pt x="90" y="1"/>
                      <a:pt x="91" y="8"/>
                    </a:cubicBezTo>
                    <a:cubicBezTo>
                      <a:pt x="92" y="15"/>
                      <a:pt x="84" y="18"/>
                      <a:pt x="75" y="20"/>
                    </a:cubicBezTo>
                    <a:cubicBezTo>
                      <a:pt x="53" y="27"/>
                      <a:pt x="31" y="28"/>
                      <a:pt x="9" y="21"/>
                    </a:cubicBezTo>
                    <a:cubicBezTo>
                      <a:pt x="3" y="19"/>
                      <a:pt x="0" y="17"/>
                      <a:pt x="0" y="13"/>
                    </a:cubicBezTo>
                    <a:cubicBezTo>
                      <a:pt x="0" y="9"/>
                      <a:pt x="5" y="7"/>
                      <a:pt x="11" y="6"/>
                    </a:cubicBezTo>
                    <a:cubicBezTo>
                      <a:pt x="18" y="3"/>
                      <a:pt x="27" y="3"/>
                      <a:pt x="36" y="2"/>
                    </a:cubicBezTo>
                    <a:cubicBezTo>
                      <a:pt x="45" y="1"/>
                      <a:pt x="56" y="1"/>
                      <a:pt x="64" y="0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71"/>
              <p:cNvSpPr/>
              <p:nvPr/>
            </p:nvSpPr>
            <p:spPr>
              <a:xfrm>
                <a:off x="2291" y="1789"/>
                <a:ext cx="139" cy="5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8" extrusionOk="0">
                    <a:moveTo>
                      <a:pt x="39" y="27"/>
                    </a:moveTo>
                    <a:cubicBezTo>
                      <a:pt x="30" y="28"/>
                      <a:pt x="22" y="27"/>
                      <a:pt x="14" y="25"/>
                    </a:cubicBezTo>
                    <a:cubicBezTo>
                      <a:pt x="6" y="22"/>
                      <a:pt x="0" y="19"/>
                      <a:pt x="1" y="13"/>
                    </a:cubicBezTo>
                    <a:cubicBezTo>
                      <a:pt x="2" y="7"/>
                      <a:pt x="9" y="4"/>
                      <a:pt x="18" y="2"/>
                    </a:cubicBezTo>
                    <a:cubicBezTo>
                      <a:pt x="35" y="0"/>
                      <a:pt x="52" y="0"/>
                      <a:pt x="69" y="5"/>
                    </a:cubicBezTo>
                    <a:cubicBezTo>
                      <a:pt x="78" y="8"/>
                      <a:pt x="78" y="14"/>
                      <a:pt x="77" y="18"/>
                    </a:cubicBezTo>
                    <a:cubicBezTo>
                      <a:pt x="76" y="23"/>
                      <a:pt x="70" y="25"/>
                      <a:pt x="61" y="26"/>
                    </a:cubicBezTo>
                    <a:cubicBezTo>
                      <a:pt x="54" y="27"/>
                      <a:pt x="46" y="28"/>
                      <a:pt x="39" y="2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71"/>
              <p:cNvSpPr/>
              <p:nvPr/>
            </p:nvSpPr>
            <p:spPr>
              <a:xfrm>
                <a:off x="1540" y="1689"/>
                <a:ext cx="15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86" h="29" extrusionOk="0">
                    <a:moveTo>
                      <a:pt x="65" y="28"/>
                    </a:moveTo>
                    <a:cubicBezTo>
                      <a:pt x="57" y="28"/>
                      <a:pt x="49" y="28"/>
                      <a:pt x="41" y="28"/>
                    </a:cubicBezTo>
                    <a:cubicBezTo>
                      <a:pt x="28" y="29"/>
                      <a:pt x="17" y="26"/>
                      <a:pt x="8" y="21"/>
                    </a:cubicBezTo>
                    <a:cubicBezTo>
                      <a:pt x="0" y="18"/>
                      <a:pt x="0" y="12"/>
                      <a:pt x="9" y="8"/>
                    </a:cubicBezTo>
                    <a:cubicBezTo>
                      <a:pt x="16" y="4"/>
                      <a:pt x="25" y="2"/>
                      <a:pt x="34" y="1"/>
                    </a:cubicBezTo>
                    <a:cubicBezTo>
                      <a:pt x="44" y="0"/>
                      <a:pt x="54" y="0"/>
                      <a:pt x="64" y="1"/>
                    </a:cubicBezTo>
                    <a:cubicBezTo>
                      <a:pt x="78" y="2"/>
                      <a:pt x="83" y="5"/>
                      <a:pt x="86" y="14"/>
                    </a:cubicBezTo>
                    <a:cubicBezTo>
                      <a:pt x="86" y="14"/>
                      <a:pt x="86" y="14"/>
                      <a:pt x="86" y="14"/>
                    </a:cubicBezTo>
                    <a:cubicBezTo>
                      <a:pt x="82" y="20"/>
                      <a:pt x="76" y="26"/>
                      <a:pt x="65" y="28"/>
                    </a:cubicBezTo>
                    <a:close/>
                  </a:path>
                </a:pathLst>
              </a:custGeom>
              <a:solidFill>
                <a:srgbClr val="D4BFA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71"/>
              <p:cNvSpPr/>
              <p:nvPr/>
            </p:nvSpPr>
            <p:spPr>
              <a:xfrm>
                <a:off x="2385" y="1819"/>
                <a:ext cx="18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8" extrusionOk="0">
                    <a:moveTo>
                      <a:pt x="26" y="26"/>
                    </a:moveTo>
                    <a:cubicBezTo>
                      <a:pt x="16" y="25"/>
                      <a:pt x="5" y="28"/>
                      <a:pt x="2" y="21"/>
                    </a:cubicBezTo>
                    <a:cubicBezTo>
                      <a:pt x="0" y="14"/>
                      <a:pt x="12" y="13"/>
                      <a:pt x="19" y="11"/>
                    </a:cubicBezTo>
                    <a:cubicBezTo>
                      <a:pt x="33" y="8"/>
                      <a:pt x="46" y="3"/>
                      <a:pt x="61" y="1"/>
                    </a:cubicBezTo>
                    <a:cubicBezTo>
                      <a:pt x="71" y="0"/>
                      <a:pt x="80" y="0"/>
                      <a:pt x="90" y="3"/>
                    </a:cubicBezTo>
                    <a:cubicBezTo>
                      <a:pt x="101" y="7"/>
                      <a:pt x="101" y="11"/>
                      <a:pt x="90" y="15"/>
                    </a:cubicBezTo>
                    <a:cubicBezTo>
                      <a:pt x="70" y="22"/>
                      <a:pt x="48" y="26"/>
                      <a:pt x="26" y="26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71"/>
              <p:cNvSpPr/>
              <p:nvPr/>
            </p:nvSpPr>
            <p:spPr>
              <a:xfrm>
                <a:off x="4740" y="1809"/>
                <a:ext cx="159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90" h="61" extrusionOk="0">
                    <a:moveTo>
                      <a:pt x="89" y="57"/>
                    </a:moveTo>
                    <a:cubicBezTo>
                      <a:pt x="81" y="61"/>
                      <a:pt x="71" y="60"/>
                      <a:pt x="62" y="59"/>
                    </a:cubicBezTo>
                    <a:cubicBezTo>
                      <a:pt x="57" y="59"/>
                      <a:pt x="53" y="57"/>
                      <a:pt x="52" y="54"/>
                    </a:cubicBezTo>
                    <a:cubicBezTo>
                      <a:pt x="50" y="51"/>
                      <a:pt x="52" y="48"/>
                      <a:pt x="57" y="46"/>
                    </a:cubicBezTo>
                    <a:cubicBezTo>
                      <a:pt x="66" y="43"/>
                      <a:pt x="63" y="41"/>
                      <a:pt x="57" y="38"/>
                    </a:cubicBezTo>
                    <a:cubicBezTo>
                      <a:pt x="38" y="27"/>
                      <a:pt x="19" y="15"/>
                      <a:pt x="0" y="4"/>
                    </a:cubicBezTo>
                    <a:cubicBezTo>
                      <a:pt x="3" y="3"/>
                      <a:pt x="4" y="1"/>
                      <a:pt x="8" y="1"/>
                    </a:cubicBezTo>
                    <a:cubicBezTo>
                      <a:pt x="23" y="2"/>
                      <a:pt x="38" y="0"/>
                      <a:pt x="53" y="3"/>
                    </a:cubicBezTo>
                    <a:cubicBezTo>
                      <a:pt x="55" y="4"/>
                      <a:pt x="57" y="5"/>
                      <a:pt x="59" y="6"/>
                    </a:cubicBezTo>
                    <a:cubicBezTo>
                      <a:pt x="63" y="8"/>
                      <a:pt x="69" y="9"/>
                      <a:pt x="67" y="13"/>
                    </a:cubicBezTo>
                    <a:cubicBezTo>
                      <a:pt x="64" y="16"/>
                      <a:pt x="59" y="19"/>
                      <a:pt x="51" y="19"/>
                    </a:cubicBezTo>
                    <a:cubicBezTo>
                      <a:pt x="46" y="19"/>
                      <a:pt x="41" y="19"/>
                      <a:pt x="33" y="19"/>
                    </a:cubicBezTo>
                    <a:cubicBezTo>
                      <a:pt x="48" y="28"/>
                      <a:pt x="60" y="35"/>
                      <a:pt x="72" y="43"/>
                    </a:cubicBezTo>
                    <a:cubicBezTo>
                      <a:pt x="73" y="47"/>
                      <a:pt x="79" y="48"/>
                      <a:pt x="82" y="50"/>
                    </a:cubicBezTo>
                    <a:cubicBezTo>
                      <a:pt x="85" y="52"/>
                      <a:pt x="90" y="53"/>
                      <a:pt x="89" y="5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71"/>
              <p:cNvSpPr/>
              <p:nvPr/>
            </p:nvSpPr>
            <p:spPr>
              <a:xfrm>
                <a:off x="3877" y="1719"/>
                <a:ext cx="179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3" extrusionOk="0">
                    <a:moveTo>
                      <a:pt x="72" y="0"/>
                    </a:moveTo>
                    <a:cubicBezTo>
                      <a:pt x="78" y="1"/>
                      <a:pt x="84" y="1"/>
                      <a:pt x="89" y="1"/>
                    </a:cubicBezTo>
                    <a:cubicBezTo>
                      <a:pt x="95" y="2"/>
                      <a:pt x="100" y="4"/>
                      <a:pt x="100" y="8"/>
                    </a:cubicBezTo>
                    <a:cubicBezTo>
                      <a:pt x="101" y="12"/>
                      <a:pt x="95" y="13"/>
                      <a:pt x="90" y="13"/>
                    </a:cubicBezTo>
                    <a:cubicBezTo>
                      <a:pt x="68" y="16"/>
                      <a:pt x="46" y="19"/>
                      <a:pt x="24" y="22"/>
                    </a:cubicBezTo>
                    <a:cubicBezTo>
                      <a:pt x="22" y="22"/>
                      <a:pt x="19" y="22"/>
                      <a:pt x="17" y="22"/>
                    </a:cubicBezTo>
                    <a:cubicBezTo>
                      <a:pt x="10" y="22"/>
                      <a:pt x="2" y="23"/>
                      <a:pt x="1" y="17"/>
                    </a:cubicBezTo>
                    <a:cubicBezTo>
                      <a:pt x="0" y="13"/>
                      <a:pt x="4" y="8"/>
                      <a:pt x="12" y="7"/>
                    </a:cubicBezTo>
                    <a:cubicBezTo>
                      <a:pt x="32" y="5"/>
                      <a:pt x="51" y="0"/>
                      <a:pt x="72" y="0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71"/>
              <p:cNvSpPr/>
              <p:nvPr/>
            </p:nvSpPr>
            <p:spPr>
              <a:xfrm>
                <a:off x="1533" y="1837"/>
                <a:ext cx="13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27" extrusionOk="0">
                    <a:moveTo>
                      <a:pt x="4" y="12"/>
                    </a:moveTo>
                    <a:cubicBezTo>
                      <a:pt x="8" y="3"/>
                      <a:pt x="22" y="4"/>
                      <a:pt x="33" y="2"/>
                    </a:cubicBezTo>
                    <a:cubicBezTo>
                      <a:pt x="41" y="1"/>
                      <a:pt x="49" y="0"/>
                      <a:pt x="56" y="2"/>
                    </a:cubicBezTo>
                    <a:cubicBezTo>
                      <a:pt x="73" y="5"/>
                      <a:pt x="76" y="9"/>
                      <a:pt x="73" y="20"/>
                    </a:cubicBezTo>
                    <a:cubicBezTo>
                      <a:pt x="56" y="27"/>
                      <a:pt x="21" y="26"/>
                      <a:pt x="6" y="18"/>
                    </a:cubicBezTo>
                    <a:cubicBezTo>
                      <a:pt x="3" y="16"/>
                      <a:pt x="0" y="14"/>
                      <a:pt x="4" y="1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71"/>
              <p:cNvSpPr/>
              <p:nvPr/>
            </p:nvSpPr>
            <p:spPr>
              <a:xfrm>
                <a:off x="2527" y="1839"/>
                <a:ext cx="14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" extrusionOk="0">
                    <a:moveTo>
                      <a:pt x="12" y="22"/>
                    </a:moveTo>
                    <a:cubicBezTo>
                      <a:pt x="0" y="12"/>
                      <a:pt x="4" y="6"/>
                      <a:pt x="24" y="3"/>
                    </a:cubicBezTo>
                    <a:cubicBezTo>
                      <a:pt x="39" y="1"/>
                      <a:pt x="55" y="0"/>
                      <a:pt x="70" y="6"/>
                    </a:cubicBezTo>
                    <a:cubicBezTo>
                      <a:pt x="73" y="8"/>
                      <a:pt x="79" y="10"/>
                      <a:pt x="78" y="13"/>
                    </a:cubicBezTo>
                    <a:cubicBezTo>
                      <a:pt x="76" y="16"/>
                      <a:pt x="72" y="19"/>
                      <a:pt x="65" y="20"/>
                    </a:cubicBezTo>
                    <a:cubicBezTo>
                      <a:pt x="51" y="21"/>
                      <a:pt x="36" y="22"/>
                      <a:pt x="22" y="23"/>
                    </a:cubicBezTo>
                    <a:cubicBezTo>
                      <a:pt x="17" y="25"/>
                      <a:pt x="14" y="24"/>
                      <a:pt x="12" y="2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71"/>
              <p:cNvSpPr/>
              <p:nvPr/>
            </p:nvSpPr>
            <p:spPr>
              <a:xfrm>
                <a:off x="2875" y="1807"/>
                <a:ext cx="14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79" h="21" extrusionOk="0">
                    <a:moveTo>
                      <a:pt x="39" y="20"/>
                    </a:moveTo>
                    <a:cubicBezTo>
                      <a:pt x="27" y="20"/>
                      <a:pt x="17" y="21"/>
                      <a:pt x="8" y="18"/>
                    </a:cubicBezTo>
                    <a:cubicBezTo>
                      <a:pt x="4" y="16"/>
                      <a:pt x="1" y="15"/>
                      <a:pt x="1" y="12"/>
                    </a:cubicBezTo>
                    <a:cubicBezTo>
                      <a:pt x="0" y="9"/>
                      <a:pt x="4" y="7"/>
                      <a:pt x="8" y="6"/>
                    </a:cubicBezTo>
                    <a:cubicBezTo>
                      <a:pt x="16" y="5"/>
                      <a:pt x="25" y="4"/>
                      <a:pt x="33" y="3"/>
                    </a:cubicBezTo>
                    <a:cubicBezTo>
                      <a:pt x="41" y="2"/>
                      <a:pt x="50" y="1"/>
                      <a:pt x="58" y="1"/>
                    </a:cubicBezTo>
                    <a:cubicBezTo>
                      <a:pt x="67" y="0"/>
                      <a:pt x="74" y="2"/>
                      <a:pt x="76" y="7"/>
                    </a:cubicBezTo>
                    <a:cubicBezTo>
                      <a:pt x="79" y="13"/>
                      <a:pt x="72" y="17"/>
                      <a:pt x="64" y="19"/>
                    </a:cubicBezTo>
                    <a:cubicBezTo>
                      <a:pt x="56" y="21"/>
                      <a:pt x="46" y="20"/>
                      <a:pt x="39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71"/>
              <p:cNvSpPr/>
              <p:nvPr/>
            </p:nvSpPr>
            <p:spPr>
              <a:xfrm>
                <a:off x="1798" y="1702"/>
                <a:ext cx="128" cy="39"/>
              </a:xfrm>
              <a:custGeom>
                <a:avLst/>
                <a:gdLst/>
                <a:ahLst/>
                <a:cxnLst/>
                <a:rect l="l" t="t" r="r" b="b"/>
                <a:pathLst>
                  <a:path w="72" h="22" extrusionOk="0">
                    <a:moveTo>
                      <a:pt x="28" y="21"/>
                    </a:moveTo>
                    <a:cubicBezTo>
                      <a:pt x="23" y="21"/>
                      <a:pt x="20" y="21"/>
                      <a:pt x="17" y="21"/>
                    </a:cubicBezTo>
                    <a:cubicBezTo>
                      <a:pt x="10" y="20"/>
                      <a:pt x="5" y="18"/>
                      <a:pt x="2" y="14"/>
                    </a:cubicBezTo>
                    <a:cubicBezTo>
                      <a:pt x="0" y="9"/>
                      <a:pt x="4" y="7"/>
                      <a:pt x="10" y="4"/>
                    </a:cubicBezTo>
                    <a:cubicBezTo>
                      <a:pt x="20" y="0"/>
                      <a:pt x="31" y="1"/>
                      <a:pt x="42" y="1"/>
                    </a:cubicBezTo>
                    <a:cubicBezTo>
                      <a:pt x="50" y="1"/>
                      <a:pt x="58" y="1"/>
                      <a:pt x="64" y="4"/>
                    </a:cubicBezTo>
                    <a:cubicBezTo>
                      <a:pt x="67" y="6"/>
                      <a:pt x="72" y="8"/>
                      <a:pt x="70" y="12"/>
                    </a:cubicBezTo>
                    <a:cubicBezTo>
                      <a:pt x="67" y="15"/>
                      <a:pt x="64" y="19"/>
                      <a:pt x="57" y="19"/>
                    </a:cubicBezTo>
                    <a:cubicBezTo>
                      <a:pt x="46" y="19"/>
                      <a:pt x="36" y="22"/>
                      <a:pt x="28" y="21"/>
                    </a:cubicBezTo>
                    <a:close/>
                  </a:path>
                </a:pathLst>
              </a:custGeom>
              <a:solidFill>
                <a:srgbClr val="BB97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71"/>
              <p:cNvSpPr/>
              <p:nvPr/>
            </p:nvSpPr>
            <p:spPr>
              <a:xfrm>
                <a:off x="1641" y="1862"/>
                <a:ext cx="134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5" h="20" extrusionOk="0">
                    <a:moveTo>
                      <a:pt x="15" y="20"/>
                    </a:moveTo>
                    <a:cubicBezTo>
                      <a:pt x="12" y="20"/>
                      <a:pt x="10" y="20"/>
                      <a:pt x="8" y="20"/>
                    </a:cubicBezTo>
                    <a:cubicBezTo>
                      <a:pt x="0" y="17"/>
                      <a:pt x="3" y="13"/>
                      <a:pt x="8" y="10"/>
                    </a:cubicBezTo>
                    <a:cubicBezTo>
                      <a:pt x="11" y="8"/>
                      <a:pt x="16" y="8"/>
                      <a:pt x="19" y="7"/>
                    </a:cubicBezTo>
                    <a:cubicBezTo>
                      <a:pt x="33" y="4"/>
                      <a:pt x="46" y="0"/>
                      <a:pt x="62" y="3"/>
                    </a:cubicBezTo>
                    <a:cubicBezTo>
                      <a:pt x="70" y="5"/>
                      <a:pt x="74" y="8"/>
                      <a:pt x="74" y="13"/>
                    </a:cubicBezTo>
                    <a:cubicBezTo>
                      <a:pt x="75" y="17"/>
                      <a:pt x="72" y="20"/>
                      <a:pt x="64" y="20"/>
                    </a:cubicBezTo>
                    <a:cubicBezTo>
                      <a:pt x="47" y="20"/>
                      <a:pt x="31" y="20"/>
                      <a:pt x="15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71"/>
              <p:cNvSpPr/>
              <p:nvPr/>
            </p:nvSpPr>
            <p:spPr>
              <a:xfrm>
                <a:off x="2346" y="1873"/>
                <a:ext cx="331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9" extrusionOk="0">
                    <a:moveTo>
                      <a:pt x="114" y="3"/>
                    </a:moveTo>
                    <a:cubicBezTo>
                      <a:pt x="117" y="3"/>
                      <a:pt x="120" y="4"/>
                      <a:pt x="124" y="4"/>
                    </a:cubicBezTo>
                    <a:cubicBezTo>
                      <a:pt x="128" y="6"/>
                      <a:pt x="132" y="6"/>
                      <a:pt x="138" y="6"/>
                    </a:cubicBezTo>
                    <a:cubicBezTo>
                      <a:pt x="152" y="5"/>
                      <a:pt x="166" y="6"/>
                      <a:pt x="180" y="6"/>
                    </a:cubicBezTo>
                    <a:cubicBezTo>
                      <a:pt x="183" y="6"/>
                      <a:pt x="185" y="6"/>
                      <a:pt x="186" y="8"/>
                    </a:cubicBezTo>
                    <a:cubicBezTo>
                      <a:pt x="175" y="9"/>
                      <a:pt x="163" y="9"/>
                      <a:pt x="152" y="10"/>
                    </a:cubicBezTo>
                    <a:cubicBezTo>
                      <a:pt x="140" y="10"/>
                      <a:pt x="128" y="9"/>
                      <a:pt x="116" y="7"/>
                    </a:cubicBezTo>
                    <a:cubicBezTo>
                      <a:pt x="100" y="4"/>
                      <a:pt x="83" y="4"/>
                      <a:pt x="67" y="8"/>
                    </a:cubicBezTo>
                    <a:cubicBezTo>
                      <a:pt x="50" y="14"/>
                      <a:pt x="32" y="18"/>
                      <a:pt x="22" y="29"/>
                    </a:cubicBezTo>
                    <a:cubicBezTo>
                      <a:pt x="14" y="25"/>
                      <a:pt x="7" y="21"/>
                      <a:pt x="0" y="16"/>
                    </a:cubicBezTo>
                    <a:cubicBezTo>
                      <a:pt x="6" y="12"/>
                      <a:pt x="17" y="16"/>
                      <a:pt x="23" y="12"/>
                    </a:cubicBezTo>
                    <a:cubicBezTo>
                      <a:pt x="25" y="11"/>
                      <a:pt x="29" y="10"/>
                      <a:pt x="32" y="11"/>
                    </a:cubicBezTo>
                    <a:cubicBezTo>
                      <a:pt x="36" y="11"/>
                      <a:pt x="39" y="11"/>
                      <a:pt x="41" y="10"/>
                    </a:cubicBezTo>
                    <a:cubicBezTo>
                      <a:pt x="61" y="3"/>
                      <a:pt x="81" y="0"/>
                      <a:pt x="104" y="3"/>
                    </a:cubicBezTo>
                    <a:cubicBezTo>
                      <a:pt x="107" y="3"/>
                      <a:pt x="111" y="3"/>
                      <a:pt x="114" y="3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71"/>
              <p:cNvSpPr/>
              <p:nvPr/>
            </p:nvSpPr>
            <p:spPr>
              <a:xfrm>
                <a:off x="1711" y="1827"/>
                <a:ext cx="117" cy="37"/>
              </a:xfrm>
              <a:custGeom>
                <a:avLst/>
                <a:gdLst/>
                <a:ahLst/>
                <a:cxnLst/>
                <a:rect l="l" t="t" r="r" b="b"/>
                <a:pathLst>
                  <a:path w="66" h="21" extrusionOk="0">
                    <a:moveTo>
                      <a:pt x="37" y="1"/>
                    </a:moveTo>
                    <a:cubicBezTo>
                      <a:pt x="44" y="1"/>
                      <a:pt x="51" y="1"/>
                      <a:pt x="58" y="3"/>
                    </a:cubicBezTo>
                    <a:cubicBezTo>
                      <a:pt x="66" y="6"/>
                      <a:pt x="66" y="13"/>
                      <a:pt x="58" y="16"/>
                    </a:cubicBezTo>
                    <a:cubicBezTo>
                      <a:pt x="44" y="21"/>
                      <a:pt x="17" y="20"/>
                      <a:pt x="5" y="13"/>
                    </a:cubicBezTo>
                    <a:cubicBezTo>
                      <a:pt x="0" y="10"/>
                      <a:pt x="1" y="7"/>
                      <a:pt x="8" y="5"/>
                    </a:cubicBezTo>
                    <a:cubicBezTo>
                      <a:pt x="17" y="2"/>
                      <a:pt x="27" y="0"/>
                      <a:pt x="37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71"/>
              <p:cNvSpPr/>
              <p:nvPr/>
            </p:nvSpPr>
            <p:spPr>
              <a:xfrm>
                <a:off x="2158" y="1785"/>
                <a:ext cx="116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8" extrusionOk="0">
                    <a:moveTo>
                      <a:pt x="24" y="0"/>
                    </a:moveTo>
                    <a:cubicBezTo>
                      <a:pt x="32" y="2"/>
                      <a:pt x="42" y="3"/>
                      <a:pt x="53" y="2"/>
                    </a:cubicBezTo>
                    <a:cubicBezTo>
                      <a:pt x="58" y="1"/>
                      <a:pt x="63" y="4"/>
                      <a:pt x="64" y="7"/>
                    </a:cubicBezTo>
                    <a:cubicBezTo>
                      <a:pt x="65" y="10"/>
                      <a:pt x="61" y="12"/>
                      <a:pt x="57" y="13"/>
                    </a:cubicBezTo>
                    <a:cubicBezTo>
                      <a:pt x="44" y="16"/>
                      <a:pt x="30" y="18"/>
                      <a:pt x="15" y="17"/>
                    </a:cubicBezTo>
                    <a:cubicBezTo>
                      <a:pt x="5" y="17"/>
                      <a:pt x="0" y="14"/>
                      <a:pt x="1" y="8"/>
                    </a:cubicBezTo>
                    <a:cubicBezTo>
                      <a:pt x="1" y="4"/>
                      <a:pt x="10" y="2"/>
                      <a:pt x="16" y="0"/>
                    </a:cubicBezTo>
                    <a:cubicBezTo>
                      <a:pt x="18" y="0"/>
                      <a:pt x="19" y="0"/>
                      <a:pt x="24" y="0"/>
                    </a:cubicBezTo>
                    <a:close/>
                  </a:path>
                </a:pathLst>
              </a:custGeom>
              <a:solidFill>
                <a:srgbClr val="BD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71"/>
              <p:cNvSpPr/>
              <p:nvPr/>
            </p:nvSpPr>
            <p:spPr>
              <a:xfrm>
                <a:off x="3476" y="1814"/>
                <a:ext cx="104" cy="52"/>
              </a:xfrm>
              <a:custGeom>
                <a:avLst/>
                <a:gdLst/>
                <a:ahLst/>
                <a:cxnLst/>
                <a:rect l="l" t="t" r="r" b="b"/>
                <a:pathLst>
                  <a:path w="59" h="29" extrusionOk="0">
                    <a:moveTo>
                      <a:pt x="58" y="7"/>
                    </a:moveTo>
                    <a:cubicBezTo>
                      <a:pt x="53" y="9"/>
                      <a:pt x="59" y="12"/>
                      <a:pt x="58" y="16"/>
                    </a:cubicBezTo>
                    <a:cubicBezTo>
                      <a:pt x="56" y="21"/>
                      <a:pt x="49" y="24"/>
                      <a:pt x="46" y="29"/>
                    </a:cubicBezTo>
                    <a:cubicBezTo>
                      <a:pt x="31" y="22"/>
                      <a:pt x="19" y="12"/>
                      <a:pt x="3" y="6"/>
                    </a:cubicBezTo>
                    <a:cubicBezTo>
                      <a:pt x="1" y="5"/>
                      <a:pt x="0" y="4"/>
                      <a:pt x="3" y="3"/>
                    </a:cubicBezTo>
                    <a:cubicBezTo>
                      <a:pt x="10" y="0"/>
                      <a:pt x="51" y="3"/>
                      <a:pt x="57" y="6"/>
                    </a:cubicBezTo>
                    <a:cubicBezTo>
                      <a:pt x="58" y="6"/>
                      <a:pt x="58" y="6"/>
                      <a:pt x="58" y="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71"/>
              <p:cNvSpPr/>
              <p:nvPr/>
            </p:nvSpPr>
            <p:spPr>
              <a:xfrm>
                <a:off x="3380" y="1780"/>
                <a:ext cx="138" cy="43"/>
              </a:xfrm>
              <a:custGeom>
                <a:avLst/>
                <a:gdLst/>
                <a:ahLst/>
                <a:cxnLst/>
                <a:rect l="l" t="t" r="r" b="b"/>
                <a:pathLst>
                  <a:path w="78" h="24" extrusionOk="0">
                    <a:moveTo>
                      <a:pt x="9" y="3"/>
                    </a:moveTo>
                    <a:cubicBezTo>
                      <a:pt x="10" y="2"/>
                      <a:pt x="12" y="1"/>
                      <a:pt x="14" y="0"/>
                    </a:cubicBezTo>
                    <a:cubicBezTo>
                      <a:pt x="24" y="2"/>
                      <a:pt x="36" y="3"/>
                      <a:pt x="34" y="12"/>
                    </a:cubicBezTo>
                    <a:cubicBezTo>
                      <a:pt x="34" y="13"/>
                      <a:pt x="36" y="14"/>
                      <a:pt x="39" y="14"/>
                    </a:cubicBezTo>
                    <a:cubicBezTo>
                      <a:pt x="43" y="14"/>
                      <a:pt x="47" y="12"/>
                      <a:pt x="47" y="10"/>
                    </a:cubicBezTo>
                    <a:cubicBezTo>
                      <a:pt x="46" y="3"/>
                      <a:pt x="60" y="5"/>
                      <a:pt x="66" y="1"/>
                    </a:cubicBezTo>
                    <a:cubicBezTo>
                      <a:pt x="68" y="0"/>
                      <a:pt x="72" y="3"/>
                      <a:pt x="74" y="5"/>
                    </a:cubicBezTo>
                    <a:cubicBezTo>
                      <a:pt x="78" y="7"/>
                      <a:pt x="75" y="9"/>
                      <a:pt x="73" y="12"/>
                    </a:cubicBezTo>
                    <a:cubicBezTo>
                      <a:pt x="69" y="14"/>
                      <a:pt x="65" y="16"/>
                      <a:pt x="60" y="15"/>
                    </a:cubicBezTo>
                    <a:cubicBezTo>
                      <a:pt x="55" y="15"/>
                      <a:pt x="50" y="13"/>
                      <a:pt x="47" y="16"/>
                    </a:cubicBezTo>
                    <a:cubicBezTo>
                      <a:pt x="43" y="19"/>
                      <a:pt x="53" y="20"/>
                      <a:pt x="52" y="23"/>
                    </a:cubicBezTo>
                    <a:cubicBezTo>
                      <a:pt x="44" y="21"/>
                      <a:pt x="36" y="21"/>
                      <a:pt x="28" y="24"/>
                    </a:cubicBezTo>
                    <a:cubicBezTo>
                      <a:pt x="27" y="22"/>
                      <a:pt x="29" y="22"/>
                      <a:pt x="30" y="21"/>
                    </a:cubicBezTo>
                    <a:cubicBezTo>
                      <a:pt x="32" y="19"/>
                      <a:pt x="37" y="18"/>
                      <a:pt x="33" y="16"/>
                    </a:cubicBezTo>
                    <a:cubicBezTo>
                      <a:pt x="30" y="13"/>
                      <a:pt x="28" y="16"/>
                      <a:pt x="25" y="16"/>
                    </a:cubicBezTo>
                    <a:cubicBezTo>
                      <a:pt x="16" y="19"/>
                      <a:pt x="10" y="17"/>
                      <a:pt x="5" y="12"/>
                    </a:cubicBezTo>
                    <a:cubicBezTo>
                      <a:pt x="0" y="8"/>
                      <a:pt x="2" y="5"/>
                      <a:pt x="9" y="3"/>
                    </a:cubicBezTo>
                    <a:close/>
                  </a:path>
                </a:pathLst>
              </a:custGeom>
              <a:solidFill>
                <a:srgbClr val="B18D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71"/>
              <p:cNvSpPr/>
              <p:nvPr/>
            </p:nvSpPr>
            <p:spPr>
              <a:xfrm>
                <a:off x="4239" y="1677"/>
                <a:ext cx="11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9" extrusionOk="0">
                    <a:moveTo>
                      <a:pt x="29" y="0"/>
                    </a:moveTo>
                    <a:cubicBezTo>
                      <a:pt x="39" y="0"/>
                      <a:pt x="48" y="0"/>
                      <a:pt x="57" y="2"/>
                    </a:cubicBezTo>
                    <a:cubicBezTo>
                      <a:pt x="60" y="2"/>
                      <a:pt x="64" y="3"/>
                      <a:pt x="64" y="5"/>
                    </a:cubicBezTo>
                    <a:cubicBezTo>
                      <a:pt x="65" y="8"/>
                      <a:pt x="62" y="9"/>
                      <a:pt x="58" y="9"/>
                    </a:cubicBezTo>
                    <a:cubicBezTo>
                      <a:pt x="46" y="12"/>
                      <a:pt x="34" y="16"/>
                      <a:pt x="21" y="17"/>
                    </a:cubicBezTo>
                    <a:cubicBezTo>
                      <a:pt x="14" y="17"/>
                      <a:pt x="6" y="19"/>
                      <a:pt x="3" y="14"/>
                    </a:cubicBezTo>
                    <a:cubicBezTo>
                      <a:pt x="0" y="9"/>
                      <a:pt x="5" y="5"/>
                      <a:pt x="12" y="3"/>
                    </a:cubicBezTo>
                    <a:cubicBezTo>
                      <a:pt x="16" y="0"/>
                      <a:pt x="23" y="1"/>
                      <a:pt x="29" y="0"/>
                    </a:cubicBezTo>
                    <a:close/>
                  </a:path>
                </a:pathLst>
              </a:custGeom>
              <a:solidFill>
                <a:srgbClr val="D7C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71"/>
              <p:cNvSpPr/>
              <p:nvPr/>
            </p:nvSpPr>
            <p:spPr>
              <a:xfrm>
                <a:off x="3829" y="1687"/>
                <a:ext cx="99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6" h="17" extrusionOk="0">
                    <a:moveTo>
                      <a:pt x="24" y="16"/>
                    </a:moveTo>
                    <a:cubicBezTo>
                      <a:pt x="18" y="16"/>
                      <a:pt x="13" y="16"/>
                      <a:pt x="8" y="15"/>
                    </a:cubicBezTo>
                    <a:cubicBezTo>
                      <a:pt x="2" y="14"/>
                      <a:pt x="0" y="12"/>
                      <a:pt x="0" y="9"/>
                    </a:cubicBezTo>
                    <a:cubicBezTo>
                      <a:pt x="0" y="6"/>
                      <a:pt x="1" y="4"/>
                      <a:pt x="7" y="3"/>
                    </a:cubicBezTo>
                    <a:cubicBezTo>
                      <a:pt x="22" y="0"/>
                      <a:pt x="37" y="1"/>
                      <a:pt x="52" y="3"/>
                    </a:cubicBezTo>
                    <a:cubicBezTo>
                      <a:pt x="56" y="3"/>
                      <a:pt x="56" y="6"/>
                      <a:pt x="56" y="8"/>
                    </a:cubicBezTo>
                    <a:cubicBezTo>
                      <a:pt x="55" y="10"/>
                      <a:pt x="55" y="13"/>
                      <a:pt x="51" y="13"/>
                    </a:cubicBezTo>
                    <a:cubicBezTo>
                      <a:pt x="41" y="14"/>
                      <a:pt x="33" y="17"/>
                      <a:pt x="24" y="16"/>
                    </a:cubicBezTo>
                    <a:close/>
                  </a:path>
                </a:pathLst>
              </a:custGeom>
              <a:solidFill>
                <a:srgbClr val="BB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71"/>
              <p:cNvSpPr/>
              <p:nvPr/>
            </p:nvSpPr>
            <p:spPr>
              <a:xfrm>
                <a:off x="2066" y="1760"/>
                <a:ext cx="87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9" h="25" extrusionOk="0">
                    <a:moveTo>
                      <a:pt x="18" y="2"/>
                    </a:moveTo>
                    <a:cubicBezTo>
                      <a:pt x="19" y="1"/>
                      <a:pt x="19" y="1"/>
                      <a:pt x="20" y="0"/>
                    </a:cubicBezTo>
                    <a:cubicBezTo>
                      <a:pt x="27" y="3"/>
                      <a:pt x="32" y="6"/>
                      <a:pt x="40" y="8"/>
                    </a:cubicBezTo>
                    <a:cubicBezTo>
                      <a:pt x="47" y="9"/>
                      <a:pt x="49" y="14"/>
                      <a:pt x="48" y="17"/>
                    </a:cubicBezTo>
                    <a:cubicBezTo>
                      <a:pt x="45" y="21"/>
                      <a:pt x="37" y="23"/>
                      <a:pt x="30" y="24"/>
                    </a:cubicBezTo>
                    <a:cubicBezTo>
                      <a:pt x="22" y="25"/>
                      <a:pt x="15" y="23"/>
                      <a:pt x="8" y="22"/>
                    </a:cubicBezTo>
                    <a:cubicBezTo>
                      <a:pt x="4" y="21"/>
                      <a:pt x="0" y="19"/>
                      <a:pt x="1" y="16"/>
                    </a:cubicBezTo>
                    <a:cubicBezTo>
                      <a:pt x="2" y="12"/>
                      <a:pt x="6" y="9"/>
                      <a:pt x="13" y="7"/>
                    </a:cubicBezTo>
                    <a:cubicBezTo>
                      <a:pt x="18" y="6"/>
                      <a:pt x="26" y="6"/>
                      <a:pt x="18" y="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71"/>
              <p:cNvSpPr/>
              <p:nvPr/>
            </p:nvSpPr>
            <p:spPr>
              <a:xfrm>
                <a:off x="4106" y="1710"/>
                <a:ext cx="9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53" h="15" extrusionOk="0">
                    <a:moveTo>
                      <a:pt x="25" y="15"/>
                    </a:moveTo>
                    <a:cubicBezTo>
                      <a:pt x="19" y="14"/>
                      <a:pt x="14" y="15"/>
                      <a:pt x="9" y="14"/>
                    </a:cubicBezTo>
                    <a:cubicBezTo>
                      <a:pt x="5" y="13"/>
                      <a:pt x="0" y="12"/>
                      <a:pt x="0" y="8"/>
                    </a:cubicBezTo>
                    <a:cubicBezTo>
                      <a:pt x="0" y="5"/>
                      <a:pt x="4" y="3"/>
                      <a:pt x="9" y="2"/>
                    </a:cubicBezTo>
                    <a:cubicBezTo>
                      <a:pt x="19" y="1"/>
                      <a:pt x="29" y="1"/>
                      <a:pt x="39" y="0"/>
                    </a:cubicBezTo>
                    <a:cubicBezTo>
                      <a:pt x="46" y="0"/>
                      <a:pt x="52" y="3"/>
                      <a:pt x="53" y="7"/>
                    </a:cubicBezTo>
                    <a:cubicBezTo>
                      <a:pt x="53" y="12"/>
                      <a:pt x="46" y="13"/>
                      <a:pt x="40" y="14"/>
                    </a:cubicBezTo>
                    <a:cubicBezTo>
                      <a:pt x="35" y="15"/>
                      <a:pt x="30" y="14"/>
                      <a:pt x="25" y="14"/>
                    </a:cubicBezTo>
                    <a:cubicBezTo>
                      <a:pt x="25" y="14"/>
                      <a:pt x="25" y="14"/>
                      <a:pt x="25" y="1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71"/>
              <p:cNvSpPr/>
              <p:nvPr/>
            </p:nvSpPr>
            <p:spPr>
              <a:xfrm>
                <a:off x="1505" y="1852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96" y="13"/>
                    </a:moveTo>
                    <a:cubicBezTo>
                      <a:pt x="92" y="17"/>
                      <a:pt x="76" y="18"/>
                      <a:pt x="85" y="26"/>
                    </a:cubicBezTo>
                    <a:cubicBezTo>
                      <a:pt x="71" y="24"/>
                      <a:pt x="57" y="23"/>
                      <a:pt x="46" y="18"/>
                    </a:cubicBezTo>
                    <a:cubicBezTo>
                      <a:pt x="36" y="15"/>
                      <a:pt x="26" y="13"/>
                      <a:pt x="15" y="12"/>
                    </a:cubicBezTo>
                    <a:cubicBezTo>
                      <a:pt x="14" y="11"/>
                      <a:pt x="13" y="10"/>
                      <a:pt x="11" y="9"/>
                    </a:cubicBezTo>
                    <a:cubicBezTo>
                      <a:pt x="8" y="7"/>
                      <a:pt x="0" y="7"/>
                      <a:pt x="6" y="3"/>
                    </a:cubicBezTo>
                    <a:cubicBezTo>
                      <a:pt x="11" y="0"/>
                      <a:pt x="16" y="0"/>
                      <a:pt x="20" y="4"/>
                    </a:cubicBezTo>
                    <a:cubicBezTo>
                      <a:pt x="21" y="11"/>
                      <a:pt x="31" y="12"/>
                      <a:pt x="39" y="13"/>
                    </a:cubicBezTo>
                    <a:cubicBezTo>
                      <a:pt x="56" y="16"/>
                      <a:pt x="73" y="14"/>
                      <a:pt x="89" y="12"/>
                    </a:cubicBezTo>
                    <a:cubicBezTo>
                      <a:pt x="92" y="12"/>
                      <a:pt x="94" y="13"/>
                      <a:pt x="96" y="13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71"/>
              <p:cNvSpPr/>
              <p:nvPr/>
            </p:nvSpPr>
            <p:spPr>
              <a:xfrm>
                <a:off x="2336" y="1869"/>
                <a:ext cx="8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8" h="15" extrusionOk="0">
                    <a:moveTo>
                      <a:pt x="38" y="13"/>
                    </a:moveTo>
                    <a:cubicBezTo>
                      <a:pt x="36" y="14"/>
                      <a:pt x="32" y="14"/>
                      <a:pt x="29" y="14"/>
                    </a:cubicBezTo>
                    <a:cubicBezTo>
                      <a:pt x="22" y="15"/>
                      <a:pt x="16" y="14"/>
                      <a:pt x="10" y="13"/>
                    </a:cubicBezTo>
                    <a:cubicBezTo>
                      <a:pt x="5" y="12"/>
                      <a:pt x="0" y="10"/>
                      <a:pt x="1" y="7"/>
                    </a:cubicBezTo>
                    <a:cubicBezTo>
                      <a:pt x="1" y="4"/>
                      <a:pt x="5" y="1"/>
                      <a:pt x="10" y="1"/>
                    </a:cubicBezTo>
                    <a:cubicBezTo>
                      <a:pt x="17" y="0"/>
                      <a:pt x="25" y="0"/>
                      <a:pt x="32" y="1"/>
                    </a:cubicBezTo>
                    <a:cubicBezTo>
                      <a:pt x="47" y="3"/>
                      <a:pt x="48" y="6"/>
                      <a:pt x="38" y="13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71"/>
              <p:cNvSpPr/>
              <p:nvPr/>
            </p:nvSpPr>
            <p:spPr>
              <a:xfrm>
                <a:off x="3605" y="1825"/>
                <a:ext cx="92" cy="28"/>
              </a:xfrm>
              <a:custGeom>
                <a:avLst/>
                <a:gdLst/>
                <a:ahLst/>
                <a:cxnLst/>
                <a:rect l="l" t="t" r="r" b="b"/>
                <a:pathLst>
                  <a:path w="52" h="16" extrusionOk="0">
                    <a:moveTo>
                      <a:pt x="52" y="4"/>
                    </a:moveTo>
                    <a:cubicBezTo>
                      <a:pt x="51" y="5"/>
                      <a:pt x="50" y="6"/>
                      <a:pt x="50" y="7"/>
                    </a:cubicBezTo>
                    <a:cubicBezTo>
                      <a:pt x="39" y="13"/>
                      <a:pt x="27" y="16"/>
                      <a:pt x="13" y="14"/>
                    </a:cubicBezTo>
                    <a:cubicBezTo>
                      <a:pt x="8" y="14"/>
                      <a:pt x="4" y="13"/>
                      <a:pt x="2" y="10"/>
                    </a:cubicBezTo>
                    <a:cubicBezTo>
                      <a:pt x="0" y="4"/>
                      <a:pt x="4" y="1"/>
                      <a:pt x="16" y="2"/>
                    </a:cubicBezTo>
                    <a:cubicBezTo>
                      <a:pt x="21" y="2"/>
                      <a:pt x="27" y="2"/>
                      <a:pt x="33" y="1"/>
                    </a:cubicBezTo>
                    <a:cubicBezTo>
                      <a:pt x="40" y="0"/>
                      <a:pt x="48" y="0"/>
                      <a:pt x="52" y="4"/>
                    </a:cubicBezTo>
                    <a:close/>
                  </a:path>
                </a:pathLst>
              </a:custGeom>
              <a:solidFill>
                <a:srgbClr val="BA97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71"/>
              <p:cNvSpPr/>
              <p:nvPr/>
            </p:nvSpPr>
            <p:spPr>
              <a:xfrm>
                <a:off x="4697" y="1760"/>
                <a:ext cx="57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2" h="22" extrusionOk="0">
                    <a:moveTo>
                      <a:pt x="32" y="7"/>
                    </a:moveTo>
                    <a:cubicBezTo>
                      <a:pt x="32" y="11"/>
                      <a:pt x="32" y="15"/>
                      <a:pt x="32" y="18"/>
                    </a:cubicBezTo>
                    <a:cubicBezTo>
                      <a:pt x="23" y="22"/>
                      <a:pt x="14" y="22"/>
                      <a:pt x="5" y="18"/>
                    </a:cubicBezTo>
                    <a:cubicBezTo>
                      <a:pt x="2" y="17"/>
                      <a:pt x="0" y="16"/>
                      <a:pt x="0" y="14"/>
                    </a:cubicBezTo>
                    <a:cubicBezTo>
                      <a:pt x="1" y="8"/>
                      <a:pt x="8" y="5"/>
                      <a:pt x="14" y="3"/>
                    </a:cubicBezTo>
                    <a:cubicBezTo>
                      <a:pt x="22" y="0"/>
                      <a:pt x="28" y="2"/>
                      <a:pt x="32" y="7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71"/>
              <p:cNvSpPr/>
              <p:nvPr/>
            </p:nvSpPr>
            <p:spPr>
              <a:xfrm>
                <a:off x="3184" y="1755"/>
                <a:ext cx="7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0" h="12" extrusionOk="0">
                    <a:moveTo>
                      <a:pt x="13" y="12"/>
                    </a:moveTo>
                    <a:cubicBezTo>
                      <a:pt x="8" y="11"/>
                      <a:pt x="3" y="10"/>
                      <a:pt x="2" y="7"/>
                    </a:cubicBezTo>
                    <a:cubicBezTo>
                      <a:pt x="0" y="3"/>
                      <a:pt x="5" y="2"/>
                      <a:pt x="10" y="1"/>
                    </a:cubicBezTo>
                    <a:cubicBezTo>
                      <a:pt x="16" y="0"/>
                      <a:pt x="23" y="1"/>
                      <a:pt x="30" y="0"/>
                    </a:cubicBezTo>
                    <a:cubicBezTo>
                      <a:pt x="34" y="0"/>
                      <a:pt x="39" y="0"/>
                      <a:pt x="39" y="4"/>
                    </a:cubicBezTo>
                    <a:cubicBezTo>
                      <a:pt x="40" y="7"/>
                      <a:pt x="36" y="9"/>
                      <a:pt x="31" y="10"/>
                    </a:cubicBezTo>
                    <a:cubicBezTo>
                      <a:pt x="25" y="11"/>
                      <a:pt x="18" y="10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71"/>
              <p:cNvSpPr/>
              <p:nvPr/>
            </p:nvSpPr>
            <p:spPr>
              <a:xfrm>
                <a:off x="3349" y="1728"/>
                <a:ext cx="52" cy="24"/>
              </a:xfrm>
              <a:custGeom>
                <a:avLst/>
                <a:gdLst/>
                <a:ahLst/>
                <a:cxnLst/>
                <a:rect l="l" t="t" r="r" b="b"/>
                <a:pathLst>
                  <a:path w="29" h="13" extrusionOk="0">
                    <a:moveTo>
                      <a:pt x="13" y="12"/>
                    </a:moveTo>
                    <a:cubicBezTo>
                      <a:pt x="5" y="13"/>
                      <a:pt x="0" y="10"/>
                      <a:pt x="0" y="6"/>
                    </a:cubicBezTo>
                    <a:cubicBezTo>
                      <a:pt x="1" y="1"/>
                      <a:pt x="10" y="1"/>
                      <a:pt x="18" y="0"/>
                    </a:cubicBezTo>
                    <a:cubicBezTo>
                      <a:pt x="24" y="0"/>
                      <a:pt x="29" y="1"/>
                      <a:pt x="28" y="5"/>
                    </a:cubicBezTo>
                    <a:cubicBezTo>
                      <a:pt x="28" y="11"/>
                      <a:pt x="20" y="11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71"/>
              <p:cNvSpPr/>
              <p:nvPr/>
            </p:nvSpPr>
            <p:spPr>
              <a:xfrm>
                <a:off x="2685" y="1802"/>
                <a:ext cx="55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1" h="11" extrusionOk="0">
                    <a:moveTo>
                      <a:pt x="14" y="11"/>
                    </a:moveTo>
                    <a:cubicBezTo>
                      <a:pt x="8" y="11"/>
                      <a:pt x="0" y="11"/>
                      <a:pt x="1" y="6"/>
                    </a:cubicBezTo>
                    <a:cubicBezTo>
                      <a:pt x="2" y="0"/>
                      <a:pt x="12" y="1"/>
                      <a:pt x="19" y="1"/>
                    </a:cubicBezTo>
                    <a:cubicBezTo>
                      <a:pt x="25" y="0"/>
                      <a:pt x="31" y="2"/>
                      <a:pt x="30" y="6"/>
                    </a:cubicBezTo>
                    <a:cubicBezTo>
                      <a:pt x="29" y="11"/>
                      <a:pt x="21" y="11"/>
                      <a:pt x="14" y="11"/>
                    </a:cubicBezTo>
                    <a:close/>
                  </a:path>
                </a:pathLst>
              </a:custGeom>
              <a:solidFill>
                <a:srgbClr val="BC988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71"/>
              <p:cNvSpPr/>
              <p:nvPr/>
            </p:nvSpPr>
            <p:spPr>
              <a:xfrm>
                <a:off x="2121" y="1748"/>
                <a:ext cx="41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" extrusionOk="0">
                    <a:moveTo>
                      <a:pt x="14" y="10"/>
                    </a:moveTo>
                    <a:cubicBezTo>
                      <a:pt x="7" y="10"/>
                      <a:pt x="0" y="10"/>
                      <a:pt x="0" y="7"/>
                    </a:cubicBezTo>
                    <a:cubicBezTo>
                      <a:pt x="0" y="2"/>
                      <a:pt x="7" y="0"/>
                      <a:pt x="14" y="0"/>
                    </a:cubicBezTo>
                    <a:cubicBezTo>
                      <a:pt x="19" y="0"/>
                      <a:pt x="23" y="1"/>
                      <a:pt x="23" y="5"/>
                    </a:cubicBezTo>
                    <a:cubicBezTo>
                      <a:pt x="23" y="9"/>
                      <a:pt x="18" y="10"/>
                      <a:pt x="14" y="1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71"/>
              <p:cNvSpPr/>
              <p:nvPr/>
            </p:nvSpPr>
            <p:spPr>
              <a:xfrm>
                <a:off x="2314" y="1766"/>
                <a:ext cx="47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6" h="9" extrusionOk="0">
                    <a:moveTo>
                      <a:pt x="16" y="8"/>
                    </a:moveTo>
                    <a:cubicBezTo>
                      <a:pt x="8" y="9"/>
                      <a:pt x="2" y="8"/>
                      <a:pt x="1" y="4"/>
                    </a:cubicBezTo>
                    <a:cubicBezTo>
                      <a:pt x="0" y="0"/>
                      <a:pt x="6" y="0"/>
                      <a:pt x="11" y="0"/>
                    </a:cubicBezTo>
                    <a:cubicBezTo>
                      <a:pt x="17" y="0"/>
                      <a:pt x="25" y="0"/>
                      <a:pt x="26" y="5"/>
                    </a:cubicBezTo>
                    <a:cubicBezTo>
                      <a:pt x="26" y="9"/>
                      <a:pt x="19" y="8"/>
                      <a:pt x="16" y="8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71"/>
              <p:cNvSpPr/>
              <p:nvPr/>
            </p:nvSpPr>
            <p:spPr>
              <a:xfrm>
                <a:off x="1689" y="1805"/>
                <a:ext cx="47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6" h="10" extrusionOk="0">
                    <a:moveTo>
                      <a:pt x="10" y="9"/>
                    </a:moveTo>
                    <a:cubicBezTo>
                      <a:pt x="7" y="8"/>
                      <a:pt x="0" y="10"/>
                      <a:pt x="1" y="6"/>
                    </a:cubicBezTo>
                    <a:cubicBezTo>
                      <a:pt x="1" y="2"/>
                      <a:pt x="7" y="0"/>
                      <a:pt x="14" y="0"/>
                    </a:cubicBezTo>
                    <a:cubicBezTo>
                      <a:pt x="19" y="0"/>
                      <a:pt x="26" y="1"/>
                      <a:pt x="25" y="4"/>
                    </a:cubicBezTo>
                    <a:cubicBezTo>
                      <a:pt x="25" y="9"/>
                      <a:pt x="18" y="9"/>
                      <a:pt x="10" y="9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71"/>
              <p:cNvSpPr/>
              <p:nvPr/>
            </p:nvSpPr>
            <p:spPr>
              <a:xfrm>
                <a:off x="1531" y="1821"/>
                <a:ext cx="103" cy="14"/>
              </a:xfrm>
              <a:custGeom>
                <a:avLst/>
                <a:gdLst/>
                <a:ahLst/>
                <a:cxnLst/>
                <a:rect l="l" t="t" r="r" b="b"/>
                <a:pathLst>
                  <a:path w="58" h="8" extrusionOk="0">
                    <a:moveTo>
                      <a:pt x="0" y="4"/>
                    </a:moveTo>
                    <a:cubicBezTo>
                      <a:pt x="7" y="1"/>
                      <a:pt x="15" y="3"/>
                      <a:pt x="23" y="1"/>
                    </a:cubicBezTo>
                    <a:cubicBezTo>
                      <a:pt x="34" y="0"/>
                      <a:pt x="46" y="0"/>
                      <a:pt x="58" y="0"/>
                    </a:cubicBezTo>
                    <a:cubicBezTo>
                      <a:pt x="56" y="2"/>
                      <a:pt x="53" y="4"/>
                      <a:pt x="47" y="4"/>
                    </a:cubicBezTo>
                    <a:cubicBezTo>
                      <a:pt x="36" y="3"/>
                      <a:pt x="24" y="3"/>
                      <a:pt x="13" y="6"/>
                    </a:cubicBezTo>
                    <a:cubicBezTo>
                      <a:pt x="8" y="8"/>
                      <a:pt x="4" y="5"/>
                      <a:pt x="0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71"/>
              <p:cNvSpPr/>
              <p:nvPr/>
            </p:nvSpPr>
            <p:spPr>
              <a:xfrm>
                <a:off x="4493" y="1760"/>
                <a:ext cx="9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51" h="8" extrusionOk="0">
                    <a:moveTo>
                      <a:pt x="51" y="6"/>
                    </a:moveTo>
                    <a:cubicBezTo>
                      <a:pt x="47" y="8"/>
                      <a:pt x="43" y="6"/>
                      <a:pt x="40" y="6"/>
                    </a:cubicBezTo>
                    <a:cubicBezTo>
                      <a:pt x="26" y="4"/>
                      <a:pt x="13" y="6"/>
                      <a:pt x="0" y="7"/>
                    </a:cubicBezTo>
                    <a:cubicBezTo>
                      <a:pt x="4" y="5"/>
                      <a:pt x="11" y="4"/>
                      <a:pt x="12" y="0"/>
                    </a:cubicBezTo>
                    <a:cubicBezTo>
                      <a:pt x="25" y="2"/>
                      <a:pt x="40" y="0"/>
                      <a:pt x="51" y="6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71"/>
              <p:cNvSpPr/>
              <p:nvPr/>
            </p:nvSpPr>
            <p:spPr>
              <a:xfrm>
                <a:off x="4651" y="1750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29" y="20"/>
                    </a:moveTo>
                    <a:cubicBezTo>
                      <a:pt x="30" y="22"/>
                      <a:pt x="30" y="23"/>
                      <a:pt x="31" y="24"/>
                    </a:cubicBezTo>
                    <a:cubicBezTo>
                      <a:pt x="18" y="20"/>
                      <a:pt x="8" y="14"/>
                      <a:pt x="0" y="6"/>
                    </a:cubicBezTo>
                    <a:cubicBezTo>
                      <a:pt x="5" y="3"/>
                      <a:pt x="11" y="0"/>
                      <a:pt x="19" y="3"/>
                    </a:cubicBezTo>
                    <a:cubicBezTo>
                      <a:pt x="12" y="9"/>
                      <a:pt x="12" y="9"/>
                      <a:pt x="22" y="15"/>
                    </a:cubicBezTo>
                    <a:cubicBezTo>
                      <a:pt x="25" y="16"/>
                      <a:pt x="27" y="18"/>
                      <a:pt x="29" y="20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71"/>
              <p:cNvSpPr/>
              <p:nvPr/>
            </p:nvSpPr>
            <p:spPr>
              <a:xfrm>
                <a:off x="3603" y="1837"/>
                <a:ext cx="9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51" h="13" extrusionOk="0">
                    <a:moveTo>
                      <a:pt x="3" y="3"/>
                    </a:moveTo>
                    <a:cubicBezTo>
                      <a:pt x="20" y="10"/>
                      <a:pt x="35" y="4"/>
                      <a:pt x="51" y="0"/>
                    </a:cubicBezTo>
                    <a:cubicBezTo>
                      <a:pt x="41" y="12"/>
                      <a:pt x="15" y="13"/>
                      <a:pt x="0" y="3"/>
                    </a:cubicBezTo>
                    <a:cubicBezTo>
                      <a:pt x="1" y="3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71"/>
              <p:cNvSpPr/>
              <p:nvPr/>
            </p:nvSpPr>
            <p:spPr>
              <a:xfrm>
                <a:off x="4232" y="1662"/>
                <a:ext cx="32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5" y="9"/>
                    </a:moveTo>
                    <a:cubicBezTo>
                      <a:pt x="11" y="9"/>
                      <a:pt x="5" y="11"/>
                      <a:pt x="2" y="7"/>
                    </a:cubicBezTo>
                    <a:cubicBezTo>
                      <a:pt x="0" y="5"/>
                      <a:pt x="3" y="2"/>
                      <a:pt x="6" y="2"/>
                    </a:cubicBezTo>
                    <a:cubicBezTo>
                      <a:pt x="16" y="0"/>
                      <a:pt x="18" y="3"/>
                      <a:pt x="18" y="8"/>
                    </a:cubicBezTo>
                    <a:cubicBezTo>
                      <a:pt x="17" y="9"/>
                      <a:pt x="17" y="9"/>
                      <a:pt x="15" y="9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71"/>
              <p:cNvSpPr/>
              <p:nvPr/>
            </p:nvSpPr>
            <p:spPr>
              <a:xfrm>
                <a:off x="2305" y="1850"/>
                <a:ext cx="31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7" h="7" extrusionOk="0">
                    <a:moveTo>
                      <a:pt x="8" y="7"/>
                    </a:moveTo>
                    <a:cubicBezTo>
                      <a:pt x="3" y="7"/>
                      <a:pt x="0" y="7"/>
                      <a:pt x="0" y="4"/>
                    </a:cubicBezTo>
                    <a:cubicBezTo>
                      <a:pt x="1" y="1"/>
                      <a:pt x="6" y="1"/>
                      <a:pt x="10" y="0"/>
                    </a:cubicBezTo>
                    <a:cubicBezTo>
                      <a:pt x="13" y="0"/>
                      <a:pt x="17" y="0"/>
                      <a:pt x="16" y="3"/>
                    </a:cubicBezTo>
                    <a:cubicBezTo>
                      <a:pt x="15" y="6"/>
                      <a:pt x="12" y="7"/>
                      <a:pt x="8" y="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71"/>
              <p:cNvSpPr/>
              <p:nvPr/>
            </p:nvSpPr>
            <p:spPr>
              <a:xfrm>
                <a:off x="4425" y="1757"/>
                <a:ext cx="86" cy="3"/>
              </a:xfrm>
              <a:custGeom>
                <a:avLst/>
                <a:gdLst/>
                <a:ahLst/>
                <a:cxnLst/>
                <a:rect l="l" t="t" r="r" b="b"/>
                <a:pathLst>
                  <a:path w="48" h="2" extrusionOk="0">
                    <a:moveTo>
                      <a:pt x="48" y="2"/>
                    </a:moveTo>
                    <a:cubicBezTo>
                      <a:pt x="32" y="2"/>
                      <a:pt x="16" y="2"/>
                      <a:pt x="0" y="2"/>
                    </a:cubicBezTo>
                    <a:cubicBezTo>
                      <a:pt x="16" y="0"/>
                      <a:pt x="32" y="0"/>
                      <a:pt x="48" y="2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71"/>
              <p:cNvSpPr/>
              <p:nvPr/>
            </p:nvSpPr>
            <p:spPr>
              <a:xfrm>
                <a:off x="3555" y="1871"/>
                <a:ext cx="36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8" y="9"/>
                    </a:moveTo>
                    <a:cubicBezTo>
                      <a:pt x="13" y="4"/>
                      <a:pt x="0" y="5"/>
                      <a:pt x="1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10" y="1"/>
                      <a:pt x="11" y="7"/>
                      <a:pt x="20" y="7"/>
                    </a:cubicBezTo>
                    <a:cubicBezTo>
                      <a:pt x="18" y="10"/>
                      <a:pt x="14" y="11"/>
                      <a:pt x="8" y="9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71"/>
              <p:cNvSpPr/>
              <p:nvPr/>
            </p:nvSpPr>
            <p:spPr>
              <a:xfrm>
                <a:off x="4596" y="1744"/>
                <a:ext cx="42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4" h="8" extrusionOk="0">
                    <a:moveTo>
                      <a:pt x="0" y="1"/>
                    </a:moveTo>
                    <a:cubicBezTo>
                      <a:pt x="10" y="0"/>
                      <a:pt x="18" y="3"/>
                      <a:pt x="24" y="8"/>
                    </a:cubicBezTo>
                    <a:cubicBezTo>
                      <a:pt x="15" y="6"/>
                      <a:pt x="7" y="5"/>
                      <a:pt x="0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71"/>
              <p:cNvSpPr/>
              <p:nvPr/>
            </p:nvSpPr>
            <p:spPr>
              <a:xfrm>
                <a:off x="1475" y="1859"/>
                <a:ext cx="23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3" h="7" extrusionOk="0">
                    <a:moveTo>
                      <a:pt x="13" y="6"/>
                    </a:moveTo>
                    <a:cubicBezTo>
                      <a:pt x="10" y="7"/>
                      <a:pt x="8" y="7"/>
                      <a:pt x="6" y="7"/>
                    </a:cubicBezTo>
                    <a:cubicBezTo>
                      <a:pt x="5" y="5"/>
                      <a:pt x="0" y="3"/>
                      <a:pt x="3" y="1"/>
                    </a:cubicBezTo>
                    <a:cubicBezTo>
                      <a:pt x="4" y="0"/>
                      <a:pt x="6" y="0"/>
                      <a:pt x="6" y="0"/>
                    </a:cubicBezTo>
                    <a:cubicBezTo>
                      <a:pt x="11" y="1"/>
                      <a:pt x="13" y="3"/>
                      <a:pt x="13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71"/>
              <p:cNvSpPr/>
              <p:nvPr/>
            </p:nvSpPr>
            <p:spPr>
              <a:xfrm>
                <a:off x="4361" y="1762"/>
                <a:ext cx="2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4" h="8" extrusionOk="0">
                    <a:moveTo>
                      <a:pt x="14" y="1"/>
                    </a:moveTo>
                    <a:cubicBezTo>
                      <a:pt x="12" y="8"/>
                      <a:pt x="5" y="4"/>
                      <a:pt x="0" y="2"/>
                    </a:cubicBezTo>
                    <a:cubicBezTo>
                      <a:pt x="4" y="0"/>
                      <a:pt x="10" y="1"/>
                      <a:pt x="14" y="1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71"/>
              <p:cNvSpPr/>
              <p:nvPr/>
            </p:nvSpPr>
            <p:spPr>
              <a:xfrm>
                <a:off x="1592" y="1834"/>
                <a:ext cx="41" cy="7"/>
              </a:xfrm>
              <a:custGeom>
                <a:avLst/>
                <a:gdLst/>
                <a:ahLst/>
                <a:cxnLst/>
                <a:rect l="l" t="t" r="r" b="b"/>
                <a:pathLst>
                  <a:path w="23" h="4" extrusionOk="0">
                    <a:moveTo>
                      <a:pt x="23" y="4"/>
                    </a:moveTo>
                    <a:cubicBezTo>
                      <a:pt x="16" y="4"/>
                      <a:pt x="8" y="4"/>
                      <a:pt x="0" y="4"/>
                    </a:cubicBezTo>
                    <a:cubicBezTo>
                      <a:pt x="8" y="2"/>
                      <a:pt x="16" y="0"/>
                      <a:pt x="23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71"/>
              <p:cNvSpPr/>
              <p:nvPr/>
            </p:nvSpPr>
            <p:spPr>
              <a:xfrm>
                <a:off x="4310" y="1802"/>
                <a:ext cx="48" cy="3"/>
              </a:xfrm>
              <a:custGeom>
                <a:avLst/>
                <a:gdLst/>
                <a:ahLst/>
                <a:cxnLst/>
                <a:rect l="l" t="t" r="r" b="b"/>
                <a:pathLst>
                  <a:path w="27" h="2" extrusionOk="0">
                    <a:moveTo>
                      <a:pt x="27" y="0"/>
                    </a:moveTo>
                    <a:cubicBezTo>
                      <a:pt x="18" y="2"/>
                      <a:pt x="9" y="2"/>
                      <a:pt x="0" y="0"/>
                    </a:cubicBezTo>
                    <a:cubicBezTo>
                      <a:pt x="9" y="0"/>
                      <a:pt x="18" y="0"/>
                      <a:pt x="27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71"/>
              <p:cNvSpPr/>
              <p:nvPr/>
            </p:nvSpPr>
            <p:spPr>
              <a:xfrm>
                <a:off x="4212" y="1810"/>
                <a:ext cx="31" cy="11"/>
              </a:xfrm>
              <a:custGeom>
                <a:avLst/>
                <a:gdLst/>
                <a:ahLst/>
                <a:cxnLst/>
                <a:rect l="l" t="t" r="r" b="b"/>
                <a:pathLst>
                  <a:path w="17" h="6" extrusionOk="0">
                    <a:moveTo>
                      <a:pt x="0" y="6"/>
                    </a:moveTo>
                    <a:cubicBezTo>
                      <a:pt x="3" y="4"/>
                      <a:pt x="6" y="2"/>
                      <a:pt x="10" y="0"/>
                    </a:cubicBezTo>
                    <a:cubicBezTo>
                      <a:pt x="12" y="0"/>
                      <a:pt x="14" y="0"/>
                      <a:pt x="17" y="0"/>
                    </a:cubicBezTo>
                    <a:cubicBezTo>
                      <a:pt x="11" y="1"/>
                      <a:pt x="7" y="5"/>
                      <a:pt x="0" y="6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71"/>
              <p:cNvSpPr/>
              <p:nvPr/>
            </p:nvSpPr>
            <p:spPr>
              <a:xfrm>
                <a:off x="4258" y="1673"/>
                <a:ext cx="32" cy="9"/>
              </a:xfrm>
              <a:custGeom>
                <a:avLst/>
                <a:gdLst/>
                <a:ahLst/>
                <a:cxnLst/>
                <a:rect l="l" t="t" r="r" b="b"/>
                <a:pathLst>
                  <a:path w="18" h="5" extrusionOk="0">
                    <a:moveTo>
                      <a:pt x="0" y="3"/>
                    </a:moveTo>
                    <a:cubicBezTo>
                      <a:pt x="1" y="3"/>
                      <a:pt x="2" y="2"/>
                      <a:pt x="3" y="2"/>
                    </a:cubicBezTo>
                    <a:cubicBezTo>
                      <a:pt x="8" y="3"/>
                      <a:pt x="13" y="0"/>
                      <a:pt x="18" y="2"/>
                    </a:cubicBezTo>
                    <a:cubicBezTo>
                      <a:pt x="12" y="3"/>
                      <a:pt x="6" y="4"/>
                      <a:pt x="1" y="5"/>
                    </a:cubicBezTo>
                    <a:cubicBezTo>
                      <a:pt x="1" y="4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71"/>
              <p:cNvSpPr/>
              <p:nvPr/>
            </p:nvSpPr>
            <p:spPr>
              <a:xfrm>
                <a:off x="312" y="1627"/>
                <a:ext cx="1603" cy="273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3" extrusionOk="0">
                    <a:moveTo>
                      <a:pt x="778" y="49"/>
                    </a:moveTo>
                    <a:cubicBezTo>
                      <a:pt x="773" y="44"/>
                      <a:pt x="768" y="38"/>
                      <a:pt x="756" y="38"/>
                    </a:cubicBezTo>
                    <a:cubicBezTo>
                      <a:pt x="737" y="37"/>
                      <a:pt x="718" y="36"/>
                      <a:pt x="702" y="44"/>
                    </a:cubicBezTo>
                    <a:cubicBezTo>
                      <a:pt x="694" y="48"/>
                      <a:pt x="695" y="53"/>
                      <a:pt x="704" y="56"/>
                    </a:cubicBezTo>
                    <a:cubicBezTo>
                      <a:pt x="713" y="59"/>
                      <a:pt x="723" y="61"/>
                      <a:pt x="733" y="63"/>
                    </a:cubicBezTo>
                    <a:cubicBezTo>
                      <a:pt x="736" y="65"/>
                      <a:pt x="741" y="63"/>
                      <a:pt x="746" y="65"/>
                    </a:cubicBezTo>
                    <a:cubicBezTo>
                      <a:pt x="740" y="69"/>
                      <a:pt x="737" y="73"/>
                      <a:pt x="724" y="69"/>
                    </a:cubicBezTo>
                    <a:cubicBezTo>
                      <a:pt x="685" y="59"/>
                      <a:pt x="643" y="58"/>
                      <a:pt x="601" y="61"/>
                    </a:cubicBezTo>
                    <a:cubicBezTo>
                      <a:pt x="593" y="62"/>
                      <a:pt x="584" y="64"/>
                      <a:pt x="576" y="67"/>
                    </a:cubicBezTo>
                    <a:cubicBezTo>
                      <a:pt x="564" y="72"/>
                      <a:pt x="548" y="72"/>
                      <a:pt x="535" y="75"/>
                    </a:cubicBezTo>
                    <a:cubicBezTo>
                      <a:pt x="520" y="79"/>
                      <a:pt x="505" y="83"/>
                      <a:pt x="497" y="91"/>
                    </a:cubicBezTo>
                    <a:cubicBezTo>
                      <a:pt x="481" y="106"/>
                      <a:pt x="496" y="115"/>
                      <a:pt x="521" y="117"/>
                    </a:cubicBezTo>
                    <a:cubicBezTo>
                      <a:pt x="525" y="117"/>
                      <a:pt x="530" y="116"/>
                      <a:pt x="534" y="118"/>
                    </a:cubicBezTo>
                    <a:cubicBezTo>
                      <a:pt x="536" y="121"/>
                      <a:pt x="538" y="124"/>
                      <a:pt x="541" y="127"/>
                    </a:cubicBezTo>
                    <a:cubicBezTo>
                      <a:pt x="537" y="128"/>
                      <a:pt x="534" y="127"/>
                      <a:pt x="531" y="126"/>
                    </a:cubicBezTo>
                    <a:cubicBezTo>
                      <a:pt x="499" y="120"/>
                      <a:pt x="469" y="122"/>
                      <a:pt x="444" y="136"/>
                    </a:cubicBezTo>
                    <a:cubicBezTo>
                      <a:pt x="439" y="138"/>
                      <a:pt x="434" y="141"/>
                      <a:pt x="428" y="143"/>
                    </a:cubicBezTo>
                    <a:cubicBezTo>
                      <a:pt x="422" y="145"/>
                      <a:pt x="416" y="147"/>
                      <a:pt x="419" y="153"/>
                    </a:cubicBezTo>
                    <a:cubicBezTo>
                      <a:pt x="419" y="153"/>
                      <a:pt x="417" y="153"/>
                      <a:pt x="416" y="153"/>
                    </a:cubicBezTo>
                    <a:cubicBezTo>
                      <a:pt x="408" y="150"/>
                      <a:pt x="401" y="145"/>
                      <a:pt x="390" y="145"/>
                    </a:cubicBezTo>
                    <a:cubicBezTo>
                      <a:pt x="378" y="142"/>
                      <a:pt x="366" y="139"/>
                      <a:pt x="355" y="135"/>
                    </a:cubicBezTo>
                    <a:cubicBezTo>
                      <a:pt x="352" y="134"/>
                      <a:pt x="349" y="133"/>
                      <a:pt x="351" y="131"/>
                    </a:cubicBezTo>
                    <a:cubicBezTo>
                      <a:pt x="360" y="128"/>
                      <a:pt x="368" y="130"/>
                      <a:pt x="376" y="132"/>
                    </a:cubicBezTo>
                    <a:cubicBezTo>
                      <a:pt x="386" y="133"/>
                      <a:pt x="396" y="133"/>
                      <a:pt x="406" y="131"/>
                    </a:cubicBezTo>
                    <a:cubicBezTo>
                      <a:pt x="425" y="127"/>
                      <a:pt x="443" y="123"/>
                      <a:pt x="460" y="118"/>
                    </a:cubicBezTo>
                    <a:cubicBezTo>
                      <a:pt x="469" y="115"/>
                      <a:pt x="475" y="111"/>
                      <a:pt x="475" y="104"/>
                    </a:cubicBezTo>
                    <a:cubicBezTo>
                      <a:pt x="475" y="98"/>
                      <a:pt x="467" y="96"/>
                      <a:pt x="459" y="93"/>
                    </a:cubicBezTo>
                    <a:cubicBezTo>
                      <a:pt x="452" y="91"/>
                      <a:pt x="444" y="90"/>
                      <a:pt x="436" y="90"/>
                    </a:cubicBezTo>
                    <a:cubicBezTo>
                      <a:pt x="412" y="88"/>
                      <a:pt x="388" y="86"/>
                      <a:pt x="364" y="88"/>
                    </a:cubicBezTo>
                    <a:cubicBezTo>
                      <a:pt x="351" y="89"/>
                      <a:pt x="332" y="98"/>
                      <a:pt x="329" y="106"/>
                    </a:cubicBezTo>
                    <a:cubicBezTo>
                      <a:pt x="326" y="113"/>
                      <a:pt x="329" y="120"/>
                      <a:pt x="340" y="125"/>
                    </a:cubicBezTo>
                    <a:cubicBezTo>
                      <a:pt x="343" y="126"/>
                      <a:pt x="349" y="127"/>
                      <a:pt x="346" y="130"/>
                    </a:cubicBezTo>
                    <a:cubicBezTo>
                      <a:pt x="330" y="131"/>
                      <a:pt x="314" y="131"/>
                      <a:pt x="299" y="128"/>
                    </a:cubicBezTo>
                    <a:cubicBezTo>
                      <a:pt x="297" y="127"/>
                      <a:pt x="294" y="126"/>
                      <a:pt x="297" y="126"/>
                    </a:cubicBezTo>
                    <a:cubicBezTo>
                      <a:pt x="308" y="123"/>
                      <a:pt x="312" y="116"/>
                      <a:pt x="317" y="110"/>
                    </a:cubicBezTo>
                    <a:cubicBezTo>
                      <a:pt x="314" y="111"/>
                      <a:pt x="311" y="111"/>
                      <a:pt x="308" y="110"/>
                    </a:cubicBezTo>
                    <a:cubicBezTo>
                      <a:pt x="294" y="103"/>
                      <a:pt x="279" y="106"/>
                      <a:pt x="266" y="109"/>
                    </a:cubicBezTo>
                    <a:cubicBezTo>
                      <a:pt x="249" y="112"/>
                      <a:pt x="249" y="120"/>
                      <a:pt x="263" y="126"/>
                    </a:cubicBezTo>
                    <a:cubicBezTo>
                      <a:pt x="264" y="127"/>
                      <a:pt x="263" y="128"/>
                      <a:pt x="263" y="128"/>
                    </a:cubicBezTo>
                    <a:cubicBezTo>
                      <a:pt x="246" y="128"/>
                      <a:pt x="229" y="128"/>
                      <a:pt x="212" y="128"/>
                    </a:cubicBezTo>
                    <a:cubicBezTo>
                      <a:pt x="210" y="127"/>
                      <a:pt x="206" y="127"/>
                      <a:pt x="207" y="124"/>
                    </a:cubicBezTo>
                    <a:cubicBezTo>
                      <a:pt x="213" y="122"/>
                      <a:pt x="221" y="122"/>
                      <a:pt x="228" y="119"/>
                    </a:cubicBezTo>
                    <a:cubicBezTo>
                      <a:pt x="243" y="113"/>
                      <a:pt x="244" y="103"/>
                      <a:pt x="231" y="96"/>
                    </a:cubicBezTo>
                    <a:cubicBezTo>
                      <a:pt x="223" y="91"/>
                      <a:pt x="213" y="90"/>
                      <a:pt x="203" y="90"/>
                    </a:cubicBezTo>
                    <a:cubicBezTo>
                      <a:pt x="177" y="89"/>
                      <a:pt x="153" y="92"/>
                      <a:pt x="129" y="96"/>
                    </a:cubicBezTo>
                    <a:cubicBezTo>
                      <a:pt x="113" y="98"/>
                      <a:pt x="108" y="105"/>
                      <a:pt x="112" y="114"/>
                    </a:cubicBezTo>
                    <a:cubicBezTo>
                      <a:pt x="113" y="116"/>
                      <a:pt x="115" y="118"/>
                      <a:pt x="112" y="120"/>
                    </a:cubicBezTo>
                    <a:cubicBezTo>
                      <a:pt x="105" y="120"/>
                      <a:pt x="98" y="120"/>
                      <a:pt x="90" y="120"/>
                    </a:cubicBezTo>
                    <a:cubicBezTo>
                      <a:pt x="87" y="118"/>
                      <a:pt x="87" y="115"/>
                      <a:pt x="88" y="113"/>
                    </a:cubicBezTo>
                    <a:cubicBezTo>
                      <a:pt x="90" y="109"/>
                      <a:pt x="88" y="105"/>
                      <a:pt x="85" y="102"/>
                    </a:cubicBezTo>
                    <a:cubicBezTo>
                      <a:pt x="77" y="90"/>
                      <a:pt x="59" y="88"/>
                      <a:pt x="41" y="87"/>
                    </a:cubicBezTo>
                    <a:cubicBezTo>
                      <a:pt x="28" y="86"/>
                      <a:pt x="14" y="86"/>
                      <a:pt x="0" y="88"/>
                    </a:cubicBezTo>
                    <a:cubicBezTo>
                      <a:pt x="10" y="81"/>
                      <a:pt x="18" y="72"/>
                      <a:pt x="37" y="72"/>
                    </a:cubicBezTo>
                    <a:cubicBezTo>
                      <a:pt x="43" y="72"/>
                      <a:pt x="50" y="71"/>
                      <a:pt x="43" y="66"/>
                    </a:cubicBezTo>
                    <a:cubicBezTo>
                      <a:pt x="38" y="63"/>
                      <a:pt x="42" y="62"/>
                      <a:pt x="47" y="61"/>
                    </a:cubicBezTo>
                    <a:cubicBezTo>
                      <a:pt x="55" y="61"/>
                      <a:pt x="63" y="61"/>
                      <a:pt x="71" y="61"/>
                    </a:cubicBezTo>
                    <a:cubicBezTo>
                      <a:pt x="77" y="61"/>
                      <a:pt x="83" y="61"/>
                      <a:pt x="85" y="56"/>
                    </a:cubicBezTo>
                    <a:cubicBezTo>
                      <a:pt x="87" y="52"/>
                      <a:pt x="84" y="49"/>
                      <a:pt x="77" y="48"/>
                    </a:cubicBezTo>
                    <a:cubicBezTo>
                      <a:pt x="75" y="47"/>
                      <a:pt x="71" y="47"/>
                      <a:pt x="72" y="45"/>
                    </a:cubicBezTo>
                    <a:cubicBezTo>
                      <a:pt x="73" y="43"/>
                      <a:pt x="76" y="42"/>
                      <a:pt x="80" y="42"/>
                    </a:cubicBezTo>
                    <a:cubicBezTo>
                      <a:pt x="87" y="42"/>
                      <a:pt x="94" y="42"/>
                      <a:pt x="100" y="41"/>
                    </a:cubicBezTo>
                    <a:cubicBezTo>
                      <a:pt x="109" y="38"/>
                      <a:pt x="115" y="36"/>
                      <a:pt x="108" y="30"/>
                    </a:cubicBezTo>
                    <a:cubicBezTo>
                      <a:pt x="105" y="27"/>
                      <a:pt x="105" y="24"/>
                      <a:pt x="111" y="23"/>
                    </a:cubicBezTo>
                    <a:cubicBezTo>
                      <a:pt x="114" y="22"/>
                      <a:pt x="112" y="20"/>
                      <a:pt x="112" y="19"/>
                    </a:cubicBezTo>
                    <a:cubicBezTo>
                      <a:pt x="124" y="20"/>
                      <a:pt x="136" y="21"/>
                      <a:pt x="148" y="21"/>
                    </a:cubicBezTo>
                    <a:cubicBezTo>
                      <a:pt x="151" y="22"/>
                      <a:pt x="153" y="22"/>
                      <a:pt x="153" y="20"/>
                    </a:cubicBezTo>
                    <a:cubicBezTo>
                      <a:pt x="176" y="24"/>
                      <a:pt x="201" y="23"/>
                      <a:pt x="225" y="25"/>
                    </a:cubicBezTo>
                    <a:cubicBezTo>
                      <a:pt x="233" y="25"/>
                      <a:pt x="240" y="24"/>
                      <a:pt x="248" y="22"/>
                    </a:cubicBezTo>
                    <a:cubicBezTo>
                      <a:pt x="257" y="28"/>
                      <a:pt x="268" y="28"/>
                      <a:pt x="280" y="26"/>
                    </a:cubicBezTo>
                    <a:cubicBezTo>
                      <a:pt x="300" y="22"/>
                      <a:pt x="321" y="23"/>
                      <a:pt x="342" y="24"/>
                    </a:cubicBezTo>
                    <a:cubicBezTo>
                      <a:pt x="346" y="24"/>
                      <a:pt x="351" y="25"/>
                      <a:pt x="354" y="23"/>
                    </a:cubicBezTo>
                    <a:cubicBezTo>
                      <a:pt x="361" y="18"/>
                      <a:pt x="370" y="18"/>
                      <a:pt x="379" y="18"/>
                    </a:cubicBezTo>
                    <a:cubicBezTo>
                      <a:pt x="387" y="18"/>
                      <a:pt x="394" y="18"/>
                      <a:pt x="401" y="15"/>
                    </a:cubicBezTo>
                    <a:cubicBezTo>
                      <a:pt x="401" y="15"/>
                      <a:pt x="402" y="14"/>
                      <a:pt x="403" y="14"/>
                    </a:cubicBezTo>
                    <a:cubicBezTo>
                      <a:pt x="424" y="14"/>
                      <a:pt x="445" y="11"/>
                      <a:pt x="466" y="9"/>
                    </a:cubicBezTo>
                    <a:cubicBezTo>
                      <a:pt x="468" y="8"/>
                      <a:pt x="473" y="9"/>
                      <a:pt x="474" y="7"/>
                    </a:cubicBezTo>
                    <a:cubicBezTo>
                      <a:pt x="479" y="7"/>
                      <a:pt x="485" y="7"/>
                      <a:pt x="487" y="11"/>
                    </a:cubicBezTo>
                    <a:cubicBezTo>
                      <a:pt x="483" y="17"/>
                      <a:pt x="476" y="18"/>
                      <a:pt x="467" y="19"/>
                    </a:cubicBezTo>
                    <a:cubicBezTo>
                      <a:pt x="459" y="19"/>
                      <a:pt x="452" y="19"/>
                      <a:pt x="445" y="21"/>
                    </a:cubicBezTo>
                    <a:cubicBezTo>
                      <a:pt x="436" y="23"/>
                      <a:pt x="435" y="27"/>
                      <a:pt x="442" y="31"/>
                    </a:cubicBezTo>
                    <a:cubicBezTo>
                      <a:pt x="445" y="33"/>
                      <a:pt x="449" y="33"/>
                      <a:pt x="453" y="34"/>
                    </a:cubicBezTo>
                    <a:cubicBezTo>
                      <a:pt x="477" y="36"/>
                      <a:pt x="501" y="37"/>
                      <a:pt x="526" y="36"/>
                    </a:cubicBezTo>
                    <a:cubicBezTo>
                      <a:pt x="536" y="35"/>
                      <a:pt x="545" y="34"/>
                      <a:pt x="552" y="28"/>
                    </a:cubicBezTo>
                    <a:cubicBezTo>
                      <a:pt x="557" y="25"/>
                      <a:pt x="561" y="25"/>
                      <a:pt x="563" y="30"/>
                    </a:cubicBezTo>
                    <a:cubicBezTo>
                      <a:pt x="564" y="35"/>
                      <a:pt x="569" y="38"/>
                      <a:pt x="577" y="39"/>
                    </a:cubicBezTo>
                    <a:cubicBezTo>
                      <a:pt x="587" y="40"/>
                      <a:pt x="596" y="45"/>
                      <a:pt x="608" y="43"/>
                    </a:cubicBezTo>
                    <a:cubicBezTo>
                      <a:pt x="614" y="42"/>
                      <a:pt x="620" y="42"/>
                      <a:pt x="621" y="38"/>
                    </a:cubicBezTo>
                    <a:cubicBezTo>
                      <a:pt x="622" y="33"/>
                      <a:pt x="621" y="29"/>
                      <a:pt x="613" y="27"/>
                    </a:cubicBezTo>
                    <a:cubicBezTo>
                      <a:pt x="601" y="23"/>
                      <a:pt x="588" y="21"/>
                      <a:pt x="575" y="24"/>
                    </a:cubicBezTo>
                    <a:cubicBezTo>
                      <a:pt x="564" y="26"/>
                      <a:pt x="557" y="24"/>
                      <a:pt x="550" y="20"/>
                    </a:cubicBezTo>
                    <a:cubicBezTo>
                      <a:pt x="544" y="16"/>
                      <a:pt x="539" y="14"/>
                      <a:pt x="529" y="15"/>
                    </a:cubicBezTo>
                    <a:cubicBezTo>
                      <a:pt x="519" y="17"/>
                      <a:pt x="508" y="16"/>
                      <a:pt x="498" y="17"/>
                    </a:cubicBezTo>
                    <a:cubicBezTo>
                      <a:pt x="486" y="18"/>
                      <a:pt x="485" y="16"/>
                      <a:pt x="487" y="10"/>
                    </a:cubicBezTo>
                    <a:cubicBezTo>
                      <a:pt x="488" y="8"/>
                      <a:pt x="490" y="8"/>
                      <a:pt x="492" y="7"/>
                    </a:cubicBezTo>
                    <a:cubicBezTo>
                      <a:pt x="493" y="7"/>
                      <a:pt x="495" y="7"/>
                      <a:pt x="496" y="7"/>
                    </a:cubicBezTo>
                    <a:cubicBezTo>
                      <a:pt x="506" y="8"/>
                      <a:pt x="515" y="7"/>
                      <a:pt x="524" y="5"/>
                    </a:cubicBezTo>
                    <a:cubicBezTo>
                      <a:pt x="526" y="4"/>
                      <a:pt x="528" y="4"/>
                      <a:pt x="530" y="4"/>
                    </a:cubicBezTo>
                    <a:cubicBezTo>
                      <a:pt x="536" y="4"/>
                      <a:pt x="542" y="1"/>
                      <a:pt x="548" y="4"/>
                    </a:cubicBezTo>
                    <a:cubicBezTo>
                      <a:pt x="572" y="6"/>
                      <a:pt x="595" y="1"/>
                      <a:pt x="619" y="1"/>
                    </a:cubicBezTo>
                    <a:cubicBezTo>
                      <a:pt x="627" y="1"/>
                      <a:pt x="634" y="2"/>
                      <a:pt x="639" y="6"/>
                    </a:cubicBezTo>
                    <a:cubicBezTo>
                      <a:pt x="638" y="7"/>
                      <a:pt x="637" y="7"/>
                      <a:pt x="635" y="8"/>
                    </a:cubicBezTo>
                    <a:cubicBezTo>
                      <a:pt x="620" y="13"/>
                      <a:pt x="619" y="19"/>
                      <a:pt x="633" y="26"/>
                    </a:cubicBezTo>
                    <a:cubicBezTo>
                      <a:pt x="654" y="37"/>
                      <a:pt x="678" y="40"/>
                      <a:pt x="704" y="34"/>
                    </a:cubicBezTo>
                    <a:cubicBezTo>
                      <a:pt x="724" y="29"/>
                      <a:pt x="744" y="23"/>
                      <a:pt x="765" y="21"/>
                    </a:cubicBezTo>
                    <a:cubicBezTo>
                      <a:pt x="769" y="20"/>
                      <a:pt x="774" y="19"/>
                      <a:pt x="774" y="16"/>
                    </a:cubicBezTo>
                    <a:cubicBezTo>
                      <a:pt x="774" y="13"/>
                      <a:pt x="770" y="11"/>
                      <a:pt x="765" y="10"/>
                    </a:cubicBezTo>
                    <a:cubicBezTo>
                      <a:pt x="763" y="10"/>
                      <a:pt x="760" y="9"/>
                      <a:pt x="757" y="9"/>
                    </a:cubicBezTo>
                    <a:cubicBezTo>
                      <a:pt x="730" y="9"/>
                      <a:pt x="704" y="5"/>
                      <a:pt x="676" y="6"/>
                    </a:cubicBezTo>
                    <a:cubicBezTo>
                      <a:pt x="671" y="6"/>
                      <a:pt x="665" y="7"/>
                      <a:pt x="661" y="4"/>
                    </a:cubicBezTo>
                    <a:cubicBezTo>
                      <a:pt x="672" y="2"/>
                      <a:pt x="683" y="3"/>
                      <a:pt x="694" y="3"/>
                    </a:cubicBezTo>
                    <a:cubicBezTo>
                      <a:pt x="699" y="3"/>
                      <a:pt x="704" y="3"/>
                      <a:pt x="706" y="0"/>
                    </a:cubicBezTo>
                    <a:cubicBezTo>
                      <a:pt x="739" y="0"/>
                      <a:pt x="772" y="3"/>
                      <a:pt x="804" y="5"/>
                    </a:cubicBezTo>
                    <a:cubicBezTo>
                      <a:pt x="817" y="6"/>
                      <a:pt x="831" y="7"/>
                      <a:pt x="843" y="8"/>
                    </a:cubicBezTo>
                    <a:cubicBezTo>
                      <a:pt x="847" y="8"/>
                      <a:pt x="849" y="6"/>
                      <a:pt x="852" y="6"/>
                    </a:cubicBezTo>
                    <a:cubicBezTo>
                      <a:pt x="853" y="9"/>
                      <a:pt x="856" y="10"/>
                      <a:pt x="861" y="10"/>
                    </a:cubicBezTo>
                    <a:cubicBezTo>
                      <a:pt x="873" y="10"/>
                      <a:pt x="884" y="11"/>
                      <a:pt x="895" y="12"/>
                    </a:cubicBezTo>
                    <a:cubicBezTo>
                      <a:pt x="897" y="14"/>
                      <a:pt x="900" y="16"/>
                      <a:pt x="903" y="19"/>
                    </a:cubicBezTo>
                    <a:cubicBezTo>
                      <a:pt x="883" y="16"/>
                      <a:pt x="864" y="17"/>
                      <a:pt x="845" y="17"/>
                    </a:cubicBezTo>
                    <a:cubicBezTo>
                      <a:pt x="836" y="17"/>
                      <a:pt x="843" y="14"/>
                      <a:pt x="841" y="11"/>
                    </a:cubicBezTo>
                    <a:cubicBezTo>
                      <a:pt x="833" y="19"/>
                      <a:pt x="817" y="20"/>
                      <a:pt x="809" y="28"/>
                    </a:cubicBezTo>
                    <a:cubicBezTo>
                      <a:pt x="804" y="34"/>
                      <a:pt x="793" y="38"/>
                      <a:pt x="785" y="43"/>
                    </a:cubicBezTo>
                    <a:cubicBezTo>
                      <a:pt x="782" y="45"/>
                      <a:pt x="778" y="46"/>
                      <a:pt x="778" y="49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71"/>
              <p:cNvSpPr/>
              <p:nvPr/>
            </p:nvSpPr>
            <p:spPr>
              <a:xfrm>
                <a:off x="752" y="1598"/>
                <a:ext cx="389" cy="8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47" extrusionOk="0">
                    <a:moveTo>
                      <a:pt x="218" y="25"/>
                    </a:moveTo>
                    <a:cubicBezTo>
                      <a:pt x="201" y="30"/>
                      <a:pt x="182" y="33"/>
                      <a:pt x="163" y="31"/>
                    </a:cubicBezTo>
                    <a:cubicBezTo>
                      <a:pt x="160" y="31"/>
                      <a:pt x="156" y="31"/>
                      <a:pt x="155" y="32"/>
                    </a:cubicBezTo>
                    <a:cubicBezTo>
                      <a:pt x="145" y="38"/>
                      <a:pt x="133" y="36"/>
                      <a:pt x="122" y="36"/>
                    </a:cubicBezTo>
                    <a:cubicBezTo>
                      <a:pt x="117" y="36"/>
                      <a:pt x="114" y="37"/>
                      <a:pt x="111" y="39"/>
                    </a:cubicBezTo>
                    <a:cubicBezTo>
                      <a:pt x="107" y="41"/>
                      <a:pt x="103" y="43"/>
                      <a:pt x="96" y="42"/>
                    </a:cubicBezTo>
                    <a:cubicBezTo>
                      <a:pt x="72" y="40"/>
                      <a:pt x="47" y="42"/>
                      <a:pt x="22" y="44"/>
                    </a:cubicBezTo>
                    <a:cubicBezTo>
                      <a:pt x="14" y="45"/>
                      <a:pt x="3" y="47"/>
                      <a:pt x="0" y="39"/>
                    </a:cubicBezTo>
                    <a:cubicBezTo>
                      <a:pt x="2" y="32"/>
                      <a:pt x="11" y="31"/>
                      <a:pt x="19" y="30"/>
                    </a:cubicBezTo>
                    <a:cubicBezTo>
                      <a:pt x="26" y="29"/>
                      <a:pt x="31" y="28"/>
                      <a:pt x="34" y="24"/>
                    </a:cubicBezTo>
                    <a:cubicBezTo>
                      <a:pt x="38" y="20"/>
                      <a:pt x="45" y="17"/>
                      <a:pt x="51" y="14"/>
                    </a:cubicBezTo>
                    <a:cubicBezTo>
                      <a:pt x="68" y="10"/>
                      <a:pt x="83" y="5"/>
                      <a:pt x="102" y="3"/>
                    </a:cubicBezTo>
                    <a:cubicBezTo>
                      <a:pt x="129" y="0"/>
                      <a:pt x="155" y="1"/>
                      <a:pt x="182" y="4"/>
                    </a:cubicBezTo>
                    <a:cubicBezTo>
                      <a:pt x="189" y="5"/>
                      <a:pt x="195" y="6"/>
                      <a:pt x="201" y="8"/>
                    </a:cubicBezTo>
                    <a:cubicBezTo>
                      <a:pt x="212" y="12"/>
                      <a:pt x="219" y="17"/>
                      <a:pt x="218" y="2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71"/>
              <p:cNvSpPr/>
              <p:nvPr/>
            </p:nvSpPr>
            <p:spPr>
              <a:xfrm>
                <a:off x="573" y="1573"/>
                <a:ext cx="270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" extrusionOk="0">
                    <a:moveTo>
                      <a:pt x="152" y="28"/>
                    </a:moveTo>
                    <a:cubicBezTo>
                      <a:pt x="141" y="35"/>
                      <a:pt x="138" y="46"/>
                      <a:pt x="118" y="46"/>
                    </a:cubicBezTo>
                    <a:cubicBezTo>
                      <a:pt x="111" y="46"/>
                      <a:pt x="105" y="49"/>
                      <a:pt x="101" y="53"/>
                    </a:cubicBezTo>
                    <a:cubicBezTo>
                      <a:pt x="98" y="54"/>
                      <a:pt x="99" y="57"/>
                      <a:pt x="94" y="57"/>
                    </a:cubicBezTo>
                    <a:cubicBezTo>
                      <a:pt x="68" y="56"/>
                      <a:pt x="41" y="57"/>
                      <a:pt x="15" y="53"/>
                    </a:cubicBezTo>
                    <a:cubicBezTo>
                      <a:pt x="11" y="52"/>
                      <a:pt x="8" y="51"/>
                      <a:pt x="6" y="50"/>
                    </a:cubicBezTo>
                    <a:cubicBezTo>
                      <a:pt x="1" y="45"/>
                      <a:pt x="0" y="39"/>
                      <a:pt x="1" y="33"/>
                    </a:cubicBezTo>
                    <a:cubicBezTo>
                      <a:pt x="1" y="31"/>
                      <a:pt x="2" y="29"/>
                      <a:pt x="5" y="28"/>
                    </a:cubicBezTo>
                    <a:cubicBezTo>
                      <a:pt x="10" y="27"/>
                      <a:pt x="12" y="30"/>
                      <a:pt x="13" y="31"/>
                    </a:cubicBezTo>
                    <a:cubicBezTo>
                      <a:pt x="17" y="34"/>
                      <a:pt x="20" y="38"/>
                      <a:pt x="24" y="43"/>
                    </a:cubicBezTo>
                    <a:cubicBezTo>
                      <a:pt x="21" y="32"/>
                      <a:pt x="22" y="23"/>
                      <a:pt x="22" y="13"/>
                    </a:cubicBezTo>
                    <a:cubicBezTo>
                      <a:pt x="22" y="11"/>
                      <a:pt x="23" y="9"/>
                      <a:pt x="25" y="7"/>
                    </a:cubicBezTo>
                    <a:cubicBezTo>
                      <a:pt x="30" y="2"/>
                      <a:pt x="36" y="2"/>
                      <a:pt x="39" y="7"/>
                    </a:cubicBezTo>
                    <a:cubicBezTo>
                      <a:pt x="42" y="10"/>
                      <a:pt x="44" y="14"/>
                      <a:pt x="45" y="18"/>
                    </a:cubicBezTo>
                    <a:cubicBezTo>
                      <a:pt x="46" y="21"/>
                      <a:pt x="46" y="25"/>
                      <a:pt x="47" y="29"/>
                    </a:cubicBezTo>
                    <a:cubicBezTo>
                      <a:pt x="50" y="24"/>
                      <a:pt x="53" y="18"/>
                      <a:pt x="57" y="13"/>
                    </a:cubicBezTo>
                    <a:cubicBezTo>
                      <a:pt x="59" y="10"/>
                      <a:pt x="61" y="6"/>
                      <a:pt x="69" y="7"/>
                    </a:cubicBezTo>
                    <a:cubicBezTo>
                      <a:pt x="76" y="8"/>
                      <a:pt x="76" y="12"/>
                      <a:pt x="77" y="15"/>
                    </a:cubicBezTo>
                    <a:cubicBezTo>
                      <a:pt x="78" y="19"/>
                      <a:pt x="78" y="24"/>
                      <a:pt x="78" y="29"/>
                    </a:cubicBezTo>
                    <a:cubicBezTo>
                      <a:pt x="84" y="21"/>
                      <a:pt x="88" y="14"/>
                      <a:pt x="97" y="8"/>
                    </a:cubicBezTo>
                    <a:cubicBezTo>
                      <a:pt x="100" y="5"/>
                      <a:pt x="103" y="4"/>
                      <a:pt x="108" y="3"/>
                    </a:cubicBezTo>
                    <a:cubicBezTo>
                      <a:pt x="118" y="0"/>
                      <a:pt x="124" y="2"/>
                      <a:pt x="125" y="9"/>
                    </a:cubicBezTo>
                    <a:cubicBezTo>
                      <a:pt x="125" y="14"/>
                      <a:pt x="123" y="20"/>
                      <a:pt x="120" y="25"/>
                    </a:cubicBezTo>
                    <a:cubicBezTo>
                      <a:pt x="118" y="27"/>
                      <a:pt x="117" y="29"/>
                      <a:pt x="115" y="33"/>
                    </a:cubicBezTo>
                    <a:cubicBezTo>
                      <a:pt x="128" y="29"/>
                      <a:pt x="138" y="21"/>
                      <a:pt x="152" y="28"/>
                    </a:cubicBezTo>
                    <a:close/>
                  </a:path>
                </a:pathLst>
              </a:custGeom>
              <a:solidFill>
                <a:srgbClr val="8399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71"/>
              <p:cNvSpPr/>
              <p:nvPr/>
            </p:nvSpPr>
            <p:spPr>
              <a:xfrm>
                <a:off x="1146" y="1609"/>
                <a:ext cx="14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84" h="20" extrusionOk="0">
                    <a:moveTo>
                      <a:pt x="16" y="20"/>
                    </a:moveTo>
                    <a:cubicBezTo>
                      <a:pt x="13" y="18"/>
                      <a:pt x="6" y="20"/>
                      <a:pt x="4" y="17"/>
                    </a:cubicBezTo>
                    <a:cubicBezTo>
                      <a:pt x="0" y="9"/>
                      <a:pt x="9" y="1"/>
                      <a:pt x="27" y="0"/>
                    </a:cubicBezTo>
                    <a:cubicBezTo>
                      <a:pt x="39" y="0"/>
                      <a:pt x="51" y="0"/>
                      <a:pt x="63" y="0"/>
                    </a:cubicBezTo>
                    <a:cubicBezTo>
                      <a:pt x="69" y="2"/>
                      <a:pt x="74" y="3"/>
                      <a:pt x="78" y="5"/>
                    </a:cubicBezTo>
                    <a:cubicBezTo>
                      <a:pt x="84" y="9"/>
                      <a:pt x="84" y="11"/>
                      <a:pt x="78" y="14"/>
                    </a:cubicBezTo>
                    <a:cubicBezTo>
                      <a:pt x="72" y="15"/>
                      <a:pt x="65" y="15"/>
                      <a:pt x="59" y="16"/>
                    </a:cubicBezTo>
                    <a:cubicBezTo>
                      <a:pt x="53" y="13"/>
                      <a:pt x="45" y="12"/>
                      <a:pt x="46" y="6"/>
                    </a:cubicBezTo>
                    <a:cubicBezTo>
                      <a:pt x="46" y="3"/>
                      <a:pt x="43" y="5"/>
                      <a:pt x="43" y="5"/>
                    </a:cubicBezTo>
                    <a:cubicBezTo>
                      <a:pt x="41" y="6"/>
                      <a:pt x="38" y="4"/>
                      <a:pt x="38" y="6"/>
                    </a:cubicBezTo>
                    <a:cubicBezTo>
                      <a:pt x="39" y="12"/>
                      <a:pt x="28" y="14"/>
                      <a:pt x="23" y="18"/>
                    </a:cubicBezTo>
                    <a:cubicBezTo>
                      <a:pt x="21" y="19"/>
                      <a:pt x="19" y="19"/>
                      <a:pt x="18" y="20"/>
                    </a:cubicBezTo>
                    <a:cubicBezTo>
                      <a:pt x="17" y="20"/>
                      <a:pt x="17" y="20"/>
                      <a:pt x="16" y="20"/>
                    </a:cubicBezTo>
                    <a:close/>
                  </a:path>
                </a:pathLst>
              </a:custGeom>
              <a:solidFill>
                <a:srgbClr val="6955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71"/>
              <p:cNvSpPr/>
              <p:nvPr/>
            </p:nvSpPr>
            <p:spPr>
              <a:xfrm>
                <a:off x="2483" y="1584"/>
                <a:ext cx="17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98" h="47" extrusionOk="0">
                    <a:moveTo>
                      <a:pt x="73" y="46"/>
                    </a:moveTo>
                    <a:cubicBezTo>
                      <a:pt x="55" y="47"/>
                      <a:pt x="39" y="44"/>
                      <a:pt x="23" y="41"/>
                    </a:cubicBezTo>
                    <a:cubicBezTo>
                      <a:pt x="20" y="40"/>
                      <a:pt x="17" y="40"/>
                      <a:pt x="14" y="40"/>
                    </a:cubicBezTo>
                    <a:cubicBezTo>
                      <a:pt x="3" y="39"/>
                      <a:pt x="2" y="37"/>
                      <a:pt x="7" y="32"/>
                    </a:cubicBezTo>
                    <a:cubicBezTo>
                      <a:pt x="11" y="32"/>
                      <a:pt x="14" y="32"/>
                      <a:pt x="11" y="29"/>
                    </a:cubicBezTo>
                    <a:cubicBezTo>
                      <a:pt x="8" y="25"/>
                      <a:pt x="5" y="19"/>
                      <a:pt x="2" y="14"/>
                    </a:cubicBezTo>
                    <a:cubicBezTo>
                      <a:pt x="1" y="11"/>
                      <a:pt x="0" y="8"/>
                      <a:pt x="6" y="7"/>
                    </a:cubicBezTo>
                    <a:cubicBezTo>
                      <a:pt x="12" y="5"/>
                      <a:pt x="15" y="8"/>
                      <a:pt x="18" y="11"/>
                    </a:cubicBezTo>
                    <a:cubicBezTo>
                      <a:pt x="22" y="14"/>
                      <a:pt x="25" y="18"/>
                      <a:pt x="29" y="21"/>
                    </a:cubicBezTo>
                    <a:cubicBezTo>
                      <a:pt x="27" y="17"/>
                      <a:pt x="27" y="12"/>
                      <a:pt x="27" y="8"/>
                    </a:cubicBezTo>
                    <a:cubicBezTo>
                      <a:pt x="27" y="5"/>
                      <a:pt x="29" y="2"/>
                      <a:pt x="35" y="1"/>
                    </a:cubicBezTo>
                    <a:cubicBezTo>
                      <a:pt x="41" y="0"/>
                      <a:pt x="44" y="4"/>
                      <a:pt x="45" y="6"/>
                    </a:cubicBezTo>
                    <a:cubicBezTo>
                      <a:pt x="49" y="12"/>
                      <a:pt x="52" y="19"/>
                      <a:pt x="52" y="25"/>
                    </a:cubicBezTo>
                    <a:cubicBezTo>
                      <a:pt x="52" y="27"/>
                      <a:pt x="52" y="28"/>
                      <a:pt x="55" y="30"/>
                    </a:cubicBezTo>
                    <a:cubicBezTo>
                      <a:pt x="56" y="23"/>
                      <a:pt x="57" y="17"/>
                      <a:pt x="60" y="12"/>
                    </a:cubicBezTo>
                    <a:cubicBezTo>
                      <a:pt x="61" y="9"/>
                      <a:pt x="63" y="6"/>
                      <a:pt x="68" y="6"/>
                    </a:cubicBezTo>
                    <a:cubicBezTo>
                      <a:pt x="74" y="7"/>
                      <a:pt x="75" y="10"/>
                      <a:pt x="75" y="13"/>
                    </a:cubicBezTo>
                    <a:cubicBezTo>
                      <a:pt x="76" y="20"/>
                      <a:pt x="73" y="28"/>
                      <a:pt x="71" y="36"/>
                    </a:cubicBezTo>
                    <a:cubicBezTo>
                      <a:pt x="76" y="31"/>
                      <a:pt x="81" y="28"/>
                      <a:pt x="87" y="24"/>
                    </a:cubicBezTo>
                    <a:cubicBezTo>
                      <a:pt x="88" y="22"/>
                      <a:pt x="91" y="21"/>
                      <a:pt x="95" y="22"/>
                    </a:cubicBezTo>
                    <a:cubicBezTo>
                      <a:pt x="98" y="23"/>
                      <a:pt x="97" y="25"/>
                      <a:pt x="97" y="27"/>
                    </a:cubicBezTo>
                    <a:cubicBezTo>
                      <a:pt x="97" y="30"/>
                      <a:pt x="92" y="32"/>
                      <a:pt x="92" y="35"/>
                    </a:cubicBezTo>
                    <a:cubicBezTo>
                      <a:pt x="86" y="39"/>
                      <a:pt x="79" y="43"/>
                      <a:pt x="73" y="46"/>
                    </a:cubicBezTo>
                    <a:close/>
                  </a:path>
                </a:pathLst>
              </a:custGeom>
              <a:solidFill>
                <a:srgbClr val="8698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71"/>
              <p:cNvSpPr/>
              <p:nvPr/>
            </p:nvSpPr>
            <p:spPr>
              <a:xfrm>
                <a:off x="4417" y="1607"/>
                <a:ext cx="608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0" extrusionOk="0">
                    <a:moveTo>
                      <a:pt x="161" y="100"/>
                    </a:moveTo>
                    <a:cubicBezTo>
                      <a:pt x="155" y="97"/>
                      <a:pt x="148" y="94"/>
                      <a:pt x="143" y="90"/>
                    </a:cubicBezTo>
                    <a:cubicBezTo>
                      <a:pt x="140" y="89"/>
                      <a:pt x="136" y="88"/>
                      <a:pt x="138" y="86"/>
                    </a:cubicBezTo>
                    <a:cubicBezTo>
                      <a:pt x="140" y="84"/>
                      <a:pt x="143" y="85"/>
                      <a:pt x="146" y="85"/>
                    </a:cubicBezTo>
                    <a:cubicBezTo>
                      <a:pt x="148" y="85"/>
                      <a:pt x="150" y="84"/>
                      <a:pt x="151" y="83"/>
                    </a:cubicBezTo>
                    <a:cubicBezTo>
                      <a:pt x="154" y="83"/>
                      <a:pt x="156" y="83"/>
                      <a:pt x="158" y="83"/>
                    </a:cubicBezTo>
                    <a:cubicBezTo>
                      <a:pt x="165" y="80"/>
                      <a:pt x="172" y="81"/>
                      <a:pt x="180" y="79"/>
                    </a:cubicBezTo>
                    <a:cubicBezTo>
                      <a:pt x="197" y="75"/>
                      <a:pt x="202" y="65"/>
                      <a:pt x="190" y="57"/>
                    </a:cubicBezTo>
                    <a:cubicBezTo>
                      <a:pt x="183" y="51"/>
                      <a:pt x="173" y="48"/>
                      <a:pt x="160" y="48"/>
                    </a:cubicBezTo>
                    <a:cubicBezTo>
                      <a:pt x="151" y="48"/>
                      <a:pt x="142" y="48"/>
                      <a:pt x="134" y="48"/>
                    </a:cubicBezTo>
                    <a:cubicBezTo>
                      <a:pt x="129" y="48"/>
                      <a:pt x="124" y="48"/>
                      <a:pt x="120" y="46"/>
                    </a:cubicBezTo>
                    <a:cubicBezTo>
                      <a:pt x="108" y="45"/>
                      <a:pt x="97" y="47"/>
                      <a:pt x="87" y="49"/>
                    </a:cubicBezTo>
                    <a:cubicBezTo>
                      <a:pt x="83" y="50"/>
                      <a:pt x="80" y="53"/>
                      <a:pt x="75" y="51"/>
                    </a:cubicBezTo>
                    <a:cubicBezTo>
                      <a:pt x="69" y="48"/>
                      <a:pt x="63" y="44"/>
                      <a:pt x="57" y="41"/>
                    </a:cubicBezTo>
                    <a:cubicBezTo>
                      <a:pt x="52" y="38"/>
                      <a:pt x="45" y="34"/>
                      <a:pt x="38" y="31"/>
                    </a:cubicBezTo>
                    <a:cubicBezTo>
                      <a:pt x="57" y="27"/>
                      <a:pt x="74" y="26"/>
                      <a:pt x="91" y="25"/>
                    </a:cubicBezTo>
                    <a:cubicBezTo>
                      <a:pt x="98" y="24"/>
                      <a:pt x="104" y="23"/>
                      <a:pt x="105" y="18"/>
                    </a:cubicBezTo>
                    <a:cubicBezTo>
                      <a:pt x="107" y="13"/>
                      <a:pt x="101" y="10"/>
                      <a:pt x="94" y="9"/>
                    </a:cubicBezTo>
                    <a:cubicBezTo>
                      <a:pt x="76" y="6"/>
                      <a:pt x="57" y="4"/>
                      <a:pt x="39" y="6"/>
                    </a:cubicBezTo>
                    <a:cubicBezTo>
                      <a:pt x="29" y="6"/>
                      <a:pt x="20" y="7"/>
                      <a:pt x="11" y="8"/>
                    </a:cubicBezTo>
                    <a:cubicBezTo>
                      <a:pt x="0" y="10"/>
                      <a:pt x="0" y="7"/>
                      <a:pt x="3" y="3"/>
                    </a:cubicBezTo>
                    <a:cubicBezTo>
                      <a:pt x="6" y="2"/>
                      <a:pt x="10" y="2"/>
                      <a:pt x="14" y="1"/>
                    </a:cubicBezTo>
                    <a:cubicBezTo>
                      <a:pt x="15" y="1"/>
                      <a:pt x="16" y="1"/>
                      <a:pt x="16" y="1"/>
                    </a:cubicBezTo>
                    <a:cubicBezTo>
                      <a:pt x="33" y="1"/>
                      <a:pt x="50" y="2"/>
                      <a:pt x="67" y="1"/>
                    </a:cubicBezTo>
                    <a:cubicBezTo>
                      <a:pt x="90" y="3"/>
                      <a:pt x="114" y="2"/>
                      <a:pt x="137" y="3"/>
                    </a:cubicBezTo>
                    <a:cubicBezTo>
                      <a:pt x="141" y="3"/>
                      <a:pt x="142" y="1"/>
                      <a:pt x="144" y="0"/>
                    </a:cubicBezTo>
                    <a:cubicBezTo>
                      <a:pt x="151" y="5"/>
                      <a:pt x="160" y="7"/>
                      <a:pt x="171" y="6"/>
                    </a:cubicBezTo>
                    <a:cubicBezTo>
                      <a:pt x="183" y="6"/>
                      <a:pt x="195" y="6"/>
                      <a:pt x="207" y="6"/>
                    </a:cubicBezTo>
                    <a:cubicBezTo>
                      <a:pt x="210" y="6"/>
                      <a:pt x="213" y="5"/>
                      <a:pt x="216" y="7"/>
                    </a:cubicBezTo>
                    <a:cubicBezTo>
                      <a:pt x="242" y="6"/>
                      <a:pt x="269" y="9"/>
                      <a:pt x="295" y="10"/>
                    </a:cubicBezTo>
                    <a:cubicBezTo>
                      <a:pt x="311" y="10"/>
                      <a:pt x="327" y="10"/>
                      <a:pt x="343" y="13"/>
                    </a:cubicBezTo>
                    <a:cubicBezTo>
                      <a:pt x="340" y="15"/>
                      <a:pt x="336" y="17"/>
                      <a:pt x="330" y="17"/>
                    </a:cubicBezTo>
                    <a:cubicBezTo>
                      <a:pt x="315" y="17"/>
                      <a:pt x="308" y="22"/>
                      <a:pt x="307" y="31"/>
                    </a:cubicBezTo>
                    <a:cubicBezTo>
                      <a:pt x="307" y="32"/>
                      <a:pt x="307" y="33"/>
                      <a:pt x="306" y="34"/>
                    </a:cubicBezTo>
                    <a:cubicBezTo>
                      <a:pt x="292" y="42"/>
                      <a:pt x="282" y="52"/>
                      <a:pt x="261" y="56"/>
                    </a:cubicBezTo>
                    <a:cubicBezTo>
                      <a:pt x="249" y="58"/>
                      <a:pt x="237" y="60"/>
                      <a:pt x="227" y="66"/>
                    </a:cubicBezTo>
                    <a:cubicBezTo>
                      <a:pt x="220" y="70"/>
                      <a:pt x="214" y="75"/>
                      <a:pt x="215" y="80"/>
                    </a:cubicBezTo>
                    <a:cubicBezTo>
                      <a:pt x="215" y="89"/>
                      <a:pt x="204" y="94"/>
                      <a:pt x="194" y="99"/>
                    </a:cubicBezTo>
                    <a:cubicBezTo>
                      <a:pt x="190" y="98"/>
                      <a:pt x="194" y="95"/>
                      <a:pt x="190" y="93"/>
                    </a:cubicBezTo>
                    <a:cubicBezTo>
                      <a:pt x="175" y="87"/>
                      <a:pt x="166" y="89"/>
                      <a:pt x="161" y="10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71"/>
              <p:cNvSpPr/>
              <p:nvPr/>
            </p:nvSpPr>
            <p:spPr>
              <a:xfrm>
                <a:off x="4672" y="1593"/>
                <a:ext cx="151" cy="3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7" extrusionOk="0">
                    <a:moveTo>
                      <a:pt x="72" y="15"/>
                    </a:moveTo>
                    <a:cubicBezTo>
                      <a:pt x="53" y="17"/>
                      <a:pt x="35" y="16"/>
                      <a:pt x="16" y="16"/>
                    </a:cubicBezTo>
                    <a:cubicBezTo>
                      <a:pt x="8" y="16"/>
                      <a:pt x="0" y="14"/>
                      <a:pt x="0" y="8"/>
                    </a:cubicBezTo>
                    <a:cubicBezTo>
                      <a:pt x="1" y="8"/>
                      <a:pt x="3" y="7"/>
                      <a:pt x="4" y="7"/>
                    </a:cubicBezTo>
                    <a:cubicBezTo>
                      <a:pt x="19" y="2"/>
                      <a:pt x="36" y="0"/>
                      <a:pt x="53" y="1"/>
                    </a:cubicBezTo>
                    <a:cubicBezTo>
                      <a:pt x="60" y="1"/>
                      <a:pt x="67" y="1"/>
                      <a:pt x="73" y="4"/>
                    </a:cubicBezTo>
                    <a:cubicBezTo>
                      <a:pt x="85" y="9"/>
                      <a:pt x="85" y="11"/>
                      <a:pt x="72" y="15"/>
                    </a:cubicBezTo>
                    <a:close/>
                  </a:path>
                </a:pathLst>
              </a:custGeom>
              <a:solidFill>
                <a:srgbClr val="69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71"/>
              <p:cNvSpPr/>
              <p:nvPr/>
            </p:nvSpPr>
            <p:spPr>
              <a:xfrm>
                <a:off x="4441" y="1591"/>
                <a:ext cx="107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4" extrusionOk="0">
                    <a:moveTo>
                      <a:pt x="53" y="10"/>
                    </a:moveTo>
                    <a:cubicBezTo>
                      <a:pt x="36" y="14"/>
                      <a:pt x="18" y="13"/>
                      <a:pt x="0" y="10"/>
                    </a:cubicBezTo>
                    <a:cubicBezTo>
                      <a:pt x="2" y="4"/>
                      <a:pt x="9" y="2"/>
                      <a:pt x="17" y="1"/>
                    </a:cubicBezTo>
                    <a:cubicBezTo>
                      <a:pt x="28" y="0"/>
                      <a:pt x="38" y="1"/>
                      <a:pt x="48" y="3"/>
                    </a:cubicBezTo>
                    <a:cubicBezTo>
                      <a:pt x="53" y="4"/>
                      <a:pt x="60" y="6"/>
                      <a:pt x="53" y="10"/>
                    </a:cubicBezTo>
                    <a:close/>
                  </a:path>
                </a:pathLst>
              </a:custGeom>
              <a:solidFill>
                <a:srgbClr val="6753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71"/>
              <p:cNvSpPr/>
              <p:nvPr/>
            </p:nvSpPr>
            <p:spPr>
              <a:xfrm>
                <a:off x="4928" y="1627"/>
                <a:ext cx="22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40" extrusionOk="0">
                    <a:moveTo>
                      <a:pt x="69" y="0"/>
                    </a:moveTo>
                    <a:cubicBezTo>
                      <a:pt x="86" y="10"/>
                      <a:pt x="103" y="20"/>
                      <a:pt x="120" y="30"/>
                    </a:cubicBezTo>
                    <a:cubicBezTo>
                      <a:pt x="122" y="32"/>
                      <a:pt x="127" y="33"/>
                      <a:pt x="125" y="35"/>
                    </a:cubicBezTo>
                    <a:cubicBezTo>
                      <a:pt x="124" y="37"/>
                      <a:pt x="120" y="36"/>
                      <a:pt x="117" y="36"/>
                    </a:cubicBezTo>
                    <a:cubicBezTo>
                      <a:pt x="80" y="36"/>
                      <a:pt x="44" y="37"/>
                      <a:pt x="7" y="40"/>
                    </a:cubicBezTo>
                    <a:cubicBezTo>
                      <a:pt x="5" y="40"/>
                      <a:pt x="3" y="40"/>
                      <a:pt x="2" y="39"/>
                    </a:cubicBezTo>
                    <a:cubicBezTo>
                      <a:pt x="0" y="38"/>
                      <a:pt x="3" y="37"/>
                      <a:pt x="4" y="36"/>
                    </a:cubicBezTo>
                    <a:cubicBezTo>
                      <a:pt x="7" y="34"/>
                      <a:pt x="10" y="33"/>
                      <a:pt x="13" y="31"/>
                    </a:cubicBezTo>
                    <a:cubicBezTo>
                      <a:pt x="18" y="27"/>
                      <a:pt x="22" y="26"/>
                      <a:pt x="32" y="29"/>
                    </a:cubicBezTo>
                    <a:cubicBezTo>
                      <a:pt x="47" y="35"/>
                      <a:pt x="64" y="32"/>
                      <a:pt x="79" y="28"/>
                    </a:cubicBezTo>
                    <a:cubicBezTo>
                      <a:pt x="85" y="26"/>
                      <a:pt x="91" y="23"/>
                      <a:pt x="90" y="19"/>
                    </a:cubicBezTo>
                    <a:cubicBezTo>
                      <a:pt x="89" y="14"/>
                      <a:pt x="83" y="10"/>
                      <a:pt x="75" y="9"/>
                    </a:cubicBezTo>
                    <a:cubicBezTo>
                      <a:pt x="73" y="8"/>
                      <a:pt x="71" y="8"/>
                      <a:pt x="69" y="8"/>
                    </a:cubicBezTo>
                    <a:cubicBezTo>
                      <a:pt x="57" y="6"/>
                      <a:pt x="57" y="6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71"/>
              <p:cNvSpPr/>
              <p:nvPr/>
            </p:nvSpPr>
            <p:spPr>
              <a:xfrm>
                <a:off x="1400" y="1630"/>
                <a:ext cx="300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69" h="39" extrusionOk="0">
                    <a:moveTo>
                      <a:pt x="48" y="2"/>
                    </a:moveTo>
                    <a:cubicBezTo>
                      <a:pt x="81" y="0"/>
                      <a:pt x="114" y="5"/>
                      <a:pt x="148" y="6"/>
                    </a:cubicBezTo>
                    <a:cubicBezTo>
                      <a:pt x="153" y="6"/>
                      <a:pt x="158" y="7"/>
                      <a:pt x="162" y="9"/>
                    </a:cubicBezTo>
                    <a:cubicBezTo>
                      <a:pt x="169" y="13"/>
                      <a:pt x="168" y="18"/>
                      <a:pt x="159" y="19"/>
                    </a:cubicBezTo>
                    <a:cubicBezTo>
                      <a:pt x="130" y="22"/>
                      <a:pt x="105" y="33"/>
                      <a:pt x="76" y="36"/>
                    </a:cubicBezTo>
                    <a:cubicBezTo>
                      <a:pt x="52" y="39"/>
                      <a:pt x="31" y="34"/>
                      <a:pt x="15" y="24"/>
                    </a:cubicBezTo>
                    <a:cubicBezTo>
                      <a:pt x="0" y="15"/>
                      <a:pt x="4" y="8"/>
                      <a:pt x="26" y="4"/>
                    </a:cubicBezTo>
                    <a:cubicBezTo>
                      <a:pt x="33" y="3"/>
                      <a:pt x="40" y="3"/>
                      <a:pt x="48" y="2"/>
                    </a:cubicBezTo>
                    <a:close/>
                  </a:path>
                </a:pathLst>
              </a:custGeom>
              <a:solidFill>
                <a:srgbClr val="D5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71"/>
              <p:cNvSpPr/>
              <p:nvPr/>
            </p:nvSpPr>
            <p:spPr>
              <a:xfrm>
                <a:off x="495" y="1846"/>
                <a:ext cx="543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13" extrusionOk="0">
                    <a:moveTo>
                      <a:pt x="248" y="8"/>
                    </a:moveTo>
                    <a:cubicBezTo>
                      <a:pt x="252" y="12"/>
                      <a:pt x="259" y="13"/>
                      <a:pt x="266" y="15"/>
                    </a:cubicBezTo>
                    <a:cubicBezTo>
                      <a:pt x="274" y="16"/>
                      <a:pt x="281" y="18"/>
                      <a:pt x="287" y="22"/>
                    </a:cubicBezTo>
                    <a:cubicBezTo>
                      <a:pt x="290" y="26"/>
                      <a:pt x="297" y="28"/>
                      <a:pt x="300" y="33"/>
                    </a:cubicBezTo>
                    <a:cubicBezTo>
                      <a:pt x="306" y="41"/>
                      <a:pt x="297" y="51"/>
                      <a:pt x="282" y="53"/>
                    </a:cubicBezTo>
                    <a:cubicBezTo>
                      <a:pt x="254" y="56"/>
                      <a:pt x="226" y="59"/>
                      <a:pt x="200" y="63"/>
                    </a:cubicBezTo>
                    <a:cubicBezTo>
                      <a:pt x="175" y="67"/>
                      <a:pt x="134" y="59"/>
                      <a:pt x="122" y="48"/>
                    </a:cubicBezTo>
                    <a:cubicBezTo>
                      <a:pt x="120" y="47"/>
                      <a:pt x="119" y="45"/>
                      <a:pt x="118" y="46"/>
                    </a:cubicBezTo>
                    <a:cubicBezTo>
                      <a:pt x="113" y="49"/>
                      <a:pt x="105" y="50"/>
                      <a:pt x="106" y="56"/>
                    </a:cubicBezTo>
                    <a:cubicBezTo>
                      <a:pt x="108" y="64"/>
                      <a:pt x="100" y="69"/>
                      <a:pt x="86" y="69"/>
                    </a:cubicBezTo>
                    <a:cubicBezTo>
                      <a:pt x="80" y="69"/>
                      <a:pt x="76" y="69"/>
                      <a:pt x="74" y="72"/>
                    </a:cubicBezTo>
                    <a:cubicBezTo>
                      <a:pt x="72" y="74"/>
                      <a:pt x="75" y="76"/>
                      <a:pt x="79" y="77"/>
                    </a:cubicBezTo>
                    <a:cubicBezTo>
                      <a:pt x="82" y="79"/>
                      <a:pt x="84" y="80"/>
                      <a:pt x="82" y="83"/>
                    </a:cubicBezTo>
                    <a:cubicBezTo>
                      <a:pt x="80" y="85"/>
                      <a:pt x="78" y="87"/>
                      <a:pt x="73" y="87"/>
                    </a:cubicBezTo>
                    <a:cubicBezTo>
                      <a:pt x="70" y="87"/>
                      <a:pt x="65" y="86"/>
                      <a:pt x="65" y="89"/>
                    </a:cubicBezTo>
                    <a:cubicBezTo>
                      <a:pt x="65" y="92"/>
                      <a:pt x="70" y="91"/>
                      <a:pt x="74" y="91"/>
                    </a:cubicBezTo>
                    <a:cubicBezTo>
                      <a:pt x="81" y="92"/>
                      <a:pt x="88" y="91"/>
                      <a:pt x="94" y="92"/>
                    </a:cubicBezTo>
                    <a:cubicBezTo>
                      <a:pt x="100" y="92"/>
                      <a:pt x="105" y="93"/>
                      <a:pt x="107" y="97"/>
                    </a:cubicBezTo>
                    <a:cubicBezTo>
                      <a:pt x="108" y="101"/>
                      <a:pt x="107" y="103"/>
                      <a:pt x="99" y="104"/>
                    </a:cubicBezTo>
                    <a:cubicBezTo>
                      <a:pt x="92" y="106"/>
                      <a:pt x="98" y="108"/>
                      <a:pt x="98" y="113"/>
                    </a:cubicBezTo>
                    <a:cubicBezTo>
                      <a:pt x="87" y="105"/>
                      <a:pt x="75" y="108"/>
                      <a:pt x="63" y="108"/>
                    </a:cubicBezTo>
                    <a:cubicBezTo>
                      <a:pt x="49" y="108"/>
                      <a:pt x="34" y="108"/>
                      <a:pt x="20" y="105"/>
                    </a:cubicBezTo>
                    <a:cubicBezTo>
                      <a:pt x="15" y="104"/>
                      <a:pt x="14" y="106"/>
                      <a:pt x="11" y="107"/>
                    </a:cubicBezTo>
                    <a:cubicBezTo>
                      <a:pt x="8" y="108"/>
                      <a:pt x="7" y="112"/>
                      <a:pt x="0" y="110"/>
                    </a:cubicBezTo>
                    <a:cubicBezTo>
                      <a:pt x="6" y="107"/>
                      <a:pt x="10" y="104"/>
                      <a:pt x="8" y="98"/>
                    </a:cubicBezTo>
                    <a:cubicBezTo>
                      <a:pt x="7" y="93"/>
                      <a:pt x="17" y="92"/>
                      <a:pt x="23" y="92"/>
                    </a:cubicBezTo>
                    <a:cubicBezTo>
                      <a:pt x="30" y="92"/>
                      <a:pt x="33" y="91"/>
                      <a:pt x="36" y="88"/>
                    </a:cubicBezTo>
                    <a:cubicBezTo>
                      <a:pt x="31" y="88"/>
                      <a:pt x="27" y="88"/>
                      <a:pt x="22" y="87"/>
                    </a:cubicBezTo>
                    <a:cubicBezTo>
                      <a:pt x="19" y="87"/>
                      <a:pt x="14" y="86"/>
                      <a:pt x="14" y="84"/>
                    </a:cubicBezTo>
                    <a:cubicBezTo>
                      <a:pt x="14" y="82"/>
                      <a:pt x="16" y="80"/>
                      <a:pt x="20" y="79"/>
                    </a:cubicBezTo>
                    <a:cubicBezTo>
                      <a:pt x="32" y="77"/>
                      <a:pt x="44" y="71"/>
                      <a:pt x="59" y="74"/>
                    </a:cubicBezTo>
                    <a:cubicBezTo>
                      <a:pt x="63" y="74"/>
                      <a:pt x="66" y="72"/>
                      <a:pt x="67" y="70"/>
                    </a:cubicBezTo>
                    <a:cubicBezTo>
                      <a:pt x="68" y="68"/>
                      <a:pt x="63" y="68"/>
                      <a:pt x="60" y="68"/>
                    </a:cubicBezTo>
                    <a:cubicBezTo>
                      <a:pt x="47" y="67"/>
                      <a:pt x="34" y="66"/>
                      <a:pt x="20" y="65"/>
                    </a:cubicBezTo>
                    <a:cubicBezTo>
                      <a:pt x="14" y="65"/>
                      <a:pt x="9" y="63"/>
                      <a:pt x="8" y="60"/>
                    </a:cubicBezTo>
                    <a:cubicBezTo>
                      <a:pt x="7" y="58"/>
                      <a:pt x="9" y="55"/>
                      <a:pt x="13" y="52"/>
                    </a:cubicBezTo>
                    <a:cubicBezTo>
                      <a:pt x="27" y="43"/>
                      <a:pt x="46" y="43"/>
                      <a:pt x="65" y="45"/>
                    </a:cubicBezTo>
                    <a:cubicBezTo>
                      <a:pt x="76" y="45"/>
                      <a:pt x="87" y="47"/>
                      <a:pt x="97" y="50"/>
                    </a:cubicBezTo>
                    <a:cubicBezTo>
                      <a:pt x="101" y="51"/>
                      <a:pt x="116" y="44"/>
                      <a:pt x="118" y="40"/>
                    </a:cubicBezTo>
                    <a:cubicBezTo>
                      <a:pt x="121" y="35"/>
                      <a:pt x="127" y="31"/>
                      <a:pt x="133" y="27"/>
                    </a:cubicBezTo>
                    <a:cubicBezTo>
                      <a:pt x="144" y="22"/>
                      <a:pt x="154" y="17"/>
                      <a:pt x="166" y="13"/>
                    </a:cubicBezTo>
                    <a:cubicBezTo>
                      <a:pt x="171" y="12"/>
                      <a:pt x="175" y="9"/>
                      <a:pt x="178" y="5"/>
                    </a:cubicBezTo>
                    <a:cubicBezTo>
                      <a:pt x="171" y="5"/>
                      <a:pt x="165" y="5"/>
                      <a:pt x="160" y="5"/>
                    </a:cubicBezTo>
                    <a:cubicBezTo>
                      <a:pt x="160" y="5"/>
                      <a:pt x="160" y="4"/>
                      <a:pt x="160" y="4"/>
                    </a:cubicBezTo>
                    <a:cubicBezTo>
                      <a:pt x="171" y="0"/>
                      <a:pt x="182" y="2"/>
                      <a:pt x="193" y="4"/>
                    </a:cubicBezTo>
                    <a:cubicBezTo>
                      <a:pt x="210" y="5"/>
                      <a:pt x="227" y="6"/>
                      <a:pt x="244" y="7"/>
                    </a:cubicBezTo>
                    <a:cubicBezTo>
                      <a:pt x="246" y="6"/>
                      <a:pt x="247" y="7"/>
                      <a:pt x="248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71"/>
              <p:cNvSpPr/>
              <p:nvPr/>
            </p:nvSpPr>
            <p:spPr>
              <a:xfrm>
                <a:off x="1045" y="1837"/>
                <a:ext cx="399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5" h="113" extrusionOk="0">
                    <a:moveTo>
                      <a:pt x="3" y="35"/>
                    </a:moveTo>
                    <a:cubicBezTo>
                      <a:pt x="3" y="29"/>
                      <a:pt x="3" y="29"/>
                      <a:pt x="17" y="22"/>
                    </a:cubicBezTo>
                    <a:cubicBezTo>
                      <a:pt x="26" y="18"/>
                      <a:pt x="34" y="13"/>
                      <a:pt x="44" y="9"/>
                    </a:cubicBezTo>
                    <a:cubicBezTo>
                      <a:pt x="72" y="0"/>
                      <a:pt x="100" y="2"/>
                      <a:pt x="128" y="9"/>
                    </a:cubicBezTo>
                    <a:cubicBezTo>
                      <a:pt x="143" y="12"/>
                      <a:pt x="156" y="19"/>
                      <a:pt x="172" y="23"/>
                    </a:cubicBezTo>
                    <a:cubicBezTo>
                      <a:pt x="178" y="24"/>
                      <a:pt x="183" y="26"/>
                      <a:pt x="190" y="26"/>
                    </a:cubicBezTo>
                    <a:cubicBezTo>
                      <a:pt x="193" y="25"/>
                      <a:pt x="197" y="25"/>
                      <a:pt x="197" y="28"/>
                    </a:cubicBezTo>
                    <a:cubicBezTo>
                      <a:pt x="193" y="36"/>
                      <a:pt x="179" y="39"/>
                      <a:pt x="172" y="46"/>
                    </a:cubicBezTo>
                    <a:cubicBezTo>
                      <a:pt x="181" y="46"/>
                      <a:pt x="189" y="46"/>
                      <a:pt x="197" y="46"/>
                    </a:cubicBezTo>
                    <a:cubicBezTo>
                      <a:pt x="213" y="46"/>
                      <a:pt x="223" y="50"/>
                      <a:pt x="224" y="57"/>
                    </a:cubicBezTo>
                    <a:cubicBezTo>
                      <a:pt x="225" y="63"/>
                      <a:pt x="216" y="67"/>
                      <a:pt x="200" y="68"/>
                    </a:cubicBezTo>
                    <a:cubicBezTo>
                      <a:pt x="185" y="70"/>
                      <a:pt x="170" y="69"/>
                      <a:pt x="158" y="63"/>
                    </a:cubicBezTo>
                    <a:cubicBezTo>
                      <a:pt x="155" y="62"/>
                      <a:pt x="151" y="60"/>
                      <a:pt x="147" y="61"/>
                    </a:cubicBezTo>
                    <a:cubicBezTo>
                      <a:pt x="143" y="62"/>
                      <a:pt x="148" y="64"/>
                      <a:pt x="148" y="66"/>
                    </a:cubicBezTo>
                    <a:cubicBezTo>
                      <a:pt x="150" y="72"/>
                      <a:pt x="144" y="74"/>
                      <a:pt x="136" y="74"/>
                    </a:cubicBezTo>
                    <a:cubicBezTo>
                      <a:pt x="133" y="74"/>
                      <a:pt x="129" y="73"/>
                      <a:pt x="125" y="74"/>
                    </a:cubicBezTo>
                    <a:cubicBezTo>
                      <a:pt x="122" y="74"/>
                      <a:pt x="117" y="75"/>
                      <a:pt x="122" y="78"/>
                    </a:cubicBezTo>
                    <a:cubicBezTo>
                      <a:pt x="125" y="80"/>
                      <a:pt x="126" y="82"/>
                      <a:pt x="122" y="84"/>
                    </a:cubicBezTo>
                    <a:cubicBezTo>
                      <a:pt x="119" y="85"/>
                      <a:pt x="116" y="87"/>
                      <a:pt x="111" y="85"/>
                    </a:cubicBezTo>
                    <a:cubicBezTo>
                      <a:pt x="108" y="84"/>
                      <a:pt x="105" y="84"/>
                      <a:pt x="103" y="86"/>
                    </a:cubicBezTo>
                    <a:cubicBezTo>
                      <a:pt x="101" y="88"/>
                      <a:pt x="105" y="89"/>
                      <a:pt x="107" y="91"/>
                    </a:cubicBezTo>
                    <a:cubicBezTo>
                      <a:pt x="110" y="92"/>
                      <a:pt x="113" y="93"/>
                      <a:pt x="117" y="94"/>
                    </a:cubicBezTo>
                    <a:cubicBezTo>
                      <a:pt x="122" y="95"/>
                      <a:pt x="126" y="96"/>
                      <a:pt x="126" y="100"/>
                    </a:cubicBezTo>
                    <a:cubicBezTo>
                      <a:pt x="127" y="104"/>
                      <a:pt x="134" y="106"/>
                      <a:pt x="138" y="108"/>
                    </a:cubicBezTo>
                    <a:cubicBezTo>
                      <a:pt x="139" y="110"/>
                      <a:pt x="142" y="110"/>
                      <a:pt x="141" y="112"/>
                    </a:cubicBezTo>
                    <a:cubicBezTo>
                      <a:pt x="139" y="113"/>
                      <a:pt x="138" y="113"/>
                      <a:pt x="137" y="112"/>
                    </a:cubicBezTo>
                    <a:cubicBezTo>
                      <a:pt x="131" y="108"/>
                      <a:pt x="126" y="109"/>
                      <a:pt x="117" y="110"/>
                    </a:cubicBezTo>
                    <a:cubicBezTo>
                      <a:pt x="97" y="113"/>
                      <a:pt x="76" y="112"/>
                      <a:pt x="55" y="109"/>
                    </a:cubicBezTo>
                    <a:cubicBezTo>
                      <a:pt x="48" y="107"/>
                      <a:pt x="52" y="103"/>
                      <a:pt x="51" y="99"/>
                    </a:cubicBezTo>
                    <a:cubicBezTo>
                      <a:pt x="61" y="95"/>
                      <a:pt x="73" y="94"/>
                      <a:pt x="84" y="91"/>
                    </a:cubicBezTo>
                    <a:cubicBezTo>
                      <a:pt x="87" y="90"/>
                      <a:pt x="91" y="89"/>
                      <a:pt x="91" y="87"/>
                    </a:cubicBezTo>
                    <a:cubicBezTo>
                      <a:pt x="91" y="84"/>
                      <a:pt x="86" y="84"/>
                      <a:pt x="82" y="84"/>
                    </a:cubicBezTo>
                    <a:cubicBezTo>
                      <a:pt x="82" y="82"/>
                      <a:pt x="83" y="81"/>
                      <a:pt x="85" y="80"/>
                    </a:cubicBezTo>
                    <a:cubicBezTo>
                      <a:pt x="92" y="73"/>
                      <a:pt x="91" y="69"/>
                      <a:pt x="79" y="65"/>
                    </a:cubicBezTo>
                    <a:cubicBezTo>
                      <a:pt x="68" y="61"/>
                      <a:pt x="56" y="60"/>
                      <a:pt x="44" y="60"/>
                    </a:cubicBezTo>
                    <a:cubicBezTo>
                      <a:pt x="40" y="60"/>
                      <a:pt x="35" y="61"/>
                      <a:pt x="32" y="59"/>
                    </a:cubicBezTo>
                    <a:cubicBezTo>
                      <a:pt x="34" y="57"/>
                      <a:pt x="37" y="58"/>
                      <a:pt x="40" y="57"/>
                    </a:cubicBezTo>
                    <a:cubicBezTo>
                      <a:pt x="35" y="54"/>
                      <a:pt x="33" y="53"/>
                      <a:pt x="26" y="56"/>
                    </a:cubicBezTo>
                    <a:cubicBezTo>
                      <a:pt x="20" y="60"/>
                      <a:pt x="11" y="58"/>
                      <a:pt x="6" y="54"/>
                    </a:cubicBezTo>
                    <a:cubicBezTo>
                      <a:pt x="0" y="51"/>
                      <a:pt x="4" y="48"/>
                      <a:pt x="12" y="48"/>
                    </a:cubicBezTo>
                    <a:cubicBezTo>
                      <a:pt x="15" y="48"/>
                      <a:pt x="18" y="48"/>
                      <a:pt x="19" y="46"/>
                    </a:cubicBezTo>
                    <a:cubicBezTo>
                      <a:pt x="19" y="45"/>
                      <a:pt x="17" y="44"/>
                      <a:pt x="15" y="43"/>
                    </a:cubicBezTo>
                    <a:cubicBezTo>
                      <a:pt x="11" y="40"/>
                      <a:pt x="7" y="38"/>
                      <a:pt x="3" y="3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71"/>
              <p:cNvSpPr/>
              <p:nvPr/>
            </p:nvSpPr>
            <p:spPr>
              <a:xfrm>
                <a:off x="161" y="1935"/>
                <a:ext cx="335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8" extrusionOk="0">
                    <a:moveTo>
                      <a:pt x="99" y="1"/>
                    </a:moveTo>
                    <a:cubicBezTo>
                      <a:pt x="127" y="0"/>
                      <a:pt x="150" y="10"/>
                      <a:pt x="175" y="14"/>
                    </a:cubicBezTo>
                    <a:cubicBezTo>
                      <a:pt x="180" y="15"/>
                      <a:pt x="182" y="18"/>
                      <a:pt x="182" y="20"/>
                    </a:cubicBezTo>
                    <a:cubicBezTo>
                      <a:pt x="182" y="23"/>
                      <a:pt x="184" y="26"/>
                      <a:pt x="184" y="29"/>
                    </a:cubicBezTo>
                    <a:cubicBezTo>
                      <a:pt x="189" y="47"/>
                      <a:pt x="181" y="53"/>
                      <a:pt x="149" y="56"/>
                    </a:cubicBezTo>
                    <a:cubicBezTo>
                      <a:pt x="121" y="58"/>
                      <a:pt x="94" y="58"/>
                      <a:pt x="66" y="58"/>
                    </a:cubicBezTo>
                    <a:cubicBezTo>
                      <a:pt x="51" y="58"/>
                      <a:pt x="38" y="56"/>
                      <a:pt x="24" y="54"/>
                    </a:cubicBezTo>
                    <a:cubicBezTo>
                      <a:pt x="3" y="52"/>
                      <a:pt x="0" y="44"/>
                      <a:pt x="8" y="30"/>
                    </a:cubicBezTo>
                    <a:cubicBezTo>
                      <a:pt x="18" y="13"/>
                      <a:pt x="44" y="5"/>
                      <a:pt x="75" y="2"/>
                    </a:cubicBezTo>
                    <a:cubicBezTo>
                      <a:pt x="83" y="1"/>
                      <a:pt x="91" y="3"/>
                      <a:pt x="99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71"/>
              <p:cNvSpPr/>
              <p:nvPr/>
            </p:nvSpPr>
            <p:spPr>
              <a:xfrm>
                <a:off x="-122" y="1869"/>
                <a:ext cx="320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2" extrusionOk="0">
                    <a:moveTo>
                      <a:pt x="71" y="51"/>
                    </a:moveTo>
                    <a:cubicBezTo>
                      <a:pt x="66" y="47"/>
                      <a:pt x="57" y="48"/>
                      <a:pt x="52" y="46"/>
                    </a:cubicBezTo>
                    <a:cubicBezTo>
                      <a:pt x="36" y="40"/>
                      <a:pt x="19" y="36"/>
                      <a:pt x="9" y="27"/>
                    </a:cubicBezTo>
                    <a:cubicBezTo>
                      <a:pt x="0" y="19"/>
                      <a:pt x="4" y="12"/>
                      <a:pt x="18" y="9"/>
                    </a:cubicBezTo>
                    <a:cubicBezTo>
                      <a:pt x="34" y="6"/>
                      <a:pt x="51" y="5"/>
                      <a:pt x="68" y="5"/>
                    </a:cubicBezTo>
                    <a:cubicBezTo>
                      <a:pt x="91" y="4"/>
                      <a:pt x="115" y="4"/>
                      <a:pt x="138" y="6"/>
                    </a:cubicBezTo>
                    <a:cubicBezTo>
                      <a:pt x="144" y="6"/>
                      <a:pt x="146" y="0"/>
                      <a:pt x="152" y="3"/>
                    </a:cubicBezTo>
                    <a:cubicBezTo>
                      <a:pt x="152" y="6"/>
                      <a:pt x="157" y="8"/>
                      <a:pt x="161" y="8"/>
                    </a:cubicBezTo>
                    <a:cubicBezTo>
                      <a:pt x="175" y="11"/>
                      <a:pt x="180" y="18"/>
                      <a:pt x="180" y="25"/>
                    </a:cubicBezTo>
                    <a:cubicBezTo>
                      <a:pt x="180" y="33"/>
                      <a:pt x="169" y="37"/>
                      <a:pt x="157" y="40"/>
                    </a:cubicBezTo>
                    <a:cubicBezTo>
                      <a:pt x="129" y="47"/>
                      <a:pt x="101" y="52"/>
                      <a:pt x="71" y="51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71"/>
              <p:cNvSpPr/>
              <p:nvPr/>
            </p:nvSpPr>
            <p:spPr>
              <a:xfrm>
                <a:off x="-436" y="1960"/>
                <a:ext cx="30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" extrusionOk="0">
                    <a:moveTo>
                      <a:pt x="62" y="1"/>
                    </a:moveTo>
                    <a:cubicBezTo>
                      <a:pt x="89" y="0"/>
                      <a:pt x="111" y="8"/>
                      <a:pt x="135" y="14"/>
                    </a:cubicBezTo>
                    <a:cubicBezTo>
                      <a:pt x="144" y="16"/>
                      <a:pt x="153" y="17"/>
                      <a:pt x="159" y="22"/>
                    </a:cubicBezTo>
                    <a:cubicBezTo>
                      <a:pt x="171" y="30"/>
                      <a:pt x="166" y="39"/>
                      <a:pt x="148" y="41"/>
                    </a:cubicBezTo>
                    <a:cubicBezTo>
                      <a:pt x="129" y="44"/>
                      <a:pt x="111" y="44"/>
                      <a:pt x="92" y="41"/>
                    </a:cubicBezTo>
                    <a:cubicBezTo>
                      <a:pt x="75" y="38"/>
                      <a:pt x="58" y="34"/>
                      <a:pt x="45" y="27"/>
                    </a:cubicBezTo>
                    <a:cubicBezTo>
                      <a:pt x="35" y="22"/>
                      <a:pt x="25" y="18"/>
                      <a:pt x="12" y="18"/>
                    </a:cubicBezTo>
                    <a:cubicBezTo>
                      <a:pt x="6" y="18"/>
                      <a:pt x="2" y="16"/>
                      <a:pt x="1" y="13"/>
                    </a:cubicBezTo>
                    <a:cubicBezTo>
                      <a:pt x="0" y="9"/>
                      <a:pt x="5" y="7"/>
                      <a:pt x="10" y="6"/>
                    </a:cubicBezTo>
                    <a:cubicBezTo>
                      <a:pt x="27" y="3"/>
                      <a:pt x="44" y="1"/>
                      <a:pt x="62" y="1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71"/>
              <p:cNvSpPr/>
              <p:nvPr/>
            </p:nvSpPr>
            <p:spPr>
              <a:xfrm>
                <a:off x="495" y="1782"/>
                <a:ext cx="253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41" extrusionOk="0">
                    <a:moveTo>
                      <a:pt x="9" y="33"/>
                    </a:moveTo>
                    <a:cubicBezTo>
                      <a:pt x="6" y="27"/>
                      <a:pt x="0" y="22"/>
                      <a:pt x="6" y="16"/>
                    </a:cubicBezTo>
                    <a:cubicBezTo>
                      <a:pt x="10" y="11"/>
                      <a:pt x="17" y="8"/>
                      <a:pt x="25" y="7"/>
                    </a:cubicBezTo>
                    <a:cubicBezTo>
                      <a:pt x="50" y="4"/>
                      <a:pt x="75" y="0"/>
                      <a:pt x="100" y="1"/>
                    </a:cubicBezTo>
                    <a:cubicBezTo>
                      <a:pt x="113" y="1"/>
                      <a:pt x="125" y="3"/>
                      <a:pt x="134" y="9"/>
                    </a:cubicBezTo>
                    <a:cubicBezTo>
                      <a:pt x="143" y="15"/>
                      <a:pt x="141" y="22"/>
                      <a:pt x="138" y="28"/>
                    </a:cubicBezTo>
                    <a:cubicBezTo>
                      <a:pt x="136" y="32"/>
                      <a:pt x="116" y="37"/>
                      <a:pt x="109" y="37"/>
                    </a:cubicBezTo>
                    <a:cubicBezTo>
                      <a:pt x="107" y="37"/>
                      <a:pt x="106" y="38"/>
                      <a:pt x="104" y="38"/>
                    </a:cubicBezTo>
                    <a:cubicBezTo>
                      <a:pt x="93" y="41"/>
                      <a:pt x="82" y="38"/>
                      <a:pt x="71" y="37"/>
                    </a:cubicBezTo>
                    <a:cubicBezTo>
                      <a:pt x="50" y="37"/>
                      <a:pt x="30" y="35"/>
                      <a:pt x="9" y="33"/>
                    </a:cubicBezTo>
                    <a:close/>
                  </a:path>
                </a:pathLst>
              </a:custGeom>
              <a:solidFill>
                <a:srgbClr val="D3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71"/>
              <p:cNvSpPr/>
              <p:nvPr/>
            </p:nvSpPr>
            <p:spPr>
              <a:xfrm>
                <a:off x="970" y="1941"/>
                <a:ext cx="249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7" extrusionOk="0">
                    <a:moveTo>
                      <a:pt x="74" y="1"/>
                    </a:moveTo>
                    <a:cubicBezTo>
                      <a:pt x="90" y="0"/>
                      <a:pt x="106" y="0"/>
                      <a:pt x="121" y="5"/>
                    </a:cubicBezTo>
                    <a:cubicBezTo>
                      <a:pt x="139" y="10"/>
                      <a:pt x="140" y="19"/>
                      <a:pt x="124" y="26"/>
                    </a:cubicBezTo>
                    <a:cubicBezTo>
                      <a:pt x="110" y="31"/>
                      <a:pt x="95" y="35"/>
                      <a:pt x="79" y="36"/>
                    </a:cubicBezTo>
                    <a:cubicBezTo>
                      <a:pt x="68" y="37"/>
                      <a:pt x="58" y="37"/>
                      <a:pt x="48" y="36"/>
                    </a:cubicBezTo>
                    <a:cubicBezTo>
                      <a:pt x="35" y="35"/>
                      <a:pt x="22" y="34"/>
                      <a:pt x="12" y="29"/>
                    </a:cubicBezTo>
                    <a:cubicBezTo>
                      <a:pt x="6" y="26"/>
                      <a:pt x="0" y="22"/>
                      <a:pt x="2" y="17"/>
                    </a:cubicBezTo>
                    <a:cubicBezTo>
                      <a:pt x="5" y="11"/>
                      <a:pt x="12" y="8"/>
                      <a:pt x="22" y="7"/>
                    </a:cubicBezTo>
                    <a:cubicBezTo>
                      <a:pt x="39" y="4"/>
                      <a:pt x="56" y="3"/>
                      <a:pt x="74" y="1"/>
                    </a:cubicBezTo>
                    <a:close/>
                  </a:path>
                </a:pathLst>
              </a:custGeom>
              <a:solidFill>
                <a:srgbClr val="A989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71"/>
              <p:cNvSpPr/>
              <p:nvPr/>
            </p:nvSpPr>
            <p:spPr>
              <a:xfrm>
                <a:off x="741" y="1989"/>
                <a:ext cx="272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" extrusionOk="0">
                    <a:moveTo>
                      <a:pt x="65" y="30"/>
                    </a:moveTo>
                    <a:cubicBezTo>
                      <a:pt x="47" y="30"/>
                      <a:pt x="36" y="30"/>
                      <a:pt x="24" y="30"/>
                    </a:cubicBezTo>
                    <a:cubicBezTo>
                      <a:pt x="19" y="30"/>
                      <a:pt x="15" y="29"/>
                      <a:pt x="11" y="28"/>
                    </a:cubicBezTo>
                    <a:cubicBezTo>
                      <a:pt x="7" y="26"/>
                      <a:pt x="0" y="26"/>
                      <a:pt x="0" y="22"/>
                    </a:cubicBezTo>
                    <a:cubicBezTo>
                      <a:pt x="0" y="18"/>
                      <a:pt x="6" y="15"/>
                      <a:pt x="11" y="14"/>
                    </a:cubicBezTo>
                    <a:cubicBezTo>
                      <a:pt x="43" y="5"/>
                      <a:pt x="75" y="0"/>
                      <a:pt x="111" y="5"/>
                    </a:cubicBezTo>
                    <a:cubicBezTo>
                      <a:pt x="122" y="7"/>
                      <a:pt x="134" y="8"/>
                      <a:pt x="144" y="10"/>
                    </a:cubicBezTo>
                    <a:cubicBezTo>
                      <a:pt x="153" y="12"/>
                      <a:pt x="153" y="16"/>
                      <a:pt x="152" y="20"/>
                    </a:cubicBezTo>
                    <a:cubicBezTo>
                      <a:pt x="152" y="24"/>
                      <a:pt x="147" y="26"/>
                      <a:pt x="140" y="27"/>
                    </a:cubicBezTo>
                    <a:cubicBezTo>
                      <a:pt x="113" y="28"/>
                      <a:pt x="87" y="31"/>
                      <a:pt x="65" y="3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71"/>
              <p:cNvSpPr/>
              <p:nvPr/>
            </p:nvSpPr>
            <p:spPr>
              <a:xfrm>
                <a:off x="-454" y="1894"/>
                <a:ext cx="208" cy="59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3" extrusionOk="0">
                    <a:moveTo>
                      <a:pt x="50" y="32"/>
                    </a:moveTo>
                    <a:cubicBezTo>
                      <a:pt x="40" y="32"/>
                      <a:pt x="27" y="33"/>
                      <a:pt x="14" y="31"/>
                    </a:cubicBezTo>
                    <a:cubicBezTo>
                      <a:pt x="6" y="30"/>
                      <a:pt x="3" y="27"/>
                      <a:pt x="1" y="23"/>
                    </a:cubicBezTo>
                    <a:cubicBezTo>
                      <a:pt x="0" y="19"/>
                      <a:pt x="4" y="16"/>
                      <a:pt x="10" y="14"/>
                    </a:cubicBezTo>
                    <a:cubicBezTo>
                      <a:pt x="30" y="9"/>
                      <a:pt x="50" y="2"/>
                      <a:pt x="73" y="1"/>
                    </a:cubicBezTo>
                    <a:cubicBezTo>
                      <a:pt x="95" y="0"/>
                      <a:pt x="117" y="8"/>
                      <a:pt x="107" y="23"/>
                    </a:cubicBezTo>
                    <a:cubicBezTo>
                      <a:pt x="102" y="30"/>
                      <a:pt x="89" y="31"/>
                      <a:pt x="77" y="32"/>
                    </a:cubicBezTo>
                    <a:cubicBezTo>
                      <a:pt x="69" y="33"/>
                      <a:pt x="61" y="32"/>
                      <a:pt x="50" y="3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71"/>
              <p:cNvSpPr/>
              <p:nvPr/>
            </p:nvSpPr>
            <p:spPr>
              <a:xfrm>
                <a:off x="393" y="1844"/>
                <a:ext cx="18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26" extrusionOk="0">
                    <a:moveTo>
                      <a:pt x="74" y="25"/>
                    </a:moveTo>
                    <a:cubicBezTo>
                      <a:pt x="54" y="24"/>
                      <a:pt x="34" y="24"/>
                      <a:pt x="14" y="24"/>
                    </a:cubicBezTo>
                    <a:cubicBezTo>
                      <a:pt x="9" y="24"/>
                      <a:pt x="4" y="23"/>
                      <a:pt x="2" y="20"/>
                    </a:cubicBezTo>
                    <a:cubicBezTo>
                      <a:pt x="0" y="17"/>
                      <a:pt x="3" y="16"/>
                      <a:pt x="6" y="14"/>
                    </a:cubicBezTo>
                    <a:cubicBezTo>
                      <a:pt x="17" y="5"/>
                      <a:pt x="32" y="0"/>
                      <a:pt x="48" y="1"/>
                    </a:cubicBezTo>
                    <a:cubicBezTo>
                      <a:pt x="65" y="3"/>
                      <a:pt x="83" y="5"/>
                      <a:pt x="97" y="11"/>
                    </a:cubicBezTo>
                    <a:cubicBezTo>
                      <a:pt x="105" y="15"/>
                      <a:pt x="102" y="22"/>
                      <a:pt x="93" y="24"/>
                    </a:cubicBezTo>
                    <a:cubicBezTo>
                      <a:pt x="91" y="25"/>
                      <a:pt x="89" y="25"/>
                      <a:pt x="87" y="25"/>
                    </a:cubicBezTo>
                    <a:cubicBezTo>
                      <a:pt x="83" y="26"/>
                      <a:pt x="78" y="25"/>
                      <a:pt x="74" y="2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71"/>
              <p:cNvSpPr/>
              <p:nvPr/>
            </p:nvSpPr>
            <p:spPr>
              <a:xfrm>
                <a:off x="349" y="1898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57" y="1"/>
                    </a:moveTo>
                    <a:cubicBezTo>
                      <a:pt x="67" y="0"/>
                      <a:pt x="77" y="2"/>
                      <a:pt x="86" y="6"/>
                    </a:cubicBezTo>
                    <a:cubicBezTo>
                      <a:pt x="94" y="10"/>
                      <a:pt x="96" y="16"/>
                      <a:pt x="91" y="21"/>
                    </a:cubicBezTo>
                    <a:cubicBezTo>
                      <a:pt x="87" y="26"/>
                      <a:pt x="80" y="26"/>
                      <a:pt x="70" y="26"/>
                    </a:cubicBezTo>
                    <a:cubicBezTo>
                      <a:pt x="53" y="24"/>
                      <a:pt x="36" y="21"/>
                      <a:pt x="18" y="19"/>
                    </a:cubicBezTo>
                    <a:cubicBezTo>
                      <a:pt x="11" y="18"/>
                      <a:pt x="1" y="17"/>
                      <a:pt x="1" y="12"/>
                    </a:cubicBezTo>
                    <a:cubicBezTo>
                      <a:pt x="0" y="7"/>
                      <a:pt x="11" y="7"/>
                      <a:pt x="17" y="6"/>
                    </a:cubicBezTo>
                    <a:cubicBezTo>
                      <a:pt x="30" y="4"/>
                      <a:pt x="43" y="1"/>
                      <a:pt x="57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71"/>
              <p:cNvSpPr/>
              <p:nvPr/>
            </p:nvSpPr>
            <p:spPr>
              <a:xfrm>
                <a:off x="200" y="1809"/>
                <a:ext cx="286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" extrusionOk="0">
                    <a:moveTo>
                      <a:pt x="148" y="0"/>
                    </a:moveTo>
                    <a:cubicBezTo>
                      <a:pt x="161" y="5"/>
                      <a:pt x="151" y="12"/>
                      <a:pt x="153" y="18"/>
                    </a:cubicBezTo>
                    <a:cubicBezTo>
                      <a:pt x="142" y="18"/>
                      <a:pt x="134" y="21"/>
                      <a:pt x="124" y="23"/>
                    </a:cubicBezTo>
                    <a:cubicBezTo>
                      <a:pt x="120" y="25"/>
                      <a:pt x="116" y="26"/>
                      <a:pt x="110" y="26"/>
                    </a:cubicBezTo>
                    <a:cubicBezTo>
                      <a:pt x="102" y="23"/>
                      <a:pt x="93" y="21"/>
                      <a:pt x="81" y="23"/>
                    </a:cubicBezTo>
                    <a:cubicBezTo>
                      <a:pt x="88" y="27"/>
                      <a:pt x="97" y="24"/>
                      <a:pt x="103" y="28"/>
                    </a:cubicBezTo>
                    <a:cubicBezTo>
                      <a:pt x="97" y="30"/>
                      <a:pt x="90" y="28"/>
                      <a:pt x="84" y="29"/>
                    </a:cubicBezTo>
                    <a:cubicBezTo>
                      <a:pt x="75" y="30"/>
                      <a:pt x="67" y="29"/>
                      <a:pt x="58" y="30"/>
                    </a:cubicBezTo>
                    <a:cubicBezTo>
                      <a:pt x="52" y="29"/>
                      <a:pt x="54" y="27"/>
                      <a:pt x="54" y="25"/>
                    </a:cubicBezTo>
                    <a:cubicBezTo>
                      <a:pt x="54" y="21"/>
                      <a:pt x="51" y="19"/>
                      <a:pt x="45" y="18"/>
                    </a:cubicBezTo>
                    <a:cubicBezTo>
                      <a:pt x="38" y="18"/>
                      <a:pt x="32" y="18"/>
                      <a:pt x="27" y="21"/>
                    </a:cubicBezTo>
                    <a:cubicBezTo>
                      <a:pt x="22" y="24"/>
                      <a:pt x="31" y="26"/>
                      <a:pt x="32" y="28"/>
                    </a:cubicBezTo>
                    <a:cubicBezTo>
                      <a:pt x="31" y="30"/>
                      <a:pt x="28" y="29"/>
                      <a:pt x="26" y="30"/>
                    </a:cubicBezTo>
                    <a:cubicBezTo>
                      <a:pt x="17" y="30"/>
                      <a:pt x="8" y="30"/>
                      <a:pt x="0" y="32"/>
                    </a:cubicBezTo>
                    <a:cubicBezTo>
                      <a:pt x="2" y="26"/>
                      <a:pt x="11" y="23"/>
                      <a:pt x="9" y="16"/>
                    </a:cubicBezTo>
                    <a:cubicBezTo>
                      <a:pt x="17" y="7"/>
                      <a:pt x="31" y="8"/>
                      <a:pt x="45" y="10"/>
                    </a:cubicBezTo>
                    <a:cubicBezTo>
                      <a:pt x="66" y="13"/>
                      <a:pt x="87" y="15"/>
                      <a:pt x="108" y="18"/>
                    </a:cubicBezTo>
                    <a:cubicBezTo>
                      <a:pt x="128" y="20"/>
                      <a:pt x="153" y="12"/>
                      <a:pt x="148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71"/>
              <p:cNvSpPr/>
              <p:nvPr/>
            </p:nvSpPr>
            <p:spPr>
              <a:xfrm>
                <a:off x="212" y="1860"/>
                <a:ext cx="16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93" h="19" extrusionOk="0">
                    <a:moveTo>
                      <a:pt x="48" y="18"/>
                    </a:moveTo>
                    <a:cubicBezTo>
                      <a:pt x="36" y="18"/>
                      <a:pt x="22" y="19"/>
                      <a:pt x="8" y="17"/>
                    </a:cubicBezTo>
                    <a:cubicBezTo>
                      <a:pt x="3" y="16"/>
                      <a:pt x="0" y="13"/>
                      <a:pt x="0" y="10"/>
                    </a:cubicBezTo>
                    <a:cubicBezTo>
                      <a:pt x="0" y="6"/>
                      <a:pt x="4" y="4"/>
                      <a:pt x="10" y="4"/>
                    </a:cubicBezTo>
                    <a:cubicBezTo>
                      <a:pt x="33" y="7"/>
                      <a:pt x="55" y="0"/>
                      <a:pt x="78" y="4"/>
                    </a:cubicBezTo>
                    <a:cubicBezTo>
                      <a:pt x="85" y="5"/>
                      <a:pt x="93" y="5"/>
                      <a:pt x="91" y="11"/>
                    </a:cubicBezTo>
                    <a:cubicBezTo>
                      <a:pt x="90" y="17"/>
                      <a:pt x="84" y="18"/>
                      <a:pt x="76" y="18"/>
                    </a:cubicBezTo>
                    <a:cubicBezTo>
                      <a:pt x="67" y="18"/>
                      <a:pt x="59" y="18"/>
                      <a:pt x="48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71"/>
              <p:cNvSpPr/>
              <p:nvPr/>
            </p:nvSpPr>
            <p:spPr>
              <a:xfrm>
                <a:off x="8" y="1964"/>
                <a:ext cx="155" cy="3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8" extrusionOk="0">
                    <a:moveTo>
                      <a:pt x="44" y="17"/>
                    </a:moveTo>
                    <a:cubicBezTo>
                      <a:pt x="32" y="17"/>
                      <a:pt x="20" y="18"/>
                      <a:pt x="9" y="16"/>
                    </a:cubicBezTo>
                    <a:cubicBezTo>
                      <a:pt x="3" y="15"/>
                      <a:pt x="0" y="14"/>
                      <a:pt x="0" y="11"/>
                    </a:cubicBezTo>
                    <a:cubicBezTo>
                      <a:pt x="0" y="7"/>
                      <a:pt x="3" y="5"/>
                      <a:pt x="8" y="5"/>
                    </a:cubicBezTo>
                    <a:cubicBezTo>
                      <a:pt x="29" y="5"/>
                      <a:pt x="49" y="1"/>
                      <a:pt x="69" y="0"/>
                    </a:cubicBezTo>
                    <a:cubicBezTo>
                      <a:pt x="78" y="0"/>
                      <a:pt x="85" y="2"/>
                      <a:pt x="86" y="8"/>
                    </a:cubicBezTo>
                    <a:cubicBezTo>
                      <a:pt x="87" y="14"/>
                      <a:pt x="80" y="16"/>
                      <a:pt x="72" y="17"/>
                    </a:cubicBezTo>
                    <a:cubicBezTo>
                      <a:pt x="63" y="17"/>
                      <a:pt x="53" y="17"/>
                      <a:pt x="44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71"/>
              <p:cNvSpPr/>
              <p:nvPr/>
            </p:nvSpPr>
            <p:spPr>
              <a:xfrm>
                <a:off x="-549" y="2003"/>
                <a:ext cx="154" cy="34"/>
              </a:xfrm>
              <a:custGeom>
                <a:avLst/>
                <a:gdLst/>
                <a:ahLst/>
                <a:cxnLst/>
                <a:rect l="l" t="t" r="r" b="b"/>
                <a:pathLst>
                  <a:path w="87" h="19" extrusionOk="0">
                    <a:moveTo>
                      <a:pt x="42" y="19"/>
                    </a:moveTo>
                    <a:cubicBezTo>
                      <a:pt x="32" y="19"/>
                      <a:pt x="21" y="19"/>
                      <a:pt x="11" y="19"/>
                    </a:cubicBezTo>
                    <a:cubicBezTo>
                      <a:pt x="7" y="19"/>
                      <a:pt x="3" y="19"/>
                      <a:pt x="1" y="16"/>
                    </a:cubicBezTo>
                    <a:cubicBezTo>
                      <a:pt x="0" y="13"/>
                      <a:pt x="2" y="11"/>
                      <a:pt x="5" y="10"/>
                    </a:cubicBezTo>
                    <a:cubicBezTo>
                      <a:pt x="17" y="3"/>
                      <a:pt x="61" y="0"/>
                      <a:pt x="76" y="5"/>
                    </a:cubicBezTo>
                    <a:cubicBezTo>
                      <a:pt x="82" y="7"/>
                      <a:pt x="87" y="10"/>
                      <a:pt x="86" y="14"/>
                    </a:cubicBezTo>
                    <a:cubicBezTo>
                      <a:pt x="85" y="19"/>
                      <a:pt x="77" y="19"/>
                      <a:pt x="71" y="19"/>
                    </a:cubicBezTo>
                    <a:cubicBezTo>
                      <a:pt x="61" y="19"/>
                      <a:pt x="52" y="19"/>
                      <a:pt x="42" y="19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71"/>
              <p:cNvSpPr/>
              <p:nvPr/>
            </p:nvSpPr>
            <p:spPr>
              <a:xfrm>
                <a:off x="17" y="2001"/>
                <a:ext cx="128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2" h="20" extrusionOk="0">
                    <a:moveTo>
                      <a:pt x="0" y="17"/>
                    </a:moveTo>
                    <a:cubicBezTo>
                      <a:pt x="0" y="7"/>
                      <a:pt x="15" y="0"/>
                      <a:pt x="34" y="2"/>
                    </a:cubicBezTo>
                    <a:cubicBezTo>
                      <a:pt x="41" y="3"/>
                      <a:pt x="48" y="3"/>
                      <a:pt x="55" y="3"/>
                    </a:cubicBezTo>
                    <a:cubicBezTo>
                      <a:pt x="64" y="3"/>
                      <a:pt x="71" y="7"/>
                      <a:pt x="71" y="12"/>
                    </a:cubicBezTo>
                    <a:cubicBezTo>
                      <a:pt x="72" y="18"/>
                      <a:pt x="64" y="20"/>
                      <a:pt x="54" y="20"/>
                    </a:cubicBezTo>
                    <a:cubicBezTo>
                      <a:pt x="36" y="20"/>
                      <a:pt x="18" y="18"/>
                      <a:pt x="0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71"/>
              <p:cNvSpPr/>
              <p:nvPr/>
            </p:nvSpPr>
            <p:spPr>
              <a:xfrm>
                <a:off x="583" y="1887"/>
                <a:ext cx="102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7" h="17" extrusionOk="0">
                    <a:moveTo>
                      <a:pt x="24" y="0"/>
                    </a:moveTo>
                    <a:cubicBezTo>
                      <a:pt x="32" y="0"/>
                      <a:pt x="40" y="1"/>
                      <a:pt x="48" y="3"/>
                    </a:cubicBezTo>
                    <a:cubicBezTo>
                      <a:pt x="55" y="4"/>
                      <a:pt x="57" y="10"/>
                      <a:pt x="52" y="13"/>
                    </a:cubicBezTo>
                    <a:cubicBezTo>
                      <a:pt x="45" y="17"/>
                      <a:pt x="13" y="16"/>
                      <a:pt x="7" y="12"/>
                    </a:cubicBezTo>
                    <a:cubicBezTo>
                      <a:pt x="4" y="10"/>
                      <a:pt x="0" y="7"/>
                      <a:pt x="3" y="4"/>
                    </a:cubicBezTo>
                    <a:cubicBezTo>
                      <a:pt x="5" y="1"/>
                      <a:pt x="10" y="0"/>
                      <a:pt x="15" y="0"/>
                    </a:cubicBezTo>
                    <a:cubicBezTo>
                      <a:pt x="18" y="0"/>
                      <a:pt x="21" y="0"/>
                      <a:pt x="24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71"/>
              <p:cNvSpPr/>
              <p:nvPr/>
            </p:nvSpPr>
            <p:spPr>
              <a:xfrm>
                <a:off x="235" y="1898"/>
                <a:ext cx="89" cy="34"/>
              </a:xfrm>
              <a:custGeom>
                <a:avLst/>
                <a:gdLst/>
                <a:ahLst/>
                <a:cxnLst/>
                <a:rect l="l" t="t" r="r" b="b"/>
                <a:pathLst>
                  <a:path w="50" h="19" extrusionOk="0">
                    <a:moveTo>
                      <a:pt x="22" y="18"/>
                    </a:moveTo>
                    <a:cubicBezTo>
                      <a:pt x="19" y="18"/>
                      <a:pt x="17" y="18"/>
                      <a:pt x="14" y="18"/>
                    </a:cubicBezTo>
                    <a:cubicBezTo>
                      <a:pt x="9" y="18"/>
                      <a:pt x="4" y="19"/>
                      <a:pt x="2" y="15"/>
                    </a:cubicBezTo>
                    <a:cubicBezTo>
                      <a:pt x="0" y="11"/>
                      <a:pt x="1" y="7"/>
                      <a:pt x="7" y="6"/>
                    </a:cubicBezTo>
                    <a:cubicBezTo>
                      <a:pt x="17" y="4"/>
                      <a:pt x="26" y="0"/>
                      <a:pt x="38" y="2"/>
                    </a:cubicBezTo>
                    <a:cubicBezTo>
                      <a:pt x="46" y="4"/>
                      <a:pt x="50" y="7"/>
                      <a:pt x="50" y="11"/>
                    </a:cubicBezTo>
                    <a:cubicBezTo>
                      <a:pt x="50" y="15"/>
                      <a:pt x="43" y="17"/>
                      <a:pt x="37" y="18"/>
                    </a:cubicBezTo>
                    <a:cubicBezTo>
                      <a:pt x="32" y="18"/>
                      <a:pt x="27" y="18"/>
                      <a:pt x="22" y="18"/>
                    </a:cubicBezTo>
                    <a:cubicBezTo>
                      <a:pt x="22" y="18"/>
                      <a:pt x="22" y="18"/>
                      <a:pt x="22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71"/>
              <p:cNvSpPr/>
              <p:nvPr/>
            </p:nvSpPr>
            <p:spPr>
              <a:xfrm>
                <a:off x="848" y="1960"/>
                <a:ext cx="9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54" h="16" extrusionOk="0">
                    <a:moveTo>
                      <a:pt x="17" y="15"/>
                    </a:moveTo>
                    <a:cubicBezTo>
                      <a:pt x="8" y="15"/>
                      <a:pt x="0" y="15"/>
                      <a:pt x="1" y="8"/>
                    </a:cubicBezTo>
                    <a:cubicBezTo>
                      <a:pt x="2" y="2"/>
                      <a:pt x="8" y="0"/>
                      <a:pt x="20" y="1"/>
                    </a:cubicBezTo>
                    <a:cubicBezTo>
                      <a:pt x="27" y="1"/>
                      <a:pt x="35" y="1"/>
                      <a:pt x="42" y="1"/>
                    </a:cubicBezTo>
                    <a:cubicBezTo>
                      <a:pt x="46" y="2"/>
                      <a:pt x="54" y="2"/>
                      <a:pt x="54" y="6"/>
                    </a:cubicBezTo>
                    <a:cubicBezTo>
                      <a:pt x="53" y="10"/>
                      <a:pt x="48" y="13"/>
                      <a:pt x="42" y="13"/>
                    </a:cubicBezTo>
                    <a:cubicBezTo>
                      <a:pt x="34" y="14"/>
                      <a:pt x="26" y="16"/>
                      <a:pt x="17" y="1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71"/>
              <p:cNvSpPr/>
              <p:nvPr/>
            </p:nvSpPr>
            <p:spPr>
              <a:xfrm>
                <a:off x="669" y="1985"/>
                <a:ext cx="10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7" h="14" extrusionOk="0">
                    <a:moveTo>
                      <a:pt x="26" y="14"/>
                    </a:moveTo>
                    <a:cubicBezTo>
                      <a:pt x="18" y="13"/>
                      <a:pt x="12" y="14"/>
                      <a:pt x="7" y="12"/>
                    </a:cubicBezTo>
                    <a:cubicBezTo>
                      <a:pt x="4" y="11"/>
                      <a:pt x="0" y="11"/>
                      <a:pt x="1" y="9"/>
                    </a:cubicBezTo>
                    <a:cubicBezTo>
                      <a:pt x="1" y="7"/>
                      <a:pt x="3" y="5"/>
                      <a:pt x="7" y="4"/>
                    </a:cubicBezTo>
                    <a:cubicBezTo>
                      <a:pt x="19" y="2"/>
                      <a:pt x="32" y="0"/>
                      <a:pt x="44" y="1"/>
                    </a:cubicBezTo>
                    <a:cubicBezTo>
                      <a:pt x="50" y="1"/>
                      <a:pt x="56" y="3"/>
                      <a:pt x="57" y="6"/>
                    </a:cubicBezTo>
                    <a:cubicBezTo>
                      <a:pt x="57" y="10"/>
                      <a:pt x="51" y="11"/>
                      <a:pt x="46" y="12"/>
                    </a:cubicBezTo>
                    <a:cubicBezTo>
                      <a:pt x="39" y="13"/>
                      <a:pt x="32" y="14"/>
                      <a:pt x="26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71"/>
              <p:cNvSpPr/>
              <p:nvPr/>
            </p:nvSpPr>
            <p:spPr>
              <a:xfrm>
                <a:off x="-681" y="2018"/>
                <a:ext cx="89" cy="21"/>
              </a:xfrm>
              <a:custGeom>
                <a:avLst/>
                <a:gdLst/>
                <a:ahLst/>
                <a:cxnLst/>
                <a:rect l="l" t="t" r="r" b="b"/>
                <a:pathLst>
                  <a:path w="50" h="12" extrusionOk="0">
                    <a:moveTo>
                      <a:pt x="22" y="11"/>
                    </a:moveTo>
                    <a:cubicBezTo>
                      <a:pt x="18" y="11"/>
                      <a:pt x="13" y="11"/>
                      <a:pt x="9" y="11"/>
                    </a:cubicBezTo>
                    <a:cubicBezTo>
                      <a:pt x="6" y="11"/>
                      <a:pt x="1" y="12"/>
                      <a:pt x="1" y="9"/>
                    </a:cubicBezTo>
                    <a:cubicBezTo>
                      <a:pt x="0" y="8"/>
                      <a:pt x="3" y="6"/>
                      <a:pt x="5" y="4"/>
                    </a:cubicBezTo>
                    <a:cubicBezTo>
                      <a:pt x="10" y="1"/>
                      <a:pt x="40" y="0"/>
                      <a:pt x="47" y="2"/>
                    </a:cubicBezTo>
                    <a:cubicBezTo>
                      <a:pt x="49" y="3"/>
                      <a:pt x="50" y="5"/>
                      <a:pt x="49" y="6"/>
                    </a:cubicBezTo>
                    <a:cubicBezTo>
                      <a:pt x="48" y="9"/>
                      <a:pt x="45" y="11"/>
                      <a:pt x="41" y="11"/>
                    </a:cubicBezTo>
                    <a:cubicBezTo>
                      <a:pt x="35" y="11"/>
                      <a:pt x="28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71"/>
              <p:cNvSpPr/>
              <p:nvPr/>
            </p:nvSpPr>
            <p:spPr>
              <a:xfrm>
                <a:off x="667" y="1868"/>
                <a:ext cx="71" cy="17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22" y="0"/>
                    </a:moveTo>
                    <a:cubicBezTo>
                      <a:pt x="24" y="0"/>
                      <a:pt x="26" y="0"/>
                      <a:pt x="28" y="0"/>
                    </a:cubicBezTo>
                    <a:cubicBezTo>
                      <a:pt x="34" y="0"/>
                      <a:pt x="40" y="0"/>
                      <a:pt x="40" y="4"/>
                    </a:cubicBezTo>
                    <a:cubicBezTo>
                      <a:pt x="40" y="8"/>
                      <a:pt x="34" y="9"/>
                      <a:pt x="28" y="9"/>
                    </a:cubicBezTo>
                    <a:cubicBezTo>
                      <a:pt x="22" y="9"/>
                      <a:pt x="16" y="8"/>
                      <a:pt x="11" y="9"/>
                    </a:cubicBezTo>
                    <a:cubicBezTo>
                      <a:pt x="6" y="10"/>
                      <a:pt x="2" y="10"/>
                      <a:pt x="1" y="6"/>
                    </a:cubicBezTo>
                    <a:cubicBezTo>
                      <a:pt x="0" y="3"/>
                      <a:pt x="3" y="1"/>
                      <a:pt x="8" y="0"/>
                    </a:cubicBezTo>
                    <a:cubicBezTo>
                      <a:pt x="13" y="0"/>
                      <a:pt x="18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71"/>
              <p:cNvSpPr/>
              <p:nvPr/>
            </p:nvSpPr>
            <p:spPr>
              <a:xfrm>
                <a:off x="590" y="1853"/>
                <a:ext cx="55" cy="24"/>
              </a:xfrm>
              <a:custGeom>
                <a:avLst/>
                <a:gdLst/>
                <a:ahLst/>
                <a:cxnLst/>
                <a:rect l="l" t="t" r="r" b="b"/>
                <a:pathLst>
                  <a:path w="31" h="13" extrusionOk="0">
                    <a:moveTo>
                      <a:pt x="16" y="11"/>
                    </a:moveTo>
                    <a:cubicBezTo>
                      <a:pt x="9" y="10"/>
                      <a:pt x="0" y="13"/>
                      <a:pt x="0" y="6"/>
                    </a:cubicBezTo>
                    <a:cubicBezTo>
                      <a:pt x="1" y="0"/>
                      <a:pt x="8" y="1"/>
                      <a:pt x="13" y="1"/>
                    </a:cubicBezTo>
                    <a:cubicBezTo>
                      <a:pt x="22" y="1"/>
                      <a:pt x="30" y="2"/>
                      <a:pt x="31" y="7"/>
                    </a:cubicBezTo>
                    <a:cubicBezTo>
                      <a:pt x="31" y="13"/>
                      <a:pt x="21" y="10"/>
                      <a:pt x="16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71"/>
              <p:cNvSpPr/>
              <p:nvPr/>
            </p:nvSpPr>
            <p:spPr>
              <a:xfrm>
                <a:off x="528" y="1900"/>
                <a:ext cx="50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8" h="11" extrusionOk="0">
                    <a:moveTo>
                      <a:pt x="15" y="10"/>
                    </a:moveTo>
                    <a:cubicBezTo>
                      <a:pt x="11" y="9"/>
                      <a:pt x="0" y="11"/>
                      <a:pt x="0" y="6"/>
                    </a:cubicBezTo>
                    <a:cubicBezTo>
                      <a:pt x="0" y="0"/>
                      <a:pt x="10" y="1"/>
                      <a:pt x="17" y="0"/>
                    </a:cubicBezTo>
                    <a:cubicBezTo>
                      <a:pt x="22" y="0"/>
                      <a:pt x="28" y="1"/>
                      <a:pt x="28" y="5"/>
                    </a:cubicBezTo>
                    <a:cubicBezTo>
                      <a:pt x="28" y="10"/>
                      <a:pt x="22" y="10"/>
                      <a:pt x="15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71"/>
              <p:cNvSpPr/>
              <p:nvPr/>
            </p:nvSpPr>
            <p:spPr>
              <a:xfrm>
                <a:off x="331" y="1841"/>
                <a:ext cx="6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0" extrusionOk="0">
                    <a:moveTo>
                      <a:pt x="29" y="10"/>
                    </a:moveTo>
                    <a:cubicBezTo>
                      <a:pt x="21" y="9"/>
                      <a:pt x="13" y="10"/>
                      <a:pt x="5" y="8"/>
                    </a:cubicBezTo>
                    <a:cubicBezTo>
                      <a:pt x="0" y="7"/>
                      <a:pt x="0" y="6"/>
                      <a:pt x="4" y="4"/>
                    </a:cubicBezTo>
                    <a:cubicBezTo>
                      <a:pt x="11" y="0"/>
                      <a:pt x="31" y="3"/>
                      <a:pt x="36" y="8"/>
                    </a:cubicBezTo>
                    <a:cubicBezTo>
                      <a:pt x="34" y="10"/>
                      <a:pt x="32" y="10"/>
                      <a:pt x="29" y="1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71"/>
              <p:cNvSpPr/>
              <p:nvPr/>
            </p:nvSpPr>
            <p:spPr>
              <a:xfrm>
                <a:off x="-258" y="1944"/>
                <a:ext cx="4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5" h="10" extrusionOk="0">
                    <a:moveTo>
                      <a:pt x="13" y="10"/>
                    </a:moveTo>
                    <a:cubicBezTo>
                      <a:pt x="9" y="10"/>
                      <a:pt x="2" y="9"/>
                      <a:pt x="1" y="6"/>
                    </a:cubicBezTo>
                    <a:cubicBezTo>
                      <a:pt x="0" y="2"/>
                      <a:pt x="9" y="1"/>
                      <a:pt x="14" y="1"/>
                    </a:cubicBezTo>
                    <a:cubicBezTo>
                      <a:pt x="19" y="0"/>
                      <a:pt x="25" y="2"/>
                      <a:pt x="25" y="6"/>
                    </a:cubicBezTo>
                    <a:cubicBezTo>
                      <a:pt x="25" y="10"/>
                      <a:pt x="21" y="10"/>
                      <a:pt x="13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71"/>
              <p:cNvSpPr/>
              <p:nvPr/>
            </p:nvSpPr>
            <p:spPr>
              <a:xfrm>
                <a:off x="766" y="1969"/>
                <a:ext cx="5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8" h="8" extrusionOk="0">
                    <a:moveTo>
                      <a:pt x="12" y="0"/>
                    </a:moveTo>
                    <a:cubicBezTo>
                      <a:pt x="17" y="2"/>
                      <a:pt x="26" y="0"/>
                      <a:pt x="27" y="4"/>
                    </a:cubicBezTo>
                    <a:cubicBezTo>
                      <a:pt x="28" y="7"/>
                      <a:pt x="19" y="8"/>
                      <a:pt x="14" y="8"/>
                    </a:cubicBezTo>
                    <a:cubicBezTo>
                      <a:pt x="9" y="8"/>
                      <a:pt x="1" y="8"/>
                      <a:pt x="0" y="4"/>
                    </a:cubicBezTo>
                    <a:cubicBezTo>
                      <a:pt x="0" y="0"/>
                      <a:pt x="7" y="0"/>
                      <a:pt x="1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71"/>
              <p:cNvSpPr/>
              <p:nvPr/>
            </p:nvSpPr>
            <p:spPr>
              <a:xfrm>
                <a:off x="1059" y="2018"/>
                <a:ext cx="37" cy="14"/>
              </a:xfrm>
              <a:custGeom>
                <a:avLst/>
                <a:gdLst/>
                <a:ahLst/>
                <a:cxnLst/>
                <a:rect l="l" t="t" r="r" b="b"/>
                <a:pathLst>
                  <a:path w="21" h="8" extrusionOk="0">
                    <a:moveTo>
                      <a:pt x="11" y="8"/>
                    </a:moveTo>
                    <a:cubicBezTo>
                      <a:pt x="4" y="8"/>
                      <a:pt x="0" y="7"/>
                      <a:pt x="1" y="4"/>
                    </a:cubicBezTo>
                    <a:cubicBezTo>
                      <a:pt x="1" y="0"/>
                      <a:pt x="8" y="0"/>
                      <a:pt x="12" y="0"/>
                    </a:cubicBezTo>
                    <a:cubicBezTo>
                      <a:pt x="16" y="0"/>
                      <a:pt x="21" y="1"/>
                      <a:pt x="21" y="4"/>
                    </a:cubicBezTo>
                    <a:cubicBezTo>
                      <a:pt x="20" y="8"/>
                      <a:pt x="14" y="8"/>
                      <a:pt x="11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71"/>
              <p:cNvSpPr/>
              <p:nvPr/>
            </p:nvSpPr>
            <p:spPr>
              <a:xfrm>
                <a:off x="-523" y="1903"/>
                <a:ext cx="34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9" h="8" extrusionOk="0">
                    <a:moveTo>
                      <a:pt x="9" y="8"/>
                    </a:moveTo>
                    <a:cubicBezTo>
                      <a:pt x="5" y="8"/>
                      <a:pt x="0" y="7"/>
                      <a:pt x="1" y="5"/>
                    </a:cubicBezTo>
                    <a:cubicBezTo>
                      <a:pt x="2" y="2"/>
                      <a:pt x="6" y="0"/>
                      <a:pt x="11" y="0"/>
                    </a:cubicBezTo>
                    <a:cubicBezTo>
                      <a:pt x="15" y="0"/>
                      <a:pt x="19" y="1"/>
                      <a:pt x="18" y="3"/>
                    </a:cubicBezTo>
                    <a:cubicBezTo>
                      <a:pt x="17" y="6"/>
                      <a:pt x="14" y="8"/>
                      <a:pt x="9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71"/>
              <p:cNvSpPr/>
              <p:nvPr/>
            </p:nvSpPr>
            <p:spPr>
              <a:xfrm>
                <a:off x="505" y="1968"/>
                <a:ext cx="34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9" h="7" extrusionOk="0">
                    <a:moveTo>
                      <a:pt x="19" y="3"/>
                    </a:moveTo>
                    <a:cubicBezTo>
                      <a:pt x="19" y="6"/>
                      <a:pt x="15" y="7"/>
                      <a:pt x="11" y="7"/>
                    </a:cubicBezTo>
                    <a:cubicBezTo>
                      <a:pt x="7" y="7"/>
                      <a:pt x="0" y="7"/>
                      <a:pt x="0" y="4"/>
                    </a:cubicBezTo>
                    <a:cubicBezTo>
                      <a:pt x="1" y="1"/>
                      <a:pt x="8" y="1"/>
                      <a:pt x="13" y="0"/>
                    </a:cubicBezTo>
                    <a:cubicBezTo>
                      <a:pt x="16" y="0"/>
                      <a:pt x="19" y="1"/>
                      <a:pt x="1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71"/>
              <p:cNvSpPr/>
              <p:nvPr/>
            </p:nvSpPr>
            <p:spPr>
              <a:xfrm>
                <a:off x="246" y="1855"/>
                <a:ext cx="10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6" extrusionOk="0">
                    <a:moveTo>
                      <a:pt x="29" y="3"/>
                    </a:moveTo>
                    <a:cubicBezTo>
                      <a:pt x="38" y="3"/>
                      <a:pt x="48" y="3"/>
                      <a:pt x="58" y="3"/>
                    </a:cubicBezTo>
                    <a:cubicBezTo>
                      <a:pt x="46" y="6"/>
                      <a:pt x="33" y="4"/>
                      <a:pt x="20" y="4"/>
                    </a:cubicBezTo>
                    <a:cubicBezTo>
                      <a:pt x="14" y="5"/>
                      <a:pt x="7" y="4"/>
                      <a:pt x="0" y="4"/>
                    </a:cubicBezTo>
                    <a:cubicBezTo>
                      <a:pt x="1" y="3"/>
                      <a:pt x="3" y="3"/>
                      <a:pt x="5" y="3"/>
                    </a:cubicBezTo>
                    <a:cubicBezTo>
                      <a:pt x="13" y="0"/>
                      <a:pt x="21" y="0"/>
                      <a:pt x="2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71"/>
              <p:cNvSpPr/>
              <p:nvPr/>
            </p:nvSpPr>
            <p:spPr>
              <a:xfrm>
                <a:off x="661" y="1973"/>
                <a:ext cx="27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5" h="7" extrusionOk="0">
                    <a:moveTo>
                      <a:pt x="15" y="3"/>
                    </a:moveTo>
                    <a:cubicBezTo>
                      <a:pt x="14" y="6"/>
                      <a:pt x="11" y="7"/>
                      <a:pt x="8" y="6"/>
                    </a:cubicBezTo>
                    <a:cubicBezTo>
                      <a:pt x="4" y="6"/>
                      <a:pt x="0" y="5"/>
                      <a:pt x="0" y="3"/>
                    </a:cubicBezTo>
                    <a:cubicBezTo>
                      <a:pt x="1" y="0"/>
                      <a:pt x="7" y="1"/>
                      <a:pt x="10" y="1"/>
                    </a:cubicBezTo>
                    <a:cubicBezTo>
                      <a:pt x="14" y="0"/>
                      <a:pt x="13" y="3"/>
                      <a:pt x="15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71"/>
              <p:cNvSpPr/>
              <p:nvPr/>
            </p:nvSpPr>
            <p:spPr>
              <a:xfrm>
                <a:off x="621" y="1848"/>
                <a:ext cx="67" cy="9"/>
              </a:xfrm>
              <a:custGeom>
                <a:avLst/>
                <a:gdLst/>
                <a:ahLst/>
                <a:cxnLst/>
                <a:rect l="l" t="t" r="r" b="b"/>
                <a:pathLst>
                  <a:path w="38" h="5" extrusionOk="0">
                    <a:moveTo>
                      <a:pt x="0" y="0"/>
                    </a:moveTo>
                    <a:cubicBezTo>
                      <a:pt x="11" y="1"/>
                      <a:pt x="22" y="1"/>
                      <a:pt x="33" y="1"/>
                    </a:cubicBezTo>
                    <a:cubicBezTo>
                      <a:pt x="35" y="2"/>
                      <a:pt x="37" y="3"/>
                      <a:pt x="38" y="4"/>
                    </a:cubicBezTo>
                    <a:cubicBezTo>
                      <a:pt x="26" y="2"/>
                      <a:pt x="12" y="5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71"/>
              <p:cNvSpPr/>
              <p:nvPr/>
            </p:nvSpPr>
            <p:spPr>
              <a:xfrm>
                <a:off x="1056" y="2005"/>
                <a:ext cx="55" cy="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" extrusionOk="0">
                    <a:moveTo>
                      <a:pt x="0" y="0"/>
                    </a:moveTo>
                    <a:cubicBezTo>
                      <a:pt x="10" y="0"/>
                      <a:pt x="20" y="0"/>
                      <a:pt x="31" y="0"/>
                    </a:cubicBezTo>
                    <a:cubicBezTo>
                      <a:pt x="20" y="2"/>
                      <a:pt x="10" y="2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71"/>
              <p:cNvSpPr/>
              <p:nvPr/>
            </p:nvSpPr>
            <p:spPr>
              <a:xfrm>
                <a:off x="294" y="1935"/>
                <a:ext cx="43" cy="6"/>
              </a:xfrm>
              <a:custGeom>
                <a:avLst/>
                <a:gdLst/>
                <a:ahLst/>
                <a:cxnLst/>
                <a:rect l="l" t="t" r="r" b="b"/>
                <a:pathLst>
                  <a:path w="24" h="3" extrusionOk="0">
                    <a:moveTo>
                      <a:pt x="24" y="1"/>
                    </a:moveTo>
                    <a:cubicBezTo>
                      <a:pt x="16" y="3"/>
                      <a:pt x="8" y="2"/>
                      <a:pt x="0" y="2"/>
                    </a:cubicBezTo>
                    <a:cubicBezTo>
                      <a:pt x="7" y="0"/>
                      <a:pt x="16" y="2"/>
                      <a:pt x="24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71"/>
              <p:cNvSpPr/>
              <p:nvPr/>
            </p:nvSpPr>
            <p:spPr>
              <a:xfrm>
                <a:off x="2820" y="1837"/>
                <a:ext cx="515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290" h="76" extrusionOk="0">
                    <a:moveTo>
                      <a:pt x="60" y="23"/>
                    </a:moveTo>
                    <a:cubicBezTo>
                      <a:pt x="81" y="21"/>
                      <a:pt x="101" y="17"/>
                      <a:pt x="122" y="15"/>
                    </a:cubicBezTo>
                    <a:cubicBezTo>
                      <a:pt x="160" y="10"/>
                      <a:pt x="198" y="6"/>
                      <a:pt x="237" y="2"/>
                    </a:cubicBezTo>
                    <a:cubicBezTo>
                      <a:pt x="256" y="0"/>
                      <a:pt x="274" y="6"/>
                      <a:pt x="283" y="17"/>
                    </a:cubicBezTo>
                    <a:cubicBezTo>
                      <a:pt x="285" y="19"/>
                      <a:pt x="286" y="22"/>
                      <a:pt x="290" y="24"/>
                    </a:cubicBezTo>
                    <a:cubicBezTo>
                      <a:pt x="287" y="26"/>
                      <a:pt x="287" y="29"/>
                      <a:pt x="286" y="32"/>
                    </a:cubicBezTo>
                    <a:cubicBezTo>
                      <a:pt x="281" y="43"/>
                      <a:pt x="267" y="48"/>
                      <a:pt x="250" y="51"/>
                    </a:cubicBezTo>
                    <a:cubicBezTo>
                      <a:pt x="242" y="52"/>
                      <a:pt x="236" y="54"/>
                      <a:pt x="233" y="59"/>
                    </a:cubicBezTo>
                    <a:cubicBezTo>
                      <a:pt x="228" y="61"/>
                      <a:pt x="225" y="64"/>
                      <a:pt x="218" y="63"/>
                    </a:cubicBezTo>
                    <a:cubicBezTo>
                      <a:pt x="223" y="60"/>
                      <a:pt x="227" y="57"/>
                      <a:pt x="233" y="53"/>
                    </a:cubicBezTo>
                    <a:cubicBezTo>
                      <a:pt x="206" y="54"/>
                      <a:pt x="182" y="55"/>
                      <a:pt x="160" y="62"/>
                    </a:cubicBezTo>
                    <a:cubicBezTo>
                      <a:pt x="122" y="72"/>
                      <a:pt x="84" y="76"/>
                      <a:pt x="44" y="66"/>
                    </a:cubicBezTo>
                    <a:cubicBezTo>
                      <a:pt x="29" y="62"/>
                      <a:pt x="14" y="57"/>
                      <a:pt x="6" y="48"/>
                    </a:cubicBezTo>
                    <a:cubicBezTo>
                      <a:pt x="0" y="41"/>
                      <a:pt x="2" y="37"/>
                      <a:pt x="14" y="33"/>
                    </a:cubicBezTo>
                    <a:cubicBezTo>
                      <a:pt x="26" y="30"/>
                      <a:pt x="38" y="28"/>
                      <a:pt x="50" y="26"/>
                    </a:cubicBezTo>
                    <a:cubicBezTo>
                      <a:pt x="54" y="25"/>
                      <a:pt x="58" y="25"/>
                      <a:pt x="60" y="23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3" name="Google Shape;243;p71"/>
            <p:cNvSpPr/>
            <p:nvPr/>
          </p:nvSpPr>
          <p:spPr>
            <a:xfrm>
              <a:off x="4297363" y="3132138"/>
              <a:ext cx="538163" cy="112712"/>
            </a:xfrm>
            <a:custGeom>
              <a:avLst/>
              <a:gdLst/>
              <a:ahLst/>
              <a:cxnLst/>
              <a:rect l="l" t="t" r="r" b="b"/>
              <a:pathLst>
                <a:path w="191" h="40" extrusionOk="0">
                  <a:moveTo>
                    <a:pt x="48" y="40"/>
                  </a:moveTo>
                  <a:cubicBezTo>
                    <a:pt x="46" y="40"/>
                    <a:pt x="44" y="40"/>
                    <a:pt x="43" y="40"/>
                  </a:cubicBezTo>
                  <a:cubicBezTo>
                    <a:pt x="35" y="39"/>
                    <a:pt x="27" y="40"/>
                    <a:pt x="21" y="36"/>
                  </a:cubicBezTo>
                  <a:cubicBezTo>
                    <a:pt x="13" y="34"/>
                    <a:pt x="5" y="33"/>
                    <a:pt x="4" y="26"/>
                  </a:cubicBezTo>
                  <a:cubicBezTo>
                    <a:pt x="0" y="22"/>
                    <a:pt x="4" y="20"/>
                    <a:pt x="9" y="18"/>
                  </a:cubicBezTo>
                  <a:cubicBezTo>
                    <a:pt x="17" y="12"/>
                    <a:pt x="28" y="9"/>
                    <a:pt x="38" y="5"/>
                  </a:cubicBezTo>
                  <a:cubicBezTo>
                    <a:pt x="44" y="3"/>
                    <a:pt x="52" y="2"/>
                    <a:pt x="60" y="1"/>
                  </a:cubicBezTo>
                  <a:cubicBezTo>
                    <a:pt x="81" y="2"/>
                    <a:pt x="103" y="0"/>
                    <a:pt x="124" y="2"/>
                  </a:cubicBezTo>
                  <a:cubicBezTo>
                    <a:pt x="147" y="5"/>
                    <a:pt x="151" y="9"/>
                    <a:pt x="140" y="21"/>
                  </a:cubicBezTo>
                  <a:cubicBezTo>
                    <a:pt x="148" y="22"/>
                    <a:pt x="155" y="22"/>
                    <a:pt x="162" y="21"/>
                  </a:cubicBezTo>
                  <a:cubicBezTo>
                    <a:pt x="165" y="21"/>
                    <a:pt x="169" y="20"/>
                    <a:pt x="172" y="21"/>
                  </a:cubicBezTo>
                  <a:cubicBezTo>
                    <a:pt x="179" y="21"/>
                    <a:pt x="190" y="20"/>
                    <a:pt x="191" y="26"/>
                  </a:cubicBezTo>
                  <a:cubicBezTo>
                    <a:pt x="191" y="31"/>
                    <a:pt x="182" y="35"/>
                    <a:pt x="173" y="36"/>
                  </a:cubicBezTo>
                  <a:cubicBezTo>
                    <a:pt x="161" y="36"/>
                    <a:pt x="148" y="36"/>
                    <a:pt x="136" y="36"/>
                  </a:cubicBezTo>
                  <a:cubicBezTo>
                    <a:pt x="131" y="36"/>
                    <a:pt x="125" y="34"/>
                    <a:pt x="125" y="31"/>
                  </a:cubicBezTo>
                  <a:cubicBezTo>
                    <a:pt x="124" y="24"/>
                    <a:pt x="118" y="27"/>
                    <a:pt x="113" y="29"/>
                  </a:cubicBezTo>
                  <a:cubicBezTo>
                    <a:pt x="101" y="32"/>
                    <a:pt x="89" y="34"/>
                    <a:pt x="78" y="37"/>
                  </a:cubicBezTo>
                  <a:cubicBezTo>
                    <a:pt x="68" y="40"/>
                    <a:pt x="57" y="37"/>
                    <a:pt x="48" y="4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71"/>
            <p:cNvSpPr/>
            <p:nvPr/>
          </p:nvSpPr>
          <p:spPr>
            <a:xfrm>
              <a:off x="3702050" y="3103563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55" y="0"/>
                  </a:moveTo>
                  <a:cubicBezTo>
                    <a:pt x="74" y="4"/>
                    <a:pt x="89" y="12"/>
                    <a:pt x="108" y="17"/>
                  </a:cubicBezTo>
                  <a:cubicBezTo>
                    <a:pt x="95" y="21"/>
                    <a:pt x="95" y="21"/>
                    <a:pt x="105" y="27"/>
                  </a:cubicBezTo>
                  <a:cubicBezTo>
                    <a:pt x="109" y="29"/>
                    <a:pt x="112" y="32"/>
                    <a:pt x="117" y="35"/>
                  </a:cubicBezTo>
                  <a:cubicBezTo>
                    <a:pt x="119" y="29"/>
                    <a:pt x="124" y="28"/>
                    <a:pt x="131" y="28"/>
                  </a:cubicBezTo>
                  <a:cubicBezTo>
                    <a:pt x="138" y="27"/>
                    <a:pt x="145" y="28"/>
                    <a:pt x="146" y="32"/>
                  </a:cubicBezTo>
                  <a:cubicBezTo>
                    <a:pt x="147" y="36"/>
                    <a:pt x="140" y="37"/>
                    <a:pt x="134" y="37"/>
                  </a:cubicBezTo>
                  <a:cubicBezTo>
                    <a:pt x="126" y="37"/>
                    <a:pt x="127" y="39"/>
                    <a:pt x="131" y="42"/>
                  </a:cubicBezTo>
                  <a:cubicBezTo>
                    <a:pt x="133" y="44"/>
                    <a:pt x="140" y="45"/>
                    <a:pt x="136" y="47"/>
                  </a:cubicBezTo>
                  <a:cubicBezTo>
                    <a:pt x="131" y="50"/>
                    <a:pt x="129" y="45"/>
                    <a:pt x="126" y="44"/>
                  </a:cubicBezTo>
                  <a:cubicBezTo>
                    <a:pt x="119" y="39"/>
                    <a:pt x="111" y="34"/>
                    <a:pt x="103" y="31"/>
                  </a:cubicBezTo>
                  <a:cubicBezTo>
                    <a:pt x="98" y="31"/>
                    <a:pt x="94" y="25"/>
                    <a:pt x="90" y="28"/>
                  </a:cubicBezTo>
                  <a:cubicBezTo>
                    <a:pt x="87" y="31"/>
                    <a:pt x="97" y="31"/>
                    <a:pt x="100" y="34"/>
                  </a:cubicBezTo>
                  <a:cubicBezTo>
                    <a:pt x="100" y="34"/>
                    <a:pt x="102" y="34"/>
                    <a:pt x="103" y="35"/>
                  </a:cubicBezTo>
                  <a:cubicBezTo>
                    <a:pt x="108" y="36"/>
                    <a:pt x="107" y="40"/>
                    <a:pt x="110" y="42"/>
                  </a:cubicBezTo>
                  <a:cubicBezTo>
                    <a:pt x="104" y="47"/>
                    <a:pt x="93" y="48"/>
                    <a:pt x="84" y="48"/>
                  </a:cubicBezTo>
                  <a:cubicBezTo>
                    <a:pt x="73" y="49"/>
                    <a:pt x="62" y="49"/>
                    <a:pt x="50" y="49"/>
                  </a:cubicBezTo>
                  <a:cubicBezTo>
                    <a:pt x="42" y="48"/>
                    <a:pt x="34" y="47"/>
                    <a:pt x="34" y="41"/>
                  </a:cubicBezTo>
                  <a:cubicBezTo>
                    <a:pt x="34" y="36"/>
                    <a:pt x="40" y="32"/>
                    <a:pt x="50" y="32"/>
                  </a:cubicBezTo>
                  <a:cubicBezTo>
                    <a:pt x="62" y="32"/>
                    <a:pt x="74" y="32"/>
                    <a:pt x="82" y="25"/>
                  </a:cubicBezTo>
                  <a:cubicBezTo>
                    <a:pt x="86" y="22"/>
                    <a:pt x="88" y="21"/>
                    <a:pt x="83" y="18"/>
                  </a:cubicBezTo>
                  <a:cubicBezTo>
                    <a:pt x="79" y="16"/>
                    <a:pt x="76" y="14"/>
                    <a:pt x="71" y="11"/>
                  </a:cubicBezTo>
                  <a:cubicBezTo>
                    <a:pt x="66" y="15"/>
                    <a:pt x="67" y="21"/>
                    <a:pt x="56" y="22"/>
                  </a:cubicBezTo>
                  <a:cubicBezTo>
                    <a:pt x="40" y="24"/>
                    <a:pt x="24" y="23"/>
                    <a:pt x="8" y="21"/>
                  </a:cubicBezTo>
                  <a:cubicBezTo>
                    <a:pt x="3" y="20"/>
                    <a:pt x="0" y="17"/>
                    <a:pt x="0" y="13"/>
                  </a:cubicBezTo>
                  <a:cubicBezTo>
                    <a:pt x="0" y="9"/>
                    <a:pt x="3" y="7"/>
                    <a:pt x="8" y="6"/>
                  </a:cubicBezTo>
                  <a:cubicBezTo>
                    <a:pt x="24" y="4"/>
                    <a:pt x="40" y="0"/>
                    <a:pt x="57" y="5"/>
                  </a:cubicBezTo>
                  <a:cubicBezTo>
                    <a:pt x="56" y="3"/>
                    <a:pt x="55" y="1"/>
                    <a:pt x="55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71"/>
            <p:cNvSpPr/>
            <p:nvPr/>
          </p:nvSpPr>
          <p:spPr>
            <a:xfrm>
              <a:off x="4133850" y="3194050"/>
              <a:ext cx="149225" cy="53975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48" y="18"/>
                  </a:moveTo>
                  <a:cubicBezTo>
                    <a:pt x="39" y="18"/>
                    <a:pt x="30" y="18"/>
                    <a:pt x="22" y="18"/>
                  </a:cubicBezTo>
                  <a:cubicBezTo>
                    <a:pt x="14" y="16"/>
                    <a:pt x="4" y="19"/>
                    <a:pt x="0" y="12"/>
                  </a:cubicBezTo>
                  <a:cubicBezTo>
                    <a:pt x="0" y="11"/>
                    <a:pt x="0" y="9"/>
                    <a:pt x="2" y="8"/>
                  </a:cubicBezTo>
                  <a:cubicBezTo>
                    <a:pt x="11" y="2"/>
                    <a:pt x="20" y="0"/>
                    <a:pt x="36" y="4"/>
                  </a:cubicBezTo>
                  <a:cubicBezTo>
                    <a:pt x="51" y="7"/>
                    <a:pt x="53" y="8"/>
                    <a:pt x="48" y="18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71"/>
            <p:cNvSpPr/>
            <p:nvPr/>
          </p:nvSpPr>
          <p:spPr>
            <a:xfrm>
              <a:off x="4440238" y="3086100"/>
              <a:ext cx="98425" cy="34925"/>
            </a:xfrm>
            <a:custGeom>
              <a:avLst/>
              <a:gdLst/>
              <a:ahLst/>
              <a:cxnLst/>
              <a:rect l="l" t="t" r="r" b="b"/>
              <a:pathLst>
                <a:path w="35" h="12" extrusionOk="0">
                  <a:moveTo>
                    <a:pt x="14" y="10"/>
                  </a:moveTo>
                  <a:cubicBezTo>
                    <a:pt x="10" y="9"/>
                    <a:pt x="0" y="12"/>
                    <a:pt x="0" y="7"/>
                  </a:cubicBezTo>
                  <a:cubicBezTo>
                    <a:pt x="0" y="2"/>
                    <a:pt x="8" y="1"/>
                    <a:pt x="16" y="0"/>
                  </a:cubicBezTo>
                  <a:cubicBezTo>
                    <a:pt x="18" y="0"/>
                    <a:pt x="20" y="0"/>
                    <a:pt x="22" y="0"/>
                  </a:cubicBezTo>
                  <a:cubicBezTo>
                    <a:pt x="27" y="0"/>
                    <a:pt x="35" y="0"/>
                    <a:pt x="35" y="5"/>
                  </a:cubicBezTo>
                  <a:cubicBezTo>
                    <a:pt x="35" y="8"/>
                    <a:pt x="28" y="10"/>
                    <a:pt x="22" y="10"/>
                  </a:cubicBezTo>
                  <a:cubicBezTo>
                    <a:pt x="20" y="10"/>
                    <a:pt x="17" y="10"/>
                    <a:pt x="14" y="1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71"/>
            <p:cNvSpPr/>
            <p:nvPr/>
          </p:nvSpPr>
          <p:spPr>
            <a:xfrm>
              <a:off x="3938588" y="3168650"/>
              <a:ext cx="53975" cy="3492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9" y="12"/>
                  </a:moveTo>
                  <a:cubicBezTo>
                    <a:pt x="13" y="12"/>
                    <a:pt x="10" y="10"/>
                    <a:pt x="6" y="9"/>
                  </a:cubicBezTo>
                  <a:cubicBezTo>
                    <a:pt x="3" y="8"/>
                    <a:pt x="0" y="8"/>
                    <a:pt x="0" y="6"/>
                  </a:cubicBezTo>
                  <a:cubicBezTo>
                    <a:pt x="1" y="4"/>
                    <a:pt x="4" y="3"/>
                    <a:pt x="6" y="2"/>
                  </a:cubicBezTo>
                  <a:cubicBezTo>
                    <a:pt x="9" y="0"/>
                    <a:pt x="11" y="2"/>
                    <a:pt x="13" y="3"/>
                  </a:cubicBezTo>
                  <a:cubicBezTo>
                    <a:pt x="15" y="5"/>
                    <a:pt x="17" y="6"/>
                    <a:pt x="19" y="8"/>
                  </a:cubicBezTo>
                  <a:cubicBezTo>
                    <a:pt x="17" y="9"/>
                    <a:pt x="17" y="10"/>
                    <a:pt x="19" y="12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71"/>
            <p:cNvSpPr/>
            <p:nvPr/>
          </p:nvSpPr>
          <p:spPr>
            <a:xfrm>
              <a:off x="4138613" y="3189288"/>
              <a:ext cx="96838" cy="26987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4" y="6"/>
                  </a:moveTo>
                  <a:cubicBezTo>
                    <a:pt x="22" y="5"/>
                    <a:pt x="10" y="5"/>
                    <a:pt x="0" y="10"/>
                  </a:cubicBezTo>
                  <a:cubicBezTo>
                    <a:pt x="1" y="8"/>
                    <a:pt x="0" y="4"/>
                    <a:pt x="2" y="4"/>
                  </a:cubicBezTo>
                  <a:cubicBezTo>
                    <a:pt x="10" y="5"/>
                    <a:pt x="16" y="0"/>
                    <a:pt x="24" y="3"/>
                  </a:cubicBezTo>
                  <a:cubicBezTo>
                    <a:pt x="28" y="4"/>
                    <a:pt x="31" y="5"/>
                    <a:pt x="34" y="6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71"/>
            <p:cNvSpPr/>
            <p:nvPr/>
          </p:nvSpPr>
          <p:spPr>
            <a:xfrm>
              <a:off x="4999038" y="3084513"/>
              <a:ext cx="47625" cy="15875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9" y="0"/>
                  </a:moveTo>
                  <a:cubicBezTo>
                    <a:pt x="13" y="0"/>
                    <a:pt x="17" y="0"/>
                    <a:pt x="16" y="3"/>
                  </a:cubicBezTo>
                  <a:cubicBezTo>
                    <a:pt x="16" y="6"/>
                    <a:pt x="12" y="6"/>
                    <a:pt x="9" y="6"/>
                  </a:cubicBezTo>
                  <a:cubicBezTo>
                    <a:pt x="5" y="6"/>
                    <a:pt x="0" y="6"/>
                    <a:pt x="0" y="3"/>
                  </a:cubicBezTo>
                  <a:cubicBezTo>
                    <a:pt x="1" y="0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71"/>
            <p:cNvSpPr/>
            <p:nvPr/>
          </p:nvSpPr>
          <p:spPr>
            <a:xfrm>
              <a:off x="4268788" y="2973388"/>
              <a:ext cx="76200" cy="22225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7"/>
                  </a:moveTo>
                  <a:cubicBezTo>
                    <a:pt x="10" y="0"/>
                    <a:pt x="18" y="6"/>
                    <a:pt x="27" y="8"/>
                  </a:cubicBezTo>
                  <a:cubicBezTo>
                    <a:pt x="18" y="8"/>
                    <a:pt x="9" y="7"/>
                    <a:pt x="0" y="7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71"/>
            <p:cNvSpPr/>
            <p:nvPr/>
          </p:nvSpPr>
          <p:spPr>
            <a:xfrm>
              <a:off x="4127500" y="3228975"/>
              <a:ext cx="68263" cy="15875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" y="0"/>
                  </a:moveTo>
                  <a:cubicBezTo>
                    <a:pt x="8" y="4"/>
                    <a:pt x="16" y="4"/>
                    <a:pt x="24" y="6"/>
                  </a:cubicBezTo>
                  <a:cubicBezTo>
                    <a:pt x="16" y="6"/>
                    <a:pt x="9" y="6"/>
                    <a:pt x="2" y="6"/>
                  </a:cubicBezTo>
                  <a:cubicBezTo>
                    <a:pt x="3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71"/>
            <p:cNvSpPr/>
            <p:nvPr/>
          </p:nvSpPr>
          <p:spPr>
            <a:xfrm>
              <a:off x="4403725" y="3132138"/>
              <a:ext cx="61913" cy="14287"/>
            </a:xfrm>
            <a:custGeom>
              <a:avLst/>
              <a:gdLst/>
              <a:ahLst/>
              <a:cxnLst/>
              <a:rect l="l" t="t" r="r" b="b"/>
              <a:pathLst>
                <a:path w="22" h="5" extrusionOk="0">
                  <a:moveTo>
                    <a:pt x="22" y="1"/>
                  </a:moveTo>
                  <a:cubicBezTo>
                    <a:pt x="14" y="2"/>
                    <a:pt x="8" y="5"/>
                    <a:pt x="0" y="5"/>
                  </a:cubicBezTo>
                  <a:cubicBezTo>
                    <a:pt x="5" y="0"/>
                    <a:pt x="14" y="1"/>
                    <a:pt x="22" y="1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71"/>
            <p:cNvSpPr/>
            <p:nvPr/>
          </p:nvSpPr>
          <p:spPr>
            <a:xfrm>
              <a:off x="4356100" y="3233738"/>
              <a:ext cx="61913" cy="11112"/>
            </a:xfrm>
            <a:custGeom>
              <a:avLst/>
              <a:gdLst/>
              <a:ahLst/>
              <a:cxnLst/>
              <a:rect l="l" t="t" r="r" b="b"/>
              <a:pathLst>
                <a:path w="22" h="4" extrusionOk="0">
                  <a:moveTo>
                    <a:pt x="0" y="0"/>
                  </a:moveTo>
                  <a:cubicBezTo>
                    <a:pt x="7" y="1"/>
                    <a:pt x="15" y="3"/>
                    <a:pt x="22" y="4"/>
                  </a:cubicBezTo>
                  <a:cubicBezTo>
                    <a:pt x="15" y="4"/>
                    <a:pt x="9" y="4"/>
                    <a:pt x="3" y="4"/>
                  </a:cubicBezTo>
                  <a:cubicBezTo>
                    <a:pt x="2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71"/>
            <p:cNvSpPr/>
            <p:nvPr/>
          </p:nvSpPr>
          <p:spPr>
            <a:xfrm>
              <a:off x="4283075" y="3182938"/>
              <a:ext cx="39688" cy="22225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14" y="0"/>
                  </a:moveTo>
                  <a:cubicBezTo>
                    <a:pt x="11" y="2"/>
                    <a:pt x="8" y="5"/>
                    <a:pt x="9" y="8"/>
                  </a:cubicBezTo>
                  <a:cubicBezTo>
                    <a:pt x="0" y="3"/>
                    <a:pt x="6" y="1"/>
                    <a:pt x="14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71"/>
            <p:cNvSpPr/>
            <p:nvPr/>
          </p:nvSpPr>
          <p:spPr>
            <a:xfrm>
              <a:off x="7842250" y="3125788"/>
              <a:ext cx="733425" cy="119062"/>
            </a:xfrm>
            <a:custGeom>
              <a:avLst/>
              <a:gdLst/>
              <a:ahLst/>
              <a:cxnLst/>
              <a:rect l="l" t="t" r="r" b="b"/>
              <a:pathLst>
                <a:path w="260" h="42" extrusionOk="0">
                  <a:moveTo>
                    <a:pt x="17" y="42"/>
                  </a:moveTo>
                  <a:cubicBezTo>
                    <a:pt x="16" y="41"/>
                    <a:pt x="14" y="41"/>
                    <a:pt x="13" y="41"/>
                  </a:cubicBezTo>
                  <a:cubicBezTo>
                    <a:pt x="7" y="39"/>
                    <a:pt x="0" y="37"/>
                    <a:pt x="0" y="32"/>
                  </a:cubicBezTo>
                  <a:cubicBezTo>
                    <a:pt x="0" y="28"/>
                    <a:pt x="6" y="25"/>
                    <a:pt x="12" y="22"/>
                  </a:cubicBezTo>
                  <a:cubicBezTo>
                    <a:pt x="23" y="19"/>
                    <a:pt x="35" y="18"/>
                    <a:pt x="46" y="16"/>
                  </a:cubicBezTo>
                  <a:cubicBezTo>
                    <a:pt x="77" y="9"/>
                    <a:pt x="111" y="6"/>
                    <a:pt x="144" y="4"/>
                  </a:cubicBezTo>
                  <a:cubicBezTo>
                    <a:pt x="157" y="4"/>
                    <a:pt x="170" y="0"/>
                    <a:pt x="184" y="1"/>
                  </a:cubicBezTo>
                  <a:cubicBezTo>
                    <a:pt x="194" y="2"/>
                    <a:pt x="202" y="4"/>
                    <a:pt x="210" y="7"/>
                  </a:cubicBezTo>
                  <a:cubicBezTo>
                    <a:pt x="225" y="14"/>
                    <a:pt x="240" y="20"/>
                    <a:pt x="254" y="27"/>
                  </a:cubicBezTo>
                  <a:cubicBezTo>
                    <a:pt x="259" y="30"/>
                    <a:pt x="260" y="33"/>
                    <a:pt x="258" y="36"/>
                  </a:cubicBezTo>
                  <a:cubicBezTo>
                    <a:pt x="257" y="39"/>
                    <a:pt x="252" y="40"/>
                    <a:pt x="246" y="41"/>
                  </a:cubicBezTo>
                  <a:cubicBezTo>
                    <a:pt x="239" y="41"/>
                    <a:pt x="232" y="39"/>
                    <a:pt x="225" y="42"/>
                  </a:cubicBezTo>
                  <a:cubicBezTo>
                    <a:pt x="156" y="42"/>
                    <a:pt x="86" y="42"/>
                    <a:pt x="17" y="42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71"/>
            <p:cNvSpPr/>
            <p:nvPr/>
          </p:nvSpPr>
          <p:spPr>
            <a:xfrm>
              <a:off x="6788150" y="3146425"/>
              <a:ext cx="239713" cy="98425"/>
            </a:xfrm>
            <a:custGeom>
              <a:avLst/>
              <a:gdLst/>
              <a:ahLst/>
              <a:cxnLst/>
              <a:rect l="l" t="t" r="r" b="b"/>
              <a:pathLst>
                <a:path w="85" h="35" extrusionOk="0">
                  <a:moveTo>
                    <a:pt x="84" y="2"/>
                  </a:moveTo>
                  <a:cubicBezTo>
                    <a:pt x="79" y="7"/>
                    <a:pt x="73" y="11"/>
                    <a:pt x="77" y="18"/>
                  </a:cubicBezTo>
                  <a:cubicBezTo>
                    <a:pt x="80" y="22"/>
                    <a:pt x="70" y="26"/>
                    <a:pt x="61" y="27"/>
                  </a:cubicBezTo>
                  <a:cubicBezTo>
                    <a:pt x="50" y="28"/>
                    <a:pt x="38" y="28"/>
                    <a:pt x="31" y="35"/>
                  </a:cubicBezTo>
                  <a:cubicBezTo>
                    <a:pt x="29" y="35"/>
                    <a:pt x="26" y="35"/>
                    <a:pt x="24" y="35"/>
                  </a:cubicBezTo>
                  <a:cubicBezTo>
                    <a:pt x="27" y="33"/>
                    <a:pt x="29" y="31"/>
                    <a:pt x="33" y="29"/>
                  </a:cubicBezTo>
                  <a:cubicBezTo>
                    <a:pt x="25" y="28"/>
                    <a:pt x="18" y="28"/>
                    <a:pt x="11" y="27"/>
                  </a:cubicBezTo>
                  <a:cubicBezTo>
                    <a:pt x="5" y="25"/>
                    <a:pt x="1" y="23"/>
                    <a:pt x="0" y="19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4" y="3"/>
                    <a:pt x="42" y="3"/>
                    <a:pt x="60" y="6"/>
                  </a:cubicBezTo>
                  <a:cubicBezTo>
                    <a:pt x="70" y="8"/>
                    <a:pt x="75" y="6"/>
                    <a:pt x="79" y="1"/>
                  </a:cubicBezTo>
                  <a:cubicBezTo>
                    <a:pt x="80" y="0"/>
                    <a:pt x="82" y="0"/>
                    <a:pt x="84" y="0"/>
                  </a:cubicBezTo>
                  <a:cubicBezTo>
                    <a:pt x="85" y="1"/>
                    <a:pt x="85" y="1"/>
                    <a:pt x="84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71"/>
            <p:cNvSpPr/>
            <p:nvPr/>
          </p:nvSpPr>
          <p:spPr>
            <a:xfrm>
              <a:off x="7510463" y="3197225"/>
              <a:ext cx="230188" cy="47625"/>
            </a:xfrm>
            <a:custGeom>
              <a:avLst/>
              <a:gdLst/>
              <a:ahLst/>
              <a:cxnLst/>
              <a:rect l="l" t="t" r="r" b="b"/>
              <a:pathLst>
                <a:path w="82" h="17" extrusionOk="0">
                  <a:moveTo>
                    <a:pt x="56" y="17"/>
                  </a:moveTo>
                  <a:cubicBezTo>
                    <a:pt x="40" y="16"/>
                    <a:pt x="25" y="14"/>
                    <a:pt x="10" y="13"/>
                  </a:cubicBezTo>
                  <a:cubicBezTo>
                    <a:pt x="6" y="13"/>
                    <a:pt x="2" y="13"/>
                    <a:pt x="1" y="10"/>
                  </a:cubicBezTo>
                  <a:cubicBezTo>
                    <a:pt x="0" y="6"/>
                    <a:pt x="5" y="6"/>
                    <a:pt x="8" y="5"/>
                  </a:cubicBezTo>
                  <a:cubicBezTo>
                    <a:pt x="27" y="0"/>
                    <a:pt x="46" y="1"/>
                    <a:pt x="65" y="3"/>
                  </a:cubicBezTo>
                  <a:cubicBezTo>
                    <a:pt x="69" y="6"/>
                    <a:pt x="77" y="5"/>
                    <a:pt x="77" y="10"/>
                  </a:cubicBezTo>
                  <a:cubicBezTo>
                    <a:pt x="82" y="14"/>
                    <a:pt x="77" y="15"/>
                    <a:pt x="72" y="17"/>
                  </a:cubicBezTo>
                  <a:cubicBezTo>
                    <a:pt x="67" y="17"/>
                    <a:pt x="61" y="17"/>
                    <a:pt x="56" y="17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1"/>
            <p:cNvSpPr/>
            <p:nvPr/>
          </p:nvSpPr>
          <p:spPr>
            <a:xfrm>
              <a:off x="6591300" y="319405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4" y="18"/>
                  </a:moveTo>
                  <a:cubicBezTo>
                    <a:pt x="26" y="17"/>
                    <a:pt x="18" y="15"/>
                    <a:pt x="9" y="14"/>
                  </a:cubicBezTo>
                  <a:cubicBezTo>
                    <a:pt x="5" y="13"/>
                    <a:pt x="1" y="13"/>
                    <a:pt x="1" y="10"/>
                  </a:cubicBezTo>
                  <a:cubicBezTo>
                    <a:pt x="0" y="7"/>
                    <a:pt x="3" y="5"/>
                    <a:pt x="8" y="4"/>
                  </a:cubicBezTo>
                  <a:cubicBezTo>
                    <a:pt x="21" y="3"/>
                    <a:pt x="33" y="0"/>
                    <a:pt x="47" y="0"/>
                  </a:cubicBezTo>
                  <a:cubicBezTo>
                    <a:pt x="53" y="0"/>
                    <a:pt x="58" y="0"/>
                    <a:pt x="60" y="3"/>
                  </a:cubicBezTo>
                  <a:cubicBezTo>
                    <a:pt x="61" y="7"/>
                    <a:pt x="62" y="11"/>
                    <a:pt x="54" y="14"/>
                  </a:cubicBezTo>
                  <a:cubicBezTo>
                    <a:pt x="51" y="15"/>
                    <a:pt x="50" y="16"/>
                    <a:pt x="49" y="18"/>
                  </a:cubicBezTo>
                  <a:cubicBezTo>
                    <a:pt x="44" y="18"/>
                    <a:pt x="39" y="18"/>
                    <a:pt x="34" y="1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71"/>
            <p:cNvSpPr/>
            <p:nvPr/>
          </p:nvSpPr>
          <p:spPr>
            <a:xfrm>
              <a:off x="7713663" y="3225800"/>
              <a:ext cx="112713" cy="19050"/>
            </a:xfrm>
            <a:custGeom>
              <a:avLst/>
              <a:gdLst/>
              <a:ahLst/>
              <a:cxnLst/>
              <a:rect l="l" t="t" r="r" b="b"/>
              <a:pathLst>
                <a:path w="40" h="7" extrusionOk="0">
                  <a:moveTo>
                    <a:pt x="0" y="7"/>
                  </a:moveTo>
                  <a:cubicBezTo>
                    <a:pt x="3" y="5"/>
                    <a:pt x="6" y="3"/>
                    <a:pt x="5" y="0"/>
                  </a:cubicBezTo>
                  <a:cubicBezTo>
                    <a:pt x="12" y="1"/>
                    <a:pt x="18" y="1"/>
                    <a:pt x="25" y="1"/>
                  </a:cubicBezTo>
                  <a:cubicBezTo>
                    <a:pt x="31" y="0"/>
                    <a:pt x="40" y="0"/>
                    <a:pt x="39" y="7"/>
                  </a:cubicBezTo>
                  <a:cubicBezTo>
                    <a:pt x="26" y="7"/>
                    <a:pt x="13" y="7"/>
                    <a:pt x="0" y="7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71"/>
            <p:cNvSpPr/>
            <p:nvPr/>
          </p:nvSpPr>
          <p:spPr>
            <a:xfrm>
              <a:off x="2822575" y="3109913"/>
              <a:ext cx="511175" cy="134937"/>
            </a:xfrm>
            <a:custGeom>
              <a:avLst/>
              <a:gdLst/>
              <a:ahLst/>
              <a:cxnLst/>
              <a:rect l="l" t="t" r="r" b="b"/>
              <a:pathLst>
                <a:path w="181" h="48" extrusionOk="0">
                  <a:moveTo>
                    <a:pt x="34" y="48"/>
                  </a:moveTo>
                  <a:cubicBezTo>
                    <a:pt x="29" y="47"/>
                    <a:pt x="23" y="46"/>
                    <a:pt x="18" y="44"/>
                  </a:cubicBezTo>
                  <a:cubicBezTo>
                    <a:pt x="3" y="40"/>
                    <a:pt x="0" y="34"/>
                    <a:pt x="10" y="26"/>
                  </a:cubicBezTo>
                  <a:cubicBezTo>
                    <a:pt x="20" y="18"/>
                    <a:pt x="34" y="13"/>
                    <a:pt x="49" y="10"/>
                  </a:cubicBezTo>
                  <a:cubicBezTo>
                    <a:pt x="73" y="4"/>
                    <a:pt x="98" y="0"/>
                    <a:pt x="124" y="3"/>
                  </a:cubicBezTo>
                  <a:cubicBezTo>
                    <a:pt x="146" y="7"/>
                    <a:pt x="163" y="14"/>
                    <a:pt x="173" y="26"/>
                  </a:cubicBezTo>
                  <a:cubicBezTo>
                    <a:pt x="181" y="35"/>
                    <a:pt x="173" y="43"/>
                    <a:pt x="153" y="48"/>
                  </a:cubicBezTo>
                  <a:cubicBezTo>
                    <a:pt x="113" y="48"/>
                    <a:pt x="74" y="48"/>
                    <a:pt x="34" y="4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1"/>
            <p:cNvSpPr/>
            <p:nvPr/>
          </p:nvSpPr>
          <p:spPr>
            <a:xfrm>
              <a:off x="3367088" y="3146425"/>
              <a:ext cx="290513" cy="98425"/>
            </a:xfrm>
            <a:custGeom>
              <a:avLst/>
              <a:gdLst/>
              <a:ahLst/>
              <a:cxnLst/>
              <a:rect l="l" t="t" r="r" b="b"/>
              <a:pathLst>
                <a:path w="103" h="35" extrusionOk="0">
                  <a:moveTo>
                    <a:pt x="30" y="35"/>
                  </a:moveTo>
                  <a:cubicBezTo>
                    <a:pt x="22" y="33"/>
                    <a:pt x="12" y="33"/>
                    <a:pt x="6" y="29"/>
                  </a:cubicBezTo>
                  <a:cubicBezTo>
                    <a:pt x="0" y="25"/>
                    <a:pt x="0" y="22"/>
                    <a:pt x="6" y="19"/>
                  </a:cubicBezTo>
                  <a:cubicBezTo>
                    <a:pt x="11" y="17"/>
                    <a:pt x="17" y="15"/>
                    <a:pt x="23" y="13"/>
                  </a:cubicBezTo>
                  <a:cubicBezTo>
                    <a:pt x="37" y="10"/>
                    <a:pt x="49" y="4"/>
                    <a:pt x="63" y="1"/>
                  </a:cubicBezTo>
                  <a:cubicBezTo>
                    <a:pt x="71" y="0"/>
                    <a:pt x="78" y="0"/>
                    <a:pt x="85" y="0"/>
                  </a:cubicBezTo>
                  <a:cubicBezTo>
                    <a:pt x="98" y="1"/>
                    <a:pt x="103" y="8"/>
                    <a:pt x="96" y="14"/>
                  </a:cubicBezTo>
                  <a:cubicBezTo>
                    <a:pt x="85" y="23"/>
                    <a:pt x="71" y="30"/>
                    <a:pt x="54" y="35"/>
                  </a:cubicBezTo>
                  <a:cubicBezTo>
                    <a:pt x="46" y="35"/>
                    <a:pt x="38" y="35"/>
                    <a:pt x="30" y="35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71"/>
            <p:cNvSpPr/>
            <p:nvPr/>
          </p:nvSpPr>
          <p:spPr>
            <a:xfrm>
              <a:off x="-801687" y="2338388"/>
              <a:ext cx="115888" cy="6191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41" y="13"/>
                  </a:moveTo>
                  <a:cubicBezTo>
                    <a:pt x="33" y="14"/>
                    <a:pt x="30" y="10"/>
                    <a:pt x="27" y="8"/>
                  </a:cubicBezTo>
                  <a:cubicBezTo>
                    <a:pt x="22" y="6"/>
                    <a:pt x="18" y="4"/>
                    <a:pt x="13" y="6"/>
                  </a:cubicBezTo>
                  <a:cubicBezTo>
                    <a:pt x="8" y="8"/>
                    <a:pt x="7" y="11"/>
                    <a:pt x="9" y="14"/>
                  </a:cubicBezTo>
                  <a:cubicBezTo>
                    <a:pt x="11" y="17"/>
                    <a:pt x="17" y="17"/>
                    <a:pt x="21" y="16"/>
                  </a:cubicBezTo>
                  <a:cubicBezTo>
                    <a:pt x="25" y="16"/>
                    <a:pt x="30" y="14"/>
                    <a:pt x="31" y="18"/>
                  </a:cubicBezTo>
                  <a:cubicBezTo>
                    <a:pt x="32" y="21"/>
                    <a:pt x="25" y="22"/>
                    <a:pt x="21" y="22"/>
                  </a:cubicBezTo>
                  <a:cubicBezTo>
                    <a:pt x="12" y="21"/>
                    <a:pt x="4" y="19"/>
                    <a:pt x="2" y="14"/>
                  </a:cubicBezTo>
                  <a:cubicBezTo>
                    <a:pt x="0" y="10"/>
                    <a:pt x="0" y="5"/>
                    <a:pt x="7" y="3"/>
                  </a:cubicBezTo>
                  <a:cubicBezTo>
                    <a:pt x="15" y="0"/>
                    <a:pt x="23" y="1"/>
                    <a:pt x="29" y="4"/>
                  </a:cubicBezTo>
                  <a:cubicBezTo>
                    <a:pt x="34" y="7"/>
                    <a:pt x="38" y="9"/>
                    <a:pt x="41" y="13"/>
                  </a:cubicBezTo>
                  <a:close/>
                </a:path>
              </a:pathLst>
            </a:custGeom>
            <a:solidFill>
              <a:srgbClr val="8970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71"/>
            <p:cNvSpPr/>
            <p:nvPr/>
          </p:nvSpPr>
          <p:spPr>
            <a:xfrm>
              <a:off x="7437438" y="3046413"/>
              <a:ext cx="565150" cy="147637"/>
            </a:xfrm>
            <a:custGeom>
              <a:avLst/>
              <a:gdLst/>
              <a:ahLst/>
              <a:cxnLst/>
              <a:rect l="l" t="t" r="r" b="b"/>
              <a:pathLst>
                <a:path w="201" h="52" extrusionOk="0">
                  <a:moveTo>
                    <a:pt x="122" y="48"/>
                  </a:moveTo>
                  <a:cubicBezTo>
                    <a:pt x="116" y="48"/>
                    <a:pt x="110" y="50"/>
                    <a:pt x="104" y="50"/>
                  </a:cubicBezTo>
                  <a:cubicBezTo>
                    <a:pt x="89" y="52"/>
                    <a:pt x="76" y="50"/>
                    <a:pt x="64" y="44"/>
                  </a:cubicBezTo>
                  <a:cubicBezTo>
                    <a:pt x="53" y="38"/>
                    <a:pt x="40" y="34"/>
                    <a:pt x="24" y="34"/>
                  </a:cubicBezTo>
                  <a:cubicBezTo>
                    <a:pt x="11" y="33"/>
                    <a:pt x="0" y="26"/>
                    <a:pt x="0" y="21"/>
                  </a:cubicBezTo>
                  <a:cubicBezTo>
                    <a:pt x="0" y="15"/>
                    <a:pt x="5" y="12"/>
                    <a:pt x="15" y="11"/>
                  </a:cubicBezTo>
                  <a:cubicBezTo>
                    <a:pt x="25" y="11"/>
                    <a:pt x="33" y="13"/>
                    <a:pt x="42" y="14"/>
                  </a:cubicBezTo>
                  <a:cubicBezTo>
                    <a:pt x="60" y="16"/>
                    <a:pt x="79" y="16"/>
                    <a:pt x="97" y="14"/>
                  </a:cubicBezTo>
                  <a:cubicBezTo>
                    <a:pt x="114" y="13"/>
                    <a:pt x="131" y="12"/>
                    <a:pt x="147" y="10"/>
                  </a:cubicBezTo>
                  <a:cubicBezTo>
                    <a:pt x="145" y="9"/>
                    <a:pt x="142" y="7"/>
                    <a:pt x="139" y="5"/>
                  </a:cubicBezTo>
                  <a:cubicBezTo>
                    <a:pt x="143" y="2"/>
                    <a:pt x="147" y="0"/>
                    <a:pt x="151" y="5"/>
                  </a:cubicBezTo>
                  <a:cubicBezTo>
                    <a:pt x="148" y="5"/>
                    <a:pt x="147" y="6"/>
                    <a:pt x="150" y="7"/>
                  </a:cubicBezTo>
                  <a:cubicBezTo>
                    <a:pt x="155" y="10"/>
                    <a:pt x="160" y="14"/>
                    <a:pt x="169" y="15"/>
                  </a:cubicBezTo>
                  <a:cubicBezTo>
                    <a:pt x="176" y="16"/>
                    <a:pt x="182" y="18"/>
                    <a:pt x="182" y="24"/>
                  </a:cubicBezTo>
                  <a:cubicBezTo>
                    <a:pt x="182" y="28"/>
                    <a:pt x="188" y="30"/>
                    <a:pt x="192" y="32"/>
                  </a:cubicBezTo>
                  <a:cubicBezTo>
                    <a:pt x="195" y="34"/>
                    <a:pt x="200" y="35"/>
                    <a:pt x="201" y="38"/>
                  </a:cubicBezTo>
                  <a:cubicBezTo>
                    <a:pt x="199" y="39"/>
                    <a:pt x="197" y="39"/>
                    <a:pt x="197" y="38"/>
                  </a:cubicBezTo>
                  <a:cubicBezTo>
                    <a:pt x="187" y="30"/>
                    <a:pt x="179" y="31"/>
                    <a:pt x="167" y="37"/>
                  </a:cubicBezTo>
                  <a:cubicBezTo>
                    <a:pt x="154" y="43"/>
                    <a:pt x="138" y="45"/>
                    <a:pt x="122" y="4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71"/>
            <p:cNvSpPr/>
            <p:nvPr/>
          </p:nvSpPr>
          <p:spPr>
            <a:xfrm>
              <a:off x="7715250" y="2970213"/>
              <a:ext cx="485775" cy="90487"/>
            </a:xfrm>
            <a:custGeom>
              <a:avLst/>
              <a:gdLst/>
              <a:ahLst/>
              <a:cxnLst/>
              <a:rect l="l" t="t" r="r" b="b"/>
              <a:pathLst>
                <a:path w="172" h="32" extrusionOk="0">
                  <a:moveTo>
                    <a:pt x="52" y="32"/>
                  </a:moveTo>
                  <a:cubicBezTo>
                    <a:pt x="48" y="29"/>
                    <a:pt x="44" y="31"/>
                    <a:pt x="40" y="32"/>
                  </a:cubicBezTo>
                  <a:cubicBezTo>
                    <a:pt x="34" y="28"/>
                    <a:pt x="27" y="25"/>
                    <a:pt x="21" y="22"/>
                  </a:cubicBezTo>
                  <a:cubicBezTo>
                    <a:pt x="16" y="19"/>
                    <a:pt x="11" y="15"/>
                    <a:pt x="6" y="12"/>
                  </a:cubicBezTo>
                  <a:cubicBezTo>
                    <a:pt x="4" y="11"/>
                    <a:pt x="0" y="10"/>
                    <a:pt x="4" y="8"/>
                  </a:cubicBezTo>
                  <a:cubicBezTo>
                    <a:pt x="11" y="11"/>
                    <a:pt x="19" y="15"/>
                    <a:pt x="24" y="19"/>
                  </a:cubicBezTo>
                  <a:cubicBezTo>
                    <a:pt x="25" y="20"/>
                    <a:pt x="26" y="21"/>
                    <a:pt x="28" y="21"/>
                  </a:cubicBezTo>
                  <a:cubicBezTo>
                    <a:pt x="30" y="20"/>
                    <a:pt x="30" y="19"/>
                    <a:pt x="31" y="18"/>
                  </a:cubicBezTo>
                  <a:cubicBezTo>
                    <a:pt x="35" y="7"/>
                    <a:pt x="52" y="0"/>
                    <a:pt x="73" y="1"/>
                  </a:cubicBezTo>
                  <a:cubicBezTo>
                    <a:pt x="95" y="1"/>
                    <a:pt x="116" y="2"/>
                    <a:pt x="138" y="2"/>
                  </a:cubicBezTo>
                  <a:cubicBezTo>
                    <a:pt x="150" y="3"/>
                    <a:pt x="160" y="5"/>
                    <a:pt x="164" y="11"/>
                  </a:cubicBezTo>
                  <a:cubicBezTo>
                    <a:pt x="172" y="20"/>
                    <a:pt x="163" y="28"/>
                    <a:pt x="144" y="29"/>
                  </a:cubicBezTo>
                  <a:cubicBezTo>
                    <a:pt x="113" y="29"/>
                    <a:pt x="83" y="32"/>
                    <a:pt x="52" y="32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71"/>
            <p:cNvSpPr/>
            <p:nvPr/>
          </p:nvSpPr>
          <p:spPr>
            <a:xfrm>
              <a:off x="8172450" y="2930525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80" y="1"/>
                  </a:moveTo>
                  <a:cubicBezTo>
                    <a:pt x="84" y="1"/>
                    <a:pt x="88" y="0"/>
                    <a:pt x="92" y="2"/>
                  </a:cubicBezTo>
                  <a:cubicBezTo>
                    <a:pt x="90" y="2"/>
                    <a:pt x="89" y="2"/>
                    <a:pt x="87" y="3"/>
                  </a:cubicBezTo>
                  <a:cubicBezTo>
                    <a:pt x="87" y="3"/>
                    <a:pt x="87" y="3"/>
                    <a:pt x="87" y="3"/>
                  </a:cubicBezTo>
                  <a:cubicBezTo>
                    <a:pt x="94" y="4"/>
                    <a:pt x="101" y="5"/>
                    <a:pt x="108" y="5"/>
                  </a:cubicBezTo>
                  <a:cubicBezTo>
                    <a:pt x="117" y="5"/>
                    <a:pt x="125" y="7"/>
                    <a:pt x="133" y="10"/>
                  </a:cubicBezTo>
                  <a:cubicBezTo>
                    <a:pt x="143" y="13"/>
                    <a:pt x="147" y="18"/>
                    <a:pt x="144" y="24"/>
                  </a:cubicBezTo>
                  <a:cubicBezTo>
                    <a:pt x="142" y="29"/>
                    <a:pt x="134" y="32"/>
                    <a:pt x="125" y="33"/>
                  </a:cubicBezTo>
                  <a:cubicBezTo>
                    <a:pt x="96" y="37"/>
                    <a:pt x="68" y="36"/>
                    <a:pt x="39" y="34"/>
                  </a:cubicBezTo>
                  <a:cubicBezTo>
                    <a:pt x="32" y="34"/>
                    <a:pt x="28" y="35"/>
                    <a:pt x="25" y="39"/>
                  </a:cubicBezTo>
                  <a:cubicBezTo>
                    <a:pt x="31" y="38"/>
                    <a:pt x="38" y="40"/>
                    <a:pt x="37" y="43"/>
                  </a:cubicBezTo>
                  <a:cubicBezTo>
                    <a:pt x="36" y="47"/>
                    <a:pt x="28" y="48"/>
                    <a:pt x="22" y="48"/>
                  </a:cubicBezTo>
                  <a:cubicBezTo>
                    <a:pt x="15" y="49"/>
                    <a:pt x="8" y="46"/>
                    <a:pt x="3" y="50"/>
                  </a:cubicBezTo>
                  <a:cubicBezTo>
                    <a:pt x="2" y="50"/>
                    <a:pt x="1" y="49"/>
                    <a:pt x="0" y="48"/>
                  </a:cubicBezTo>
                  <a:cubicBezTo>
                    <a:pt x="8" y="44"/>
                    <a:pt x="15" y="39"/>
                    <a:pt x="23" y="35"/>
                  </a:cubicBezTo>
                  <a:cubicBezTo>
                    <a:pt x="26" y="33"/>
                    <a:pt x="27" y="32"/>
                    <a:pt x="24" y="29"/>
                  </a:cubicBezTo>
                  <a:cubicBezTo>
                    <a:pt x="16" y="22"/>
                    <a:pt x="20" y="15"/>
                    <a:pt x="33" y="12"/>
                  </a:cubicBezTo>
                  <a:cubicBezTo>
                    <a:pt x="42" y="9"/>
                    <a:pt x="51" y="8"/>
                    <a:pt x="60" y="8"/>
                  </a:cubicBezTo>
                  <a:cubicBezTo>
                    <a:pt x="70" y="9"/>
                    <a:pt x="75" y="5"/>
                    <a:pt x="80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71"/>
            <p:cNvSpPr/>
            <p:nvPr/>
          </p:nvSpPr>
          <p:spPr>
            <a:xfrm>
              <a:off x="8288338" y="3044825"/>
              <a:ext cx="298450" cy="69850"/>
            </a:xfrm>
            <a:custGeom>
              <a:avLst/>
              <a:gdLst/>
              <a:ahLst/>
              <a:cxnLst/>
              <a:rect l="l" t="t" r="r" b="b"/>
              <a:pathLst>
                <a:path w="106" h="25" extrusionOk="0">
                  <a:moveTo>
                    <a:pt x="60" y="25"/>
                  </a:moveTo>
                  <a:cubicBezTo>
                    <a:pt x="44" y="25"/>
                    <a:pt x="29" y="23"/>
                    <a:pt x="14" y="20"/>
                  </a:cubicBezTo>
                  <a:cubicBezTo>
                    <a:pt x="6" y="19"/>
                    <a:pt x="0" y="16"/>
                    <a:pt x="1" y="11"/>
                  </a:cubicBezTo>
                  <a:cubicBezTo>
                    <a:pt x="1" y="5"/>
                    <a:pt x="8" y="3"/>
                    <a:pt x="16" y="3"/>
                  </a:cubicBezTo>
                  <a:cubicBezTo>
                    <a:pt x="36" y="3"/>
                    <a:pt x="55" y="0"/>
                    <a:pt x="75" y="0"/>
                  </a:cubicBezTo>
                  <a:cubicBezTo>
                    <a:pt x="83" y="0"/>
                    <a:pt x="89" y="1"/>
                    <a:pt x="96" y="3"/>
                  </a:cubicBezTo>
                  <a:cubicBezTo>
                    <a:pt x="106" y="6"/>
                    <a:pt x="105" y="16"/>
                    <a:pt x="95" y="20"/>
                  </a:cubicBezTo>
                  <a:cubicBezTo>
                    <a:pt x="86" y="23"/>
                    <a:pt x="75" y="25"/>
                    <a:pt x="60" y="25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71"/>
            <p:cNvSpPr/>
            <p:nvPr/>
          </p:nvSpPr>
          <p:spPr>
            <a:xfrm>
              <a:off x="8631238" y="2933700"/>
              <a:ext cx="271463" cy="73025"/>
            </a:xfrm>
            <a:custGeom>
              <a:avLst/>
              <a:gdLst/>
              <a:ahLst/>
              <a:cxnLst/>
              <a:rect l="l" t="t" r="r" b="b"/>
              <a:pathLst>
                <a:path w="96" h="26" extrusionOk="0">
                  <a:moveTo>
                    <a:pt x="42" y="25"/>
                  </a:moveTo>
                  <a:cubicBezTo>
                    <a:pt x="31" y="25"/>
                    <a:pt x="20" y="25"/>
                    <a:pt x="10" y="24"/>
                  </a:cubicBezTo>
                  <a:cubicBezTo>
                    <a:pt x="5" y="23"/>
                    <a:pt x="1" y="22"/>
                    <a:pt x="1" y="18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8" y="4"/>
                    <a:pt x="50" y="0"/>
                    <a:pt x="74" y="4"/>
                  </a:cubicBezTo>
                  <a:cubicBezTo>
                    <a:pt x="84" y="6"/>
                    <a:pt x="96" y="8"/>
                    <a:pt x="96" y="14"/>
                  </a:cubicBezTo>
                  <a:cubicBezTo>
                    <a:pt x="95" y="20"/>
                    <a:pt x="84" y="22"/>
                    <a:pt x="75" y="23"/>
                  </a:cubicBezTo>
                  <a:cubicBezTo>
                    <a:pt x="64" y="25"/>
                    <a:pt x="53" y="26"/>
                    <a:pt x="4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71"/>
            <p:cNvSpPr/>
            <p:nvPr/>
          </p:nvSpPr>
          <p:spPr>
            <a:xfrm>
              <a:off x="8631238" y="3163888"/>
              <a:ext cx="257175" cy="69850"/>
            </a:xfrm>
            <a:custGeom>
              <a:avLst/>
              <a:gdLst/>
              <a:ahLst/>
              <a:cxnLst/>
              <a:rect l="l" t="t" r="r" b="b"/>
              <a:pathLst>
                <a:path w="91" h="25" extrusionOk="0">
                  <a:moveTo>
                    <a:pt x="62" y="25"/>
                  </a:moveTo>
                  <a:cubicBezTo>
                    <a:pt x="44" y="25"/>
                    <a:pt x="29" y="22"/>
                    <a:pt x="13" y="21"/>
                  </a:cubicBezTo>
                  <a:cubicBezTo>
                    <a:pt x="2" y="19"/>
                    <a:pt x="0" y="14"/>
                    <a:pt x="7" y="9"/>
                  </a:cubicBezTo>
                  <a:cubicBezTo>
                    <a:pt x="18" y="3"/>
                    <a:pt x="31" y="0"/>
                    <a:pt x="46" y="2"/>
                  </a:cubicBezTo>
                  <a:cubicBezTo>
                    <a:pt x="53" y="3"/>
                    <a:pt x="61" y="2"/>
                    <a:pt x="68" y="3"/>
                  </a:cubicBezTo>
                  <a:cubicBezTo>
                    <a:pt x="80" y="4"/>
                    <a:pt x="91" y="12"/>
                    <a:pt x="89" y="18"/>
                  </a:cubicBezTo>
                  <a:cubicBezTo>
                    <a:pt x="86" y="24"/>
                    <a:pt x="77" y="25"/>
                    <a:pt x="67" y="25"/>
                  </a:cubicBezTo>
                  <a:cubicBezTo>
                    <a:pt x="65" y="25"/>
                    <a:pt x="63" y="25"/>
                    <a:pt x="6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71"/>
            <p:cNvSpPr/>
            <p:nvPr/>
          </p:nvSpPr>
          <p:spPr>
            <a:xfrm>
              <a:off x="8012113" y="3067050"/>
              <a:ext cx="225425" cy="76200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57" y="0"/>
                  </a:moveTo>
                  <a:cubicBezTo>
                    <a:pt x="58" y="1"/>
                    <a:pt x="59" y="1"/>
                    <a:pt x="60" y="2"/>
                  </a:cubicBezTo>
                  <a:cubicBezTo>
                    <a:pt x="57" y="5"/>
                    <a:pt x="61" y="4"/>
                    <a:pt x="65" y="5"/>
                  </a:cubicBezTo>
                  <a:cubicBezTo>
                    <a:pt x="72" y="5"/>
                    <a:pt x="78" y="5"/>
                    <a:pt x="79" y="11"/>
                  </a:cubicBezTo>
                  <a:cubicBezTo>
                    <a:pt x="80" y="16"/>
                    <a:pt x="74" y="19"/>
                    <a:pt x="67" y="20"/>
                  </a:cubicBezTo>
                  <a:cubicBezTo>
                    <a:pt x="57" y="21"/>
                    <a:pt x="47" y="23"/>
                    <a:pt x="37" y="21"/>
                  </a:cubicBezTo>
                  <a:cubicBezTo>
                    <a:pt x="28" y="20"/>
                    <a:pt x="23" y="25"/>
                    <a:pt x="14" y="27"/>
                  </a:cubicBezTo>
                  <a:cubicBezTo>
                    <a:pt x="20" y="22"/>
                    <a:pt x="17" y="20"/>
                    <a:pt x="9" y="19"/>
                  </a:cubicBezTo>
                  <a:cubicBezTo>
                    <a:pt x="1" y="18"/>
                    <a:pt x="0" y="13"/>
                    <a:pt x="8" y="11"/>
                  </a:cubicBezTo>
                  <a:cubicBezTo>
                    <a:pt x="15" y="9"/>
                    <a:pt x="24" y="6"/>
                    <a:pt x="32" y="6"/>
                  </a:cubicBezTo>
                  <a:cubicBezTo>
                    <a:pt x="42" y="6"/>
                    <a:pt x="51" y="5"/>
                    <a:pt x="57" y="0"/>
                  </a:cubicBezTo>
                  <a:close/>
                </a:path>
              </a:pathLst>
            </a:custGeom>
            <a:solidFill>
              <a:srgbClr val="936F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71"/>
            <p:cNvSpPr/>
            <p:nvPr/>
          </p:nvSpPr>
          <p:spPr>
            <a:xfrm>
              <a:off x="7918450" y="2941638"/>
              <a:ext cx="177800" cy="23812"/>
            </a:xfrm>
            <a:custGeom>
              <a:avLst/>
              <a:gdLst/>
              <a:ahLst/>
              <a:cxnLst/>
              <a:rect l="l" t="t" r="r" b="b"/>
              <a:pathLst>
                <a:path w="63" h="8" extrusionOk="0">
                  <a:moveTo>
                    <a:pt x="29" y="8"/>
                  </a:moveTo>
                  <a:cubicBezTo>
                    <a:pt x="22" y="8"/>
                    <a:pt x="14" y="8"/>
                    <a:pt x="7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3" y="2"/>
                    <a:pt x="6" y="2"/>
                  </a:cubicBezTo>
                  <a:cubicBezTo>
                    <a:pt x="22" y="1"/>
                    <a:pt x="38" y="1"/>
                    <a:pt x="55" y="0"/>
                  </a:cubicBezTo>
                  <a:cubicBezTo>
                    <a:pt x="58" y="0"/>
                    <a:pt x="62" y="1"/>
                    <a:pt x="63" y="3"/>
                  </a:cubicBezTo>
                  <a:cubicBezTo>
                    <a:pt x="63" y="6"/>
                    <a:pt x="60" y="8"/>
                    <a:pt x="55" y="8"/>
                  </a:cubicBezTo>
                  <a:cubicBezTo>
                    <a:pt x="47" y="8"/>
                    <a:pt x="38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lose/>
                </a:path>
              </a:pathLst>
            </a:custGeom>
            <a:solidFill>
              <a:srgbClr val="AC8D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71"/>
            <p:cNvSpPr/>
            <p:nvPr/>
          </p:nvSpPr>
          <p:spPr>
            <a:xfrm>
              <a:off x="8894763" y="3138488"/>
              <a:ext cx="88900" cy="36512"/>
            </a:xfrm>
            <a:custGeom>
              <a:avLst/>
              <a:gdLst/>
              <a:ahLst/>
              <a:cxnLst/>
              <a:rect l="l" t="t" r="r" b="b"/>
              <a:pathLst>
                <a:path w="32" h="13" extrusionOk="0">
                  <a:moveTo>
                    <a:pt x="17" y="13"/>
                  </a:moveTo>
                  <a:cubicBezTo>
                    <a:pt x="11" y="13"/>
                    <a:pt x="3" y="13"/>
                    <a:pt x="1" y="8"/>
                  </a:cubicBezTo>
                  <a:cubicBezTo>
                    <a:pt x="0" y="4"/>
                    <a:pt x="9" y="0"/>
                    <a:pt x="17" y="0"/>
                  </a:cubicBezTo>
                  <a:cubicBezTo>
                    <a:pt x="25" y="1"/>
                    <a:pt x="31" y="4"/>
                    <a:pt x="31" y="8"/>
                  </a:cubicBezTo>
                  <a:cubicBezTo>
                    <a:pt x="32" y="13"/>
                    <a:pt x="24" y="13"/>
                    <a:pt x="17" y="13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71"/>
            <p:cNvSpPr/>
            <p:nvPr/>
          </p:nvSpPr>
          <p:spPr>
            <a:xfrm>
              <a:off x="7713663" y="2933700"/>
              <a:ext cx="69850" cy="33337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11" y="10"/>
                  </a:moveTo>
                  <a:cubicBezTo>
                    <a:pt x="7" y="11"/>
                    <a:pt x="2" y="12"/>
                    <a:pt x="1" y="8"/>
                  </a:cubicBezTo>
                  <a:cubicBezTo>
                    <a:pt x="0" y="4"/>
                    <a:pt x="4" y="2"/>
                    <a:pt x="10" y="1"/>
                  </a:cubicBezTo>
                  <a:cubicBezTo>
                    <a:pt x="16" y="1"/>
                    <a:pt x="23" y="0"/>
                    <a:pt x="24" y="5"/>
                  </a:cubicBezTo>
                  <a:cubicBezTo>
                    <a:pt x="25" y="11"/>
                    <a:pt x="17" y="9"/>
                    <a:pt x="11" y="1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71"/>
            <p:cNvSpPr/>
            <p:nvPr/>
          </p:nvSpPr>
          <p:spPr>
            <a:xfrm>
              <a:off x="8480425" y="3135313"/>
              <a:ext cx="58738" cy="28575"/>
            </a:xfrm>
            <a:custGeom>
              <a:avLst/>
              <a:gdLst/>
              <a:ahLst/>
              <a:cxnLst/>
              <a:rect l="l" t="t" r="r" b="b"/>
              <a:pathLst>
                <a:path w="21" h="10" extrusionOk="0">
                  <a:moveTo>
                    <a:pt x="8" y="1"/>
                  </a:moveTo>
                  <a:cubicBezTo>
                    <a:pt x="14" y="1"/>
                    <a:pt x="20" y="2"/>
                    <a:pt x="20" y="6"/>
                  </a:cubicBezTo>
                  <a:cubicBezTo>
                    <a:pt x="21" y="9"/>
                    <a:pt x="16" y="10"/>
                    <a:pt x="12" y="10"/>
                  </a:cubicBezTo>
                  <a:cubicBezTo>
                    <a:pt x="5" y="10"/>
                    <a:pt x="2" y="7"/>
                    <a:pt x="1" y="4"/>
                  </a:cubicBezTo>
                  <a:cubicBezTo>
                    <a:pt x="0" y="0"/>
                    <a:pt x="5" y="2"/>
                    <a:pt x="8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71"/>
            <p:cNvSpPr/>
            <p:nvPr/>
          </p:nvSpPr>
          <p:spPr>
            <a:xfrm>
              <a:off x="8466138" y="2940050"/>
              <a:ext cx="101600" cy="4762"/>
            </a:xfrm>
            <a:custGeom>
              <a:avLst/>
              <a:gdLst/>
              <a:ahLst/>
              <a:cxnLst/>
              <a:rect l="l" t="t" r="r" b="b"/>
              <a:pathLst>
                <a:path w="36" h="2" extrusionOk="0">
                  <a:moveTo>
                    <a:pt x="0" y="0"/>
                  </a:moveTo>
                  <a:cubicBezTo>
                    <a:pt x="12" y="0"/>
                    <a:pt x="24" y="0"/>
                    <a:pt x="36" y="0"/>
                  </a:cubicBezTo>
                  <a:cubicBezTo>
                    <a:pt x="24" y="2"/>
                    <a:pt x="12" y="2"/>
                    <a:pt x="0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71"/>
            <p:cNvSpPr/>
            <p:nvPr/>
          </p:nvSpPr>
          <p:spPr>
            <a:xfrm>
              <a:off x="5864225" y="3063875"/>
              <a:ext cx="682625" cy="176212"/>
            </a:xfrm>
            <a:custGeom>
              <a:avLst/>
              <a:gdLst/>
              <a:ahLst/>
              <a:cxnLst/>
              <a:rect l="l" t="t" r="r" b="b"/>
              <a:pathLst>
                <a:path w="242" h="62" extrusionOk="0">
                  <a:moveTo>
                    <a:pt x="105" y="3"/>
                  </a:moveTo>
                  <a:cubicBezTo>
                    <a:pt x="140" y="1"/>
                    <a:pt x="169" y="11"/>
                    <a:pt x="199" y="19"/>
                  </a:cubicBezTo>
                  <a:cubicBezTo>
                    <a:pt x="209" y="22"/>
                    <a:pt x="218" y="25"/>
                    <a:pt x="227" y="29"/>
                  </a:cubicBezTo>
                  <a:cubicBezTo>
                    <a:pt x="238" y="33"/>
                    <a:pt x="242" y="38"/>
                    <a:pt x="239" y="45"/>
                  </a:cubicBezTo>
                  <a:cubicBezTo>
                    <a:pt x="237" y="52"/>
                    <a:pt x="228" y="55"/>
                    <a:pt x="218" y="57"/>
                  </a:cubicBezTo>
                  <a:cubicBezTo>
                    <a:pt x="201" y="59"/>
                    <a:pt x="183" y="61"/>
                    <a:pt x="165" y="61"/>
                  </a:cubicBezTo>
                  <a:cubicBezTo>
                    <a:pt x="120" y="62"/>
                    <a:pt x="76" y="62"/>
                    <a:pt x="32" y="57"/>
                  </a:cubicBezTo>
                  <a:cubicBezTo>
                    <a:pt x="7" y="55"/>
                    <a:pt x="0" y="47"/>
                    <a:pt x="13" y="35"/>
                  </a:cubicBezTo>
                  <a:cubicBezTo>
                    <a:pt x="30" y="20"/>
                    <a:pt x="53" y="11"/>
                    <a:pt x="81" y="6"/>
                  </a:cubicBezTo>
                  <a:cubicBezTo>
                    <a:pt x="86" y="5"/>
                    <a:pt x="91" y="4"/>
                    <a:pt x="96" y="3"/>
                  </a:cubicBezTo>
                  <a:cubicBezTo>
                    <a:pt x="99" y="0"/>
                    <a:pt x="102" y="4"/>
                    <a:pt x="105" y="3"/>
                  </a:cubicBezTo>
                  <a:close/>
                </a:path>
              </a:pathLst>
            </a:custGeom>
            <a:solidFill>
              <a:srgbClr val="A9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71"/>
            <p:cNvSpPr/>
            <p:nvPr/>
          </p:nvSpPr>
          <p:spPr>
            <a:xfrm>
              <a:off x="6343650" y="2940050"/>
              <a:ext cx="588963" cy="169862"/>
            </a:xfrm>
            <a:custGeom>
              <a:avLst/>
              <a:gdLst/>
              <a:ahLst/>
              <a:cxnLst/>
              <a:rect l="l" t="t" r="r" b="b"/>
              <a:pathLst>
                <a:path w="209" h="60" extrusionOk="0">
                  <a:moveTo>
                    <a:pt x="122" y="59"/>
                  </a:moveTo>
                  <a:cubicBezTo>
                    <a:pt x="82" y="60"/>
                    <a:pt x="46" y="56"/>
                    <a:pt x="11" y="47"/>
                  </a:cubicBezTo>
                  <a:cubicBezTo>
                    <a:pt x="2" y="44"/>
                    <a:pt x="0" y="40"/>
                    <a:pt x="6" y="34"/>
                  </a:cubicBezTo>
                  <a:cubicBezTo>
                    <a:pt x="18" y="25"/>
                    <a:pt x="34" y="18"/>
                    <a:pt x="51" y="13"/>
                  </a:cubicBezTo>
                  <a:cubicBezTo>
                    <a:pt x="76" y="5"/>
                    <a:pt x="103" y="0"/>
                    <a:pt x="132" y="1"/>
                  </a:cubicBezTo>
                  <a:cubicBezTo>
                    <a:pt x="158" y="2"/>
                    <a:pt x="179" y="7"/>
                    <a:pt x="193" y="20"/>
                  </a:cubicBezTo>
                  <a:cubicBezTo>
                    <a:pt x="209" y="36"/>
                    <a:pt x="193" y="54"/>
                    <a:pt x="163" y="57"/>
                  </a:cubicBezTo>
                  <a:cubicBezTo>
                    <a:pt x="149" y="58"/>
                    <a:pt x="134" y="59"/>
                    <a:pt x="122" y="5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71"/>
            <p:cNvSpPr/>
            <p:nvPr/>
          </p:nvSpPr>
          <p:spPr>
            <a:xfrm>
              <a:off x="5457825" y="2959100"/>
              <a:ext cx="485775" cy="161925"/>
            </a:xfrm>
            <a:custGeom>
              <a:avLst/>
              <a:gdLst/>
              <a:ahLst/>
              <a:cxnLst/>
              <a:rect l="l" t="t" r="r" b="b"/>
              <a:pathLst>
                <a:path w="172" h="57" extrusionOk="0">
                  <a:moveTo>
                    <a:pt x="74" y="13"/>
                  </a:moveTo>
                  <a:cubicBezTo>
                    <a:pt x="79" y="13"/>
                    <a:pt x="83" y="12"/>
                    <a:pt x="86" y="11"/>
                  </a:cubicBezTo>
                  <a:cubicBezTo>
                    <a:pt x="120" y="0"/>
                    <a:pt x="146" y="7"/>
                    <a:pt x="162" y="31"/>
                  </a:cubicBezTo>
                  <a:cubicBezTo>
                    <a:pt x="165" y="35"/>
                    <a:pt x="168" y="40"/>
                    <a:pt x="170" y="45"/>
                  </a:cubicBezTo>
                  <a:cubicBezTo>
                    <a:pt x="172" y="52"/>
                    <a:pt x="166" y="56"/>
                    <a:pt x="154" y="57"/>
                  </a:cubicBezTo>
                  <a:cubicBezTo>
                    <a:pt x="138" y="57"/>
                    <a:pt x="123" y="55"/>
                    <a:pt x="108" y="54"/>
                  </a:cubicBezTo>
                  <a:cubicBezTo>
                    <a:pt x="81" y="51"/>
                    <a:pt x="54" y="50"/>
                    <a:pt x="28" y="45"/>
                  </a:cubicBezTo>
                  <a:cubicBezTo>
                    <a:pt x="20" y="44"/>
                    <a:pt x="13" y="40"/>
                    <a:pt x="7" y="37"/>
                  </a:cubicBezTo>
                  <a:cubicBezTo>
                    <a:pt x="0" y="34"/>
                    <a:pt x="1" y="29"/>
                    <a:pt x="10" y="28"/>
                  </a:cubicBezTo>
                  <a:cubicBezTo>
                    <a:pt x="33" y="26"/>
                    <a:pt x="52" y="17"/>
                    <a:pt x="74" y="13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71"/>
            <p:cNvSpPr/>
            <p:nvPr/>
          </p:nvSpPr>
          <p:spPr>
            <a:xfrm>
              <a:off x="6935788" y="3044825"/>
              <a:ext cx="469900" cy="123825"/>
            </a:xfrm>
            <a:custGeom>
              <a:avLst/>
              <a:gdLst/>
              <a:ahLst/>
              <a:cxnLst/>
              <a:rect l="l" t="t" r="r" b="b"/>
              <a:pathLst>
                <a:path w="167" h="44" extrusionOk="0">
                  <a:moveTo>
                    <a:pt x="32" y="38"/>
                  </a:moveTo>
                  <a:cubicBezTo>
                    <a:pt x="31" y="36"/>
                    <a:pt x="29" y="38"/>
                    <a:pt x="27" y="37"/>
                  </a:cubicBezTo>
                  <a:cubicBezTo>
                    <a:pt x="21" y="34"/>
                    <a:pt x="12" y="32"/>
                    <a:pt x="8" y="27"/>
                  </a:cubicBezTo>
                  <a:cubicBezTo>
                    <a:pt x="0" y="19"/>
                    <a:pt x="4" y="11"/>
                    <a:pt x="17" y="7"/>
                  </a:cubicBezTo>
                  <a:cubicBezTo>
                    <a:pt x="30" y="4"/>
                    <a:pt x="44" y="1"/>
                    <a:pt x="58" y="1"/>
                  </a:cubicBezTo>
                  <a:cubicBezTo>
                    <a:pt x="69" y="0"/>
                    <a:pt x="79" y="1"/>
                    <a:pt x="89" y="1"/>
                  </a:cubicBezTo>
                  <a:cubicBezTo>
                    <a:pt x="90" y="1"/>
                    <a:pt x="91" y="1"/>
                    <a:pt x="92" y="1"/>
                  </a:cubicBezTo>
                  <a:cubicBezTo>
                    <a:pt x="94" y="1"/>
                    <a:pt x="97" y="1"/>
                    <a:pt x="99" y="1"/>
                  </a:cubicBezTo>
                  <a:cubicBezTo>
                    <a:pt x="114" y="2"/>
                    <a:pt x="128" y="4"/>
                    <a:pt x="142" y="8"/>
                  </a:cubicBezTo>
                  <a:cubicBezTo>
                    <a:pt x="157" y="11"/>
                    <a:pt x="166" y="18"/>
                    <a:pt x="166" y="25"/>
                  </a:cubicBezTo>
                  <a:cubicBezTo>
                    <a:pt x="167" y="31"/>
                    <a:pt x="161" y="34"/>
                    <a:pt x="153" y="36"/>
                  </a:cubicBezTo>
                  <a:cubicBezTo>
                    <a:pt x="117" y="44"/>
                    <a:pt x="80" y="44"/>
                    <a:pt x="43" y="39"/>
                  </a:cubicBezTo>
                  <a:cubicBezTo>
                    <a:pt x="39" y="38"/>
                    <a:pt x="36" y="38"/>
                    <a:pt x="32" y="3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71"/>
            <p:cNvSpPr/>
            <p:nvPr/>
          </p:nvSpPr>
          <p:spPr>
            <a:xfrm>
              <a:off x="5461000" y="3111500"/>
              <a:ext cx="385763" cy="103187"/>
            </a:xfrm>
            <a:custGeom>
              <a:avLst/>
              <a:gdLst/>
              <a:ahLst/>
              <a:cxnLst/>
              <a:rect l="l" t="t" r="r" b="b"/>
              <a:pathLst>
                <a:path w="137" h="36" extrusionOk="0">
                  <a:moveTo>
                    <a:pt x="41" y="36"/>
                  </a:moveTo>
                  <a:cubicBezTo>
                    <a:pt x="34" y="36"/>
                    <a:pt x="29" y="36"/>
                    <a:pt x="24" y="35"/>
                  </a:cubicBezTo>
                  <a:cubicBezTo>
                    <a:pt x="13" y="33"/>
                    <a:pt x="3" y="30"/>
                    <a:pt x="2" y="22"/>
                  </a:cubicBezTo>
                  <a:cubicBezTo>
                    <a:pt x="0" y="15"/>
                    <a:pt x="11" y="11"/>
                    <a:pt x="20" y="9"/>
                  </a:cubicBezTo>
                  <a:cubicBezTo>
                    <a:pt x="47" y="2"/>
                    <a:pt x="76" y="0"/>
                    <a:pt x="106" y="5"/>
                  </a:cubicBezTo>
                  <a:cubicBezTo>
                    <a:pt x="115" y="7"/>
                    <a:pt x="122" y="10"/>
                    <a:pt x="129" y="13"/>
                  </a:cubicBezTo>
                  <a:cubicBezTo>
                    <a:pt x="137" y="17"/>
                    <a:pt x="136" y="22"/>
                    <a:pt x="126" y="24"/>
                  </a:cubicBezTo>
                  <a:cubicBezTo>
                    <a:pt x="98" y="31"/>
                    <a:pt x="69" y="35"/>
                    <a:pt x="41" y="36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71"/>
            <p:cNvSpPr/>
            <p:nvPr/>
          </p:nvSpPr>
          <p:spPr>
            <a:xfrm>
              <a:off x="6754813" y="2879725"/>
              <a:ext cx="236538" cy="71437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28" y="1"/>
                  </a:moveTo>
                  <a:cubicBezTo>
                    <a:pt x="35" y="0"/>
                    <a:pt x="45" y="0"/>
                    <a:pt x="55" y="0"/>
                  </a:cubicBezTo>
                  <a:cubicBezTo>
                    <a:pt x="73" y="0"/>
                    <a:pt x="84" y="7"/>
                    <a:pt x="84" y="16"/>
                  </a:cubicBezTo>
                  <a:cubicBezTo>
                    <a:pt x="84" y="21"/>
                    <a:pt x="78" y="24"/>
                    <a:pt x="70" y="24"/>
                  </a:cubicBezTo>
                  <a:cubicBezTo>
                    <a:pt x="48" y="25"/>
                    <a:pt x="29" y="22"/>
                    <a:pt x="11" y="16"/>
                  </a:cubicBezTo>
                  <a:cubicBezTo>
                    <a:pt x="4" y="13"/>
                    <a:pt x="0" y="10"/>
                    <a:pt x="3" y="6"/>
                  </a:cubicBezTo>
                  <a:cubicBezTo>
                    <a:pt x="5" y="2"/>
                    <a:pt x="11" y="1"/>
                    <a:pt x="18" y="1"/>
                  </a:cubicBezTo>
                  <a:cubicBezTo>
                    <a:pt x="21" y="1"/>
                    <a:pt x="23" y="1"/>
                    <a:pt x="28" y="1"/>
                  </a:cubicBezTo>
                  <a:close/>
                </a:path>
              </a:pathLst>
            </a:custGeom>
            <a:solidFill>
              <a:srgbClr val="A889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1"/>
            <p:cNvSpPr/>
            <p:nvPr/>
          </p:nvSpPr>
          <p:spPr>
            <a:xfrm>
              <a:off x="6078538" y="2925763"/>
              <a:ext cx="304800" cy="152400"/>
            </a:xfrm>
            <a:custGeom>
              <a:avLst/>
              <a:gdLst/>
              <a:ahLst/>
              <a:cxnLst/>
              <a:rect l="l" t="t" r="r" b="b"/>
              <a:pathLst>
                <a:path w="108" h="54" extrusionOk="0">
                  <a:moveTo>
                    <a:pt x="29" y="52"/>
                  </a:moveTo>
                  <a:cubicBezTo>
                    <a:pt x="26" y="54"/>
                    <a:pt x="23" y="51"/>
                    <a:pt x="20" y="52"/>
                  </a:cubicBezTo>
                  <a:cubicBezTo>
                    <a:pt x="23" y="49"/>
                    <a:pt x="27" y="47"/>
                    <a:pt x="31" y="44"/>
                  </a:cubicBezTo>
                  <a:cubicBezTo>
                    <a:pt x="24" y="43"/>
                    <a:pt x="17" y="43"/>
                    <a:pt x="11" y="42"/>
                  </a:cubicBezTo>
                  <a:cubicBezTo>
                    <a:pt x="6" y="41"/>
                    <a:pt x="1" y="40"/>
                    <a:pt x="0" y="36"/>
                  </a:cubicBezTo>
                  <a:cubicBezTo>
                    <a:pt x="0" y="32"/>
                    <a:pt x="4" y="29"/>
                    <a:pt x="10" y="28"/>
                  </a:cubicBezTo>
                  <a:cubicBezTo>
                    <a:pt x="24" y="26"/>
                    <a:pt x="37" y="25"/>
                    <a:pt x="51" y="29"/>
                  </a:cubicBezTo>
                  <a:cubicBezTo>
                    <a:pt x="52" y="30"/>
                    <a:pt x="54" y="31"/>
                    <a:pt x="56" y="30"/>
                  </a:cubicBezTo>
                  <a:cubicBezTo>
                    <a:pt x="58" y="28"/>
                    <a:pt x="55" y="27"/>
                    <a:pt x="53" y="27"/>
                  </a:cubicBezTo>
                  <a:cubicBezTo>
                    <a:pt x="48" y="26"/>
                    <a:pt x="46" y="24"/>
                    <a:pt x="47" y="22"/>
                  </a:cubicBezTo>
                  <a:cubicBezTo>
                    <a:pt x="48" y="19"/>
                    <a:pt x="52" y="18"/>
                    <a:pt x="56" y="17"/>
                  </a:cubicBezTo>
                  <a:cubicBezTo>
                    <a:pt x="58" y="17"/>
                    <a:pt x="61" y="17"/>
                    <a:pt x="62" y="17"/>
                  </a:cubicBezTo>
                  <a:cubicBezTo>
                    <a:pt x="79" y="19"/>
                    <a:pt x="87" y="12"/>
                    <a:pt x="96" y="7"/>
                  </a:cubicBezTo>
                  <a:cubicBezTo>
                    <a:pt x="100" y="4"/>
                    <a:pt x="98" y="3"/>
                    <a:pt x="93" y="3"/>
                  </a:cubicBezTo>
                  <a:cubicBezTo>
                    <a:pt x="85" y="3"/>
                    <a:pt x="77" y="2"/>
                    <a:pt x="70" y="0"/>
                  </a:cubicBezTo>
                  <a:cubicBezTo>
                    <a:pt x="79" y="0"/>
                    <a:pt x="88" y="1"/>
                    <a:pt x="97" y="0"/>
                  </a:cubicBezTo>
                  <a:cubicBezTo>
                    <a:pt x="102" y="0"/>
                    <a:pt x="105" y="1"/>
                    <a:pt x="108" y="3"/>
                  </a:cubicBezTo>
                  <a:cubicBezTo>
                    <a:pt x="104" y="6"/>
                    <a:pt x="100" y="8"/>
                    <a:pt x="96" y="11"/>
                  </a:cubicBezTo>
                  <a:cubicBezTo>
                    <a:pt x="92" y="14"/>
                    <a:pt x="85" y="15"/>
                    <a:pt x="93" y="20"/>
                  </a:cubicBezTo>
                  <a:cubicBezTo>
                    <a:pt x="98" y="24"/>
                    <a:pt x="91" y="28"/>
                    <a:pt x="82" y="28"/>
                  </a:cubicBezTo>
                  <a:cubicBezTo>
                    <a:pt x="75" y="28"/>
                    <a:pt x="67" y="27"/>
                    <a:pt x="62" y="31"/>
                  </a:cubicBezTo>
                  <a:cubicBezTo>
                    <a:pt x="60" y="32"/>
                    <a:pt x="57" y="33"/>
                    <a:pt x="57" y="36"/>
                  </a:cubicBezTo>
                  <a:cubicBezTo>
                    <a:pt x="56" y="40"/>
                    <a:pt x="54" y="43"/>
                    <a:pt x="45" y="43"/>
                  </a:cubicBezTo>
                  <a:cubicBezTo>
                    <a:pt x="37" y="43"/>
                    <a:pt x="31" y="47"/>
                    <a:pt x="29" y="5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71"/>
            <p:cNvSpPr/>
            <p:nvPr/>
          </p:nvSpPr>
          <p:spPr>
            <a:xfrm>
              <a:off x="5246688" y="3111500"/>
              <a:ext cx="171450" cy="93662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61" y="21"/>
                  </a:moveTo>
                  <a:cubicBezTo>
                    <a:pt x="60" y="31"/>
                    <a:pt x="55" y="33"/>
                    <a:pt x="39" y="32"/>
                  </a:cubicBezTo>
                  <a:cubicBezTo>
                    <a:pt x="30" y="31"/>
                    <a:pt x="21" y="32"/>
                    <a:pt x="12" y="30"/>
                  </a:cubicBezTo>
                  <a:cubicBezTo>
                    <a:pt x="3" y="29"/>
                    <a:pt x="0" y="26"/>
                    <a:pt x="1" y="21"/>
                  </a:cubicBezTo>
                  <a:cubicBezTo>
                    <a:pt x="2" y="10"/>
                    <a:pt x="31" y="0"/>
                    <a:pt x="47" y="4"/>
                  </a:cubicBezTo>
                  <a:cubicBezTo>
                    <a:pt x="59" y="8"/>
                    <a:pt x="61" y="15"/>
                    <a:pt x="61" y="2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71"/>
            <p:cNvSpPr/>
            <p:nvPr/>
          </p:nvSpPr>
          <p:spPr>
            <a:xfrm>
              <a:off x="5053013" y="3111500"/>
              <a:ext cx="193675" cy="65087"/>
            </a:xfrm>
            <a:custGeom>
              <a:avLst/>
              <a:gdLst/>
              <a:ahLst/>
              <a:cxnLst/>
              <a:rect l="l" t="t" r="r" b="b"/>
              <a:pathLst>
                <a:path w="69" h="23" extrusionOk="0">
                  <a:moveTo>
                    <a:pt x="23" y="22"/>
                  </a:moveTo>
                  <a:cubicBezTo>
                    <a:pt x="17" y="23"/>
                    <a:pt x="11" y="21"/>
                    <a:pt x="7" y="19"/>
                  </a:cubicBezTo>
                  <a:cubicBezTo>
                    <a:pt x="0" y="15"/>
                    <a:pt x="1" y="9"/>
                    <a:pt x="11" y="7"/>
                  </a:cubicBezTo>
                  <a:cubicBezTo>
                    <a:pt x="18" y="5"/>
                    <a:pt x="26" y="3"/>
                    <a:pt x="35" y="4"/>
                  </a:cubicBezTo>
                  <a:cubicBezTo>
                    <a:pt x="41" y="4"/>
                    <a:pt x="47" y="4"/>
                    <a:pt x="52" y="2"/>
                  </a:cubicBezTo>
                  <a:cubicBezTo>
                    <a:pt x="57" y="0"/>
                    <a:pt x="63" y="1"/>
                    <a:pt x="66" y="4"/>
                  </a:cubicBezTo>
                  <a:cubicBezTo>
                    <a:pt x="69" y="6"/>
                    <a:pt x="68" y="10"/>
                    <a:pt x="63" y="12"/>
                  </a:cubicBezTo>
                  <a:cubicBezTo>
                    <a:pt x="51" y="18"/>
                    <a:pt x="38" y="21"/>
                    <a:pt x="23" y="2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1"/>
            <p:cNvSpPr/>
            <p:nvPr/>
          </p:nvSpPr>
          <p:spPr>
            <a:xfrm>
              <a:off x="6726238" y="3124200"/>
              <a:ext cx="82550" cy="39687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12" y="14"/>
                  </a:moveTo>
                  <a:cubicBezTo>
                    <a:pt x="6" y="14"/>
                    <a:pt x="0" y="13"/>
                    <a:pt x="1" y="8"/>
                  </a:cubicBezTo>
                  <a:cubicBezTo>
                    <a:pt x="1" y="2"/>
                    <a:pt x="9" y="0"/>
                    <a:pt x="17" y="0"/>
                  </a:cubicBezTo>
                  <a:cubicBezTo>
                    <a:pt x="22" y="0"/>
                    <a:pt x="29" y="1"/>
                    <a:pt x="29" y="6"/>
                  </a:cubicBezTo>
                  <a:cubicBezTo>
                    <a:pt x="29" y="11"/>
                    <a:pt x="23" y="14"/>
                    <a:pt x="12" y="1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71"/>
            <p:cNvSpPr/>
            <p:nvPr/>
          </p:nvSpPr>
          <p:spPr>
            <a:xfrm>
              <a:off x="6388100" y="2900363"/>
              <a:ext cx="265113" cy="36512"/>
            </a:xfrm>
            <a:custGeom>
              <a:avLst/>
              <a:gdLst/>
              <a:ahLst/>
              <a:cxnLst/>
              <a:rect l="l" t="t" r="r" b="b"/>
              <a:pathLst>
                <a:path w="94" h="13" extrusionOk="0">
                  <a:moveTo>
                    <a:pt x="0" y="12"/>
                  </a:moveTo>
                  <a:cubicBezTo>
                    <a:pt x="2" y="11"/>
                    <a:pt x="3" y="10"/>
                    <a:pt x="5" y="10"/>
                  </a:cubicBezTo>
                  <a:cubicBezTo>
                    <a:pt x="35" y="9"/>
                    <a:pt x="63" y="1"/>
                    <a:pt x="94" y="0"/>
                  </a:cubicBezTo>
                  <a:cubicBezTo>
                    <a:pt x="76" y="8"/>
                    <a:pt x="54" y="9"/>
                    <a:pt x="33" y="10"/>
                  </a:cubicBezTo>
                  <a:cubicBezTo>
                    <a:pt x="23" y="11"/>
                    <a:pt x="12" y="13"/>
                    <a:pt x="0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71"/>
            <p:cNvSpPr/>
            <p:nvPr/>
          </p:nvSpPr>
          <p:spPr>
            <a:xfrm>
              <a:off x="6937375" y="2984500"/>
              <a:ext cx="82550" cy="36512"/>
            </a:xfrm>
            <a:custGeom>
              <a:avLst/>
              <a:gdLst/>
              <a:ahLst/>
              <a:cxnLst/>
              <a:rect l="l" t="t" r="r" b="b"/>
              <a:pathLst>
                <a:path w="29" h="13" extrusionOk="0">
                  <a:moveTo>
                    <a:pt x="15" y="0"/>
                  </a:moveTo>
                  <a:cubicBezTo>
                    <a:pt x="22" y="0"/>
                    <a:pt x="29" y="0"/>
                    <a:pt x="29" y="6"/>
                  </a:cubicBezTo>
                  <a:cubicBezTo>
                    <a:pt x="29" y="13"/>
                    <a:pt x="19" y="11"/>
                    <a:pt x="12" y="12"/>
                  </a:cubicBezTo>
                  <a:cubicBezTo>
                    <a:pt x="4" y="12"/>
                    <a:pt x="0" y="9"/>
                    <a:pt x="1" y="5"/>
                  </a:cubicBezTo>
                  <a:cubicBezTo>
                    <a:pt x="1" y="0"/>
                    <a:pt x="8" y="0"/>
                    <a:pt x="15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1"/>
            <p:cNvSpPr/>
            <p:nvPr/>
          </p:nvSpPr>
          <p:spPr>
            <a:xfrm>
              <a:off x="6597650" y="3160713"/>
              <a:ext cx="88900" cy="30162"/>
            </a:xfrm>
            <a:custGeom>
              <a:avLst/>
              <a:gdLst/>
              <a:ahLst/>
              <a:cxnLst/>
              <a:rect l="l" t="t" r="r" b="b"/>
              <a:pathLst>
                <a:path w="32" h="11" extrusionOk="0">
                  <a:moveTo>
                    <a:pt x="14" y="11"/>
                  </a:moveTo>
                  <a:cubicBezTo>
                    <a:pt x="8" y="10"/>
                    <a:pt x="0" y="11"/>
                    <a:pt x="1" y="6"/>
                  </a:cubicBezTo>
                  <a:cubicBezTo>
                    <a:pt x="3" y="0"/>
                    <a:pt x="12" y="1"/>
                    <a:pt x="19" y="1"/>
                  </a:cubicBezTo>
                  <a:cubicBezTo>
                    <a:pt x="25" y="0"/>
                    <a:pt x="32" y="1"/>
                    <a:pt x="31" y="4"/>
                  </a:cubicBezTo>
                  <a:cubicBezTo>
                    <a:pt x="30" y="10"/>
                    <a:pt x="22" y="11"/>
                    <a:pt x="14" y="1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1"/>
            <p:cNvSpPr/>
            <p:nvPr/>
          </p:nvSpPr>
          <p:spPr>
            <a:xfrm>
              <a:off x="6359525" y="2944813"/>
              <a:ext cx="71438" cy="25400"/>
            </a:xfrm>
            <a:custGeom>
              <a:avLst/>
              <a:gdLst/>
              <a:ahLst/>
              <a:cxnLst/>
              <a:rect l="l" t="t" r="r" b="b"/>
              <a:pathLst>
                <a:path w="25" h="9" extrusionOk="0">
                  <a:moveTo>
                    <a:pt x="13" y="9"/>
                  </a:moveTo>
                  <a:cubicBezTo>
                    <a:pt x="8" y="9"/>
                    <a:pt x="0" y="9"/>
                    <a:pt x="1" y="5"/>
                  </a:cubicBezTo>
                  <a:cubicBezTo>
                    <a:pt x="1" y="1"/>
                    <a:pt x="8" y="0"/>
                    <a:pt x="14" y="0"/>
                  </a:cubicBezTo>
                  <a:cubicBezTo>
                    <a:pt x="19" y="0"/>
                    <a:pt x="25" y="0"/>
                    <a:pt x="25" y="4"/>
                  </a:cubicBezTo>
                  <a:cubicBezTo>
                    <a:pt x="25" y="9"/>
                    <a:pt x="19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1"/>
            <p:cNvSpPr/>
            <p:nvPr/>
          </p:nvSpPr>
          <p:spPr>
            <a:xfrm>
              <a:off x="5965825" y="3016250"/>
              <a:ext cx="73025" cy="2540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14" y="9"/>
                  </a:moveTo>
                  <a:cubicBezTo>
                    <a:pt x="11" y="6"/>
                    <a:pt x="0" y="9"/>
                    <a:pt x="1" y="4"/>
                  </a:cubicBezTo>
                  <a:cubicBezTo>
                    <a:pt x="2" y="0"/>
                    <a:pt x="11" y="0"/>
                    <a:pt x="17" y="0"/>
                  </a:cubicBezTo>
                  <a:cubicBezTo>
                    <a:pt x="22" y="0"/>
                    <a:pt x="26" y="1"/>
                    <a:pt x="26" y="5"/>
                  </a:cubicBezTo>
                  <a:cubicBezTo>
                    <a:pt x="25" y="8"/>
                    <a:pt x="20" y="8"/>
                    <a:pt x="14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1"/>
            <p:cNvSpPr/>
            <p:nvPr/>
          </p:nvSpPr>
          <p:spPr>
            <a:xfrm>
              <a:off x="5694363" y="2941638"/>
              <a:ext cx="46038" cy="28575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6" y="4"/>
                  </a:moveTo>
                  <a:cubicBezTo>
                    <a:pt x="16" y="7"/>
                    <a:pt x="13" y="9"/>
                    <a:pt x="8" y="9"/>
                  </a:cubicBezTo>
                  <a:cubicBezTo>
                    <a:pt x="3" y="10"/>
                    <a:pt x="0" y="8"/>
                    <a:pt x="0" y="6"/>
                  </a:cubicBezTo>
                  <a:cubicBezTo>
                    <a:pt x="0" y="3"/>
                    <a:pt x="1" y="0"/>
                    <a:pt x="7" y="0"/>
                  </a:cubicBezTo>
                  <a:cubicBezTo>
                    <a:pt x="12" y="0"/>
                    <a:pt x="15" y="2"/>
                    <a:pt x="16" y="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71"/>
            <p:cNvSpPr/>
            <p:nvPr/>
          </p:nvSpPr>
          <p:spPr>
            <a:xfrm>
              <a:off x="7099300" y="3041650"/>
              <a:ext cx="87313" cy="4762"/>
            </a:xfrm>
            <a:custGeom>
              <a:avLst/>
              <a:gdLst/>
              <a:ahLst/>
              <a:cxnLst/>
              <a:rect l="l" t="t" r="r" b="b"/>
              <a:pathLst>
                <a:path w="31" h="2" extrusionOk="0">
                  <a:moveTo>
                    <a:pt x="31" y="2"/>
                  </a:moveTo>
                  <a:cubicBezTo>
                    <a:pt x="21" y="2"/>
                    <a:pt x="11" y="2"/>
                    <a:pt x="0" y="2"/>
                  </a:cubicBezTo>
                  <a:cubicBezTo>
                    <a:pt x="11" y="0"/>
                    <a:pt x="21" y="0"/>
                    <a:pt x="31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71"/>
            <p:cNvSpPr/>
            <p:nvPr/>
          </p:nvSpPr>
          <p:spPr>
            <a:xfrm>
              <a:off x="7005638" y="2930525"/>
              <a:ext cx="33338" cy="20637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7" y="0"/>
                  </a:moveTo>
                  <a:cubicBezTo>
                    <a:pt x="10" y="2"/>
                    <a:pt x="11" y="4"/>
                    <a:pt x="12" y="7"/>
                  </a:cubicBezTo>
                  <a:cubicBezTo>
                    <a:pt x="7" y="6"/>
                    <a:pt x="6" y="2"/>
                    <a:pt x="0" y="3"/>
                  </a:cubicBezTo>
                  <a:cubicBezTo>
                    <a:pt x="2" y="1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1"/>
            <p:cNvSpPr/>
            <p:nvPr/>
          </p:nvSpPr>
          <p:spPr>
            <a:xfrm>
              <a:off x="7086600" y="2811463"/>
              <a:ext cx="39688" cy="20637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14" y="1"/>
                  </a:moveTo>
                  <a:cubicBezTo>
                    <a:pt x="9" y="3"/>
                    <a:pt x="6" y="6"/>
                    <a:pt x="0" y="7"/>
                  </a:cubicBezTo>
                  <a:cubicBezTo>
                    <a:pt x="3" y="4"/>
                    <a:pt x="6" y="0"/>
                    <a:pt x="14" y="1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1"/>
            <p:cNvSpPr/>
            <p:nvPr/>
          </p:nvSpPr>
          <p:spPr>
            <a:xfrm>
              <a:off x="2312988" y="3021013"/>
              <a:ext cx="512763" cy="161925"/>
            </a:xfrm>
            <a:custGeom>
              <a:avLst/>
              <a:gdLst/>
              <a:ahLst/>
              <a:cxnLst/>
              <a:rect l="l" t="t" r="r" b="b"/>
              <a:pathLst>
                <a:path w="182" h="57" extrusionOk="0">
                  <a:moveTo>
                    <a:pt x="104" y="1"/>
                  </a:moveTo>
                  <a:cubicBezTo>
                    <a:pt x="115" y="1"/>
                    <a:pt x="126" y="0"/>
                    <a:pt x="137" y="1"/>
                  </a:cubicBezTo>
                  <a:cubicBezTo>
                    <a:pt x="158" y="3"/>
                    <a:pt x="182" y="14"/>
                    <a:pt x="172" y="28"/>
                  </a:cubicBezTo>
                  <a:cubicBezTo>
                    <a:pt x="170" y="31"/>
                    <a:pt x="166" y="33"/>
                    <a:pt x="162" y="35"/>
                  </a:cubicBezTo>
                  <a:cubicBezTo>
                    <a:pt x="127" y="50"/>
                    <a:pt x="90" y="57"/>
                    <a:pt x="48" y="51"/>
                  </a:cubicBezTo>
                  <a:cubicBezTo>
                    <a:pt x="41" y="50"/>
                    <a:pt x="33" y="49"/>
                    <a:pt x="27" y="48"/>
                  </a:cubicBezTo>
                  <a:cubicBezTo>
                    <a:pt x="2" y="45"/>
                    <a:pt x="0" y="37"/>
                    <a:pt x="6" y="23"/>
                  </a:cubicBezTo>
                  <a:cubicBezTo>
                    <a:pt x="12" y="12"/>
                    <a:pt x="28" y="7"/>
                    <a:pt x="47" y="4"/>
                  </a:cubicBezTo>
                  <a:cubicBezTo>
                    <a:pt x="65" y="0"/>
                    <a:pt x="85" y="1"/>
                    <a:pt x="104" y="1"/>
                  </a:cubicBezTo>
                  <a:close/>
                </a:path>
              </a:pathLst>
            </a:custGeom>
            <a:solidFill>
              <a:srgbClr val="936E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1"/>
            <p:cNvSpPr/>
            <p:nvPr/>
          </p:nvSpPr>
          <p:spPr>
            <a:xfrm>
              <a:off x="3251200" y="3013075"/>
              <a:ext cx="484188" cy="125412"/>
            </a:xfrm>
            <a:custGeom>
              <a:avLst/>
              <a:gdLst/>
              <a:ahLst/>
              <a:cxnLst/>
              <a:rect l="l" t="t" r="r" b="b"/>
              <a:pathLst>
                <a:path w="172" h="44" extrusionOk="0">
                  <a:moveTo>
                    <a:pt x="70" y="0"/>
                  </a:moveTo>
                  <a:cubicBezTo>
                    <a:pt x="80" y="0"/>
                    <a:pt x="90" y="1"/>
                    <a:pt x="100" y="2"/>
                  </a:cubicBezTo>
                  <a:cubicBezTo>
                    <a:pt x="111" y="3"/>
                    <a:pt x="122" y="5"/>
                    <a:pt x="135" y="3"/>
                  </a:cubicBezTo>
                  <a:cubicBezTo>
                    <a:pt x="148" y="1"/>
                    <a:pt x="164" y="7"/>
                    <a:pt x="168" y="14"/>
                  </a:cubicBezTo>
                  <a:cubicBezTo>
                    <a:pt x="172" y="21"/>
                    <a:pt x="167" y="28"/>
                    <a:pt x="154" y="33"/>
                  </a:cubicBezTo>
                  <a:cubicBezTo>
                    <a:pt x="141" y="38"/>
                    <a:pt x="126" y="38"/>
                    <a:pt x="111" y="39"/>
                  </a:cubicBezTo>
                  <a:cubicBezTo>
                    <a:pt x="94" y="41"/>
                    <a:pt x="77" y="42"/>
                    <a:pt x="60" y="43"/>
                  </a:cubicBezTo>
                  <a:cubicBezTo>
                    <a:pt x="39" y="44"/>
                    <a:pt x="12" y="32"/>
                    <a:pt x="5" y="21"/>
                  </a:cubicBezTo>
                  <a:cubicBezTo>
                    <a:pt x="0" y="13"/>
                    <a:pt x="8" y="4"/>
                    <a:pt x="23" y="3"/>
                  </a:cubicBezTo>
                  <a:cubicBezTo>
                    <a:pt x="38" y="1"/>
                    <a:pt x="54" y="1"/>
                    <a:pt x="70" y="0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1"/>
            <p:cNvSpPr/>
            <p:nvPr/>
          </p:nvSpPr>
          <p:spPr>
            <a:xfrm>
              <a:off x="2041525" y="3128963"/>
              <a:ext cx="479425" cy="114300"/>
            </a:xfrm>
            <a:custGeom>
              <a:avLst/>
              <a:gdLst/>
              <a:ahLst/>
              <a:cxnLst/>
              <a:rect l="l" t="t" r="r" b="b"/>
              <a:pathLst>
                <a:path w="170" h="40" extrusionOk="0">
                  <a:moveTo>
                    <a:pt x="82" y="40"/>
                  </a:moveTo>
                  <a:cubicBezTo>
                    <a:pt x="67" y="39"/>
                    <a:pt x="48" y="40"/>
                    <a:pt x="29" y="39"/>
                  </a:cubicBezTo>
                  <a:cubicBezTo>
                    <a:pt x="15" y="37"/>
                    <a:pt x="6" y="33"/>
                    <a:pt x="3" y="27"/>
                  </a:cubicBezTo>
                  <a:cubicBezTo>
                    <a:pt x="0" y="20"/>
                    <a:pt x="9" y="14"/>
                    <a:pt x="18" y="11"/>
                  </a:cubicBezTo>
                  <a:cubicBezTo>
                    <a:pt x="40" y="5"/>
                    <a:pt x="64" y="0"/>
                    <a:pt x="87" y="5"/>
                  </a:cubicBezTo>
                  <a:cubicBezTo>
                    <a:pt x="108" y="10"/>
                    <a:pt x="129" y="16"/>
                    <a:pt x="150" y="21"/>
                  </a:cubicBezTo>
                  <a:cubicBezTo>
                    <a:pt x="152" y="22"/>
                    <a:pt x="154" y="22"/>
                    <a:pt x="155" y="23"/>
                  </a:cubicBezTo>
                  <a:cubicBezTo>
                    <a:pt x="164" y="24"/>
                    <a:pt x="170" y="26"/>
                    <a:pt x="169" y="31"/>
                  </a:cubicBezTo>
                  <a:cubicBezTo>
                    <a:pt x="168" y="37"/>
                    <a:pt x="159" y="37"/>
                    <a:pt x="152" y="38"/>
                  </a:cubicBezTo>
                  <a:cubicBezTo>
                    <a:pt x="130" y="40"/>
                    <a:pt x="107" y="39"/>
                    <a:pt x="82" y="40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71"/>
            <p:cNvSpPr/>
            <p:nvPr/>
          </p:nvSpPr>
          <p:spPr>
            <a:xfrm>
              <a:off x="2222500" y="2976563"/>
              <a:ext cx="254000" cy="55562"/>
            </a:xfrm>
            <a:custGeom>
              <a:avLst/>
              <a:gdLst/>
              <a:ahLst/>
              <a:cxnLst/>
              <a:rect l="l" t="t" r="r" b="b"/>
              <a:pathLst>
                <a:path w="90" h="20" extrusionOk="0">
                  <a:moveTo>
                    <a:pt x="2" y="7"/>
                  </a:moveTo>
                  <a:cubicBezTo>
                    <a:pt x="4" y="3"/>
                    <a:pt x="10" y="2"/>
                    <a:pt x="16" y="2"/>
                  </a:cubicBezTo>
                  <a:cubicBezTo>
                    <a:pt x="31" y="2"/>
                    <a:pt x="45" y="0"/>
                    <a:pt x="60" y="0"/>
                  </a:cubicBezTo>
                  <a:cubicBezTo>
                    <a:pt x="68" y="0"/>
                    <a:pt x="75" y="1"/>
                    <a:pt x="82" y="3"/>
                  </a:cubicBezTo>
                  <a:cubicBezTo>
                    <a:pt x="87" y="4"/>
                    <a:pt x="89" y="6"/>
                    <a:pt x="90" y="9"/>
                  </a:cubicBezTo>
                  <a:cubicBezTo>
                    <a:pt x="90" y="13"/>
                    <a:pt x="87" y="15"/>
                    <a:pt x="82" y="16"/>
                  </a:cubicBezTo>
                  <a:cubicBezTo>
                    <a:pt x="60" y="20"/>
                    <a:pt x="38" y="19"/>
                    <a:pt x="17" y="18"/>
                  </a:cubicBezTo>
                  <a:cubicBezTo>
                    <a:pt x="9" y="17"/>
                    <a:pt x="0" y="14"/>
                    <a:pt x="2" y="7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71"/>
            <p:cNvSpPr/>
            <p:nvPr/>
          </p:nvSpPr>
          <p:spPr>
            <a:xfrm>
              <a:off x="2952750" y="3016250"/>
              <a:ext cx="214313" cy="76200"/>
            </a:xfrm>
            <a:custGeom>
              <a:avLst/>
              <a:gdLst/>
              <a:ahLst/>
              <a:cxnLst/>
              <a:rect l="l" t="t" r="r" b="b"/>
              <a:pathLst>
                <a:path w="76" h="27" extrusionOk="0">
                  <a:moveTo>
                    <a:pt x="76" y="9"/>
                  </a:moveTo>
                  <a:cubicBezTo>
                    <a:pt x="75" y="10"/>
                    <a:pt x="74" y="11"/>
                    <a:pt x="72" y="12"/>
                  </a:cubicBezTo>
                  <a:cubicBezTo>
                    <a:pt x="69" y="14"/>
                    <a:pt x="65" y="16"/>
                    <a:pt x="61" y="18"/>
                  </a:cubicBezTo>
                  <a:cubicBezTo>
                    <a:pt x="57" y="20"/>
                    <a:pt x="51" y="25"/>
                    <a:pt x="48" y="24"/>
                  </a:cubicBezTo>
                  <a:cubicBezTo>
                    <a:pt x="36" y="22"/>
                    <a:pt x="22" y="27"/>
                    <a:pt x="10" y="20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5"/>
                    <a:pt x="9" y="4"/>
                    <a:pt x="14" y="3"/>
                  </a:cubicBezTo>
                  <a:cubicBezTo>
                    <a:pt x="29" y="0"/>
                    <a:pt x="46" y="2"/>
                    <a:pt x="61" y="2"/>
                  </a:cubicBezTo>
                  <a:cubicBezTo>
                    <a:pt x="67" y="2"/>
                    <a:pt x="72" y="6"/>
                    <a:pt x="76" y="9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71"/>
            <p:cNvSpPr/>
            <p:nvPr/>
          </p:nvSpPr>
          <p:spPr>
            <a:xfrm>
              <a:off x="3636963" y="3179763"/>
              <a:ext cx="119063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9" y="12"/>
                  </a:moveTo>
                  <a:cubicBezTo>
                    <a:pt x="17" y="12"/>
                    <a:pt x="15" y="12"/>
                    <a:pt x="13" y="12"/>
                  </a:cubicBezTo>
                  <a:cubicBezTo>
                    <a:pt x="9" y="11"/>
                    <a:pt x="4" y="13"/>
                    <a:pt x="2" y="10"/>
                  </a:cubicBezTo>
                  <a:cubicBezTo>
                    <a:pt x="0" y="7"/>
                    <a:pt x="6" y="5"/>
                    <a:pt x="10" y="4"/>
                  </a:cubicBezTo>
                  <a:cubicBezTo>
                    <a:pt x="17" y="2"/>
                    <a:pt x="25" y="0"/>
                    <a:pt x="34" y="2"/>
                  </a:cubicBezTo>
                  <a:cubicBezTo>
                    <a:pt x="38" y="3"/>
                    <a:pt x="42" y="3"/>
                    <a:pt x="42" y="6"/>
                  </a:cubicBezTo>
                  <a:cubicBezTo>
                    <a:pt x="42" y="9"/>
                    <a:pt x="39" y="11"/>
                    <a:pt x="34" y="12"/>
                  </a:cubicBezTo>
                  <a:cubicBezTo>
                    <a:pt x="29" y="12"/>
                    <a:pt x="24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71"/>
            <p:cNvSpPr/>
            <p:nvPr/>
          </p:nvSpPr>
          <p:spPr>
            <a:xfrm>
              <a:off x="3352800" y="3143250"/>
              <a:ext cx="61913" cy="22225"/>
            </a:xfrm>
            <a:custGeom>
              <a:avLst/>
              <a:gdLst/>
              <a:ahLst/>
              <a:cxnLst/>
              <a:rect l="l" t="t" r="r" b="b"/>
              <a:pathLst>
                <a:path w="22" h="8" extrusionOk="0">
                  <a:moveTo>
                    <a:pt x="10" y="1"/>
                  </a:moveTo>
                  <a:cubicBezTo>
                    <a:pt x="16" y="1"/>
                    <a:pt x="22" y="1"/>
                    <a:pt x="21" y="5"/>
                  </a:cubicBezTo>
                  <a:cubicBezTo>
                    <a:pt x="21" y="8"/>
                    <a:pt x="15" y="8"/>
                    <a:pt x="10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0"/>
                    <a:pt x="7" y="2"/>
                    <a:pt x="10" y="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1"/>
            <p:cNvSpPr/>
            <p:nvPr/>
          </p:nvSpPr>
          <p:spPr>
            <a:xfrm>
              <a:off x="7388225" y="314960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2" y="0"/>
                  </a:moveTo>
                  <a:cubicBezTo>
                    <a:pt x="41" y="1"/>
                    <a:pt x="46" y="1"/>
                    <a:pt x="52" y="1"/>
                  </a:cubicBezTo>
                  <a:cubicBezTo>
                    <a:pt x="59" y="2"/>
                    <a:pt x="61" y="5"/>
                    <a:pt x="62" y="8"/>
                  </a:cubicBezTo>
                  <a:cubicBezTo>
                    <a:pt x="62" y="12"/>
                    <a:pt x="59" y="14"/>
                    <a:pt x="53" y="15"/>
                  </a:cubicBezTo>
                  <a:cubicBezTo>
                    <a:pt x="42" y="18"/>
                    <a:pt x="13" y="14"/>
                    <a:pt x="4" y="9"/>
                  </a:cubicBezTo>
                  <a:cubicBezTo>
                    <a:pt x="0" y="7"/>
                    <a:pt x="3" y="3"/>
                    <a:pt x="10" y="2"/>
                  </a:cubicBezTo>
                  <a:cubicBezTo>
                    <a:pt x="18" y="1"/>
                    <a:pt x="26" y="0"/>
                    <a:pt x="32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1"/>
            <p:cNvSpPr/>
            <p:nvPr/>
          </p:nvSpPr>
          <p:spPr>
            <a:xfrm>
              <a:off x="7324725" y="3189288"/>
              <a:ext cx="88900" cy="33337"/>
            </a:xfrm>
            <a:custGeom>
              <a:avLst/>
              <a:gdLst/>
              <a:ahLst/>
              <a:cxnLst/>
              <a:rect l="l" t="t" r="r" b="b"/>
              <a:pathLst>
                <a:path w="32" h="12" extrusionOk="0">
                  <a:moveTo>
                    <a:pt x="17" y="12"/>
                  </a:moveTo>
                  <a:cubicBezTo>
                    <a:pt x="10" y="11"/>
                    <a:pt x="0" y="11"/>
                    <a:pt x="0" y="5"/>
                  </a:cubicBezTo>
                  <a:cubicBezTo>
                    <a:pt x="1" y="0"/>
                    <a:pt x="11" y="1"/>
                    <a:pt x="17" y="1"/>
                  </a:cubicBezTo>
                  <a:cubicBezTo>
                    <a:pt x="26" y="0"/>
                    <a:pt x="32" y="4"/>
                    <a:pt x="32" y="8"/>
                  </a:cubicBezTo>
                  <a:cubicBezTo>
                    <a:pt x="31" y="12"/>
                    <a:pt x="23" y="12"/>
                    <a:pt x="17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71"/>
            <p:cNvSpPr/>
            <p:nvPr/>
          </p:nvSpPr>
          <p:spPr>
            <a:xfrm>
              <a:off x="7518400" y="3046413"/>
              <a:ext cx="61913" cy="28575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13" y="9"/>
                  </a:moveTo>
                  <a:cubicBezTo>
                    <a:pt x="7" y="9"/>
                    <a:pt x="1" y="9"/>
                    <a:pt x="0" y="5"/>
                  </a:cubicBezTo>
                  <a:cubicBezTo>
                    <a:pt x="0" y="2"/>
                    <a:pt x="2" y="0"/>
                    <a:pt x="7" y="1"/>
                  </a:cubicBezTo>
                  <a:cubicBezTo>
                    <a:pt x="13" y="1"/>
                    <a:pt x="20" y="2"/>
                    <a:pt x="21" y="6"/>
                  </a:cubicBezTo>
                  <a:cubicBezTo>
                    <a:pt x="22" y="10"/>
                    <a:pt x="15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71"/>
            <p:cNvSpPr/>
            <p:nvPr/>
          </p:nvSpPr>
          <p:spPr>
            <a:xfrm>
              <a:off x="7310438" y="2681288"/>
              <a:ext cx="261938" cy="104775"/>
            </a:xfrm>
            <a:custGeom>
              <a:avLst/>
              <a:gdLst/>
              <a:ahLst/>
              <a:cxnLst/>
              <a:rect l="l" t="t" r="r" b="b"/>
              <a:pathLst>
                <a:path w="93" h="37" extrusionOk="0">
                  <a:moveTo>
                    <a:pt x="14" y="0"/>
                  </a:moveTo>
                  <a:cubicBezTo>
                    <a:pt x="28" y="0"/>
                    <a:pt x="42" y="0"/>
                    <a:pt x="56" y="0"/>
                  </a:cubicBezTo>
                  <a:cubicBezTo>
                    <a:pt x="77" y="0"/>
                    <a:pt x="93" y="10"/>
                    <a:pt x="93" y="22"/>
                  </a:cubicBezTo>
                  <a:cubicBezTo>
                    <a:pt x="93" y="28"/>
                    <a:pt x="90" y="32"/>
                    <a:pt x="80" y="34"/>
                  </a:cubicBezTo>
                  <a:cubicBezTo>
                    <a:pt x="71" y="36"/>
                    <a:pt x="62" y="37"/>
                    <a:pt x="52" y="37"/>
                  </a:cubicBezTo>
                  <a:cubicBezTo>
                    <a:pt x="52" y="36"/>
                    <a:pt x="51" y="35"/>
                    <a:pt x="50" y="34"/>
                  </a:cubicBezTo>
                  <a:cubicBezTo>
                    <a:pt x="41" y="33"/>
                    <a:pt x="33" y="31"/>
                    <a:pt x="35" y="25"/>
                  </a:cubicBezTo>
                  <a:cubicBezTo>
                    <a:pt x="23" y="23"/>
                    <a:pt x="16" y="18"/>
                    <a:pt x="12" y="11"/>
                  </a:cubicBezTo>
                  <a:cubicBezTo>
                    <a:pt x="11" y="11"/>
                    <a:pt x="8" y="11"/>
                    <a:pt x="6" y="11"/>
                  </a:cubicBezTo>
                  <a:cubicBezTo>
                    <a:pt x="2" y="11"/>
                    <a:pt x="0" y="10"/>
                    <a:pt x="0" y="7"/>
                  </a:cubicBezTo>
                  <a:cubicBezTo>
                    <a:pt x="1" y="5"/>
                    <a:pt x="5" y="6"/>
                    <a:pt x="7" y="5"/>
                  </a:cubicBezTo>
                  <a:cubicBezTo>
                    <a:pt x="13" y="5"/>
                    <a:pt x="20" y="5"/>
                    <a:pt x="26" y="5"/>
                  </a:cubicBezTo>
                  <a:cubicBezTo>
                    <a:pt x="21" y="4"/>
                    <a:pt x="14" y="4"/>
                    <a:pt x="14" y="0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71"/>
            <p:cNvSpPr/>
            <p:nvPr/>
          </p:nvSpPr>
          <p:spPr>
            <a:xfrm>
              <a:off x="7223125" y="2689225"/>
              <a:ext cx="33338" cy="17462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0" y="2"/>
                  </a:moveTo>
                  <a:cubicBezTo>
                    <a:pt x="4" y="2"/>
                    <a:pt x="8" y="1"/>
                    <a:pt x="12" y="0"/>
                  </a:cubicBezTo>
                  <a:cubicBezTo>
                    <a:pt x="11" y="6"/>
                    <a:pt x="7" y="6"/>
                    <a:pt x="0" y="2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71"/>
            <p:cNvSpPr/>
            <p:nvPr/>
          </p:nvSpPr>
          <p:spPr>
            <a:xfrm>
              <a:off x="1408113" y="2820988"/>
              <a:ext cx="450850" cy="146050"/>
            </a:xfrm>
            <a:custGeom>
              <a:avLst/>
              <a:gdLst/>
              <a:ahLst/>
              <a:cxnLst/>
              <a:rect l="l" t="t" r="r" b="b"/>
              <a:pathLst>
                <a:path w="160" h="52" extrusionOk="0">
                  <a:moveTo>
                    <a:pt x="27" y="47"/>
                  </a:moveTo>
                  <a:cubicBezTo>
                    <a:pt x="26" y="46"/>
                    <a:pt x="24" y="46"/>
                    <a:pt x="23" y="46"/>
                  </a:cubicBezTo>
                  <a:cubicBezTo>
                    <a:pt x="9" y="41"/>
                    <a:pt x="0" y="36"/>
                    <a:pt x="1" y="26"/>
                  </a:cubicBezTo>
                  <a:cubicBezTo>
                    <a:pt x="2" y="15"/>
                    <a:pt x="23" y="4"/>
                    <a:pt x="42" y="2"/>
                  </a:cubicBezTo>
                  <a:cubicBezTo>
                    <a:pt x="71" y="0"/>
                    <a:pt x="98" y="3"/>
                    <a:pt x="126" y="5"/>
                  </a:cubicBezTo>
                  <a:cubicBezTo>
                    <a:pt x="149" y="7"/>
                    <a:pt x="160" y="17"/>
                    <a:pt x="152" y="28"/>
                  </a:cubicBezTo>
                  <a:cubicBezTo>
                    <a:pt x="149" y="32"/>
                    <a:pt x="143" y="33"/>
                    <a:pt x="137" y="35"/>
                  </a:cubicBezTo>
                  <a:cubicBezTo>
                    <a:pt x="114" y="43"/>
                    <a:pt x="91" y="49"/>
                    <a:pt x="65" y="51"/>
                  </a:cubicBezTo>
                  <a:cubicBezTo>
                    <a:pt x="57" y="52"/>
                    <a:pt x="47" y="49"/>
                    <a:pt x="38" y="48"/>
                  </a:cubicBezTo>
                  <a:cubicBezTo>
                    <a:pt x="35" y="47"/>
                    <a:pt x="31" y="47"/>
                    <a:pt x="27" y="47"/>
                  </a:cubicBezTo>
                  <a:close/>
                </a:path>
              </a:pathLst>
            </a:custGeom>
            <a:solidFill>
              <a:srgbClr val="BC99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71"/>
            <p:cNvSpPr/>
            <p:nvPr/>
          </p:nvSpPr>
          <p:spPr>
            <a:xfrm>
              <a:off x="1216025" y="2652713"/>
              <a:ext cx="490538" cy="100012"/>
            </a:xfrm>
            <a:custGeom>
              <a:avLst/>
              <a:gdLst/>
              <a:ahLst/>
              <a:cxnLst/>
              <a:rect l="l" t="t" r="r" b="b"/>
              <a:pathLst>
                <a:path w="174" h="35" extrusionOk="0">
                  <a:moveTo>
                    <a:pt x="76" y="35"/>
                  </a:moveTo>
                  <a:cubicBezTo>
                    <a:pt x="55" y="34"/>
                    <a:pt x="34" y="32"/>
                    <a:pt x="14" y="30"/>
                  </a:cubicBezTo>
                  <a:cubicBezTo>
                    <a:pt x="7" y="29"/>
                    <a:pt x="0" y="27"/>
                    <a:pt x="0" y="22"/>
                  </a:cubicBezTo>
                  <a:cubicBezTo>
                    <a:pt x="0" y="17"/>
                    <a:pt x="6" y="15"/>
                    <a:pt x="13" y="14"/>
                  </a:cubicBezTo>
                  <a:cubicBezTo>
                    <a:pt x="54" y="7"/>
                    <a:pt x="95" y="1"/>
                    <a:pt x="137" y="0"/>
                  </a:cubicBezTo>
                  <a:cubicBezTo>
                    <a:pt x="145" y="0"/>
                    <a:pt x="153" y="0"/>
                    <a:pt x="160" y="2"/>
                  </a:cubicBezTo>
                  <a:cubicBezTo>
                    <a:pt x="173" y="7"/>
                    <a:pt x="174" y="17"/>
                    <a:pt x="160" y="20"/>
                  </a:cubicBezTo>
                  <a:cubicBezTo>
                    <a:pt x="133" y="27"/>
                    <a:pt x="106" y="35"/>
                    <a:pt x="76" y="35"/>
                  </a:cubicBezTo>
                  <a:close/>
                </a:path>
              </a:pathLst>
            </a:custGeom>
            <a:solidFill>
              <a:srgbClr val="D4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71"/>
            <p:cNvSpPr/>
            <p:nvPr/>
          </p:nvSpPr>
          <p:spPr>
            <a:xfrm>
              <a:off x="1706563" y="2608263"/>
              <a:ext cx="552450" cy="112712"/>
            </a:xfrm>
            <a:custGeom>
              <a:avLst/>
              <a:gdLst/>
              <a:ahLst/>
              <a:cxnLst/>
              <a:rect l="l" t="t" r="r" b="b"/>
              <a:pathLst>
                <a:path w="196" h="40" extrusionOk="0">
                  <a:moveTo>
                    <a:pt x="56" y="1"/>
                  </a:moveTo>
                  <a:cubicBezTo>
                    <a:pt x="56" y="1"/>
                    <a:pt x="57" y="1"/>
                    <a:pt x="58" y="1"/>
                  </a:cubicBezTo>
                  <a:cubicBezTo>
                    <a:pt x="66" y="3"/>
                    <a:pt x="56" y="4"/>
                    <a:pt x="58" y="6"/>
                  </a:cubicBezTo>
                  <a:cubicBezTo>
                    <a:pt x="72" y="7"/>
                    <a:pt x="89" y="7"/>
                    <a:pt x="100" y="4"/>
                  </a:cubicBezTo>
                  <a:cubicBezTo>
                    <a:pt x="115" y="0"/>
                    <a:pt x="116" y="7"/>
                    <a:pt x="122" y="10"/>
                  </a:cubicBezTo>
                  <a:cubicBezTo>
                    <a:pt x="129" y="13"/>
                    <a:pt x="133" y="15"/>
                    <a:pt x="144" y="13"/>
                  </a:cubicBezTo>
                  <a:cubicBezTo>
                    <a:pt x="159" y="10"/>
                    <a:pt x="176" y="12"/>
                    <a:pt x="189" y="18"/>
                  </a:cubicBezTo>
                  <a:cubicBezTo>
                    <a:pt x="196" y="20"/>
                    <a:pt x="196" y="26"/>
                    <a:pt x="194" y="31"/>
                  </a:cubicBezTo>
                  <a:cubicBezTo>
                    <a:pt x="192" y="36"/>
                    <a:pt x="185" y="35"/>
                    <a:pt x="179" y="36"/>
                  </a:cubicBezTo>
                  <a:cubicBezTo>
                    <a:pt x="162" y="40"/>
                    <a:pt x="151" y="31"/>
                    <a:pt x="136" y="29"/>
                  </a:cubicBezTo>
                  <a:cubicBezTo>
                    <a:pt x="128" y="28"/>
                    <a:pt x="131" y="22"/>
                    <a:pt x="129" y="18"/>
                  </a:cubicBezTo>
                  <a:cubicBezTo>
                    <a:pt x="107" y="35"/>
                    <a:pt x="75" y="27"/>
                    <a:pt x="48" y="28"/>
                  </a:cubicBezTo>
                  <a:cubicBezTo>
                    <a:pt x="39" y="28"/>
                    <a:pt x="30" y="26"/>
                    <a:pt x="22" y="26"/>
                  </a:cubicBezTo>
                  <a:cubicBezTo>
                    <a:pt x="12" y="27"/>
                    <a:pt x="8" y="23"/>
                    <a:pt x="4" y="20"/>
                  </a:cubicBezTo>
                  <a:cubicBezTo>
                    <a:pt x="0" y="16"/>
                    <a:pt x="3" y="12"/>
                    <a:pt x="10" y="11"/>
                  </a:cubicBezTo>
                  <a:cubicBezTo>
                    <a:pt x="18" y="9"/>
                    <a:pt x="26" y="7"/>
                    <a:pt x="34" y="8"/>
                  </a:cubicBezTo>
                  <a:cubicBezTo>
                    <a:pt x="44" y="8"/>
                    <a:pt x="51" y="6"/>
                    <a:pt x="56" y="1"/>
                  </a:cubicBezTo>
                  <a:close/>
                </a:path>
              </a:pathLst>
            </a:custGeom>
            <a:solidFill>
              <a:srgbClr val="A885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71"/>
            <p:cNvSpPr/>
            <p:nvPr/>
          </p:nvSpPr>
          <p:spPr>
            <a:xfrm>
              <a:off x="1878013" y="2706688"/>
              <a:ext cx="276225" cy="60325"/>
            </a:xfrm>
            <a:custGeom>
              <a:avLst/>
              <a:gdLst/>
              <a:ahLst/>
              <a:cxnLst/>
              <a:rect l="l" t="t" r="r" b="b"/>
              <a:pathLst>
                <a:path w="98" h="21" extrusionOk="0">
                  <a:moveTo>
                    <a:pt x="16" y="20"/>
                  </a:moveTo>
                  <a:cubicBezTo>
                    <a:pt x="8" y="18"/>
                    <a:pt x="0" y="15"/>
                    <a:pt x="3" y="9"/>
                  </a:cubicBezTo>
                  <a:cubicBezTo>
                    <a:pt x="5" y="3"/>
                    <a:pt x="14" y="1"/>
                    <a:pt x="24" y="1"/>
                  </a:cubicBezTo>
                  <a:cubicBezTo>
                    <a:pt x="46" y="0"/>
                    <a:pt x="68" y="2"/>
                    <a:pt x="89" y="6"/>
                  </a:cubicBezTo>
                  <a:cubicBezTo>
                    <a:pt x="94" y="7"/>
                    <a:pt x="98" y="8"/>
                    <a:pt x="97" y="12"/>
                  </a:cubicBezTo>
                  <a:cubicBezTo>
                    <a:pt x="96" y="15"/>
                    <a:pt x="93" y="17"/>
                    <a:pt x="88" y="17"/>
                  </a:cubicBezTo>
                  <a:cubicBezTo>
                    <a:pt x="73" y="19"/>
                    <a:pt x="58" y="20"/>
                    <a:pt x="43" y="20"/>
                  </a:cubicBezTo>
                  <a:cubicBezTo>
                    <a:pt x="34" y="21"/>
                    <a:pt x="25" y="21"/>
                    <a:pt x="16" y="20"/>
                  </a:cubicBezTo>
                  <a:close/>
                </a:path>
              </a:pathLst>
            </a:custGeom>
            <a:solidFill>
              <a:srgbClr val="BC98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71"/>
            <p:cNvSpPr/>
            <p:nvPr/>
          </p:nvSpPr>
          <p:spPr>
            <a:xfrm>
              <a:off x="655638" y="2768600"/>
              <a:ext cx="230188" cy="68262"/>
            </a:xfrm>
            <a:custGeom>
              <a:avLst/>
              <a:gdLst/>
              <a:ahLst/>
              <a:cxnLst/>
              <a:rect l="l" t="t" r="r" b="b"/>
              <a:pathLst>
                <a:path w="82" h="24" extrusionOk="0">
                  <a:moveTo>
                    <a:pt x="46" y="1"/>
                  </a:moveTo>
                  <a:cubicBezTo>
                    <a:pt x="54" y="1"/>
                    <a:pt x="62" y="0"/>
                    <a:pt x="70" y="2"/>
                  </a:cubicBezTo>
                  <a:cubicBezTo>
                    <a:pt x="77" y="4"/>
                    <a:pt x="82" y="7"/>
                    <a:pt x="82" y="12"/>
                  </a:cubicBezTo>
                  <a:cubicBezTo>
                    <a:pt x="81" y="17"/>
                    <a:pt x="77" y="20"/>
                    <a:pt x="69" y="21"/>
                  </a:cubicBezTo>
                  <a:cubicBezTo>
                    <a:pt x="48" y="24"/>
                    <a:pt x="27" y="24"/>
                    <a:pt x="8" y="17"/>
                  </a:cubicBezTo>
                  <a:cubicBezTo>
                    <a:pt x="4" y="15"/>
                    <a:pt x="0" y="13"/>
                    <a:pt x="1" y="10"/>
                  </a:cubicBezTo>
                  <a:cubicBezTo>
                    <a:pt x="2" y="7"/>
                    <a:pt x="6" y="5"/>
                    <a:pt x="11" y="4"/>
                  </a:cubicBezTo>
                  <a:cubicBezTo>
                    <a:pt x="22" y="2"/>
                    <a:pt x="34" y="0"/>
                    <a:pt x="46" y="1"/>
                  </a:cubicBezTo>
                  <a:close/>
                </a:path>
              </a:pathLst>
            </a:custGeom>
            <a:solidFill>
              <a:srgbClr val="A7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71"/>
            <p:cNvSpPr/>
            <p:nvPr/>
          </p:nvSpPr>
          <p:spPr>
            <a:xfrm>
              <a:off x="1193800" y="2865438"/>
              <a:ext cx="214313" cy="79375"/>
            </a:xfrm>
            <a:custGeom>
              <a:avLst/>
              <a:gdLst/>
              <a:ahLst/>
              <a:cxnLst/>
              <a:rect l="l" t="t" r="r" b="b"/>
              <a:pathLst>
                <a:path w="76" h="28" extrusionOk="0">
                  <a:moveTo>
                    <a:pt x="48" y="27"/>
                  </a:moveTo>
                  <a:cubicBezTo>
                    <a:pt x="37" y="28"/>
                    <a:pt x="26" y="26"/>
                    <a:pt x="15" y="27"/>
                  </a:cubicBezTo>
                  <a:cubicBezTo>
                    <a:pt x="6" y="27"/>
                    <a:pt x="1" y="23"/>
                    <a:pt x="1" y="19"/>
                  </a:cubicBezTo>
                  <a:cubicBezTo>
                    <a:pt x="0" y="13"/>
                    <a:pt x="8" y="8"/>
                    <a:pt x="17" y="7"/>
                  </a:cubicBezTo>
                  <a:cubicBezTo>
                    <a:pt x="32" y="5"/>
                    <a:pt x="48" y="0"/>
                    <a:pt x="62" y="9"/>
                  </a:cubicBezTo>
                  <a:cubicBezTo>
                    <a:pt x="67" y="12"/>
                    <a:pt x="69" y="7"/>
                    <a:pt x="76" y="7"/>
                  </a:cubicBezTo>
                  <a:cubicBezTo>
                    <a:pt x="66" y="14"/>
                    <a:pt x="67" y="25"/>
                    <a:pt x="48" y="27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71"/>
            <p:cNvSpPr/>
            <p:nvPr/>
          </p:nvSpPr>
          <p:spPr>
            <a:xfrm>
              <a:off x="1539875" y="2743200"/>
              <a:ext cx="147638" cy="46037"/>
            </a:xfrm>
            <a:custGeom>
              <a:avLst/>
              <a:gdLst/>
              <a:ahLst/>
              <a:cxnLst/>
              <a:rect l="l" t="t" r="r" b="b"/>
              <a:pathLst>
                <a:path w="52" h="16" extrusionOk="0">
                  <a:moveTo>
                    <a:pt x="23" y="16"/>
                  </a:moveTo>
                  <a:cubicBezTo>
                    <a:pt x="18" y="15"/>
                    <a:pt x="14" y="16"/>
                    <a:pt x="9" y="15"/>
                  </a:cubicBezTo>
                  <a:cubicBezTo>
                    <a:pt x="5" y="14"/>
                    <a:pt x="0" y="13"/>
                    <a:pt x="1" y="10"/>
                  </a:cubicBezTo>
                  <a:cubicBezTo>
                    <a:pt x="1" y="7"/>
                    <a:pt x="4" y="4"/>
                    <a:pt x="8" y="4"/>
                  </a:cubicBezTo>
                  <a:cubicBezTo>
                    <a:pt x="20" y="3"/>
                    <a:pt x="31" y="0"/>
                    <a:pt x="43" y="3"/>
                  </a:cubicBezTo>
                  <a:cubicBezTo>
                    <a:pt x="48" y="4"/>
                    <a:pt x="52" y="5"/>
                    <a:pt x="52" y="9"/>
                  </a:cubicBezTo>
                  <a:cubicBezTo>
                    <a:pt x="52" y="12"/>
                    <a:pt x="47" y="13"/>
                    <a:pt x="42" y="14"/>
                  </a:cubicBezTo>
                  <a:cubicBezTo>
                    <a:pt x="36" y="16"/>
                    <a:pt x="30" y="15"/>
                    <a:pt x="23" y="16"/>
                  </a:cubicBezTo>
                  <a:close/>
                </a:path>
              </a:pathLst>
            </a:custGeom>
            <a:solidFill>
              <a:srgbClr val="BE9A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71"/>
            <p:cNvSpPr/>
            <p:nvPr/>
          </p:nvSpPr>
          <p:spPr>
            <a:xfrm>
              <a:off x="993775" y="2720975"/>
              <a:ext cx="117475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7" y="13"/>
                  </a:moveTo>
                  <a:cubicBezTo>
                    <a:pt x="14" y="12"/>
                    <a:pt x="11" y="12"/>
                    <a:pt x="8" y="12"/>
                  </a:cubicBezTo>
                  <a:cubicBezTo>
                    <a:pt x="1" y="10"/>
                    <a:pt x="0" y="7"/>
                    <a:pt x="3" y="3"/>
                  </a:cubicBezTo>
                  <a:cubicBezTo>
                    <a:pt x="7" y="0"/>
                    <a:pt x="35" y="1"/>
                    <a:pt x="39" y="4"/>
                  </a:cubicBezTo>
                  <a:cubicBezTo>
                    <a:pt x="42" y="8"/>
                    <a:pt x="38" y="10"/>
                    <a:pt x="33" y="10"/>
                  </a:cubicBezTo>
                  <a:cubicBezTo>
                    <a:pt x="28" y="12"/>
                    <a:pt x="23" y="13"/>
                    <a:pt x="17" y="13"/>
                  </a:cubicBezTo>
                  <a:close/>
                </a:path>
              </a:pathLst>
            </a:custGeom>
            <a:solidFill>
              <a:srgbClr val="BD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71"/>
            <p:cNvSpPr/>
            <p:nvPr/>
          </p:nvSpPr>
          <p:spPr>
            <a:xfrm>
              <a:off x="1884363" y="2559050"/>
              <a:ext cx="101600" cy="46037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0" y="16"/>
                  </a:moveTo>
                  <a:cubicBezTo>
                    <a:pt x="0" y="14"/>
                    <a:pt x="4" y="12"/>
                    <a:pt x="7" y="10"/>
                  </a:cubicBezTo>
                  <a:cubicBezTo>
                    <a:pt x="13" y="7"/>
                    <a:pt x="17" y="4"/>
                    <a:pt x="7" y="0"/>
                  </a:cubicBezTo>
                  <a:cubicBezTo>
                    <a:pt x="14" y="1"/>
                    <a:pt x="25" y="1"/>
                    <a:pt x="31" y="0"/>
                  </a:cubicBezTo>
                  <a:cubicBezTo>
                    <a:pt x="17" y="7"/>
                    <a:pt x="32" y="9"/>
                    <a:pt x="36" y="14"/>
                  </a:cubicBezTo>
                  <a:cubicBezTo>
                    <a:pt x="34" y="14"/>
                    <a:pt x="33" y="14"/>
                    <a:pt x="31" y="14"/>
                  </a:cubicBezTo>
                  <a:cubicBezTo>
                    <a:pt x="20" y="8"/>
                    <a:pt x="12" y="14"/>
                    <a:pt x="2" y="16"/>
                  </a:cubicBezTo>
                  <a:cubicBezTo>
                    <a:pt x="1" y="16"/>
                    <a:pt x="1" y="16"/>
                    <a:pt x="0" y="16"/>
                  </a:cubicBezTo>
                  <a:close/>
                </a:path>
              </a:pathLst>
            </a:custGeom>
            <a:solidFill>
              <a:srgbClr val="8571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71"/>
            <p:cNvSpPr/>
            <p:nvPr/>
          </p:nvSpPr>
          <p:spPr>
            <a:xfrm>
              <a:off x="1890713" y="2579688"/>
              <a:ext cx="80963" cy="30162"/>
            </a:xfrm>
            <a:custGeom>
              <a:avLst/>
              <a:gdLst/>
              <a:ahLst/>
              <a:cxnLst/>
              <a:rect l="l" t="t" r="r" b="b"/>
              <a:pathLst>
                <a:path w="29" h="11" extrusionOk="0">
                  <a:moveTo>
                    <a:pt x="0" y="9"/>
                  </a:moveTo>
                  <a:cubicBezTo>
                    <a:pt x="2" y="8"/>
                    <a:pt x="5" y="7"/>
                    <a:pt x="7" y="6"/>
                  </a:cubicBezTo>
                  <a:cubicBezTo>
                    <a:pt x="15" y="0"/>
                    <a:pt x="22" y="1"/>
                    <a:pt x="29" y="7"/>
                  </a:cubicBezTo>
                  <a:cubicBezTo>
                    <a:pt x="20" y="11"/>
                    <a:pt x="10" y="11"/>
                    <a:pt x="0" y="9"/>
                  </a:cubicBezTo>
                  <a:close/>
                </a:path>
              </a:pathLst>
            </a:custGeom>
            <a:solidFill>
              <a:srgbClr val="6955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71"/>
            <p:cNvSpPr/>
            <p:nvPr/>
          </p:nvSpPr>
          <p:spPr>
            <a:xfrm>
              <a:off x="2743200" y="2613025"/>
              <a:ext cx="50800" cy="20637"/>
            </a:xfrm>
            <a:custGeom>
              <a:avLst/>
              <a:gdLst/>
              <a:ahLst/>
              <a:cxnLst/>
              <a:rect l="l" t="t" r="r" b="b"/>
              <a:pathLst>
                <a:path w="18" h="7" extrusionOk="0">
                  <a:moveTo>
                    <a:pt x="10" y="7"/>
                  </a:moveTo>
                  <a:cubicBezTo>
                    <a:pt x="4" y="7"/>
                    <a:pt x="0" y="7"/>
                    <a:pt x="0" y="3"/>
                  </a:cubicBezTo>
                  <a:cubicBezTo>
                    <a:pt x="0" y="1"/>
                    <a:pt x="4" y="0"/>
                    <a:pt x="8" y="0"/>
                  </a:cubicBezTo>
                  <a:cubicBezTo>
                    <a:pt x="12" y="0"/>
                    <a:pt x="17" y="1"/>
                    <a:pt x="17" y="4"/>
                  </a:cubicBezTo>
                  <a:cubicBezTo>
                    <a:pt x="18" y="7"/>
                    <a:pt x="13" y="7"/>
                    <a:pt x="10" y="7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71"/>
            <p:cNvSpPr/>
            <p:nvPr/>
          </p:nvSpPr>
          <p:spPr>
            <a:xfrm>
              <a:off x="1924050" y="2763838"/>
              <a:ext cx="76200" cy="4762"/>
            </a:xfrm>
            <a:custGeom>
              <a:avLst/>
              <a:gdLst/>
              <a:ahLst/>
              <a:cxnLst/>
              <a:rect l="l" t="t" r="r" b="b"/>
              <a:pathLst>
                <a:path w="27" h="2" extrusionOk="0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18" y="2"/>
                    <a:pt x="9" y="2"/>
                    <a:pt x="0" y="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71"/>
            <p:cNvSpPr/>
            <p:nvPr/>
          </p:nvSpPr>
          <p:spPr>
            <a:xfrm>
              <a:off x="7391400" y="2579688"/>
              <a:ext cx="403225" cy="98425"/>
            </a:xfrm>
            <a:custGeom>
              <a:avLst/>
              <a:gdLst/>
              <a:ahLst/>
              <a:cxnLst/>
              <a:rect l="l" t="t" r="r" b="b"/>
              <a:pathLst>
                <a:path w="143" h="35" extrusionOk="0">
                  <a:moveTo>
                    <a:pt x="89" y="34"/>
                  </a:moveTo>
                  <a:cubicBezTo>
                    <a:pt x="67" y="35"/>
                    <a:pt x="46" y="34"/>
                    <a:pt x="24" y="30"/>
                  </a:cubicBezTo>
                  <a:cubicBezTo>
                    <a:pt x="16" y="29"/>
                    <a:pt x="7" y="26"/>
                    <a:pt x="4" y="21"/>
                  </a:cubicBezTo>
                  <a:cubicBezTo>
                    <a:pt x="0" y="15"/>
                    <a:pt x="3" y="10"/>
                    <a:pt x="13" y="8"/>
                  </a:cubicBezTo>
                  <a:cubicBezTo>
                    <a:pt x="45" y="5"/>
                    <a:pt x="78" y="0"/>
                    <a:pt x="110" y="8"/>
                  </a:cubicBezTo>
                  <a:cubicBezTo>
                    <a:pt x="120" y="10"/>
                    <a:pt x="128" y="14"/>
                    <a:pt x="134" y="19"/>
                  </a:cubicBezTo>
                  <a:cubicBezTo>
                    <a:pt x="143" y="27"/>
                    <a:pt x="138" y="34"/>
                    <a:pt x="122" y="34"/>
                  </a:cubicBezTo>
                  <a:cubicBezTo>
                    <a:pt x="111" y="35"/>
                    <a:pt x="100" y="34"/>
                    <a:pt x="89" y="34"/>
                  </a:cubicBezTo>
                  <a:close/>
                </a:path>
              </a:pathLst>
            </a:custGeom>
            <a:solidFill>
              <a:srgbClr val="D3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71"/>
            <p:cNvSpPr/>
            <p:nvPr/>
          </p:nvSpPr>
          <p:spPr>
            <a:xfrm>
              <a:off x="7165975" y="2636838"/>
              <a:ext cx="93663" cy="33337"/>
            </a:xfrm>
            <a:custGeom>
              <a:avLst/>
              <a:gdLst/>
              <a:ahLst/>
              <a:cxnLst/>
              <a:rect l="l" t="t" r="r" b="b"/>
              <a:pathLst>
                <a:path w="33" h="12" extrusionOk="0">
                  <a:moveTo>
                    <a:pt x="17" y="10"/>
                  </a:moveTo>
                  <a:cubicBezTo>
                    <a:pt x="9" y="11"/>
                    <a:pt x="0" y="10"/>
                    <a:pt x="0" y="5"/>
                  </a:cubicBezTo>
                  <a:cubicBezTo>
                    <a:pt x="0" y="1"/>
                    <a:pt x="10" y="1"/>
                    <a:pt x="17" y="1"/>
                  </a:cubicBezTo>
                  <a:cubicBezTo>
                    <a:pt x="20" y="1"/>
                    <a:pt x="24" y="0"/>
                    <a:pt x="26" y="2"/>
                  </a:cubicBezTo>
                  <a:cubicBezTo>
                    <a:pt x="28" y="3"/>
                    <a:pt x="33" y="5"/>
                    <a:pt x="31" y="8"/>
                  </a:cubicBezTo>
                  <a:cubicBezTo>
                    <a:pt x="28" y="12"/>
                    <a:pt x="21" y="10"/>
                    <a:pt x="17" y="1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71"/>
            <p:cNvSpPr/>
            <p:nvPr/>
          </p:nvSpPr>
          <p:spPr>
            <a:xfrm>
              <a:off x="371475" y="2913063"/>
              <a:ext cx="112713" cy="39687"/>
            </a:xfrm>
            <a:custGeom>
              <a:avLst/>
              <a:gdLst/>
              <a:ahLst/>
              <a:cxnLst/>
              <a:rect l="l" t="t" r="r" b="b"/>
              <a:pathLst>
                <a:path w="40" h="14" extrusionOk="0">
                  <a:moveTo>
                    <a:pt x="36" y="14"/>
                  </a:moveTo>
                  <a:cubicBezTo>
                    <a:pt x="28" y="14"/>
                    <a:pt x="20" y="14"/>
                    <a:pt x="12" y="14"/>
                  </a:cubicBezTo>
                  <a:cubicBezTo>
                    <a:pt x="8" y="11"/>
                    <a:pt x="0" y="10"/>
                    <a:pt x="3" y="5"/>
                  </a:cubicBezTo>
                  <a:cubicBezTo>
                    <a:pt x="6" y="2"/>
                    <a:pt x="23" y="0"/>
                    <a:pt x="31" y="2"/>
                  </a:cubicBezTo>
                  <a:cubicBezTo>
                    <a:pt x="40" y="5"/>
                    <a:pt x="39" y="9"/>
                    <a:pt x="36" y="14"/>
                  </a:cubicBezTo>
                  <a:close/>
                </a:path>
              </a:pathLst>
            </a:custGeom>
            <a:solidFill>
              <a:srgbClr val="BC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71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996481"/>
            <a:ext cx="9721850" cy="140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86"/>
          <p:cNvSpPr/>
          <p:nvPr/>
        </p:nvSpPr>
        <p:spPr>
          <a:xfrm>
            <a:off x="1816023" y="-335958"/>
            <a:ext cx="7918518" cy="1676778"/>
          </a:xfrm>
          <a:custGeom>
            <a:avLst/>
            <a:gdLst/>
            <a:ahLst/>
            <a:cxnLst/>
            <a:rect l="l" t="t" r="r" b="b"/>
            <a:pathLst>
              <a:path w="3108" h="655" extrusionOk="0">
                <a:moveTo>
                  <a:pt x="2983" y="160"/>
                </a:moveTo>
                <a:cubicBezTo>
                  <a:pt x="2964" y="161"/>
                  <a:pt x="2945" y="162"/>
                  <a:pt x="2926" y="163"/>
                </a:cubicBezTo>
                <a:cubicBezTo>
                  <a:pt x="2910" y="171"/>
                  <a:pt x="2897" y="180"/>
                  <a:pt x="2889" y="192"/>
                </a:cubicBezTo>
                <a:cubicBezTo>
                  <a:pt x="2858" y="190"/>
                  <a:pt x="2842" y="201"/>
                  <a:pt x="2831" y="220"/>
                </a:cubicBezTo>
                <a:cubicBezTo>
                  <a:pt x="2801" y="273"/>
                  <a:pt x="2737" y="299"/>
                  <a:pt x="2658" y="305"/>
                </a:cubicBezTo>
                <a:cubicBezTo>
                  <a:pt x="2618" y="308"/>
                  <a:pt x="2605" y="319"/>
                  <a:pt x="2597" y="342"/>
                </a:cubicBezTo>
                <a:cubicBezTo>
                  <a:pt x="2537" y="524"/>
                  <a:pt x="2315" y="592"/>
                  <a:pt x="2062" y="588"/>
                </a:cubicBezTo>
                <a:cubicBezTo>
                  <a:pt x="1957" y="587"/>
                  <a:pt x="1853" y="576"/>
                  <a:pt x="1759" y="542"/>
                </a:cubicBezTo>
                <a:cubicBezTo>
                  <a:pt x="1730" y="532"/>
                  <a:pt x="1716" y="541"/>
                  <a:pt x="1698" y="550"/>
                </a:cubicBezTo>
                <a:cubicBezTo>
                  <a:pt x="1509" y="639"/>
                  <a:pt x="1305" y="655"/>
                  <a:pt x="1088" y="607"/>
                </a:cubicBezTo>
                <a:cubicBezTo>
                  <a:pt x="1050" y="599"/>
                  <a:pt x="1018" y="604"/>
                  <a:pt x="983" y="613"/>
                </a:cubicBezTo>
                <a:cubicBezTo>
                  <a:pt x="866" y="642"/>
                  <a:pt x="748" y="655"/>
                  <a:pt x="623" y="640"/>
                </a:cubicBezTo>
                <a:cubicBezTo>
                  <a:pt x="490" y="625"/>
                  <a:pt x="391" y="579"/>
                  <a:pt x="324" y="502"/>
                </a:cubicBezTo>
                <a:cubicBezTo>
                  <a:pt x="307" y="482"/>
                  <a:pt x="293" y="473"/>
                  <a:pt x="253" y="475"/>
                </a:cubicBezTo>
                <a:cubicBezTo>
                  <a:pt x="139" y="480"/>
                  <a:pt x="66" y="439"/>
                  <a:pt x="36" y="361"/>
                </a:cubicBezTo>
                <a:cubicBezTo>
                  <a:pt x="31" y="349"/>
                  <a:pt x="24" y="339"/>
                  <a:pt x="7" y="332"/>
                </a:cubicBezTo>
                <a:cubicBezTo>
                  <a:pt x="1" y="328"/>
                  <a:pt x="0" y="323"/>
                  <a:pt x="3" y="317"/>
                </a:cubicBezTo>
                <a:cubicBezTo>
                  <a:pt x="35" y="293"/>
                  <a:pt x="57" y="303"/>
                  <a:pt x="70" y="328"/>
                </a:cubicBezTo>
                <a:cubicBezTo>
                  <a:pt x="81" y="352"/>
                  <a:pt x="98" y="373"/>
                  <a:pt x="116" y="394"/>
                </a:cubicBezTo>
                <a:cubicBezTo>
                  <a:pt x="162" y="434"/>
                  <a:pt x="216" y="456"/>
                  <a:pt x="291" y="429"/>
                </a:cubicBezTo>
                <a:cubicBezTo>
                  <a:pt x="324" y="417"/>
                  <a:pt x="335" y="433"/>
                  <a:pt x="342" y="448"/>
                </a:cubicBezTo>
                <a:cubicBezTo>
                  <a:pt x="381" y="539"/>
                  <a:pt x="486" y="580"/>
                  <a:pt x="611" y="605"/>
                </a:cubicBezTo>
                <a:cubicBezTo>
                  <a:pt x="697" y="618"/>
                  <a:pt x="781" y="611"/>
                  <a:pt x="862" y="589"/>
                </a:cubicBezTo>
                <a:cubicBezTo>
                  <a:pt x="923" y="572"/>
                  <a:pt x="965" y="548"/>
                  <a:pt x="945" y="498"/>
                </a:cubicBezTo>
                <a:cubicBezTo>
                  <a:pt x="940" y="485"/>
                  <a:pt x="944" y="470"/>
                  <a:pt x="950" y="457"/>
                </a:cubicBezTo>
                <a:cubicBezTo>
                  <a:pt x="987" y="371"/>
                  <a:pt x="1138" y="349"/>
                  <a:pt x="1228" y="396"/>
                </a:cubicBezTo>
                <a:cubicBezTo>
                  <a:pt x="1282" y="425"/>
                  <a:pt x="1297" y="488"/>
                  <a:pt x="1259" y="524"/>
                </a:cubicBezTo>
                <a:cubicBezTo>
                  <a:pt x="1227" y="555"/>
                  <a:pt x="1150" y="562"/>
                  <a:pt x="1096" y="540"/>
                </a:cubicBezTo>
                <a:cubicBezTo>
                  <a:pt x="1066" y="527"/>
                  <a:pt x="1046" y="510"/>
                  <a:pt x="1046" y="484"/>
                </a:cubicBezTo>
                <a:cubicBezTo>
                  <a:pt x="1046" y="473"/>
                  <a:pt x="1053" y="464"/>
                  <a:pt x="1068" y="459"/>
                </a:cubicBezTo>
                <a:cubicBezTo>
                  <a:pt x="1088" y="452"/>
                  <a:pt x="1096" y="463"/>
                  <a:pt x="1103" y="472"/>
                </a:cubicBezTo>
                <a:cubicBezTo>
                  <a:pt x="1116" y="487"/>
                  <a:pt x="1126" y="505"/>
                  <a:pt x="1160" y="500"/>
                </a:cubicBezTo>
                <a:cubicBezTo>
                  <a:pt x="1182" y="498"/>
                  <a:pt x="1189" y="486"/>
                  <a:pt x="1189" y="473"/>
                </a:cubicBezTo>
                <a:cubicBezTo>
                  <a:pt x="1189" y="449"/>
                  <a:pt x="1172" y="433"/>
                  <a:pt x="1140" y="425"/>
                </a:cubicBezTo>
                <a:cubicBezTo>
                  <a:pt x="1108" y="417"/>
                  <a:pt x="1078" y="420"/>
                  <a:pt x="1053" y="436"/>
                </a:cubicBezTo>
                <a:cubicBezTo>
                  <a:pt x="1026" y="452"/>
                  <a:pt x="1015" y="473"/>
                  <a:pt x="1022" y="497"/>
                </a:cubicBezTo>
                <a:cubicBezTo>
                  <a:pt x="1035" y="541"/>
                  <a:pt x="1090" y="573"/>
                  <a:pt x="1168" y="578"/>
                </a:cubicBezTo>
                <a:cubicBezTo>
                  <a:pt x="1209" y="581"/>
                  <a:pt x="1251" y="582"/>
                  <a:pt x="1292" y="589"/>
                </a:cubicBezTo>
                <a:cubicBezTo>
                  <a:pt x="1410" y="595"/>
                  <a:pt x="1518" y="575"/>
                  <a:pt x="1618" y="533"/>
                </a:cubicBezTo>
                <a:cubicBezTo>
                  <a:pt x="1663" y="514"/>
                  <a:pt x="1667" y="496"/>
                  <a:pt x="1639" y="464"/>
                </a:cubicBezTo>
                <a:cubicBezTo>
                  <a:pt x="1599" y="416"/>
                  <a:pt x="1555" y="387"/>
                  <a:pt x="1464" y="393"/>
                </a:cubicBezTo>
                <a:cubicBezTo>
                  <a:pt x="1400" y="398"/>
                  <a:pt x="1336" y="382"/>
                  <a:pt x="1276" y="362"/>
                </a:cubicBezTo>
                <a:cubicBezTo>
                  <a:pt x="1148" y="319"/>
                  <a:pt x="1068" y="188"/>
                  <a:pt x="1117" y="98"/>
                </a:cubicBezTo>
                <a:cubicBezTo>
                  <a:pt x="1188" y="89"/>
                  <a:pt x="1259" y="91"/>
                  <a:pt x="1330" y="97"/>
                </a:cubicBezTo>
                <a:cubicBezTo>
                  <a:pt x="1396" y="97"/>
                  <a:pt x="1454" y="85"/>
                  <a:pt x="1513" y="62"/>
                </a:cubicBezTo>
                <a:cubicBezTo>
                  <a:pt x="1604" y="27"/>
                  <a:pt x="1700" y="39"/>
                  <a:pt x="1787" y="75"/>
                </a:cubicBezTo>
                <a:cubicBezTo>
                  <a:pt x="1811" y="85"/>
                  <a:pt x="1827" y="93"/>
                  <a:pt x="1854" y="77"/>
                </a:cubicBezTo>
                <a:cubicBezTo>
                  <a:pt x="1979" y="0"/>
                  <a:pt x="2154" y="24"/>
                  <a:pt x="2270" y="85"/>
                </a:cubicBezTo>
                <a:cubicBezTo>
                  <a:pt x="2307" y="105"/>
                  <a:pt x="2336" y="110"/>
                  <a:pt x="2379" y="95"/>
                </a:cubicBezTo>
                <a:cubicBezTo>
                  <a:pt x="2418" y="81"/>
                  <a:pt x="2463" y="80"/>
                  <a:pt x="2507" y="78"/>
                </a:cubicBezTo>
                <a:cubicBezTo>
                  <a:pt x="2708" y="71"/>
                  <a:pt x="2907" y="88"/>
                  <a:pt x="3108" y="89"/>
                </a:cubicBezTo>
                <a:cubicBezTo>
                  <a:pt x="3089" y="126"/>
                  <a:pt x="3045" y="142"/>
                  <a:pt x="2993" y="140"/>
                </a:cubicBezTo>
                <a:cubicBezTo>
                  <a:pt x="2937" y="139"/>
                  <a:pt x="3004" y="158"/>
                  <a:pt x="2983" y="160"/>
                </a:cubicBezTo>
                <a:close/>
              </a:path>
            </a:pathLst>
          </a:custGeom>
          <a:solidFill>
            <a:srgbClr val="457FA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86"/>
          <p:cNvSpPr/>
          <p:nvPr/>
        </p:nvSpPr>
        <p:spPr>
          <a:xfrm>
            <a:off x="1335465" y="-330596"/>
            <a:ext cx="3869377" cy="1217363"/>
          </a:xfrm>
          <a:custGeom>
            <a:avLst/>
            <a:gdLst/>
            <a:ahLst/>
            <a:cxnLst/>
            <a:rect l="l" t="t" r="r" b="b"/>
            <a:pathLst>
              <a:path w="1519" h="476" extrusionOk="0">
                <a:moveTo>
                  <a:pt x="1519" y="95"/>
                </a:moveTo>
                <a:cubicBezTo>
                  <a:pt x="1449" y="104"/>
                  <a:pt x="1373" y="80"/>
                  <a:pt x="1306" y="110"/>
                </a:cubicBezTo>
                <a:cubicBezTo>
                  <a:pt x="1269" y="110"/>
                  <a:pt x="1245" y="90"/>
                  <a:pt x="1215" y="81"/>
                </a:cubicBezTo>
                <a:cubicBezTo>
                  <a:pt x="1114" y="49"/>
                  <a:pt x="1014" y="42"/>
                  <a:pt x="918" y="89"/>
                </a:cubicBezTo>
                <a:cubicBezTo>
                  <a:pt x="824" y="135"/>
                  <a:pt x="764" y="193"/>
                  <a:pt x="781" y="276"/>
                </a:cubicBezTo>
                <a:cubicBezTo>
                  <a:pt x="794" y="337"/>
                  <a:pt x="837" y="382"/>
                  <a:pt x="925" y="403"/>
                </a:cubicBezTo>
                <a:cubicBezTo>
                  <a:pt x="988" y="417"/>
                  <a:pt x="1045" y="405"/>
                  <a:pt x="1089" y="372"/>
                </a:cubicBezTo>
                <a:cubicBezTo>
                  <a:pt x="1126" y="343"/>
                  <a:pt x="1119" y="309"/>
                  <a:pt x="1093" y="278"/>
                </a:cubicBezTo>
                <a:cubicBezTo>
                  <a:pt x="1061" y="241"/>
                  <a:pt x="974" y="237"/>
                  <a:pt x="941" y="271"/>
                </a:cubicBezTo>
                <a:cubicBezTo>
                  <a:pt x="925" y="287"/>
                  <a:pt x="922" y="305"/>
                  <a:pt x="949" y="317"/>
                </a:cubicBezTo>
                <a:cubicBezTo>
                  <a:pt x="982" y="331"/>
                  <a:pt x="988" y="315"/>
                  <a:pt x="991" y="297"/>
                </a:cubicBezTo>
                <a:cubicBezTo>
                  <a:pt x="994" y="278"/>
                  <a:pt x="1015" y="275"/>
                  <a:pt x="1037" y="278"/>
                </a:cubicBezTo>
                <a:cubicBezTo>
                  <a:pt x="1066" y="282"/>
                  <a:pt x="1074" y="297"/>
                  <a:pt x="1073" y="314"/>
                </a:cubicBezTo>
                <a:cubicBezTo>
                  <a:pt x="1070" y="347"/>
                  <a:pt x="1043" y="365"/>
                  <a:pt x="995" y="370"/>
                </a:cubicBezTo>
                <a:cubicBezTo>
                  <a:pt x="940" y="374"/>
                  <a:pt x="883" y="348"/>
                  <a:pt x="869" y="313"/>
                </a:cubicBezTo>
                <a:cubicBezTo>
                  <a:pt x="850" y="262"/>
                  <a:pt x="903" y="209"/>
                  <a:pt x="982" y="200"/>
                </a:cubicBezTo>
                <a:cubicBezTo>
                  <a:pt x="1076" y="190"/>
                  <a:pt x="1145" y="220"/>
                  <a:pt x="1185" y="289"/>
                </a:cubicBezTo>
                <a:cubicBezTo>
                  <a:pt x="1192" y="344"/>
                  <a:pt x="1193" y="396"/>
                  <a:pt x="1115" y="432"/>
                </a:cubicBezTo>
                <a:cubicBezTo>
                  <a:pt x="1007" y="476"/>
                  <a:pt x="907" y="464"/>
                  <a:pt x="814" y="410"/>
                </a:cubicBezTo>
                <a:cubicBezTo>
                  <a:pt x="719" y="336"/>
                  <a:pt x="679" y="254"/>
                  <a:pt x="732" y="158"/>
                </a:cubicBezTo>
                <a:cubicBezTo>
                  <a:pt x="748" y="128"/>
                  <a:pt x="730" y="115"/>
                  <a:pt x="688" y="110"/>
                </a:cubicBezTo>
                <a:cubicBezTo>
                  <a:pt x="548" y="94"/>
                  <a:pt x="414" y="105"/>
                  <a:pt x="290" y="154"/>
                </a:cubicBezTo>
                <a:cubicBezTo>
                  <a:pt x="255" y="172"/>
                  <a:pt x="262" y="202"/>
                  <a:pt x="247" y="226"/>
                </a:cubicBezTo>
                <a:cubicBezTo>
                  <a:pt x="222" y="264"/>
                  <a:pt x="167" y="283"/>
                  <a:pt x="107" y="274"/>
                </a:cubicBezTo>
                <a:cubicBezTo>
                  <a:pt x="48" y="265"/>
                  <a:pt x="0" y="223"/>
                  <a:pt x="6" y="186"/>
                </a:cubicBezTo>
                <a:cubicBezTo>
                  <a:pt x="8" y="167"/>
                  <a:pt x="20" y="153"/>
                  <a:pt x="48" y="145"/>
                </a:cubicBezTo>
                <a:cubicBezTo>
                  <a:pt x="72" y="139"/>
                  <a:pt x="94" y="144"/>
                  <a:pt x="114" y="154"/>
                </a:cubicBezTo>
                <a:cubicBezTo>
                  <a:pt x="131" y="163"/>
                  <a:pt x="142" y="175"/>
                  <a:pt x="138" y="191"/>
                </a:cubicBezTo>
                <a:cubicBezTo>
                  <a:pt x="132" y="213"/>
                  <a:pt x="102" y="195"/>
                  <a:pt x="83" y="206"/>
                </a:cubicBezTo>
                <a:cubicBezTo>
                  <a:pt x="104" y="227"/>
                  <a:pt x="131" y="232"/>
                  <a:pt x="161" y="218"/>
                </a:cubicBezTo>
                <a:cubicBezTo>
                  <a:pt x="188" y="206"/>
                  <a:pt x="180" y="188"/>
                  <a:pt x="171" y="171"/>
                </a:cubicBezTo>
                <a:cubicBezTo>
                  <a:pt x="158" y="146"/>
                  <a:pt x="128" y="132"/>
                  <a:pt x="98" y="117"/>
                </a:cubicBezTo>
                <a:cubicBezTo>
                  <a:pt x="85" y="108"/>
                  <a:pt x="65" y="103"/>
                  <a:pt x="70" y="87"/>
                </a:cubicBezTo>
                <a:cubicBezTo>
                  <a:pt x="256" y="72"/>
                  <a:pt x="443" y="42"/>
                  <a:pt x="630" y="65"/>
                </a:cubicBezTo>
                <a:cubicBezTo>
                  <a:pt x="744" y="79"/>
                  <a:pt x="839" y="86"/>
                  <a:pt x="944" y="37"/>
                </a:cubicBezTo>
                <a:cubicBezTo>
                  <a:pt x="1024" y="0"/>
                  <a:pt x="1130" y="18"/>
                  <a:pt x="1213" y="51"/>
                </a:cubicBezTo>
                <a:cubicBezTo>
                  <a:pt x="1294" y="83"/>
                  <a:pt x="1376" y="94"/>
                  <a:pt x="1466" y="89"/>
                </a:cubicBezTo>
                <a:cubicBezTo>
                  <a:pt x="1483" y="88"/>
                  <a:pt x="1502" y="93"/>
                  <a:pt x="1519" y="95"/>
                </a:cubicBezTo>
                <a:close/>
              </a:path>
            </a:pathLst>
          </a:custGeom>
          <a:solidFill>
            <a:srgbClr val="4A81A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86"/>
          <p:cNvSpPr/>
          <p:nvPr/>
        </p:nvSpPr>
        <p:spPr>
          <a:xfrm>
            <a:off x="-289530" y="-108932"/>
            <a:ext cx="2123352" cy="684655"/>
          </a:xfrm>
          <a:custGeom>
            <a:avLst/>
            <a:gdLst/>
            <a:ahLst/>
            <a:cxnLst/>
            <a:rect l="l" t="t" r="r" b="b"/>
            <a:pathLst>
              <a:path w="834" h="267" extrusionOk="0">
                <a:moveTo>
                  <a:pt x="708" y="0"/>
                </a:moveTo>
                <a:cubicBezTo>
                  <a:pt x="718" y="6"/>
                  <a:pt x="729" y="12"/>
                  <a:pt x="739" y="19"/>
                </a:cubicBezTo>
                <a:cubicBezTo>
                  <a:pt x="716" y="37"/>
                  <a:pt x="686" y="27"/>
                  <a:pt x="658" y="28"/>
                </a:cubicBezTo>
                <a:cubicBezTo>
                  <a:pt x="605" y="29"/>
                  <a:pt x="560" y="40"/>
                  <a:pt x="537" y="75"/>
                </a:cubicBezTo>
                <a:cubicBezTo>
                  <a:pt x="514" y="109"/>
                  <a:pt x="531" y="140"/>
                  <a:pt x="564" y="167"/>
                </a:cubicBezTo>
                <a:cubicBezTo>
                  <a:pt x="607" y="202"/>
                  <a:pt x="665" y="215"/>
                  <a:pt x="731" y="217"/>
                </a:cubicBezTo>
                <a:cubicBezTo>
                  <a:pt x="766" y="218"/>
                  <a:pt x="805" y="210"/>
                  <a:pt x="833" y="232"/>
                </a:cubicBezTo>
                <a:cubicBezTo>
                  <a:pt x="833" y="236"/>
                  <a:pt x="834" y="239"/>
                  <a:pt x="834" y="243"/>
                </a:cubicBezTo>
                <a:cubicBezTo>
                  <a:pt x="688" y="267"/>
                  <a:pt x="536" y="227"/>
                  <a:pt x="484" y="143"/>
                </a:cubicBezTo>
                <a:cubicBezTo>
                  <a:pt x="457" y="99"/>
                  <a:pt x="387" y="119"/>
                  <a:pt x="342" y="96"/>
                </a:cubicBezTo>
                <a:cubicBezTo>
                  <a:pt x="366" y="94"/>
                  <a:pt x="387" y="92"/>
                  <a:pt x="409" y="90"/>
                </a:cubicBezTo>
                <a:cubicBezTo>
                  <a:pt x="409" y="88"/>
                  <a:pt x="409" y="87"/>
                  <a:pt x="408" y="85"/>
                </a:cubicBezTo>
                <a:cubicBezTo>
                  <a:pt x="368" y="83"/>
                  <a:pt x="327" y="82"/>
                  <a:pt x="287" y="81"/>
                </a:cubicBezTo>
                <a:cubicBezTo>
                  <a:pt x="292" y="65"/>
                  <a:pt x="315" y="79"/>
                  <a:pt x="324" y="66"/>
                </a:cubicBezTo>
                <a:cubicBezTo>
                  <a:pt x="279" y="70"/>
                  <a:pt x="246" y="47"/>
                  <a:pt x="204" y="41"/>
                </a:cubicBezTo>
                <a:cubicBezTo>
                  <a:pt x="201" y="40"/>
                  <a:pt x="184" y="43"/>
                  <a:pt x="194" y="34"/>
                </a:cubicBezTo>
                <a:cubicBezTo>
                  <a:pt x="199" y="30"/>
                  <a:pt x="211" y="29"/>
                  <a:pt x="219" y="24"/>
                </a:cubicBezTo>
                <a:cubicBezTo>
                  <a:pt x="152" y="19"/>
                  <a:pt x="85" y="20"/>
                  <a:pt x="0" y="0"/>
                </a:cubicBezTo>
                <a:cubicBezTo>
                  <a:pt x="250" y="0"/>
                  <a:pt x="479" y="0"/>
                  <a:pt x="708" y="0"/>
                </a:cubicBezTo>
                <a:close/>
              </a:path>
            </a:pathLst>
          </a:custGeom>
          <a:solidFill>
            <a:srgbClr val="4F85A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86"/>
          <p:cNvSpPr/>
          <p:nvPr/>
        </p:nvSpPr>
        <p:spPr>
          <a:xfrm>
            <a:off x="9198809" y="-108932"/>
            <a:ext cx="784911" cy="194850"/>
          </a:xfrm>
          <a:custGeom>
            <a:avLst/>
            <a:gdLst/>
            <a:ahLst/>
            <a:cxnLst/>
            <a:rect l="l" t="t" r="r" b="b"/>
            <a:pathLst>
              <a:path w="308" h="76" extrusionOk="0">
                <a:moveTo>
                  <a:pt x="85" y="71"/>
                </a:moveTo>
                <a:cubicBezTo>
                  <a:pt x="66" y="52"/>
                  <a:pt x="23" y="71"/>
                  <a:pt x="0" y="44"/>
                </a:cubicBezTo>
                <a:cubicBezTo>
                  <a:pt x="76" y="37"/>
                  <a:pt x="160" y="52"/>
                  <a:pt x="210" y="0"/>
                </a:cubicBezTo>
                <a:cubicBezTo>
                  <a:pt x="243" y="0"/>
                  <a:pt x="275" y="0"/>
                  <a:pt x="308" y="0"/>
                </a:cubicBezTo>
                <a:cubicBezTo>
                  <a:pt x="248" y="8"/>
                  <a:pt x="198" y="27"/>
                  <a:pt x="155" y="55"/>
                </a:cubicBezTo>
                <a:cubicBezTo>
                  <a:pt x="136" y="68"/>
                  <a:pt x="113" y="76"/>
                  <a:pt x="85" y="71"/>
                </a:cubicBezTo>
                <a:close/>
              </a:path>
            </a:pathLst>
          </a:custGeom>
          <a:solidFill>
            <a:srgbClr val="C1D4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86"/>
          <p:cNvSpPr/>
          <p:nvPr/>
        </p:nvSpPr>
        <p:spPr>
          <a:xfrm>
            <a:off x="9097357" y="62679"/>
            <a:ext cx="256297" cy="107257"/>
          </a:xfrm>
          <a:custGeom>
            <a:avLst/>
            <a:gdLst/>
            <a:ahLst/>
            <a:cxnLst/>
            <a:rect l="l" t="t" r="r" b="b"/>
            <a:pathLst>
              <a:path w="101" h="42" extrusionOk="0">
                <a:moveTo>
                  <a:pt x="31" y="36"/>
                </a:moveTo>
                <a:cubicBezTo>
                  <a:pt x="27" y="27"/>
                  <a:pt x="0" y="24"/>
                  <a:pt x="13" y="12"/>
                </a:cubicBezTo>
                <a:cubicBezTo>
                  <a:pt x="26" y="0"/>
                  <a:pt x="49" y="6"/>
                  <a:pt x="68" y="7"/>
                </a:cubicBezTo>
                <a:cubicBezTo>
                  <a:pt x="79" y="13"/>
                  <a:pt x="101" y="23"/>
                  <a:pt x="101" y="24"/>
                </a:cubicBezTo>
                <a:cubicBezTo>
                  <a:pt x="84" y="42"/>
                  <a:pt x="56" y="36"/>
                  <a:pt x="31" y="36"/>
                </a:cubicBezTo>
                <a:close/>
              </a:path>
            </a:pathLst>
          </a:custGeom>
          <a:solidFill>
            <a:srgbClr val="B4C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86"/>
          <p:cNvSpPr/>
          <p:nvPr/>
        </p:nvSpPr>
        <p:spPr>
          <a:xfrm>
            <a:off x="1997567" y="-132170"/>
            <a:ext cx="1536004" cy="1380035"/>
          </a:xfrm>
          <a:custGeom>
            <a:avLst/>
            <a:gdLst/>
            <a:ahLst/>
            <a:cxnLst/>
            <a:rect l="l" t="t" r="r" b="b"/>
            <a:pathLst>
              <a:path w="603" h="539" extrusionOk="0">
                <a:moveTo>
                  <a:pt x="13" y="69"/>
                </a:moveTo>
                <a:cubicBezTo>
                  <a:pt x="156" y="5"/>
                  <a:pt x="312" y="0"/>
                  <a:pt x="475" y="24"/>
                </a:cubicBezTo>
                <a:cubicBezTo>
                  <a:pt x="510" y="29"/>
                  <a:pt x="521" y="40"/>
                  <a:pt x="503" y="65"/>
                </a:cubicBezTo>
                <a:cubicBezTo>
                  <a:pt x="433" y="160"/>
                  <a:pt x="470" y="244"/>
                  <a:pt x="563" y="323"/>
                </a:cubicBezTo>
                <a:cubicBezTo>
                  <a:pt x="603" y="387"/>
                  <a:pt x="568" y="451"/>
                  <a:pt x="563" y="514"/>
                </a:cubicBezTo>
                <a:cubicBezTo>
                  <a:pt x="562" y="526"/>
                  <a:pt x="554" y="539"/>
                  <a:pt x="528" y="535"/>
                </a:cubicBezTo>
                <a:cubicBezTo>
                  <a:pt x="383" y="510"/>
                  <a:pt x="277" y="457"/>
                  <a:pt x="245" y="351"/>
                </a:cubicBezTo>
                <a:cubicBezTo>
                  <a:pt x="181" y="393"/>
                  <a:pt x="100" y="381"/>
                  <a:pt x="33" y="323"/>
                </a:cubicBezTo>
                <a:cubicBezTo>
                  <a:pt x="21" y="299"/>
                  <a:pt x="22" y="276"/>
                  <a:pt x="33" y="253"/>
                </a:cubicBezTo>
                <a:cubicBezTo>
                  <a:pt x="56" y="201"/>
                  <a:pt x="58" y="151"/>
                  <a:pt x="14" y="103"/>
                </a:cubicBezTo>
                <a:cubicBezTo>
                  <a:pt x="4" y="93"/>
                  <a:pt x="0" y="81"/>
                  <a:pt x="13" y="69"/>
                </a:cubicBezTo>
                <a:close/>
              </a:path>
            </a:pathLst>
          </a:custGeom>
          <a:solidFill>
            <a:srgbClr val="EBD1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86"/>
          <p:cNvSpPr/>
          <p:nvPr/>
        </p:nvSpPr>
        <p:spPr>
          <a:xfrm>
            <a:off x="6203334" y="-108932"/>
            <a:ext cx="2164288" cy="1206638"/>
          </a:xfrm>
          <a:custGeom>
            <a:avLst/>
            <a:gdLst/>
            <a:ahLst/>
            <a:cxnLst/>
            <a:rect l="l" t="t" r="r" b="b"/>
            <a:pathLst>
              <a:path w="850" h="471" extrusionOk="0">
                <a:moveTo>
                  <a:pt x="385" y="471"/>
                </a:moveTo>
                <a:cubicBezTo>
                  <a:pt x="247" y="471"/>
                  <a:pt x="111" y="465"/>
                  <a:pt x="6" y="392"/>
                </a:cubicBezTo>
                <a:cubicBezTo>
                  <a:pt x="0" y="313"/>
                  <a:pt x="77" y="274"/>
                  <a:pt x="166" y="240"/>
                </a:cubicBezTo>
                <a:cubicBezTo>
                  <a:pt x="363" y="277"/>
                  <a:pt x="476" y="217"/>
                  <a:pt x="465" y="83"/>
                </a:cubicBezTo>
                <a:cubicBezTo>
                  <a:pt x="470" y="79"/>
                  <a:pt x="479" y="73"/>
                  <a:pt x="476" y="70"/>
                </a:cubicBezTo>
                <a:cubicBezTo>
                  <a:pt x="437" y="36"/>
                  <a:pt x="471" y="18"/>
                  <a:pt x="510" y="2"/>
                </a:cubicBezTo>
                <a:cubicBezTo>
                  <a:pt x="553" y="13"/>
                  <a:pt x="574" y="42"/>
                  <a:pt x="615" y="58"/>
                </a:cubicBezTo>
                <a:cubicBezTo>
                  <a:pt x="664" y="3"/>
                  <a:pt x="741" y="0"/>
                  <a:pt x="824" y="11"/>
                </a:cubicBezTo>
                <a:cubicBezTo>
                  <a:pt x="850" y="33"/>
                  <a:pt x="827" y="51"/>
                  <a:pt x="809" y="67"/>
                </a:cubicBezTo>
                <a:cubicBezTo>
                  <a:pt x="679" y="180"/>
                  <a:pt x="567" y="302"/>
                  <a:pt x="431" y="412"/>
                </a:cubicBezTo>
                <a:cubicBezTo>
                  <a:pt x="409" y="430"/>
                  <a:pt x="404" y="453"/>
                  <a:pt x="385" y="471"/>
                </a:cubicBezTo>
                <a:close/>
              </a:path>
            </a:pathLst>
          </a:custGeom>
          <a:solidFill>
            <a:srgbClr val="CDDC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86"/>
          <p:cNvSpPr/>
          <p:nvPr/>
        </p:nvSpPr>
        <p:spPr>
          <a:xfrm>
            <a:off x="5188824" y="-205463"/>
            <a:ext cx="1447012" cy="1101168"/>
          </a:xfrm>
          <a:custGeom>
            <a:avLst/>
            <a:gdLst/>
            <a:ahLst/>
            <a:cxnLst/>
            <a:rect l="l" t="t" r="r" b="b"/>
            <a:pathLst>
              <a:path w="568" h="430" extrusionOk="0">
                <a:moveTo>
                  <a:pt x="564" y="278"/>
                </a:moveTo>
                <a:cubicBezTo>
                  <a:pt x="565" y="284"/>
                  <a:pt x="568" y="297"/>
                  <a:pt x="567" y="297"/>
                </a:cubicBezTo>
                <a:cubicBezTo>
                  <a:pt x="461" y="313"/>
                  <a:pt x="438" y="375"/>
                  <a:pt x="404" y="430"/>
                </a:cubicBezTo>
                <a:cubicBezTo>
                  <a:pt x="341" y="401"/>
                  <a:pt x="330" y="338"/>
                  <a:pt x="278" y="317"/>
                </a:cubicBezTo>
                <a:cubicBezTo>
                  <a:pt x="225" y="297"/>
                  <a:pt x="138" y="319"/>
                  <a:pt x="69" y="301"/>
                </a:cubicBezTo>
                <a:cubicBezTo>
                  <a:pt x="45" y="295"/>
                  <a:pt x="23" y="286"/>
                  <a:pt x="0" y="279"/>
                </a:cubicBezTo>
                <a:cubicBezTo>
                  <a:pt x="35" y="256"/>
                  <a:pt x="45" y="220"/>
                  <a:pt x="93" y="205"/>
                </a:cubicBezTo>
                <a:cubicBezTo>
                  <a:pt x="165" y="255"/>
                  <a:pt x="231" y="261"/>
                  <a:pt x="279" y="224"/>
                </a:cubicBezTo>
                <a:cubicBezTo>
                  <a:pt x="304" y="203"/>
                  <a:pt x="307" y="181"/>
                  <a:pt x="284" y="161"/>
                </a:cubicBezTo>
                <a:cubicBezTo>
                  <a:pt x="258" y="138"/>
                  <a:pt x="225" y="137"/>
                  <a:pt x="175" y="167"/>
                </a:cubicBezTo>
                <a:cubicBezTo>
                  <a:pt x="217" y="159"/>
                  <a:pt x="244" y="152"/>
                  <a:pt x="259" y="173"/>
                </a:cubicBezTo>
                <a:cubicBezTo>
                  <a:pt x="269" y="189"/>
                  <a:pt x="265" y="201"/>
                  <a:pt x="246" y="211"/>
                </a:cubicBezTo>
                <a:cubicBezTo>
                  <a:pt x="223" y="223"/>
                  <a:pt x="197" y="228"/>
                  <a:pt x="166" y="220"/>
                </a:cubicBezTo>
                <a:cubicBezTo>
                  <a:pt x="89" y="197"/>
                  <a:pt x="67" y="119"/>
                  <a:pt x="126" y="71"/>
                </a:cubicBezTo>
                <a:cubicBezTo>
                  <a:pt x="191" y="18"/>
                  <a:pt x="336" y="0"/>
                  <a:pt x="427" y="33"/>
                </a:cubicBezTo>
                <a:cubicBezTo>
                  <a:pt x="462" y="46"/>
                  <a:pt x="470" y="60"/>
                  <a:pt x="461" y="88"/>
                </a:cubicBezTo>
                <a:cubicBezTo>
                  <a:pt x="435" y="165"/>
                  <a:pt x="465" y="231"/>
                  <a:pt x="564" y="278"/>
                </a:cubicBezTo>
                <a:close/>
              </a:path>
            </a:pathLst>
          </a:custGeom>
          <a:solidFill>
            <a:srgbClr val="E8D3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86"/>
          <p:cNvSpPr/>
          <p:nvPr/>
        </p:nvSpPr>
        <p:spPr>
          <a:xfrm>
            <a:off x="4158295" y="-139321"/>
            <a:ext cx="1041208" cy="1346071"/>
          </a:xfrm>
          <a:custGeom>
            <a:avLst/>
            <a:gdLst/>
            <a:ahLst/>
            <a:cxnLst/>
            <a:rect l="l" t="t" r="r" b="b"/>
            <a:pathLst>
              <a:path w="409" h="526" extrusionOk="0">
                <a:moveTo>
                  <a:pt x="122" y="0"/>
                </a:moveTo>
                <a:cubicBezTo>
                  <a:pt x="152" y="7"/>
                  <a:pt x="176" y="20"/>
                  <a:pt x="198" y="35"/>
                </a:cubicBezTo>
                <a:cubicBezTo>
                  <a:pt x="190" y="116"/>
                  <a:pt x="239" y="183"/>
                  <a:pt x="301" y="249"/>
                </a:cubicBezTo>
                <a:cubicBezTo>
                  <a:pt x="320" y="268"/>
                  <a:pt x="356" y="259"/>
                  <a:pt x="372" y="276"/>
                </a:cubicBezTo>
                <a:cubicBezTo>
                  <a:pt x="401" y="338"/>
                  <a:pt x="409" y="400"/>
                  <a:pt x="373" y="461"/>
                </a:cubicBezTo>
                <a:cubicBezTo>
                  <a:pt x="358" y="485"/>
                  <a:pt x="397" y="505"/>
                  <a:pt x="373" y="526"/>
                </a:cubicBezTo>
                <a:cubicBezTo>
                  <a:pt x="335" y="521"/>
                  <a:pt x="298" y="517"/>
                  <a:pt x="259" y="517"/>
                </a:cubicBezTo>
                <a:cubicBezTo>
                  <a:pt x="171" y="519"/>
                  <a:pt x="94" y="475"/>
                  <a:pt x="78" y="420"/>
                </a:cubicBezTo>
                <a:cubicBezTo>
                  <a:pt x="66" y="374"/>
                  <a:pt x="109" y="332"/>
                  <a:pt x="173" y="327"/>
                </a:cubicBezTo>
                <a:cubicBezTo>
                  <a:pt x="245" y="322"/>
                  <a:pt x="294" y="348"/>
                  <a:pt x="297" y="392"/>
                </a:cubicBezTo>
                <a:cubicBezTo>
                  <a:pt x="299" y="419"/>
                  <a:pt x="291" y="442"/>
                  <a:pt x="242" y="444"/>
                </a:cubicBezTo>
                <a:cubicBezTo>
                  <a:pt x="199" y="446"/>
                  <a:pt x="171" y="435"/>
                  <a:pt x="168" y="403"/>
                </a:cubicBezTo>
                <a:cubicBezTo>
                  <a:pt x="168" y="397"/>
                  <a:pt x="167" y="391"/>
                  <a:pt x="166" y="381"/>
                </a:cubicBezTo>
                <a:cubicBezTo>
                  <a:pt x="125" y="401"/>
                  <a:pt x="143" y="421"/>
                  <a:pt x="159" y="438"/>
                </a:cubicBezTo>
                <a:cubicBezTo>
                  <a:pt x="185" y="465"/>
                  <a:pt x="228" y="466"/>
                  <a:pt x="271" y="462"/>
                </a:cubicBezTo>
                <a:cubicBezTo>
                  <a:pt x="310" y="459"/>
                  <a:pt x="331" y="442"/>
                  <a:pt x="337" y="417"/>
                </a:cubicBezTo>
                <a:cubicBezTo>
                  <a:pt x="345" y="379"/>
                  <a:pt x="340" y="343"/>
                  <a:pt x="281" y="323"/>
                </a:cubicBezTo>
                <a:cubicBezTo>
                  <a:pt x="218" y="301"/>
                  <a:pt x="156" y="300"/>
                  <a:pt x="100" y="331"/>
                </a:cubicBezTo>
                <a:cubicBezTo>
                  <a:pt x="77" y="344"/>
                  <a:pt x="63" y="365"/>
                  <a:pt x="45" y="381"/>
                </a:cubicBezTo>
                <a:cubicBezTo>
                  <a:pt x="24" y="374"/>
                  <a:pt x="11" y="362"/>
                  <a:pt x="0" y="348"/>
                </a:cubicBezTo>
                <a:cubicBezTo>
                  <a:pt x="69" y="312"/>
                  <a:pt x="63" y="261"/>
                  <a:pt x="60" y="210"/>
                </a:cubicBezTo>
                <a:cubicBezTo>
                  <a:pt x="46" y="163"/>
                  <a:pt x="46" y="114"/>
                  <a:pt x="32" y="66"/>
                </a:cubicBezTo>
                <a:cubicBezTo>
                  <a:pt x="20" y="23"/>
                  <a:pt x="51" y="0"/>
                  <a:pt x="122" y="0"/>
                </a:cubicBezTo>
                <a:close/>
              </a:path>
            </a:pathLst>
          </a:custGeom>
          <a:solidFill>
            <a:srgbClr val="CFDB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86"/>
          <p:cNvSpPr/>
          <p:nvPr/>
        </p:nvSpPr>
        <p:spPr>
          <a:xfrm>
            <a:off x="7159110" y="-105357"/>
            <a:ext cx="1669492" cy="1203062"/>
          </a:xfrm>
          <a:custGeom>
            <a:avLst/>
            <a:gdLst/>
            <a:ahLst/>
            <a:cxnLst/>
            <a:rect l="l" t="t" r="r" b="b"/>
            <a:pathLst>
              <a:path w="656" h="470" extrusionOk="0">
                <a:moveTo>
                  <a:pt x="10" y="470"/>
                </a:moveTo>
                <a:cubicBezTo>
                  <a:pt x="3" y="451"/>
                  <a:pt x="0" y="433"/>
                  <a:pt x="22" y="417"/>
                </a:cubicBezTo>
                <a:cubicBezTo>
                  <a:pt x="138" y="331"/>
                  <a:pt x="226" y="231"/>
                  <a:pt x="326" y="137"/>
                </a:cubicBezTo>
                <a:cubicBezTo>
                  <a:pt x="370" y="96"/>
                  <a:pt x="433" y="63"/>
                  <a:pt x="449" y="10"/>
                </a:cubicBezTo>
                <a:cubicBezTo>
                  <a:pt x="486" y="19"/>
                  <a:pt x="518" y="33"/>
                  <a:pt x="561" y="10"/>
                </a:cubicBezTo>
                <a:cubicBezTo>
                  <a:pt x="580" y="0"/>
                  <a:pt x="625" y="0"/>
                  <a:pt x="656" y="15"/>
                </a:cubicBezTo>
                <a:cubicBezTo>
                  <a:pt x="638" y="64"/>
                  <a:pt x="575" y="92"/>
                  <a:pt x="536" y="131"/>
                </a:cubicBezTo>
                <a:cubicBezTo>
                  <a:pt x="518" y="148"/>
                  <a:pt x="512" y="179"/>
                  <a:pt x="464" y="177"/>
                </a:cubicBezTo>
                <a:cubicBezTo>
                  <a:pt x="442" y="169"/>
                  <a:pt x="420" y="161"/>
                  <a:pt x="393" y="150"/>
                </a:cubicBezTo>
                <a:cubicBezTo>
                  <a:pt x="396" y="158"/>
                  <a:pt x="395" y="163"/>
                  <a:pt x="399" y="167"/>
                </a:cubicBezTo>
                <a:cubicBezTo>
                  <a:pt x="479" y="234"/>
                  <a:pt x="479" y="240"/>
                  <a:pt x="409" y="319"/>
                </a:cubicBezTo>
                <a:cubicBezTo>
                  <a:pt x="319" y="420"/>
                  <a:pt x="182" y="466"/>
                  <a:pt x="10" y="470"/>
                </a:cubicBezTo>
                <a:close/>
              </a:path>
            </a:pathLst>
          </a:custGeom>
          <a:solidFill>
            <a:srgbClr val="BDE1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86"/>
          <p:cNvSpPr/>
          <p:nvPr/>
        </p:nvSpPr>
        <p:spPr>
          <a:xfrm>
            <a:off x="5012620" y="566785"/>
            <a:ext cx="1156897" cy="650690"/>
          </a:xfrm>
          <a:custGeom>
            <a:avLst/>
            <a:gdLst/>
            <a:ahLst/>
            <a:cxnLst/>
            <a:rect l="l" t="t" r="r" b="b"/>
            <a:pathLst>
              <a:path w="454" h="254" extrusionOk="0">
                <a:moveTo>
                  <a:pt x="37" y="250"/>
                </a:moveTo>
                <a:cubicBezTo>
                  <a:pt x="12" y="220"/>
                  <a:pt x="0" y="196"/>
                  <a:pt x="30" y="157"/>
                </a:cubicBezTo>
                <a:cubicBezTo>
                  <a:pt x="56" y="126"/>
                  <a:pt x="36" y="76"/>
                  <a:pt x="30" y="35"/>
                </a:cubicBezTo>
                <a:cubicBezTo>
                  <a:pt x="29" y="22"/>
                  <a:pt x="27" y="11"/>
                  <a:pt x="36" y="0"/>
                </a:cubicBezTo>
                <a:cubicBezTo>
                  <a:pt x="86" y="15"/>
                  <a:pt x="143" y="34"/>
                  <a:pt x="193" y="26"/>
                </a:cubicBezTo>
                <a:cubicBezTo>
                  <a:pt x="334" y="4"/>
                  <a:pt x="370" y="76"/>
                  <a:pt x="429" y="130"/>
                </a:cubicBezTo>
                <a:cubicBezTo>
                  <a:pt x="454" y="153"/>
                  <a:pt x="426" y="163"/>
                  <a:pt x="408" y="173"/>
                </a:cubicBezTo>
                <a:cubicBezTo>
                  <a:pt x="301" y="234"/>
                  <a:pt x="174" y="254"/>
                  <a:pt x="37" y="250"/>
                </a:cubicBezTo>
                <a:close/>
              </a:path>
            </a:pathLst>
          </a:custGeom>
          <a:solidFill>
            <a:srgbClr val="C2E0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86"/>
          <p:cNvSpPr/>
          <p:nvPr/>
        </p:nvSpPr>
        <p:spPr>
          <a:xfrm>
            <a:off x="6365300" y="-298419"/>
            <a:ext cx="1174696" cy="781186"/>
          </a:xfrm>
          <a:custGeom>
            <a:avLst/>
            <a:gdLst/>
            <a:ahLst/>
            <a:cxnLst/>
            <a:rect l="l" t="t" r="r" b="b"/>
            <a:pathLst>
              <a:path w="461" h="305" extrusionOk="0">
                <a:moveTo>
                  <a:pt x="446" y="76"/>
                </a:moveTo>
                <a:cubicBezTo>
                  <a:pt x="447" y="88"/>
                  <a:pt x="445" y="100"/>
                  <a:pt x="423" y="105"/>
                </a:cubicBezTo>
                <a:cubicBezTo>
                  <a:pt x="404" y="109"/>
                  <a:pt x="398" y="117"/>
                  <a:pt x="421" y="124"/>
                </a:cubicBezTo>
                <a:cubicBezTo>
                  <a:pt x="436" y="129"/>
                  <a:pt x="461" y="130"/>
                  <a:pt x="449" y="147"/>
                </a:cubicBezTo>
                <a:cubicBezTo>
                  <a:pt x="441" y="159"/>
                  <a:pt x="419" y="157"/>
                  <a:pt x="401" y="157"/>
                </a:cubicBezTo>
                <a:cubicBezTo>
                  <a:pt x="352" y="87"/>
                  <a:pt x="244" y="64"/>
                  <a:pt x="162" y="106"/>
                </a:cubicBezTo>
                <a:cubicBezTo>
                  <a:pt x="130" y="122"/>
                  <a:pt x="126" y="143"/>
                  <a:pt x="131" y="166"/>
                </a:cubicBezTo>
                <a:cubicBezTo>
                  <a:pt x="135" y="185"/>
                  <a:pt x="152" y="199"/>
                  <a:pt x="180" y="202"/>
                </a:cubicBezTo>
                <a:cubicBezTo>
                  <a:pt x="214" y="206"/>
                  <a:pt x="240" y="196"/>
                  <a:pt x="251" y="167"/>
                </a:cubicBezTo>
                <a:cubicBezTo>
                  <a:pt x="220" y="165"/>
                  <a:pt x="198" y="202"/>
                  <a:pt x="167" y="176"/>
                </a:cubicBezTo>
                <a:cubicBezTo>
                  <a:pt x="154" y="165"/>
                  <a:pt x="149" y="154"/>
                  <a:pt x="156" y="142"/>
                </a:cubicBezTo>
                <a:cubicBezTo>
                  <a:pt x="171" y="115"/>
                  <a:pt x="205" y="107"/>
                  <a:pt x="242" y="104"/>
                </a:cubicBezTo>
                <a:cubicBezTo>
                  <a:pt x="298" y="100"/>
                  <a:pt x="342" y="114"/>
                  <a:pt x="360" y="150"/>
                </a:cubicBezTo>
                <a:cubicBezTo>
                  <a:pt x="384" y="196"/>
                  <a:pt x="367" y="237"/>
                  <a:pt x="313" y="269"/>
                </a:cubicBezTo>
                <a:cubicBezTo>
                  <a:pt x="252" y="305"/>
                  <a:pt x="135" y="304"/>
                  <a:pt x="73" y="269"/>
                </a:cubicBezTo>
                <a:cubicBezTo>
                  <a:pt x="15" y="236"/>
                  <a:pt x="0" y="169"/>
                  <a:pt x="40" y="120"/>
                </a:cubicBezTo>
                <a:cubicBezTo>
                  <a:pt x="120" y="18"/>
                  <a:pt x="284" y="0"/>
                  <a:pt x="446" y="76"/>
                </a:cubicBezTo>
                <a:close/>
              </a:path>
            </a:pathLst>
          </a:custGeom>
          <a:solidFill>
            <a:srgbClr val="DA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86"/>
          <p:cNvSpPr/>
          <p:nvPr/>
        </p:nvSpPr>
        <p:spPr>
          <a:xfrm>
            <a:off x="945680" y="-92843"/>
            <a:ext cx="1304625" cy="788337"/>
          </a:xfrm>
          <a:custGeom>
            <a:avLst/>
            <a:gdLst/>
            <a:ahLst/>
            <a:cxnLst/>
            <a:rect l="l" t="t" r="r" b="b"/>
            <a:pathLst>
              <a:path w="512" h="308" extrusionOk="0">
                <a:moveTo>
                  <a:pt x="426" y="54"/>
                </a:moveTo>
                <a:cubicBezTo>
                  <a:pt x="512" y="136"/>
                  <a:pt x="475" y="222"/>
                  <a:pt x="446" y="308"/>
                </a:cubicBezTo>
                <a:cubicBezTo>
                  <a:pt x="423" y="286"/>
                  <a:pt x="394" y="267"/>
                  <a:pt x="394" y="237"/>
                </a:cubicBezTo>
                <a:cubicBezTo>
                  <a:pt x="394" y="208"/>
                  <a:pt x="368" y="220"/>
                  <a:pt x="348" y="226"/>
                </a:cubicBezTo>
                <a:cubicBezTo>
                  <a:pt x="274" y="226"/>
                  <a:pt x="198" y="233"/>
                  <a:pt x="128" y="206"/>
                </a:cubicBezTo>
                <a:cubicBezTo>
                  <a:pt x="45" y="173"/>
                  <a:pt x="0" y="117"/>
                  <a:pt x="23" y="68"/>
                </a:cubicBezTo>
                <a:cubicBezTo>
                  <a:pt x="46" y="20"/>
                  <a:pt x="115" y="0"/>
                  <a:pt x="223" y="11"/>
                </a:cubicBezTo>
                <a:cubicBezTo>
                  <a:pt x="233" y="12"/>
                  <a:pt x="244" y="12"/>
                  <a:pt x="254" y="13"/>
                </a:cubicBezTo>
                <a:cubicBezTo>
                  <a:pt x="309" y="30"/>
                  <a:pt x="347" y="56"/>
                  <a:pt x="355" y="99"/>
                </a:cubicBezTo>
                <a:cubicBezTo>
                  <a:pt x="362" y="132"/>
                  <a:pt x="336" y="149"/>
                  <a:pt x="289" y="149"/>
                </a:cubicBezTo>
                <a:cubicBezTo>
                  <a:pt x="243" y="149"/>
                  <a:pt x="199" y="134"/>
                  <a:pt x="206" y="101"/>
                </a:cubicBezTo>
                <a:cubicBezTo>
                  <a:pt x="217" y="45"/>
                  <a:pt x="254" y="105"/>
                  <a:pt x="283" y="96"/>
                </a:cubicBezTo>
                <a:cubicBezTo>
                  <a:pt x="266" y="69"/>
                  <a:pt x="241" y="49"/>
                  <a:pt x="196" y="67"/>
                </a:cubicBezTo>
                <a:cubicBezTo>
                  <a:pt x="156" y="82"/>
                  <a:pt x="167" y="109"/>
                  <a:pt x="187" y="131"/>
                </a:cubicBezTo>
                <a:cubicBezTo>
                  <a:pt x="214" y="161"/>
                  <a:pt x="252" y="176"/>
                  <a:pt x="305" y="171"/>
                </a:cubicBezTo>
                <a:cubicBezTo>
                  <a:pt x="363" y="165"/>
                  <a:pt x="386" y="136"/>
                  <a:pt x="394" y="102"/>
                </a:cubicBezTo>
                <a:cubicBezTo>
                  <a:pt x="399" y="84"/>
                  <a:pt x="389" y="63"/>
                  <a:pt x="426" y="54"/>
                </a:cubicBezTo>
                <a:close/>
              </a:path>
            </a:pathLst>
          </a:custGeom>
          <a:solidFill>
            <a:srgbClr val="F3C9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86"/>
          <p:cNvSpPr/>
          <p:nvPr/>
        </p:nvSpPr>
        <p:spPr>
          <a:xfrm>
            <a:off x="3343127" y="695493"/>
            <a:ext cx="948656" cy="598850"/>
          </a:xfrm>
          <a:custGeom>
            <a:avLst/>
            <a:gdLst/>
            <a:ahLst/>
            <a:cxnLst/>
            <a:rect l="l" t="t" r="r" b="b"/>
            <a:pathLst>
              <a:path w="373" h="234" extrusionOk="0">
                <a:moveTo>
                  <a:pt x="320" y="22"/>
                </a:moveTo>
                <a:cubicBezTo>
                  <a:pt x="352" y="23"/>
                  <a:pt x="362" y="37"/>
                  <a:pt x="365" y="55"/>
                </a:cubicBezTo>
                <a:cubicBezTo>
                  <a:pt x="365" y="68"/>
                  <a:pt x="363" y="80"/>
                  <a:pt x="364" y="92"/>
                </a:cubicBezTo>
                <a:cubicBezTo>
                  <a:pt x="373" y="161"/>
                  <a:pt x="360" y="176"/>
                  <a:pt x="263" y="201"/>
                </a:cubicBezTo>
                <a:cubicBezTo>
                  <a:pt x="177" y="222"/>
                  <a:pt x="90" y="234"/>
                  <a:pt x="0" y="212"/>
                </a:cubicBezTo>
                <a:cubicBezTo>
                  <a:pt x="28" y="156"/>
                  <a:pt x="34" y="98"/>
                  <a:pt x="28" y="39"/>
                </a:cubicBezTo>
                <a:cubicBezTo>
                  <a:pt x="27" y="25"/>
                  <a:pt x="25" y="13"/>
                  <a:pt x="35" y="0"/>
                </a:cubicBezTo>
                <a:cubicBezTo>
                  <a:pt x="123" y="49"/>
                  <a:pt x="217" y="58"/>
                  <a:pt x="320" y="22"/>
                </a:cubicBezTo>
                <a:close/>
              </a:path>
            </a:pathLst>
          </a:custGeom>
          <a:solidFill>
            <a:srgbClr val="DB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86"/>
          <p:cNvSpPr/>
          <p:nvPr/>
        </p:nvSpPr>
        <p:spPr>
          <a:xfrm>
            <a:off x="4697588" y="-58879"/>
            <a:ext cx="779571" cy="566673"/>
          </a:xfrm>
          <a:custGeom>
            <a:avLst/>
            <a:gdLst/>
            <a:ahLst/>
            <a:cxnLst/>
            <a:rect l="l" t="t" r="r" b="b"/>
            <a:pathLst>
              <a:path w="306" h="222" extrusionOk="0">
                <a:moveTo>
                  <a:pt x="286" y="148"/>
                </a:moveTo>
                <a:cubicBezTo>
                  <a:pt x="253" y="172"/>
                  <a:pt x="258" y="217"/>
                  <a:pt x="193" y="222"/>
                </a:cubicBezTo>
                <a:cubicBezTo>
                  <a:pt x="87" y="190"/>
                  <a:pt x="30" y="134"/>
                  <a:pt x="9" y="58"/>
                </a:cubicBezTo>
                <a:cubicBezTo>
                  <a:pt x="0" y="25"/>
                  <a:pt x="8" y="2"/>
                  <a:pt x="70" y="8"/>
                </a:cubicBezTo>
                <a:cubicBezTo>
                  <a:pt x="90" y="10"/>
                  <a:pt x="112" y="8"/>
                  <a:pt x="132" y="8"/>
                </a:cubicBezTo>
                <a:cubicBezTo>
                  <a:pt x="174" y="8"/>
                  <a:pt x="221" y="0"/>
                  <a:pt x="256" y="11"/>
                </a:cubicBezTo>
                <a:cubicBezTo>
                  <a:pt x="306" y="25"/>
                  <a:pt x="246" y="57"/>
                  <a:pt x="264" y="83"/>
                </a:cubicBezTo>
                <a:cubicBezTo>
                  <a:pt x="277" y="103"/>
                  <a:pt x="279" y="126"/>
                  <a:pt x="286" y="148"/>
                </a:cubicBezTo>
                <a:close/>
              </a:path>
            </a:pathLst>
          </a:custGeom>
          <a:solidFill>
            <a:srgbClr val="F1CB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86"/>
          <p:cNvSpPr/>
          <p:nvPr/>
        </p:nvSpPr>
        <p:spPr>
          <a:xfrm>
            <a:off x="8340925" y="-67816"/>
            <a:ext cx="676340" cy="477293"/>
          </a:xfrm>
          <a:custGeom>
            <a:avLst/>
            <a:gdLst/>
            <a:ahLst/>
            <a:cxnLst/>
            <a:rect l="l" t="t" r="r" b="b"/>
            <a:pathLst>
              <a:path w="266" h="186" extrusionOk="0">
                <a:moveTo>
                  <a:pt x="0" y="162"/>
                </a:moveTo>
                <a:cubicBezTo>
                  <a:pt x="62" y="107"/>
                  <a:pt x="118" y="49"/>
                  <a:pt x="192" y="0"/>
                </a:cubicBezTo>
                <a:cubicBezTo>
                  <a:pt x="255" y="43"/>
                  <a:pt x="266" y="80"/>
                  <a:pt x="226" y="121"/>
                </a:cubicBezTo>
                <a:cubicBezTo>
                  <a:pt x="177" y="171"/>
                  <a:pt x="95" y="186"/>
                  <a:pt x="0" y="162"/>
                </a:cubicBezTo>
                <a:close/>
              </a:path>
            </a:pathLst>
          </a:custGeom>
          <a:solidFill>
            <a:srgbClr val="B9E1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86"/>
          <p:cNvSpPr/>
          <p:nvPr/>
        </p:nvSpPr>
        <p:spPr>
          <a:xfrm>
            <a:off x="3156244" y="-321657"/>
            <a:ext cx="1311744" cy="1101168"/>
          </a:xfrm>
          <a:custGeom>
            <a:avLst/>
            <a:gdLst/>
            <a:ahLst/>
            <a:cxnLst/>
            <a:rect l="l" t="t" r="r" b="b"/>
            <a:pathLst>
              <a:path w="515" h="430" extrusionOk="0">
                <a:moveTo>
                  <a:pt x="515" y="71"/>
                </a:moveTo>
                <a:cubicBezTo>
                  <a:pt x="434" y="88"/>
                  <a:pt x="421" y="108"/>
                  <a:pt x="461" y="156"/>
                </a:cubicBezTo>
                <a:cubicBezTo>
                  <a:pt x="463" y="158"/>
                  <a:pt x="470" y="163"/>
                  <a:pt x="470" y="163"/>
                </a:cubicBezTo>
                <a:cubicBezTo>
                  <a:pt x="417" y="200"/>
                  <a:pt x="500" y="245"/>
                  <a:pt x="453" y="281"/>
                </a:cubicBezTo>
                <a:cubicBezTo>
                  <a:pt x="397" y="216"/>
                  <a:pt x="341" y="195"/>
                  <a:pt x="260" y="209"/>
                </a:cubicBezTo>
                <a:cubicBezTo>
                  <a:pt x="198" y="220"/>
                  <a:pt x="158" y="259"/>
                  <a:pt x="170" y="300"/>
                </a:cubicBezTo>
                <a:cubicBezTo>
                  <a:pt x="181" y="339"/>
                  <a:pt x="221" y="356"/>
                  <a:pt x="276" y="356"/>
                </a:cubicBezTo>
                <a:cubicBezTo>
                  <a:pt x="325" y="356"/>
                  <a:pt x="360" y="320"/>
                  <a:pt x="339" y="293"/>
                </a:cubicBezTo>
                <a:cubicBezTo>
                  <a:pt x="331" y="283"/>
                  <a:pt x="317" y="279"/>
                  <a:pt x="300" y="281"/>
                </a:cubicBezTo>
                <a:cubicBezTo>
                  <a:pt x="288" y="282"/>
                  <a:pt x="282" y="287"/>
                  <a:pt x="291" y="295"/>
                </a:cubicBezTo>
                <a:cubicBezTo>
                  <a:pt x="311" y="313"/>
                  <a:pt x="308" y="328"/>
                  <a:pt x="279" y="338"/>
                </a:cubicBezTo>
                <a:cubicBezTo>
                  <a:pt x="254" y="347"/>
                  <a:pt x="233" y="336"/>
                  <a:pt x="215" y="327"/>
                </a:cubicBezTo>
                <a:cubicBezTo>
                  <a:pt x="190" y="314"/>
                  <a:pt x="178" y="296"/>
                  <a:pt x="190" y="276"/>
                </a:cubicBezTo>
                <a:cubicBezTo>
                  <a:pt x="204" y="249"/>
                  <a:pt x="234" y="233"/>
                  <a:pt x="276" y="228"/>
                </a:cubicBezTo>
                <a:cubicBezTo>
                  <a:pt x="320" y="223"/>
                  <a:pt x="360" y="229"/>
                  <a:pt x="386" y="255"/>
                </a:cubicBezTo>
                <a:cubicBezTo>
                  <a:pt x="424" y="293"/>
                  <a:pt x="439" y="332"/>
                  <a:pt x="398" y="373"/>
                </a:cubicBezTo>
                <a:cubicBezTo>
                  <a:pt x="359" y="413"/>
                  <a:pt x="267" y="430"/>
                  <a:pt x="195" y="412"/>
                </a:cubicBezTo>
                <a:cubicBezTo>
                  <a:pt x="65" y="379"/>
                  <a:pt x="0" y="258"/>
                  <a:pt x="64" y="167"/>
                </a:cubicBezTo>
                <a:cubicBezTo>
                  <a:pt x="153" y="43"/>
                  <a:pt x="354" y="0"/>
                  <a:pt x="515" y="71"/>
                </a:cubicBezTo>
                <a:close/>
              </a:path>
            </a:pathLst>
          </a:custGeom>
          <a:solidFill>
            <a:srgbClr val="DB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86"/>
          <p:cNvSpPr/>
          <p:nvPr/>
        </p:nvSpPr>
        <p:spPr>
          <a:xfrm>
            <a:off x="1766187" y="-110719"/>
            <a:ext cx="437841" cy="185911"/>
          </a:xfrm>
          <a:custGeom>
            <a:avLst/>
            <a:gdLst/>
            <a:ahLst/>
            <a:cxnLst/>
            <a:rect l="l" t="t" r="r" b="b"/>
            <a:pathLst>
              <a:path w="172" h="73" extrusionOk="0">
                <a:moveTo>
                  <a:pt x="0" y="15"/>
                </a:moveTo>
                <a:cubicBezTo>
                  <a:pt x="61" y="9"/>
                  <a:pt x="115" y="5"/>
                  <a:pt x="172" y="0"/>
                </a:cubicBezTo>
                <a:cubicBezTo>
                  <a:pt x="61" y="72"/>
                  <a:pt x="55" y="73"/>
                  <a:pt x="0" y="15"/>
                </a:cubicBezTo>
                <a:close/>
              </a:path>
            </a:pathLst>
          </a:custGeom>
          <a:solidFill>
            <a:srgbClr val="E0CD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86"/>
          <p:cNvSpPr/>
          <p:nvPr/>
        </p:nvSpPr>
        <p:spPr>
          <a:xfrm>
            <a:off x="-271732" y="-217976"/>
            <a:ext cx="1318864" cy="5818672"/>
          </a:xfrm>
          <a:custGeom>
            <a:avLst/>
            <a:gdLst/>
            <a:ahLst/>
            <a:cxnLst/>
            <a:rect l="l" t="t" r="r" b="b"/>
            <a:pathLst>
              <a:path w="518" h="2273" extrusionOk="0">
                <a:moveTo>
                  <a:pt x="139" y="2168"/>
                </a:moveTo>
                <a:cubicBezTo>
                  <a:pt x="94" y="2188"/>
                  <a:pt x="118" y="2236"/>
                  <a:pt x="94" y="2273"/>
                </a:cubicBezTo>
                <a:cubicBezTo>
                  <a:pt x="94" y="2167"/>
                  <a:pt x="91" y="2067"/>
                  <a:pt x="95" y="1968"/>
                </a:cubicBezTo>
                <a:cubicBezTo>
                  <a:pt x="98" y="1911"/>
                  <a:pt x="72" y="1863"/>
                  <a:pt x="61" y="1811"/>
                </a:cubicBezTo>
                <a:cubicBezTo>
                  <a:pt x="50" y="1761"/>
                  <a:pt x="95" y="1711"/>
                  <a:pt x="65" y="1655"/>
                </a:cubicBezTo>
                <a:cubicBezTo>
                  <a:pt x="54" y="1634"/>
                  <a:pt x="78" y="1604"/>
                  <a:pt x="90" y="1580"/>
                </a:cubicBezTo>
                <a:cubicBezTo>
                  <a:pt x="99" y="1562"/>
                  <a:pt x="96" y="1550"/>
                  <a:pt x="87" y="1532"/>
                </a:cubicBezTo>
                <a:cubicBezTo>
                  <a:pt x="49" y="1456"/>
                  <a:pt x="7" y="1383"/>
                  <a:pt x="28" y="1290"/>
                </a:cubicBezTo>
                <a:cubicBezTo>
                  <a:pt x="37" y="1249"/>
                  <a:pt x="45" y="1201"/>
                  <a:pt x="15" y="1159"/>
                </a:cubicBezTo>
                <a:cubicBezTo>
                  <a:pt x="4" y="1142"/>
                  <a:pt x="18" y="1127"/>
                  <a:pt x="26" y="1114"/>
                </a:cubicBezTo>
                <a:cubicBezTo>
                  <a:pt x="46" y="1082"/>
                  <a:pt x="55" y="1048"/>
                  <a:pt x="48" y="1011"/>
                </a:cubicBezTo>
                <a:cubicBezTo>
                  <a:pt x="47" y="1003"/>
                  <a:pt x="44" y="992"/>
                  <a:pt x="48" y="989"/>
                </a:cubicBezTo>
                <a:cubicBezTo>
                  <a:pt x="100" y="941"/>
                  <a:pt x="63" y="888"/>
                  <a:pt x="56" y="839"/>
                </a:cubicBezTo>
                <a:cubicBezTo>
                  <a:pt x="46" y="763"/>
                  <a:pt x="55" y="684"/>
                  <a:pt x="11" y="616"/>
                </a:cubicBezTo>
                <a:cubicBezTo>
                  <a:pt x="0" y="598"/>
                  <a:pt x="10" y="580"/>
                  <a:pt x="16" y="563"/>
                </a:cubicBezTo>
                <a:cubicBezTo>
                  <a:pt x="24" y="541"/>
                  <a:pt x="31" y="517"/>
                  <a:pt x="44" y="497"/>
                </a:cubicBezTo>
                <a:cubicBezTo>
                  <a:pt x="70" y="455"/>
                  <a:pt x="71" y="415"/>
                  <a:pt x="43" y="375"/>
                </a:cubicBezTo>
                <a:cubicBezTo>
                  <a:pt x="27" y="352"/>
                  <a:pt x="27" y="328"/>
                  <a:pt x="44" y="308"/>
                </a:cubicBezTo>
                <a:cubicBezTo>
                  <a:pt x="97" y="247"/>
                  <a:pt x="95" y="173"/>
                  <a:pt x="95" y="99"/>
                </a:cubicBezTo>
                <a:cubicBezTo>
                  <a:pt x="95" y="66"/>
                  <a:pt x="95" y="33"/>
                  <a:pt x="96" y="0"/>
                </a:cubicBezTo>
                <a:cubicBezTo>
                  <a:pt x="123" y="7"/>
                  <a:pt x="99" y="32"/>
                  <a:pt x="112" y="44"/>
                </a:cubicBezTo>
                <a:cubicBezTo>
                  <a:pt x="127" y="45"/>
                  <a:pt x="126" y="34"/>
                  <a:pt x="128" y="25"/>
                </a:cubicBezTo>
                <a:cubicBezTo>
                  <a:pt x="160" y="29"/>
                  <a:pt x="146" y="51"/>
                  <a:pt x="145" y="68"/>
                </a:cubicBezTo>
                <a:cubicBezTo>
                  <a:pt x="139" y="88"/>
                  <a:pt x="131" y="108"/>
                  <a:pt x="138" y="130"/>
                </a:cubicBezTo>
                <a:cubicBezTo>
                  <a:pt x="133" y="116"/>
                  <a:pt x="133" y="104"/>
                  <a:pt x="143" y="92"/>
                </a:cubicBezTo>
                <a:cubicBezTo>
                  <a:pt x="189" y="60"/>
                  <a:pt x="192" y="61"/>
                  <a:pt x="203" y="106"/>
                </a:cubicBezTo>
                <a:cubicBezTo>
                  <a:pt x="228" y="111"/>
                  <a:pt x="245" y="142"/>
                  <a:pt x="278" y="127"/>
                </a:cubicBezTo>
                <a:cubicBezTo>
                  <a:pt x="283" y="124"/>
                  <a:pt x="302" y="148"/>
                  <a:pt x="314" y="160"/>
                </a:cubicBezTo>
                <a:cubicBezTo>
                  <a:pt x="312" y="189"/>
                  <a:pt x="346" y="199"/>
                  <a:pt x="349" y="225"/>
                </a:cubicBezTo>
                <a:cubicBezTo>
                  <a:pt x="354" y="241"/>
                  <a:pt x="363" y="251"/>
                  <a:pt x="381" y="242"/>
                </a:cubicBezTo>
                <a:cubicBezTo>
                  <a:pt x="397" y="234"/>
                  <a:pt x="411" y="237"/>
                  <a:pt x="421" y="252"/>
                </a:cubicBezTo>
                <a:cubicBezTo>
                  <a:pt x="406" y="265"/>
                  <a:pt x="383" y="271"/>
                  <a:pt x="379" y="295"/>
                </a:cubicBezTo>
                <a:cubicBezTo>
                  <a:pt x="375" y="318"/>
                  <a:pt x="385" y="334"/>
                  <a:pt x="403" y="345"/>
                </a:cubicBezTo>
                <a:cubicBezTo>
                  <a:pt x="423" y="358"/>
                  <a:pt x="433" y="341"/>
                  <a:pt x="441" y="326"/>
                </a:cubicBezTo>
                <a:cubicBezTo>
                  <a:pt x="453" y="302"/>
                  <a:pt x="468" y="294"/>
                  <a:pt x="490" y="315"/>
                </a:cubicBezTo>
                <a:cubicBezTo>
                  <a:pt x="502" y="343"/>
                  <a:pt x="458" y="356"/>
                  <a:pt x="468" y="386"/>
                </a:cubicBezTo>
                <a:cubicBezTo>
                  <a:pt x="468" y="388"/>
                  <a:pt x="455" y="372"/>
                  <a:pt x="440" y="374"/>
                </a:cubicBezTo>
                <a:cubicBezTo>
                  <a:pt x="449" y="395"/>
                  <a:pt x="444" y="412"/>
                  <a:pt x="427" y="429"/>
                </a:cubicBezTo>
                <a:cubicBezTo>
                  <a:pt x="409" y="447"/>
                  <a:pt x="413" y="462"/>
                  <a:pt x="436" y="493"/>
                </a:cubicBezTo>
                <a:cubicBezTo>
                  <a:pt x="414" y="488"/>
                  <a:pt x="412" y="487"/>
                  <a:pt x="397" y="471"/>
                </a:cubicBezTo>
                <a:cubicBezTo>
                  <a:pt x="395" y="475"/>
                  <a:pt x="392" y="479"/>
                  <a:pt x="393" y="482"/>
                </a:cubicBezTo>
                <a:cubicBezTo>
                  <a:pt x="416" y="541"/>
                  <a:pt x="437" y="600"/>
                  <a:pt x="447" y="662"/>
                </a:cubicBezTo>
                <a:cubicBezTo>
                  <a:pt x="449" y="669"/>
                  <a:pt x="442" y="681"/>
                  <a:pt x="460" y="676"/>
                </a:cubicBezTo>
                <a:cubicBezTo>
                  <a:pt x="470" y="674"/>
                  <a:pt x="500" y="736"/>
                  <a:pt x="503" y="747"/>
                </a:cubicBezTo>
                <a:cubicBezTo>
                  <a:pt x="508" y="771"/>
                  <a:pt x="463" y="799"/>
                  <a:pt x="508" y="819"/>
                </a:cubicBezTo>
                <a:cubicBezTo>
                  <a:pt x="474" y="859"/>
                  <a:pt x="508" y="909"/>
                  <a:pt x="491" y="951"/>
                </a:cubicBezTo>
                <a:cubicBezTo>
                  <a:pt x="468" y="1005"/>
                  <a:pt x="487" y="1055"/>
                  <a:pt x="500" y="1110"/>
                </a:cubicBezTo>
                <a:cubicBezTo>
                  <a:pt x="491" y="1104"/>
                  <a:pt x="484" y="1100"/>
                  <a:pt x="475" y="1094"/>
                </a:cubicBezTo>
                <a:cubicBezTo>
                  <a:pt x="477" y="1100"/>
                  <a:pt x="477" y="1106"/>
                  <a:pt x="479" y="1107"/>
                </a:cubicBezTo>
                <a:cubicBezTo>
                  <a:pt x="518" y="1129"/>
                  <a:pt x="503" y="1165"/>
                  <a:pt x="497" y="1195"/>
                </a:cubicBezTo>
                <a:cubicBezTo>
                  <a:pt x="486" y="1249"/>
                  <a:pt x="480" y="1292"/>
                  <a:pt x="511" y="1333"/>
                </a:cubicBezTo>
                <a:cubicBezTo>
                  <a:pt x="502" y="1340"/>
                  <a:pt x="464" y="1303"/>
                  <a:pt x="482" y="1351"/>
                </a:cubicBezTo>
                <a:cubicBezTo>
                  <a:pt x="487" y="1362"/>
                  <a:pt x="484" y="1370"/>
                  <a:pt x="474" y="1378"/>
                </a:cubicBezTo>
                <a:cubicBezTo>
                  <a:pt x="446" y="1398"/>
                  <a:pt x="438" y="1432"/>
                  <a:pt x="419" y="1459"/>
                </a:cubicBezTo>
                <a:cubicBezTo>
                  <a:pt x="404" y="1480"/>
                  <a:pt x="430" y="1489"/>
                  <a:pt x="434" y="1505"/>
                </a:cubicBezTo>
                <a:cubicBezTo>
                  <a:pt x="435" y="1511"/>
                  <a:pt x="448" y="1517"/>
                  <a:pt x="448" y="1520"/>
                </a:cubicBezTo>
                <a:cubicBezTo>
                  <a:pt x="444" y="1534"/>
                  <a:pt x="434" y="1515"/>
                  <a:pt x="431" y="1521"/>
                </a:cubicBezTo>
                <a:cubicBezTo>
                  <a:pt x="420" y="1540"/>
                  <a:pt x="443" y="1538"/>
                  <a:pt x="449" y="1543"/>
                </a:cubicBezTo>
                <a:cubicBezTo>
                  <a:pt x="478" y="1567"/>
                  <a:pt x="483" y="1614"/>
                  <a:pt x="453" y="1633"/>
                </a:cubicBezTo>
                <a:cubicBezTo>
                  <a:pt x="434" y="1644"/>
                  <a:pt x="425" y="1655"/>
                  <a:pt x="432" y="1675"/>
                </a:cubicBezTo>
                <a:cubicBezTo>
                  <a:pt x="440" y="1699"/>
                  <a:pt x="418" y="1708"/>
                  <a:pt x="408" y="1719"/>
                </a:cubicBezTo>
                <a:cubicBezTo>
                  <a:pt x="372" y="1757"/>
                  <a:pt x="356" y="1808"/>
                  <a:pt x="321" y="1848"/>
                </a:cubicBezTo>
                <a:cubicBezTo>
                  <a:pt x="307" y="1846"/>
                  <a:pt x="305" y="1790"/>
                  <a:pt x="275" y="1835"/>
                </a:cubicBezTo>
                <a:cubicBezTo>
                  <a:pt x="272" y="1839"/>
                  <a:pt x="262" y="1823"/>
                  <a:pt x="258" y="1835"/>
                </a:cubicBezTo>
                <a:cubicBezTo>
                  <a:pt x="254" y="1847"/>
                  <a:pt x="267" y="1848"/>
                  <a:pt x="272" y="1854"/>
                </a:cubicBezTo>
                <a:cubicBezTo>
                  <a:pt x="286" y="1870"/>
                  <a:pt x="318" y="1865"/>
                  <a:pt x="319" y="1897"/>
                </a:cubicBezTo>
                <a:cubicBezTo>
                  <a:pt x="319" y="1932"/>
                  <a:pt x="297" y="1946"/>
                  <a:pt x="267" y="1949"/>
                </a:cubicBezTo>
                <a:cubicBezTo>
                  <a:pt x="269" y="1975"/>
                  <a:pt x="288" y="1952"/>
                  <a:pt x="295" y="1965"/>
                </a:cubicBezTo>
                <a:cubicBezTo>
                  <a:pt x="293" y="1967"/>
                  <a:pt x="290" y="1969"/>
                  <a:pt x="288" y="1972"/>
                </a:cubicBezTo>
                <a:cubicBezTo>
                  <a:pt x="282" y="1987"/>
                  <a:pt x="242" y="1999"/>
                  <a:pt x="287" y="2018"/>
                </a:cubicBezTo>
                <a:cubicBezTo>
                  <a:pt x="301" y="2024"/>
                  <a:pt x="300" y="2053"/>
                  <a:pt x="286" y="2066"/>
                </a:cubicBezTo>
                <a:cubicBezTo>
                  <a:pt x="274" y="2076"/>
                  <a:pt x="269" y="2105"/>
                  <a:pt x="240" y="2086"/>
                </a:cubicBezTo>
                <a:cubicBezTo>
                  <a:pt x="226" y="2078"/>
                  <a:pt x="221" y="2109"/>
                  <a:pt x="203" y="2107"/>
                </a:cubicBezTo>
                <a:cubicBezTo>
                  <a:pt x="177" y="2121"/>
                  <a:pt x="187" y="2093"/>
                  <a:pt x="180" y="2086"/>
                </a:cubicBezTo>
                <a:cubicBezTo>
                  <a:pt x="179" y="2098"/>
                  <a:pt x="182" y="2109"/>
                  <a:pt x="175" y="2118"/>
                </a:cubicBezTo>
                <a:cubicBezTo>
                  <a:pt x="168" y="2120"/>
                  <a:pt x="162" y="2120"/>
                  <a:pt x="156" y="2117"/>
                </a:cubicBezTo>
                <a:cubicBezTo>
                  <a:pt x="155" y="2117"/>
                  <a:pt x="153" y="2117"/>
                  <a:pt x="152" y="2117"/>
                </a:cubicBezTo>
                <a:cubicBezTo>
                  <a:pt x="136" y="2131"/>
                  <a:pt x="134" y="2149"/>
                  <a:pt x="139" y="2168"/>
                </a:cubicBezTo>
                <a:close/>
              </a:path>
            </a:pathLst>
          </a:custGeom>
          <a:solidFill>
            <a:srgbClr val="594A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86"/>
          <p:cNvSpPr/>
          <p:nvPr/>
        </p:nvSpPr>
        <p:spPr>
          <a:xfrm>
            <a:off x="644887" y="404113"/>
            <a:ext cx="350629" cy="343221"/>
          </a:xfrm>
          <a:custGeom>
            <a:avLst/>
            <a:gdLst/>
            <a:ahLst/>
            <a:cxnLst/>
            <a:rect l="l" t="t" r="r" b="b"/>
            <a:pathLst>
              <a:path w="138" h="134" extrusionOk="0">
                <a:moveTo>
                  <a:pt x="130" y="72"/>
                </a:moveTo>
                <a:cubicBezTo>
                  <a:pt x="118" y="73"/>
                  <a:pt x="104" y="56"/>
                  <a:pt x="94" y="81"/>
                </a:cubicBezTo>
                <a:cubicBezTo>
                  <a:pt x="86" y="97"/>
                  <a:pt x="83" y="134"/>
                  <a:pt x="46" y="119"/>
                </a:cubicBezTo>
                <a:cubicBezTo>
                  <a:pt x="19" y="108"/>
                  <a:pt x="0" y="83"/>
                  <a:pt x="4" y="56"/>
                </a:cubicBezTo>
                <a:cubicBezTo>
                  <a:pt x="8" y="31"/>
                  <a:pt x="22" y="0"/>
                  <a:pt x="61" y="9"/>
                </a:cubicBezTo>
                <a:cubicBezTo>
                  <a:pt x="70" y="17"/>
                  <a:pt x="79" y="25"/>
                  <a:pt x="86" y="33"/>
                </a:cubicBezTo>
                <a:cubicBezTo>
                  <a:pt x="95" y="43"/>
                  <a:pt x="101" y="63"/>
                  <a:pt x="113" y="35"/>
                </a:cubicBezTo>
                <a:cubicBezTo>
                  <a:pt x="118" y="38"/>
                  <a:pt x="138" y="23"/>
                  <a:pt x="127" y="47"/>
                </a:cubicBezTo>
                <a:cubicBezTo>
                  <a:pt x="122" y="56"/>
                  <a:pt x="131" y="63"/>
                  <a:pt x="130" y="72"/>
                </a:cubicBezTo>
                <a:close/>
              </a:path>
            </a:pathLst>
          </a:custGeom>
          <a:solidFill>
            <a:srgbClr val="834C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86"/>
          <p:cNvSpPr/>
          <p:nvPr/>
        </p:nvSpPr>
        <p:spPr>
          <a:xfrm>
            <a:off x="-2976" y="-441428"/>
            <a:ext cx="345289" cy="355735"/>
          </a:xfrm>
          <a:custGeom>
            <a:avLst/>
            <a:gdLst/>
            <a:ahLst/>
            <a:cxnLst/>
            <a:rect l="l" t="t" r="r" b="b"/>
            <a:pathLst>
              <a:path w="135" h="139" extrusionOk="0">
                <a:moveTo>
                  <a:pt x="16" y="85"/>
                </a:moveTo>
                <a:cubicBezTo>
                  <a:pt x="20" y="71"/>
                  <a:pt x="0" y="35"/>
                  <a:pt x="42" y="56"/>
                </a:cubicBezTo>
                <a:cubicBezTo>
                  <a:pt x="40" y="30"/>
                  <a:pt x="65" y="34"/>
                  <a:pt x="78" y="23"/>
                </a:cubicBezTo>
                <a:cubicBezTo>
                  <a:pt x="106" y="0"/>
                  <a:pt x="119" y="14"/>
                  <a:pt x="129" y="41"/>
                </a:cubicBezTo>
                <a:cubicBezTo>
                  <a:pt x="120" y="49"/>
                  <a:pt x="109" y="44"/>
                  <a:pt x="99" y="45"/>
                </a:cubicBezTo>
                <a:cubicBezTo>
                  <a:pt x="86" y="47"/>
                  <a:pt x="76" y="54"/>
                  <a:pt x="73" y="67"/>
                </a:cubicBezTo>
                <a:cubicBezTo>
                  <a:pt x="70" y="78"/>
                  <a:pt x="75" y="88"/>
                  <a:pt x="84" y="94"/>
                </a:cubicBezTo>
                <a:cubicBezTo>
                  <a:pt x="99" y="105"/>
                  <a:pt x="105" y="91"/>
                  <a:pt x="113" y="83"/>
                </a:cubicBezTo>
                <a:cubicBezTo>
                  <a:pt x="119" y="77"/>
                  <a:pt x="125" y="73"/>
                  <a:pt x="133" y="75"/>
                </a:cubicBezTo>
                <a:cubicBezTo>
                  <a:pt x="135" y="109"/>
                  <a:pt x="122" y="131"/>
                  <a:pt x="87" y="138"/>
                </a:cubicBezTo>
                <a:cubicBezTo>
                  <a:pt x="49" y="139"/>
                  <a:pt x="39" y="103"/>
                  <a:pt x="16" y="85"/>
                </a:cubicBezTo>
                <a:close/>
              </a:path>
            </a:pathLst>
          </a:custGeom>
          <a:solidFill>
            <a:srgbClr val="755D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86"/>
          <p:cNvSpPr/>
          <p:nvPr/>
        </p:nvSpPr>
        <p:spPr>
          <a:xfrm>
            <a:off x="516738" y="21564"/>
            <a:ext cx="217141" cy="284231"/>
          </a:xfrm>
          <a:custGeom>
            <a:avLst/>
            <a:gdLst/>
            <a:ahLst/>
            <a:cxnLst/>
            <a:rect l="l" t="t" r="r" b="b"/>
            <a:pathLst>
              <a:path w="85" h="111" extrusionOk="0">
                <a:moveTo>
                  <a:pt x="2" y="31"/>
                </a:moveTo>
                <a:cubicBezTo>
                  <a:pt x="8" y="27"/>
                  <a:pt x="10" y="44"/>
                  <a:pt x="22" y="31"/>
                </a:cubicBezTo>
                <a:cubicBezTo>
                  <a:pt x="48" y="0"/>
                  <a:pt x="51" y="3"/>
                  <a:pt x="85" y="10"/>
                </a:cubicBezTo>
                <a:cubicBezTo>
                  <a:pt x="66" y="38"/>
                  <a:pt x="81" y="85"/>
                  <a:pt x="42" y="103"/>
                </a:cubicBezTo>
                <a:cubicBezTo>
                  <a:pt x="7" y="111"/>
                  <a:pt x="7" y="93"/>
                  <a:pt x="17" y="68"/>
                </a:cubicBezTo>
                <a:cubicBezTo>
                  <a:pt x="12" y="56"/>
                  <a:pt x="6" y="44"/>
                  <a:pt x="0" y="32"/>
                </a:cubicBezTo>
                <a:lnTo>
                  <a:pt x="2" y="31"/>
                </a:lnTo>
                <a:close/>
              </a:path>
            </a:pathLst>
          </a:custGeom>
          <a:solidFill>
            <a:srgbClr val="7D5B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86"/>
          <p:cNvSpPr/>
          <p:nvPr/>
        </p:nvSpPr>
        <p:spPr>
          <a:xfrm>
            <a:off x="126953" y="-382436"/>
            <a:ext cx="218921" cy="273505"/>
          </a:xfrm>
          <a:custGeom>
            <a:avLst/>
            <a:gdLst/>
            <a:ahLst/>
            <a:cxnLst/>
            <a:rect l="l" t="t" r="r" b="b"/>
            <a:pathLst>
              <a:path w="86" h="107" extrusionOk="0">
                <a:moveTo>
                  <a:pt x="82" y="52"/>
                </a:moveTo>
                <a:cubicBezTo>
                  <a:pt x="79" y="55"/>
                  <a:pt x="75" y="58"/>
                  <a:pt x="72" y="61"/>
                </a:cubicBezTo>
                <a:cubicBezTo>
                  <a:pt x="60" y="71"/>
                  <a:pt x="66" y="107"/>
                  <a:pt x="34" y="89"/>
                </a:cubicBezTo>
                <a:cubicBezTo>
                  <a:pt x="16" y="79"/>
                  <a:pt x="0" y="63"/>
                  <a:pt x="9" y="39"/>
                </a:cubicBezTo>
                <a:cubicBezTo>
                  <a:pt x="20" y="13"/>
                  <a:pt x="37" y="0"/>
                  <a:pt x="66" y="14"/>
                </a:cubicBezTo>
                <a:cubicBezTo>
                  <a:pt x="70" y="16"/>
                  <a:pt x="74" y="17"/>
                  <a:pt x="78" y="18"/>
                </a:cubicBezTo>
                <a:cubicBezTo>
                  <a:pt x="86" y="29"/>
                  <a:pt x="82" y="41"/>
                  <a:pt x="82" y="52"/>
                </a:cubicBezTo>
                <a:close/>
              </a:path>
            </a:pathLst>
          </a:custGeom>
          <a:solidFill>
            <a:srgbClr val="BC59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86"/>
          <p:cNvSpPr/>
          <p:nvPr/>
        </p:nvSpPr>
        <p:spPr>
          <a:xfrm>
            <a:off x="25501" y="-223339"/>
            <a:ext cx="259857" cy="284231"/>
          </a:xfrm>
          <a:custGeom>
            <a:avLst/>
            <a:gdLst/>
            <a:ahLst/>
            <a:cxnLst/>
            <a:rect l="l" t="t" r="r" b="b"/>
            <a:pathLst>
              <a:path w="102" h="111" extrusionOk="0">
                <a:moveTo>
                  <a:pt x="5" y="0"/>
                </a:moveTo>
                <a:cubicBezTo>
                  <a:pt x="41" y="1"/>
                  <a:pt x="46" y="44"/>
                  <a:pt x="76" y="53"/>
                </a:cubicBezTo>
                <a:cubicBezTo>
                  <a:pt x="95" y="69"/>
                  <a:pt x="102" y="86"/>
                  <a:pt x="86" y="108"/>
                </a:cubicBezTo>
                <a:cubicBezTo>
                  <a:pt x="62" y="111"/>
                  <a:pt x="84" y="81"/>
                  <a:pt x="66" y="80"/>
                </a:cubicBezTo>
                <a:cubicBezTo>
                  <a:pt x="54" y="86"/>
                  <a:pt x="43" y="93"/>
                  <a:pt x="32" y="99"/>
                </a:cubicBezTo>
                <a:cubicBezTo>
                  <a:pt x="36" y="83"/>
                  <a:pt x="24" y="79"/>
                  <a:pt x="14" y="73"/>
                </a:cubicBezTo>
                <a:cubicBezTo>
                  <a:pt x="25" y="57"/>
                  <a:pt x="32" y="41"/>
                  <a:pt x="11" y="27"/>
                </a:cubicBezTo>
                <a:cubicBezTo>
                  <a:pt x="0" y="20"/>
                  <a:pt x="4" y="9"/>
                  <a:pt x="5" y="0"/>
                </a:cubicBezTo>
                <a:close/>
              </a:path>
            </a:pathLst>
          </a:custGeom>
          <a:solidFill>
            <a:srgbClr val="E3DF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86"/>
          <p:cNvSpPr/>
          <p:nvPr/>
        </p:nvSpPr>
        <p:spPr>
          <a:xfrm>
            <a:off x="361892" y="-103569"/>
            <a:ext cx="160186" cy="207363"/>
          </a:xfrm>
          <a:custGeom>
            <a:avLst/>
            <a:gdLst/>
            <a:ahLst/>
            <a:cxnLst/>
            <a:rect l="l" t="t" r="r" b="b"/>
            <a:pathLst>
              <a:path w="63" h="81" extrusionOk="0">
                <a:moveTo>
                  <a:pt x="61" y="81"/>
                </a:moveTo>
                <a:cubicBezTo>
                  <a:pt x="50" y="78"/>
                  <a:pt x="47" y="63"/>
                  <a:pt x="33" y="62"/>
                </a:cubicBezTo>
                <a:cubicBezTo>
                  <a:pt x="17" y="60"/>
                  <a:pt x="0" y="60"/>
                  <a:pt x="0" y="35"/>
                </a:cubicBezTo>
                <a:cubicBezTo>
                  <a:pt x="0" y="8"/>
                  <a:pt x="19" y="6"/>
                  <a:pt x="41" y="0"/>
                </a:cubicBezTo>
                <a:cubicBezTo>
                  <a:pt x="37" y="31"/>
                  <a:pt x="54" y="54"/>
                  <a:pt x="63" y="80"/>
                </a:cubicBezTo>
                <a:cubicBezTo>
                  <a:pt x="63" y="80"/>
                  <a:pt x="61" y="81"/>
                  <a:pt x="61" y="81"/>
                </a:cubicBezTo>
                <a:close/>
              </a:path>
            </a:pathLst>
          </a:custGeom>
          <a:solidFill>
            <a:srgbClr val="7E685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86"/>
          <p:cNvSpPr/>
          <p:nvPr/>
        </p:nvSpPr>
        <p:spPr>
          <a:xfrm>
            <a:off x="-40352" y="-756047"/>
            <a:ext cx="53395" cy="650690"/>
          </a:xfrm>
          <a:custGeom>
            <a:avLst/>
            <a:gdLst/>
            <a:ahLst/>
            <a:cxnLst/>
            <a:rect l="l" t="t" r="r" b="b"/>
            <a:pathLst>
              <a:path w="21" h="254" extrusionOk="0">
                <a:moveTo>
                  <a:pt x="21" y="254"/>
                </a:moveTo>
                <a:cubicBezTo>
                  <a:pt x="7" y="243"/>
                  <a:pt x="21" y="220"/>
                  <a:pt x="5" y="210"/>
                </a:cubicBezTo>
                <a:cubicBezTo>
                  <a:pt x="3" y="140"/>
                  <a:pt x="0" y="70"/>
                  <a:pt x="10" y="0"/>
                </a:cubicBezTo>
                <a:cubicBezTo>
                  <a:pt x="12" y="85"/>
                  <a:pt x="11" y="170"/>
                  <a:pt x="21" y="254"/>
                </a:cubicBezTo>
                <a:close/>
              </a:path>
            </a:pathLst>
          </a:custGeom>
          <a:solidFill>
            <a:srgbClr val="8D87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86"/>
          <p:cNvSpPr/>
          <p:nvPr/>
        </p:nvSpPr>
        <p:spPr>
          <a:xfrm>
            <a:off x="383250" y="-271604"/>
            <a:ext cx="137048" cy="143009"/>
          </a:xfrm>
          <a:custGeom>
            <a:avLst/>
            <a:gdLst/>
            <a:ahLst/>
            <a:cxnLst/>
            <a:rect l="l" t="t" r="r" b="b"/>
            <a:pathLst>
              <a:path w="54" h="56" extrusionOk="0">
                <a:moveTo>
                  <a:pt x="33" y="0"/>
                </a:moveTo>
                <a:cubicBezTo>
                  <a:pt x="48" y="1"/>
                  <a:pt x="54" y="9"/>
                  <a:pt x="53" y="24"/>
                </a:cubicBezTo>
                <a:cubicBezTo>
                  <a:pt x="52" y="43"/>
                  <a:pt x="43" y="54"/>
                  <a:pt x="23" y="55"/>
                </a:cubicBezTo>
                <a:cubicBezTo>
                  <a:pt x="8" y="56"/>
                  <a:pt x="0" y="46"/>
                  <a:pt x="2" y="33"/>
                </a:cubicBezTo>
                <a:cubicBezTo>
                  <a:pt x="3" y="15"/>
                  <a:pt x="14" y="3"/>
                  <a:pt x="33" y="0"/>
                </a:cubicBezTo>
                <a:close/>
              </a:path>
            </a:pathLst>
          </a:custGeom>
          <a:solidFill>
            <a:srgbClr val="86645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86"/>
          <p:cNvSpPr/>
          <p:nvPr/>
        </p:nvSpPr>
        <p:spPr>
          <a:xfrm>
            <a:off x="461563" y="191386"/>
            <a:ext cx="217141" cy="166248"/>
          </a:xfrm>
          <a:custGeom>
            <a:avLst/>
            <a:gdLst/>
            <a:ahLst/>
            <a:cxnLst/>
            <a:rect l="l" t="t" r="r" b="b"/>
            <a:pathLst>
              <a:path w="85" h="65" extrusionOk="0">
                <a:moveTo>
                  <a:pt x="39" y="2"/>
                </a:moveTo>
                <a:cubicBezTo>
                  <a:pt x="52" y="11"/>
                  <a:pt x="33" y="41"/>
                  <a:pt x="64" y="37"/>
                </a:cubicBezTo>
                <a:cubicBezTo>
                  <a:pt x="73" y="38"/>
                  <a:pt x="85" y="44"/>
                  <a:pt x="83" y="50"/>
                </a:cubicBezTo>
                <a:cubicBezTo>
                  <a:pt x="81" y="57"/>
                  <a:pt x="69" y="60"/>
                  <a:pt x="61" y="65"/>
                </a:cubicBezTo>
                <a:cubicBezTo>
                  <a:pt x="47" y="45"/>
                  <a:pt x="0" y="42"/>
                  <a:pt x="26" y="0"/>
                </a:cubicBezTo>
                <a:cubicBezTo>
                  <a:pt x="30" y="1"/>
                  <a:pt x="35" y="2"/>
                  <a:pt x="39" y="2"/>
                </a:cubicBezTo>
                <a:close/>
              </a:path>
            </a:pathLst>
          </a:custGeom>
          <a:solidFill>
            <a:srgbClr val="BCB6B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86"/>
          <p:cNvSpPr/>
          <p:nvPr/>
        </p:nvSpPr>
        <p:spPr>
          <a:xfrm>
            <a:off x="-86628" y="5200272"/>
            <a:ext cx="217141" cy="130496"/>
          </a:xfrm>
          <a:custGeom>
            <a:avLst/>
            <a:gdLst/>
            <a:ahLst/>
            <a:cxnLst/>
            <a:rect l="l" t="t" r="r" b="b"/>
            <a:pathLst>
              <a:path w="85" h="51" extrusionOk="0">
                <a:moveTo>
                  <a:pt x="66" y="51"/>
                </a:moveTo>
                <a:cubicBezTo>
                  <a:pt x="0" y="17"/>
                  <a:pt x="74" y="17"/>
                  <a:pt x="79" y="0"/>
                </a:cubicBezTo>
                <a:cubicBezTo>
                  <a:pt x="66" y="15"/>
                  <a:pt x="85" y="38"/>
                  <a:pt x="66" y="51"/>
                </a:cubicBezTo>
                <a:close/>
              </a:path>
            </a:pathLst>
          </a:custGeom>
          <a:solidFill>
            <a:srgbClr val="8E888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86"/>
          <p:cNvSpPr/>
          <p:nvPr/>
        </p:nvSpPr>
        <p:spPr>
          <a:xfrm>
            <a:off x="125173" y="5193121"/>
            <a:ext cx="153066" cy="134071"/>
          </a:xfrm>
          <a:custGeom>
            <a:avLst/>
            <a:gdLst/>
            <a:ahLst/>
            <a:cxnLst/>
            <a:rect l="l" t="t" r="r" b="b"/>
            <a:pathLst>
              <a:path w="60" h="52" extrusionOk="0">
                <a:moveTo>
                  <a:pt x="0" y="3"/>
                </a:moveTo>
                <a:cubicBezTo>
                  <a:pt x="8" y="2"/>
                  <a:pt x="16" y="2"/>
                  <a:pt x="23" y="1"/>
                </a:cubicBezTo>
                <a:cubicBezTo>
                  <a:pt x="30" y="0"/>
                  <a:pt x="35" y="4"/>
                  <a:pt x="38" y="10"/>
                </a:cubicBezTo>
                <a:cubicBezTo>
                  <a:pt x="53" y="20"/>
                  <a:pt x="60" y="33"/>
                  <a:pt x="56" y="52"/>
                </a:cubicBezTo>
                <a:cubicBezTo>
                  <a:pt x="38" y="51"/>
                  <a:pt x="54" y="26"/>
                  <a:pt x="32" y="25"/>
                </a:cubicBezTo>
                <a:cubicBezTo>
                  <a:pt x="24" y="27"/>
                  <a:pt x="37" y="44"/>
                  <a:pt x="22" y="46"/>
                </a:cubicBezTo>
                <a:cubicBezTo>
                  <a:pt x="18" y="30"/>
                  <a:pt x="21" y="10"/>
                  <a:pt x="0" y="3"/>
                </a:cubicBezTo>
                <a:close/>
              </a:path>
            </a:pathLst>
          </a:custGeom>
          <a:solidFill>
            <a:srgbClr val="8E888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86"/>
          <p:cNvSpPr/>
          <p:nvPr/>
        </p:nvSpPr>
        <p:spPr>
          <a:xfrm>
            <a:off x="142971" y="5064413"/>
            <a:ext cx="101452" cy="153734"/>
          </a:xfrm>
          <a:custGeom>
            <a:avLst/>
            <a:gdLst/>
            <a:ahLst/>
            <a:cxnLst/>
            <a:rect l="l" t="t" r="r" b="b"/>
            <a:pathLst>
              <a:path w="40" h="60" extrusionOk="0">
                <a:moveTo>
                  <a:pt x="31" y="60"/>
                </a:moveTo>
                <a:cubicBezTo>
                  <a:pt x="26" y="57"/>
                  <a:pt x="21" y="54"/>
                  <a:pt x="16" y="51"/>
                </a:cubicBezTo>
                <a:cubicBezTo>
                  <a:pt x="5" y="37"/>
                  <a:pt x="14" y="18"/>
                  <a:pt x="0" y="3"/>
                </a:cubicBezTo>
                <a:cubicBezTo>
                  <a:pt x="36" y="0"/>
                  <a:pt x="10" y="45"/>
                  <a:pt x="40" y="43"/>
                </a:cubicBezTo>
                <a:cubicBezTo>
                  <a:pt x="37" y="48"/>
                  <a:pt x="34" y="54"/>
                  <a:pt x="31" y="60"/>
                </a:cubicBezTo>
                <a:close/>
              </a:path>
            </a:pathLst>
          </a:custGeom>
          <a:solidFill>
            <a:srgbClr val="E2DC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86"/>
          <p:cNvSpPr/>
          <p:nvPr/>
        </p:nvSpPr>
        <p:spPr>
          <a:xfrm>
            <a:off x="888725" y="3301830"/>
            <a:ext cx="110350" cy="143009"/>
          </a:xfrm>
          <a:custGeom>
            <a:avLst/>
            <a:gdLst/>
            <a:ahLst/>
            <a:cxnLst/>
            <a:rect l="l" t="t" r="r" b="b"/>
            <a:pathLst>
              <a:path w="43" h="56" extrusionOk="0">
                <a:moveTo>
                  <a:pt x="43" y="0"/>
                </a:moveTo>
                <a:cubicBezTo>
                  <a:pt x="40" y="26"/>
                  <a:pt x="19" y="35"/>
                  <a:pt x="2" y="56"/>
                </a:cubicBezTo>
                <a:cubicBezTo>
                  <a:pt x="0" y="21"/>
                  <a:pt x="33" y="18"/>
                  <a:pt x="43" y="0"/>
                </a:cubicBezTo>
                <a:close/>
              </a:path>
            </a:pathLst>
          </a:custGeom>
          <a:solidFill>
            <a:srgbClr val="827D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86"/>
          <p:cNvSpPr/>
          <p:nvPr/>
        </p:nvSpPr>
        <p:spPr>
          <a:xfrm>
            <a:off x="-74170" y="459528"/>
            <a:ext cx="608706" cy="1623150"/>
          </a:xfrm>
          <a:custGeom>
            <a:avLst/>
            <a:gdLst/>
            <a:ahLst/>
            <a:cxnLst/>
            <a:rect l="l" t="t" r="r" b="b"/>
            <a:pathLst>
              <a:path w="239" h="634" extrusionOk="0">
                <a:moveTo>
                  <a:pt x="61" y="619"/>
                </a:moveTo>
                <a:cubicBezTo>
                  <a:pt x="46" y="620"/>
                  <a:pt x="59" y="602"/>
                  <a:pt x="48" y="600"/>
                </a:cubicBezTo>
                <a:cubicBezTo>
                  <a:pt x="40" y="606"/>
                  <a:pt x="49" y="621"/>
                  <a:pt x="29" y="626"/>
                </a:cubicBezTo>
                <a:cubicBezTo>
                  <a:pt x="33" y="588"/>
                  <a:pt x="0" y="562"/>
                  <a:pt x="13" y="518"/>
                </a:cubicBezTo>
                <a:cubicBezTo>
                  <a:pt x="33" y="454"/>
                  <a:pt x="44" y="387"/>
                  <a:pt x="57" y="322"/>
                </a:cubicBezTo>
                <a:cubicBezTo>
                  <a:pt x="63" y="295"/>
                  <a:pt x="74" y="299"/>
                  <a:pt x="89" y="312"/>
                </a:cubicBezTo>
                <a:cubicBezTo>
                  <a:pt x="98" y="313"/>
                  <a:pt x="112" y="332"/>
                  <a:pt x="115" y="307"/>
                </a:cubicBezTo>
                <a:cubicBezTo>
                  <a:pt x="116" y="293"/>
                  <a:pt x="122" y="281"/>
                  <a:pt x="121" y="270"/>
                </a:cubicBezTo>
                <a:cubicBezTo>
                  <a:pt x="115" y="280"/>
                  <a:pt x="125" y="303"/>
                  <a:pt x="99" y="303"/>
                </a:cubicBezTo>
                <a:cubicBezTo>
                  <a:pt x="98" y="291"/>
                  <a:pt x="98" y="280"/>
                  <a:pt x="97" y="268"/>
                </a:cubicBezTo>
                <a:cubicBezTo>
                  <a:pt x="87" y="251"/>
                  <a:pt x="105" y="229"/>
                  <a:pt x="90" y="212"/>
                </a:cubicBezTo>
                <a:cubicBezTo>
                  <a:pt x="97" y="130"/>
                  <a:pt x="109" y="51"/>
                  <a:pt x="199" y="14"/>
                </a:cubicBezTo>
                <a:cubicBezTo>
                  <a:pt x="208" y="11"/>
                  <a:pt x="218" y="0"/>
                  <a:pt x="228" y="7"/>
                </a:cubicBezTo>
                <a:cubicBezTo>
                  <a:pt x="239" y="14"/>
                  <a:pt x="235" y="29"/>
                  <a:pt x="232" y="40"/>
                </a:cubicBezTo>
                <a:cubicBezTo>
                  <a:pt x="228" y="62"/>
                  <a:pt x="220" y="83"/>
                  <a:pt x="214" y="104"/>
                </a:cubicBezTo>
                <a:cubicBezTo>
                  <a:pt x="174" y="162"/>
                  <a:pt x="186" y="223"/>
                  <a:pt x="205" y="283"/>
                </a:cubicBezTo>
                <a:cubicBezTo>
                  <a:pt x="209" y="294"/>
                  <a:pt x="200" y="304"/>
                  <a:pt x="206" y="314"/>
                </a:cubicBezTo>
                <a:cubicBezTo>
                  <a:pt x="209" y="331"/>
                  <a:pt x="212" y="349"/>
                  <a:pt x="215" y="367"/>
                </a:cubicBezTo>
                <a:cubicBezTo>
                  <a:pt x="211" y="385"/>
                  <a:pt x="212" y="405"/>
                  <a:pt x="185" y="409"/>
                </a:cubicBezTo>
                <a:cubicBezTo>
                  <a:pt x="179" y="410"/>
                  <a:pt x="156" y="420"/>
                  <a:pt x="161" y="440"/>
                </a:cubicBezTo>
                <a:cubicBezTo>
                  <a:pt x="173" y="491"/>
                  <a:pt x="204" y="539"/>
                  <a:pt x="181" y="595"/>
                </a:cubicBezTo>
                <a:cubicBezTo>
                  <a:pt x="175" y="607"/>
                  <a:pt x="188" y="634"/>
                  <a:pt x="158" y="626"/>
                </a:cubicBezTo>
                <a:cubicBezTo>
                  <a:pt x="139" y="622"/>
                  <a:pt x="109" y="626"/>
                  <a:pt x="115" y="590"/>
                </a:cubicBezTo>
                <a:cubicBezTo>
                  <a:pt x="116" y="585"/>
                  <a:pt x="115" y="579"/>
                  <a:pt x="115" y="566"/>
                </a:cubicBezTo>
                <a:cubicBezTo>
                  <a:pt x="106" y="587"/>
                  <a:pt x="101" y="600"/>
                  <a:pt x="95" y="613"/>
                </a:cubicBezTo>
                <a:cubicBezTo>
                  <a:pt x="95" y="614"/>
                  <a:pt x="93" y="615"/>
                  <a:pt x="92" y="615"/>
                </a:cubicBezTo>
                <a:cubicBezTo>
                  <a:pt x="90" y="614"/>
                  <a:pt x="89" y="613"/>
                  <a:pt x="88" y="612"/>
                </a:cubicBezTo>
                <a:cubicBezTo>
                  <a:pt x="72" y="598"/>
                  <a:pt x="82" y="578"/>
                  <a:pt x="75" y="560"/>
                </a:cubicBezTo>
                <a:cubicBezTo>
                  <a:pt x="74" y="556"/>
                  <a:pt x="65" y="562"/>
                  <a:pt x="71" y="561"/>
                </a:cubicBezTo>
                <a:cubicBezTo>
                  <a:pt x="72" y="561"/>
                  <a:pt x="73" y="561"/>
                  <a:pt x="73" y="563"/>
                </a:cubicBezTo>
                <a:cubicBezTo>
                  <a:pt x="81" y="584"/>
                  <a:pt x="75" y="602"/>
                  <a:pt x="61" y="619"/>
                </a:cubicBezTo>
                <a:close/>
              </a:path>
            </a:pathLst>
          </a:custGeom>
          <a:solidFill>
            <a:srgbClr val="EF89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86"/>
          <p:cNvSpPr/>
          <p:nvPr/>
        </p:nvSpPr>
        <p:spPr>
          <a:xfrm>
            <a:off x="386810" y="1015475"/>
            <a:ext cx="357749" cy="1185186"/>
          </a:xfrm>
          <a:custGeom>
            <a:avLst/>
            <a:gdLst/>
            <a:ahLst/>
            <a:cxnLst/>
            <a:rect l="l" t="t" r="r" b="b"/>
            <a:pathLst>
              <a:path w="140" h="463" extrusionOk="0">
                <a:moveTo>
                  <a:pt x="98" y="87"/>
                </a:moveTo>
                <a:cubicBezTo>
                  <a:pt x="129" y="139"/>
                  <a:pt x="140" y="196"/>
                  <a:pt x="125" y="255"/>
                </a:cubicBezTo>
                <a:cubicBezTo>
                  <a:pt x="107" y="324"/>
                  <a:pt x="88" y="392"/>
                  <a:pt x="69" y="463"/>
                </a:cubicBezTo>
                <a:cubicBezTo>
                  <a:pt x="50" y="449"/>
                  <a:pt x="44" y="427"/>
                  <a:pt x="22" y="420"/>
                </a:cubicBezTo>
                <a:cubicBezTo>
                  <a:pt x="0" y="412"/>
                  <a:pt x="7" y="389"/>
                  <a:pt x="10" y="373"/>
                </a:cubicBezTo>
                <a:cubicBezTo>
                  <a:pt x="16" y="340"/>
                  <a:pt x="25" y="308"/>
                  <a:pt x="33" y="276"/>
                </a:cubicBezTo>
                <a:cubicBezTo>
                  <a:pt x="48" y="213"/>
                  <a:pt x="58" y="150"/>
                  <a:pt x="33" y="87"/>
                </a:cubicBezTo>
                <a:cubicBezTo>
                  <a:pt x="25" y="70"/>
                  <a:pt x="18" y="51"/>
                  <a:pt x="17" y="32"/>
                </a:cubicBezTo>
                <a:cubicBezTo>
                  <a:pt x="17" y="21"/>
                  <a:pt x="21" y="11"/>
                  <a:pt x="32" y="6"/>
                </a:cubicBezTo>
                <a:cubicBezTo>
                  <a:pt x="44" y="0"/>
                  <a:pt x="52" y="9"/>
                  <a:pt x="58" y="17"/>
                </a:cubicBezTo>
                <a:cubicBezTo>
                  <a:pt x="75" y="39"/>
                  <a:pt x="91" y="60"/>
                  <a:pt x="98" y="87"/>
                </a:cubicBezTo>
                <a:close/>
              </a:path>
            </a:pathLst>
          </a:custGeom>
          <a:solidFill>
            <a:srgbClr val="9B8D9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86"/>
          <p:cNvSpPr/>
          <p:nvPr/>
        </p:nvSpPr>
        <p:spPr>
          <a:xfrm>
            <a:off x="-189859" y="2279315"/>
            <a:ext cx="455640" cy="555947"/>
          </a:xfrm>
          <a:custGeom>
            <a:avLst/>
            <a:gdLst/>
            <a:ahLst/>
            <a:cxnLst/>
            <a:rect l="l" t="t" r="r" b="b"/>
            <a:pathLst>
              <a:path w="179" h="217" extrusionOk="0">
                <a:moveTo>
                  <a:pt x="179" y="44"/>
                </a:moveTo>
                <a:cubicBezTo>
                  <a:pt x="177" y="82"/>
                  <a:pt x="158" y="116"/>
                  <a:pt x="158" y="155"/>
                </a:cubicBezTo>
                <a:cubicBezTo>
                  <a:pt x="158" y="171"/>
                  <a:pt x="41" y="217"/>
                  <a:pt x="25" y="208"/>
                </a:cubicBezTo>
                <a:cubicBezTo>
                  <a:pt x="6" y="198"/>
                  <a:pt x="0" y="179"/>
                  <a:pt x="7" y="158"/>
                </a:cubicBezTo>
                <a:cubicBezTo>
                  <a:pt x="12" y="144"/>
                  <a:pt x="18" y="128"/>
                  <a:pt x="28" y="119"/>
                </a:cubicBezTo>
                <a:cubicBezTo>
                  <a:pt x="50" y="101"/>
                  <a:pt x="51" y="81"/>
                  <a:pt x="43" y="56"/>
                </a:cubicBezTo>
                <a:cubicBezTo>
                  <a:pt x="28" y="3"/>
                  <a:pt x="31" y="2"/>
                  <a:pt x="87" y="1"/>
                </a:cubicBezTo>
                <a:cubicBezTo>
                  <a:pt x="107" y="0"/>
                  <a:pt x="126" y="4"/>
                  <a:pt x="144" y="10"/>
                </a:cubicBezTo>
                <a:cubicBezTo>
                  <a:pt x="162" y="15"/>
                  <a:pt x="174" y="27"/>
                  <a:pt x="179" y="44"/>
                </a:cubicBezTo>
                <a:close/>
              </a:path>
            </a:pathLst>
          </a:custGeom>
          <a:solidFill>
            <a:srgbClr val="DDA2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86"/>
          <p:cNvSpPr/>
          <p:nvPr/>
        </p:nvSpPr>
        <p:spPr>
          <a:xfrm>
            <a:off x="-221896" y="784873"/>
            <a:ext cx="398685" cy="1061841"/>
          </a:xfrm>
          <a:custGeom>
            <a:avLst/>
            <a:gdLst/>
            <a:ahLst/>
            <a:cxnLst/>
            <a:rect l="l" t="t" r="r" b="b"/>
            <a:pathLst>
              <a:path w="156" h="415" extrusionOk="0">
                <a:moveTo>
                  <a:pt x="131" y="132"/>
                </a:moveTo>
                <a:cubicBezTo>
                  <a:pt x="77" y="215"/>
                  <a:pt x="82" y="314"/>
                  <a:pt x="52" y="415"/>
                </a:cubicBezTo>
                <a:cubicBezTo>
                  <a:pt x="38" y="339"/>
                  <a:pt x="33" y="272"/>
                  <a:pt x="15" y="207"/>
                </a:cubicBezTo>
                <a:cubicBezTo>
                  <a:pt x="0" y="153"/>
                  <a:pt x="40" y="104"/>
                  <a:pt x="69" y="60"/>
                </a:cubicBezTo>
                <a:cubicBezTo>
                  <a:pt x="85" y="35"/>
                  <a:pt x="108" y="15"/>
                  <a:pt x="134" y="0"/>
                </a:cubicBezTo>
                <a:cubicBezTo>
                  <a:pt x="156" y="19"/>
                  <a:pt x="134" y="39"/>
                  <a:pt x="137" y="59"/>
                </a:cubicBezTo>
                <a:cubicBezTo>
                  <a:pt x="122" y="82"/>
                  <a:pt x="150" y="109"/>
                  <a:pt x="131" y="132"/>
                </a:cubicBezTo>
                <a:close/>
              </a:path>
            </a:pathLst>
          </a:custGeom>
          <a:solidFill>
            <a:srgbClr val="F6CE7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86"/>
          <p:cNvSpPr/>
          <p:nvPr/>
        </p:nvSpPr>
        <p:spPr>
          <a:xfrm>
            <a:off x="-74170" y="3296466"/>
            <a:ext cx="717277" cy="371823"/>
          </a:xfrm>
          <a:custGeom>
            <a:avLst/>
            <a:gdLst/>
            <a:ahLst/>
            <a:cxnLst/>
            <a:rect l="l" t="t" r="r" b="b"/>
            <a:pathLst>
              <a:path w="281" h="145" extrusionOk="0">
                <a:moveTo>
                  <a:pt x="178" y="10"/>
                </a:moveTo>
                <a:cubicBezTo>
                  <a:pt x="203" y="27"/>
                  <a:pt x="227" y="8"/>
                  <a:pt x="251" y="6"/>
                </a:cubicBezTo>
                <a:cubicBezTo>
                  <a:pt x="280" y="2"/>
                  <a:pt x="281" y="11"/>
                  <a:pt x="275" y="34"/>
                </a:cubicBezTo>
                <a:cubicBezTo>
                  <a:pt x="252" y="125"/>
                  <a:pt x="213" y="145"/>
                  <a:pt x="125" y="113"/>
                </a:cubicBezTo>
                <a:cubicBezTo>
                  <a:pt x="112" y="108"/>
                  <a:pt x="99" y="105"/>
                  <a:pt x="87" y="101"/>
                </a:cubicBezTo>
                <a:cubicBezTo>
                  <a:pt x="78" y="102"/>
                  <a:pt x="73" y="98"/>
                  <a:pt x="71" y="90"/>
                </a:cubicBezTo>
                <a:cubicBezTo>
                  <a:pt x="56" y="63"/>
                  <a:pt x="22" y="82"/>
                  <a:pt x="0" y="56"/>
                </a:cubicBezTo>
                <a:cubicBezTo>
                  <a:pt x="53" y="33"/>
                  <a:pt x="100" y="0"/>
                  <a:pt x="161" y="9"/>
                </a:cubicBezTo>
                <a:cubicBezTo>
                  <a:pt x="167" y="4"/>
                  <a:pt x="173" y="5"/>
                  <a:pt x="178" y="10"/>
                </a:cubicBezTo>
                <a:close/>
              </a:path>
            </a:pathLst>
          </a:custGeom>
          <a:solidFill>
            <a:srgbClr val="9B8D9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86"/>
          <p:cNvSpPr/>
          <p:nvPr/>
        </p:nvSpPr>
        <p:spPr>
          <a:xfrm>
            <a:off x="-81289" y="3834537"/>
            <a:ext cx="626504" cy="554159"/>
          </a:xfrm>
          <a:custGeom>
            <a:avLst/>
            <a:gdLst/>
            <a:ahLst/>
            <a:cxnLst/>
            <a:rect l="l" t="t" r="r" b="b"/>
            <a:pathLst>
              <a:path w="246" h="217" extrusionOk="0">
                <a:moveTo>
                  <a:pt x="246" y="179"/>
                </a:moveTo>
                <a:cubicBezTo>
                  <a:pt x="227" y="215"/>
                  <a:pt x="203" y="217"/>
                  <a:pt x="169" y="197"/>
                </a:cubicBezTo>
                <a:cubicBezTo>
                  <a:pt x="146" y="183"/>
                  <a:pt x="122" y="168"/>
                  <a:pt x="93" y="168"/>
                </a:cubicBezTo>
                <a:cubicBezTo>
                  <a:pt x="62" y="154"/>
                  <a:pt x="36" y="136"/>
                  <a:pt x="29" y="98"/>
                </a:cubicBezTo>
                <a:cubicBezTo>
                  <a:pt x="7" y="74"/>
                  <a:pt x="0" y="56"/>
                  <a:pt x="30" y="25"/>
                </a:cubicBezTo>
                <a:cubicBezTo>
                  <a:pt x="55" y="0"/>
                  <a:pt x="69" y="2"/>
                  <a:pt x="92" y="17"/>
                </a:cubicBezTo>
                <a:cubicBezTo>
                  <a:pt x="122" y="35"/>
                  <a:pt x="133" y="72"/>
                  <a:pt x="162" y="91"/>
                </a:cubicBezTo>
                <a:cubicBezTo>
                  <a:pt x="196" y="114"/>
                  <a:pt x="222" y="146"/>
                  <a:pt x="246" y="179"/>
                </a:cubicBezTo>
                <a:close/>
              </a:path>
            </a:pathLst>
          </a:custGeom>
          <a:solidFill>
            <a:srgbClr val="E6845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86"/>
          <p:cNvSpPr/>
          <p:nvPr/>
        </p:nvSpPr>
        <p:spPr>
          <a:xfrm>
            <a:off x="247982" y="2409811"/>
            <a:ext cx="590908" cy="341434"/>
          </a:xfrm>
          <a:custGeom>
            <a:avLst/>
            <a:gdLst/>
            <a:ahLst/>
            <a:cxnLst/>
            <a:rect l="l" t="t" r="r" b="b"/>
            <a:pathLst>
              <a:path w="232" h="133" extrusionOk="0">
                <a:moveTo>
                  <a:pt x="140" y="133"/>
                </a:moveTo>
                <a:cubicBezTo>
                  <a:pt x="103" y="114"/>
                  <a:pt x="64" y="104"/>
                  <a:pt x="22" y="97"/>
                </a:cubicBezTo>
                <a:cubicBezTo>
                  <a:pt x="0" y="94"/>
                  <a:pt x="5" y="64"/>
                  <a:pt x="11" y="47"/>
                </a:cubicBezTo>
                <a:cubicBezTo>
                  <a:pt x="17" y="29"/>
                  <a:pt x="19" y="0"/>
                  <a:pt x="48" y="5"/>
                </a:cubicBezTo>
                <a:cubicBezTo>
                  <a:pt x="103" y="13"/>
                  <a:pt x="158" y="22"/>
                  <a:pt x="203" y="58"/>
                </a:cubicBezTo>
                <a:cubicBezTo>
                  <a:pt x="226" y="76"/>
                  <a:pt x="232" y="92"/>
                  <a:pt x="199" y="106"/>
                </a:cubicBezTo>
                <a:cubicBezTo>
                  <a:pt x="180" y="114"/>
                  <a:pt x="162" y="123"/>
                  <a:pt x="140" y="133"/>
                </a:cubicBezTo>
                <a:close/>
              </a:path>
            </a:pathLst>
          </a:custGeom>
          <a:solidFill>
            <a:srgbClr val="796A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86"/>
          <p:cNvSpPr/>
          <p:nvPr/>
        </p:nvSpPr>
        <p:spPr>
          <a:xfrm>
            <a:off x="262221" y="2740520"/>
            <a:ext cx="510815" cy="580974"/>
          </a:xfrm>
          <a:custGeom>
            <a:avLst/>
            <a:gdLst/>
            <a:ahLst/>
            <a:cxnLst/>
            <a:rect l="l" t="t" r="r" b="b"/>
            <a:pathLst>
              <a:path w="200" h="227" extrusionOk="0">
                <a:moveTo>
                  <a:pt x="46" y="227"/>
                </a:moveTo>
                <a:cubicBezTo>
                  <a:pt x="41" y="227"/>
                  <a:pt x="35" y="227"/>
                  <a:pt x="29" y="226"/>
                </a:cubicBezTo>
                <a:cubicBezTo>
                  <a:pt x="0" y="201"/>
                  <a:pt x="29" y="184"/>
                  <a:pt x="36" y="162"/>
                </a:cubicBezTo>
                <a:cubicBezTo>
                  <a:pt x="59" y="91"/>
                  <a:pt x="119" y="52"/>
                  <a:pt x="172" y="8"/>
                </a:cubicBezTo>
                <a:cubicBezTo>
                  <a:pt x="177" y="4"/>
                  <a:pt x="185" y="3"/>
                  <a:pt x="192" y="0"/>
                </a:cubicBezTo>
                <a:cubicBezTo>
                  <a:pt x="200" y="35"/>
                  <a:pt x="182" y="64"/>
                  <a:pt x="172" y="95"/>
                </a:cubicBezTo>
                <a:cubicBezTo>
                  <a:pt x="161" y="129"/>
                  <a:pt x="146" y="163"/>
                  <a:pt x="156" y="200"/>
                </a:cubicBezTo>
                <a:cubicBezTo>
                  <a:pt x="119" y="209"/>
                  <a:pt x="83" y="218"/>
                  <a:pt x="46" y="227"/>
                </a:cubicBezTo>
                <a:close/>
              </a:path>
            </a:pathLst>
          </a:custGeom>
          <a:solidFill>
            <a:srgbClr val="7543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86"/>
          <p:cNvSpPr/>
          <p:nvPr/>
        </p:nvSpPr>
        <p:spPr>
          <a:xfrm>
            <a:off x="18382" y="2088042"/>
            <a:ext cx="587348" cy="337859"/>
          </a:xfrm>
          <a:custGeom>
            <a:avLst/>
            <a:gdLst/>
            <a:ahLst/>
            <a:cxnLst/>
            <a:rect l="l" t="t" r="r" b="b"/>
            <a:pathLst>
              <a:path w="231" h="132" extrusionOk="0">
                <a:moveTo>
                  <a:pt x="97" y="119"/>
                </a:moveTo>
                <a:cubicBezTo>
                  <a:pt x="83" y="111"/>
                  <a:pt x="71" y="99"/>
                  <a:pt x="62" y="85"/>
                </a:cubicBezTo>
                <a:cubicBezTo>
                  <a:pt x="63" y="57"/>
                  <a:pt x="41" y="69"/>
                  <a:pt x="29" y="64"/>
                </a:cubicBezTo>
                <a:cubicBezTo>
                  <a:pt x="14" y="59"/>
                  <a:pt x="0" y="50"/>
                  <a:pt x="16" y="36"/>
                </a:cubicBezTo>
                <a:cubicBezTo>
                  <a:pt x="37" y="18"/>
                  <a:pt x="59" y="0"/>
                  <a:pt x="93" y="0"/>
                </a:cubicBezTo>
                <a:cubicBezTo>
                  <a:pt x="159" y="1"/>
                  <a:pt x="193" y="36"/>
                  <a:pt x="216" y="92"/>
                </a:cubicBezTo>
                <a:cubicBezTo>
                  <a:pt x="231" y="127"/>
                  <a:pt x="216" y="132"/>
                  <a:pt x="187" y="128"/>
                </a:cubicBezTo>
                <a:cubicBezTo>
                  <a:pt x="173" y="126"/>
                  <a:pt x="158" y="120"/>
                  <a:pt x="144" y="116"/>
                </a:cubicBezTo>
                <a:cubicBezTo>
                  <a:pt x="128" y="111"/>
                  <a:pt x="112" y="106"/>
                  <a:pt x="97" y="119"/>
                </a:cubicBezTo>
                <a:close/>
              </a:path>
            </a:pathLst>
          </a:custGeom>
          <a:solidFill>
            <a:srgbClr val="95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86"/>
          <p:cNvSpPr/>
          <p:nvPr/>
        </p:nvSpPr>
        <p:spPr>
          <a:xfrm>
            <a:off x="644887" y="1834201"/>
            <a:ext cx="306133" cy="663204"/>
          </a:xfrm>
          <a:custGeom>
            <a:avLst/>
            <a:gdLst/>
            <a:ahLst/>
            <a:cxnLst/>
            <a:rect l="l" t="t" r="r" b="b"/>
            <a:pathLst>
              <a:path w="120" h="259" extrusionOk="0">
                <a:moveTo>
                  <a:pt x="8" y="191"/>
                </a:moveTo>
                <a:cubicBezTo>
                  <a:pt x="27" y="163"/>
                  <a:pt x="14" y="128"/>
                  <a:pt x="18" y="95"/>
                </a:cubicBezTo>
                <a:cubicBezTo>
                  <a:pt x="19" y="88"/>
                  <a:pt x="24" y="77"/>
                  <a:pt x="21" y="74"/>
                </a:cubicBezTo>
                <a:cubicBezTo>
                  <a:pt x="0" y="53"/>
                  <a:pt x="5" y="29"/>
                  <a:pt x="22" y="16"/>
                </a:cubicBezTo>
                <a:cubicBezTo>
                  <a:pt x="43" y="0"/>
                  <a:pt x="51" y="30"/>
                  <a:pt x="63" y="40"/>
                </a:cubicBezTo>
                <a:cubicBezTo>
                  <a:pt x="120" y="84"/>
                  <a:pt x="120" y="85"/>
                  <a:pt x="92" y="163"/>
                </a:cubicBezTo>
                <a:cubicBezTo>
                  <a:pt x="84" y="187"/>
                  <a:pt x="72" y="210"/>
                  <a:pt x="63" y="233"/>
                </a:cubicBezTo>
                <a:cubicBezTo>
                  <a:pt x="59" y="243"/>
                  <a:pt x="60" y="257"/>
                  <a:pt x="48" y="258"/>
                </a:cubicBezTo>
                <a:cubicBezTo>
                  <a:pt x="35" y="259"/>
                  <a:pt x="26" y="247"/>
                  <a:pt x="21" y="237"/>
                </a:cubicBezTo>
                <a:cubicBezTo>
                  <a:pt x="15" y="224"/>
                  <a:pt x="13" y="208"/>
                  <a:pt x="8" y="191"/>
                </a:cubicBezTo>
                <a:close/>
              </a:path>
            </a:pathLst>
          </a:custGeom>
          <a:solidFill>
            <a:srgbClr val="8B4C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86"/>
          <p:cNvSpPr/>
          <p:nvPr/>
        </p:nvSpPr>
        <p:spPr>
          <a:xfrm>
            <a:off x="153650" y="3718342"/>
            <a:ext cx="626504" cy="368248"/>
          </a:xfrm>
          <a:custGeom>
            <a:avLst/>
            <a:gdLst/>
            <a:ahLst/>
            <a:cxnLst/>
            <a:rect l="l" t="t" r="r" b="b"/>
            <a:pathLst>
              <a:path w="246" h="144" extrusionOk="0">
                <a:moveTo>
                  <a:pt x="64" y="144"/>
                </a:moveTo>
                <a:cubicBezTo>
                  <a:pt x="37" y="121"/>
                  <a:pt x="15" y="94"/>
                  <a:pt x="0" y="62"/>
                </a:cubicBezTo>
                <a:cubicBezTo>
                  <a:pt x="1" y="54"/>
                  <a:pt x="3" y="45"/>
                  <a:pt x="13" y="52"/>
                </a:cubicBezTo>
                <a:cubicBezTo>
                  <a:pt x="57" y="83"/>
                  <a:pt x="92" y="65"/>
                  <a:pt x="127" y="35"/>
                </a:cubicBezTo>
                <a:cubicBezTo>
                  <a:pt x="139" y="0"/>
                  <a:pt x="166" y="11"/>
                  <a:pt x="190" y="15"/>
                </a:cubicBezTo>
                <a:cubicBezTo>
                  <a:pt x="210" y="23"/>
                  <a:pt x="246" y="14"/>
                  <a:pt x="241" y="48"/>
                </a:cubicBezTo>
                <a:cubicBezTo>
                  <a:pt x="237" y="81"/>
                  <a:pt x="217" y="110"/>
                  <a:pt x="175" y="108"/>
                </a:cubicBezTo>
                <a:cubicBezTo>
                  <a:pt x="142" y="107"/>
                  <a:pt x="110" y="110"/>
                  <a:pt x="77" y="102"/>
                </a:cubicBezTo>
                <a:cubicBezTo>
                  <a:pt x="49" y="95"/>
                  <a:pt x="55" y="111"/>
                  <a:pt x="63" y="126"/>
                </a:cubicBezTo>
                <a:cubicBezTo>
                  <a:pt x="69" y="132"/>
                  <a:pt x="69" y="138"/>
                  <a:pt x="64" y="144"/>
                </a:cubicBezTo>
                <a:close/>
              </a:path>
            </a:pathLst>
          </a:custGeom>
          <a:solidFill>
            <a:srgbClr val="D06B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86"/>
          <p:cNvSpPr/>
          <p:nvPr/>
        </p:nvSpPr>
        <p:spPr>
          <a:xfrm>
            <a:off x="-99087" y="4290377"/>
            <a:ext cx="412923" cy="328920"/>
          </a:xfrm>
          <a:custGeom>
            <a:avLst/>
            <a:gdLst/>
            <a:ahLst/>
            <a:cxnLst/>
            <a:rect l="l" t="t" r="r" b="b"/>
            <a:pathLst>
              <a:path w="162" h="129" extrusionOk="0">
                <a:moveTo>
                  <a:pt x="78" y="129"/>
                </a:moveTo>
                <a:cubicBezTo>
                  <a:pt x="48" y="129"/>
                  <a:pt x="0" y="71"/>
                  <a:pt x="1" y="34"/>
                </a:cubicBezTo>
                <a:cubicBezTo>
                  <a:pt x="2" y="7"/>
                  <a:pt x="18" y="0"/>
                  <a:pt x="43" y="0"/>
                </a:cubicBezTo>
                <a:cubicBezTo>
                  <a:pt x="90" y="1"/>
                  <a:pt x="162" y="34"/>
                  <a:pt x="160" y="56"/>
                </a:cubicBezTo>
                <a:cubicBezTo>
                  <a:pt x="157" y="95"/>
                  <a:pt x="119" y="129"/>
                  <a:pt x="78" y="129"/>
                </a:cubicBezTo>
                <a:close/>
              </a:path>
            </a:pathLst>
          </a:custGeom>
          <a:solidFill>
            <a:srgbClr val="A252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86"/>
          <p:cNvSpPr/>
          <p:nvPr/>
        </p:nvSpPr>
        <p:spPr>
          <a:xfrm>
            <a:off x="-150702" y="2806661"/>
            <a:ext cx="535733" cy="341434"/>
          </a:xfrm>
          <a:custGeom>
            <a:avLst/>
            <a:gdLst/>
            <a:ahLst/>
            <a:cxnLst/>
            <a:rect l="l" t="t" r="r" b="b"/>
            <a:pathLst>
              <a:path w="210" h="133" extrusionOk="0">
                <a:moveTo>
                  <a:pt x="200" y="63"/>
                </a:moveTo>
                <a:cubicBezTo>
                  <a:pt x="184" y="82"/>
                  <a:pt x="163" y="87"/>
                  <a:pt x="137" y="79"/>
                </a:cubicBezTo>
                <a:cubicBezTo>
                  <a:pt x="148" y="108"/>
                  <a:pt x="198" y="72"/>
                  <a:pt x="189" y="120"/>
                </a:cubicBezTo>
                <a:cubicBezTo>
                  <a:pt x="150" y="115"/>
                  <a:pt x="111" y="111"/>
                  <a:pt x="74" y="130"/>
                </a:cubicBezTo>
                <a:cubicBezTo>
                  <a:pt x="68" y="133"/>
                  <a:pt x="63" y="127"/>
                  <a:pt x="60" y="121"/>
                </a:cubicBezTo>
                <a:cubicBezTo>
                  <a:pt x="59" y="84"/>
                  <a:pt x="14" y="92"/>
                  <a:pt x="2" y="65"/>
                </a:cubicBezTo>
                <a:cubicBezTo>
                  <a:pt x="0" y="8"/>
                  <a:pt x="45" y="9"/>
                  <a:pt x="82" y="0"/>
                </a:cubicBezTo>
                <a:cubicBezTo>
                  <a:pt x="114" y="5"/>
                  <a:pt x="144" y="15"/>
                  <a:pt x="173" y="26"/>
                </a:cubicBezTo>
                <a:cubicBezTo>
                  <a:pt x="188" y="32"/>
                  <a:pt x="210" y="37"/>
                  <a:pt x="200" y="63"/>
                </a:cubicBezTo>
                <a:close/>
              </a:path>
            </a:pathLst>
          </a:custGeom>
          <a:solidFill>
            <a:srgbClr val="D2844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86"/>
          <p:cNvSpPr/>
          <p:nvPr/>
        </p:nvSpPr>
        <p:spPr>
          <a:xfrm>
            <a:off x="150090" y="169935"/>
            <a:ext cx="359528" cy="471929"/>
          </a:xfrm>
          <a:custGeom>
            <a:avLst/>
            <a:gdLst/>
            <a:ahLst/>
            <a:cxnLst/>
            <a:rect l="l" t="t" r="r" b="b"/>
            <a:pathLst>
              <a:path w="141" h="184" extrusionOk="0">
                <a:moveTo>
                  <a:pt x="0" y="82"/>
                </a:moveTo>
                <a:cubicBezTo>
                  <a:pt x="6" y="73"/>
                  <a:pt x="11" y="64"/>
                  <a:pt x="18" y="57"/>
                </a:cubicBezTo>
                <a:cubicBezTo>
                  <a:pt x="58" y="11"/>
                  <a:pt x="94" y="0"/>
                  <a:pt x="127" y="57"/>
                </a:cubicBezTo>
                <a:cubicBezTo>
                  <a:pt x="141" y="80"/>
                  <a:pt x="135" y="92"/>
                  <a:pt x="117" y="106"/>
                </a:cubicBezTo>
                <a:cubicBezTo>
                  <a:pt x="90" y="126"/>
                  <a:pt x="59" y="143"/>
                  <a:pt x="36" y="169"/>
                </a:cubicBezTo>
                <a:cubicBezTo>
                  <a:pt x="24" y="182"/>
                  <a:pt x="15" y="184"/>
                  <a:pt x="9" y="162"/>
                </a:cubicBezTo>
                <a:cubicBezTo>
                  <a:pt x="2" y="135"/>
                  <a:pt x="1" y="108"/>
                  <a:pt x="1" y="81"/>
                </a:cubicBezTo>
                <a:lnTo>
                  <a:pt x="0" y="82"/>
                </a:lnTo>
                <a:close/>
              </a:path>
            </a:pathLst>
          </a:custGeom>
          <a:solidFill>
            <a:srgbClr val="7A6A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86"/>
          <p:cNvSpPr/>
          <p:nvPr/>
        </p:nvSpPr>
        <p:spPr>
          <a:xfrm>
            <a:off x="591491" y="2690467"/>
            <a:ext cx="309693" cy="563098"/>
          </a:xfrm>
          <a:custGeom>
            <a:avLst/>
            <a:gdLst/>
            <a:ahLst/>
            <a:cxnLst/>
            <a:rect l="l" t="t" r="r" b="b"/>
            <a:pathLst>
              <a:path w="122" h="220" extrusionOk="0">
                <a:moveTo>
                  <a:pt x="27" y="220"/>
                </a:moveTo>
                <a:cubicBezTo>
                  <a:pt x="0" y="213"/>
                  <a:pt x="8" y="193"/>
                  <a:pt x="13" y="177"/>
                </a:cubicBezTo>
                <a:cubicBezTo>
                  <a:pt x="29" y="125"/>
                  <a:pt x="46" y="73"/>
                  <a:pt x="63" y="20"/>
                </a:cubicBezTo>
                <a:cubicBezTo>
                  <a:pt x="92" y="0"/>
                  <a:pt x="110" y="2"/>
                  <a:pt x="108" y="43"/>
                </a:cubicBezTo>
                <a:cubicBezTo>
                  <a:pt x="108" y="44"/>
                  <a:pt x="108" y="46"/>
                  <a:pt x="108" y="47"/>
                </a:cubicBezTo>
                <a:cubicBezTo>
                  <a:pt x="122" y="124"/>
                  <a:pt x="98" y="183"/>
                  <a:pt x="27" y="220"/>
                </a:cubicBezTo>
                <a:close/>
              </a:path>
            </a:pathLst>
          </a:custGeom>
          <a:solidFill>
            <a:srgbClr val="954F3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86"/>
          <p:cNvSpPr/>
          <p:nvPr/>
        </p:nvSpPr>
        <p:spPr>
          <a:xfrm>
            <a:off x="-168501" y="3053351"/>
            <a:ext cx="500136" cy="294956"/>
          </a:xfrm>
          <a:custGeom>
            <a:avLst/>
            <a:gdLst/>
            <a:ahLst/>
            <a:cxnLst/>
            <a:rect l="l" t="t" r="r" b="b"/>
            <a:pathLst>
              <a:path w="196" h="115" extrusionOk="0">
                <a:moveTo>
                  <a:pt x="70" y="24"/>
                </a:moveTo>
                <a:cubicBezTo>
                  <a:pt x="96" y="36"/>
                  <a:pt x="109" y="0"/>
                  <a:pt x="139" y="7"/>
                </a:cubicBezTo>
                <a:cubicBezTo>
                  <a:pt x="159" y="11"/>
                  <a:pt x="178" y="14"/>
                  <a:pt x="196" y="24"/>
                </a:cubicBezTo>
                <a:cubicBezTo>
                  <a:pt x="169" y="97"/>
                  <a:pt x="102" y="100"/>
                  <a:pt x="40" y="112"/>
                </a:cubicBezTo>
                <a:cubicBezTo>
                  <a:pt x="27" y="115"/>
                  <a:pt x="13" y="107"/>
                  <a:pt x="7" y="94"/>
                </a:cubicBezTo>
                <a:cubicBezTo>
                  <a:pt x="0" y="80"/>
                  <a:pt x="16" y="75"/>
                  <a:pt x="23" y="67"/>
                </a:cubicBezTo>
                <a:cubicBezTo>
                  <a:pt x="28" y="61"/>
                  <a:pt x="32" y="55"/>
                  <a:pt x="37" y="50"/>
                </a:cubicBezTo>
                <a:cubicBezTo>
                  <a:pt x="41" y="33"/>
                  <a:pt x="50" y="22"/>
                  <a:pt x="70" y="24"/>
                </a:cubicBezTo>
                <a:close/>
              </a:path>
            </a:pathLst>
          </a:custGeom>
          <a:solidFill>
            <a:srgbClr val="E7B4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86"/>
          <p:cNvSpPr/>
          <p:nvPr/>
        </p:nvSpPr>
        <p:spPr>
          <a:xfrm>
            <a:off x="-132904" y="296856"/>
            <a:ext cx="288334" cy="486230"/>
          </a:xfrm>
          <a:custGeom>
            <a:avLst/>
            <a:gdLst/>
            <a:ahLst/>
            <a:cxnLst/>
            <a:rect l="l" t="t" r="r" b="b"/>
            <a:pathLst>
              <a:path w="113" h="190" extrusionOk="0">
                <a:moveTo>
                  <a:pt x="112" y="32"/>
                </a:moveTo>
                <a:cubicBezTo>
                  <a:pt x="95" y="54"/>
                  <a:pt x="101" y="79"/>
                  <a:pt x="105" y="102"/>
                </a:cubicBezTo>
                <a:cubicBezTo>
                  <a:pt x="113" y="162"/>
                  <a:pt x="110" y="168"/>
                  <a:pt x="48" y="181"/>
                </a:cubicBezTo>
                <a:cubicBezTo>
                  <a:pt x="41" y="183"/>
                  <a:pt x="35" y="187"/>
                  <a:pt x="28" y="190"/>
                </a:cubicBezTo>
                <a:cubicBezTo>
                  <a:pt x="20" y="174"/>
                  <a:pt x="36" y="163"/>
                  <a:pt x="36" y="149"/>
                </a:cubicBezTo>
                <a:cubicBezTo>
                  <a:pt x="23" y="144"/>
                  <a:pt x="25" y="173"/>
                  <a:pt x="11" y="160"/>
                </a:cubicBezTo>
                <a:cubicBezTo>
                  <a:pt x="0" y="149"/>
                  <a:pt x="0" y="134"/>
                  <a:pt x="6" y="118"/>
                </a:cubicBezTo>
                <a:cubicBezTo>
                  <a:pt x="17" y="89"/>
                  <a:pt x="74" y="25"/>
                  <a:pt x="111" y="0"/>
                </a:cubicBezTo>
                <a:cubicBezTo>
                  <a:pt x="111" y="12"/>
                  <a:pt x="111" y="23"/>
                  <a:pt x="111" y="33"/>
                </a:cubicBezTo>
                <a:cubicBezTo>
                  <a:pt x="111" y="33"/>
                  <a:pt x="112" y="32"/>
                  <a:pt x="112" y="32"/>
                </a:cubicBezTo>
                <a:close/>
              </a:path>
            </a:pathLst>
          </a:custGeom>
          <a:solidFill>
            <a:srgbClr val="CC82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86"/>
          <p:cNvSpPr/>
          <p:nvPr/>
        </p:nvSpPr>
        <p:spPr>
          <a:xfrm>
            <a:off x="342313" y="725883"/>
            <a:ext cx="315033" cy="538071"/>
          </a:xfrm>
          <a:custGeom>
            <a:avLst/>
            <a:gdLst/>
            <a:ahLst/>
            <a:cxnLst/>
            <a:rect l="l" t="t" r="r" b="b"/>
            <a:pathLst>
              <a:path w="124" h="210" extrusionOk="0">
                <a:moveTo>
                  <a:pt x="116" y="200"/>
                </a:moveTo>
                <a:cubicBezTo>
                  <a:pt x="96" y="175"/>
                  <a:pt x="76" y="149"/>
                  <a:pt x="55" y="122"/>
                </a:cubicBezTo>
                <a:cubicBezTo>
                  <a:pt x="34" y="149"/>
                  <a:pt x="59" y="175"/>
                  <a:pt x="51" y="200"/>
                </a:cubicBezTo>
                <a:cubicBezTo>
                  <a:pt x="48" y="203"/>
                  <a:pt x="45" y="206"/>
                  <a:pt x="43" y="210"/>
                </a:cubicBezTo>
                <a:cubicBezTo>
                  <a:pt x="30" y="167"/>
                  <a:pt x="13" y="125"/>
                  <a:pt x="6" y="82"/>
                </a:cubicBezTo>
                <a:cubicBezTo>
                  <a:pt x="0" y="47"/>
                  <a:pt x="36" y="28"/>
                  <a:pt x="51" y="0"/>
                </a:cubicBezTo>
                <a:cubicBezTo>
                  <a:pt x="58" y="1"/>
                  <a:pt x="64" y="11"/>
                  <a:pt x="71" y="0"/>
                </a:cubicBezTo>
                <a:cubicBezTo>
                  <a:pt x="101" y="10"/>
                  <a:pt x="90" y="41"/>
                  <a:pt x="95" y="60"/>
                </a:cubicBezTo>
                <a:cubicBezTo>
                  <a:pt x="107" y="103"/>
                  <a:pt x="114" y="147"/>
                  <a:pt x="124" y="191"/>
                </a:cubicBezTo>
                <a:cubicBezTo>
                  <a:pt x="121" y="194"/>
                  <a:pt x="118" y="197"/>
                  <a:pt x="116" y="200"/>
                </a:cubicBezTo>
                <a:close/>
              </a:path>
            </a:pathLst>
          </a:custGeom>
          <a:solidFill>
            <a:srgbClr val="6455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86"/>
          <p:cNvSpPr/>
          <p:nvPr/>
        </p:nvSpPr>
        <p:spPr>
          <a:xfrm>
            <a:off x="59319" y="2704768"/>
            <a:ext cx="478778" cy="264566"/>
          </a:xfrm>
          <a:custGeom>
            <a:avLst/>
            <a:gdLst/>
            <a:ahLst/>
            <a:cxnLst/>
            <a:rect l="l" t="t" r="r" b="b"/>
            <a:pathLst>
              <a:path w="188" h="103" extrusionOk="0">
                <a:moveTo>
                  <a:pt x="118" y="103"/>
                </a:moveTo>
                <a:cubicBezTo>
                  <a:pt x="109" y="78"/>
                  <a:pt x="85" y="76"/>
                  <a:pt x="65" y="69"/>
                </a:cubicBezTo>
                <a:cubicBezTo>
                  <a:pt x="42" y="62"/>
                  <a:pt x="17" y="61"/>
                  <a:pt x="0" y="40"/>
                </a:cubicBezTo>
                <a:cubicBezTo>
                  <a:pt x="35" y="22"/>
                  <a:pt x="73" y="14"/>
                  <a:pt x="111" y="6"/>
                </a:cubicBezTo>
                <a:cubicBezTo>
                  <a:pt x="140" y="0"/>
                  <a:pt x="177" y="7"/>
                  <a:pt x="183" y="36"/>
                </a:cubicBezTo>
                <a:cubicBezTo>
                  <a:pt x="188" y="60"/>
                  <a:pt x="168" y="90"/>
                  <a:pt x="135" y="97"/>
                </a:cubicBezTo>
                <a:cubicBezTo>
                  <a:pt x="129" y="98"/>
                  <a:pt x="124" y="101"/>
                  <a:pt x="118" y="103"/>
                </a:cubicBezTo>
                <a:close/>
              </a:path>
            </a:pathLst>
          </a:custGeom>
          <a:solidFill>
            <a:srgbClr val="C262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86"/>
          <p:cNvSpPr/>
          <p:nvPr/>
        </p:nvSpPr>
        <p:spPr>
          <a:xfrm>
            <a:off x="-106207" y="3464502"/>
            <a:ext cx="409364" cy="307469"/>
          </a:xfrm>
          <a:custGeom>
            <a:avLst/>
            <a:gdLst/>
            <a:ahLst/>
            <a:cxnLst/>
            <a:rect l="l" t="t" r="r" b="b"/>
            <a:pathLst>
              <a:path w="161" h="120" extrusionOk="0">
                <a:moveTo>
                  <a:pt x="84" y="24"/>
                </a:moveTo>
                <a:cubicBezTo>
                  <a:pt x="89" y="28"/>
                  <a:pt x="94" y="31"/>
                  <a:pt x="100" y="35"/>
                </a:cubicBezTo>
                <a:cubicBezTo>
                  <a:pt x="104" y="39"/>
                  <a:pt x="109" y="43"/>
                  <a:pt x="113" y="47"/>
                </a:cubicBezTo>
                <a:cubicBezTo>
                  <a:pt x="125" y="60"/>
                  <a:pt x="161" y="60"/>
                  <a:pt x="148" y="81"/>
                </a:cubicBezTo>
                <a:cubicBezTo>
                  <a:pt x="134" y="106"/>
                  <a:pt x="103" y="120"/>
                  <a:pt x="70" y="110"/>
                </a:cubicBezTo>
                <a:cubicBezTo>
                  <a:pt x="66" y="109"/>
                  <a:pt x="62" y="106"/>
                  <a:pt x="58" y="104"/>
                </a:cubicBezTo>
                <a:cubicBezTo>
                  <a:pt x="30" y="86"/>
                  <a:pt x="0" y="55"/>
                  <a:pt x="8" y="30"/>
                </a:cubicBezTo>
                <a:cubicBezTo>
                  <a:pt x="17" y="0"/>
                  <a:pt x="57" y="23"/>
                  <a:pt x="84" y="24"/>
                </a:cubicBezTo>
                <a:close/>
              </a:path>
            </a:pathLst>
          </a:custGeom>
          <a:solidFill>
            <a:srgbClr val="F5CF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86"/>
          <p:cNvSpPr/>
          <p:nvPr/>
        </p:nvSpPr>
        <p:spPr>
          <a:xfrm>
            <a:off x="313836" y="4024024"/>
            <a:ext cx="354189" cy="268142"/>
          </a:xfrm>
          <a:custGeom>
            <a:avLst/>
            <a:gdLst/>
            <a:ahLst/>
            <a:cxnLst/>
            <a:rect l="l" t="t" r="r" b="b"/>
            <a:pathLst>
              <a:path w="139" h="105" extrusionOk="0">
                <a:moveTo>
                  <a:pt x="1" y="25"/>
                </a:moveTo>
                <a:cubicBezTo>
                  <a:pt x="1" y="19"/>
                  <a:pt x="0" y="13"/>
                  <a:pt x="0" y="7"/>
                </a:cubicBezTo>
                <a:cubicBezTo>
                  <a:pt x="23" y="6"/>
                  <a:pt x="46" y="11"/>
                  <a:pt x="70" y="8"/>
                </a:cubicBezTo>
                <a:cubicBezTo>
                  <a:pt x="125" y="0"/>
                  <a:pt x="139" y="25"/>
                  <a:pt x="115" y="74"/>
                </a:cubicBezTo>
                <a:cubicBezTo>
                  <a:pt x="109" y="85"/>
                  <a:pt x="105" y="99"/>
                  <a:pt x="91" y="105"/>
                </a:cubicBezTo>
                <a:cubicBezTo>
                  <a:pt x="58" y="99"/>
                  <a:pt x="50" y="64"/>
                  <a:pt x="27" y="46"/>
                </a:cubicBezTo>
                <a:cubicBezTo>
                  <a:pt x="18" y="39"/>
                  <a:pt x="16" y="24"/>
                  <a:pt x="1" y="25"/>
                </a:cubicBezTo>
                <a:close/>
              </a:path>
            </a:pathLst>
          </a:custGeom>
          <a:solidFill>
            <a:srgbClr val="D473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86"/>
          <p:cNvSpPr/>
          <p:nvPr/>
        </p:nvSpPr>
        <p:spPr>
          <a:xfrm>
            <a:off x="522078" y="654378"/>
            <a:ext cx="201123" cy="593487"/>
          </a:xfrm>
          <a:custGeom>
            <a:avLst/>
            <a:gdLst/>
            <a:ahLst/>
            <a:cxnLst/>
            <a:rect l="l" t="t" r="r" b="b"/>
            <a:pathLst>
              <a:path w="79" h="232" extrusionOk="0">
                <a:moveTo>
                  <a:pt x="53" y="219"/>
                </a:moveTo>
                <a:cubicBezTo>
                  <a:pt x="18" y="167"/>
                  <a:pt x="22" y="105"/>
                  <a:pt x="8" y="48"/>
                </a:cubicBezTo>
                <a:cubicBezTo>
                  <a:pt x="6" y="41"/>
                  <a:pt x="7" y="33"/>
                  <a:pt x="0" y="28"/>
                </a:cubicBezTo>
                <a:cubicBezTo>
                  <a:pt x="1" y="21"/>
                  <a:pt x="0" y="11"/>
                  <a:pt x="5" y="8"/>
                </a:cubicBezTo>
                <a:cubicBezTo>
                  <a:pt x="13" y="0"/>
                  <a:pt x="17" y="10"/>
                  <a:pt x="21" y="16"/>
                </a:cubicBezTo>
                <a:cubicBezTo>
                  <a:pt x="39" y="43"/>
                  <a:pt x="57" y="70"/>
                  <a:pt x="54" y="106"/>
                </a:cubicBezTo>
                <a:cubicBezTo>
                  <a:pt x="51" y="143"/>
                  <a:pt x="51" y="181"/>
                  <a:pt x="67" y="216"/>
                </a:cubicBezTo>
                <a:cubicBezTo>
                  <a:pt x="68" y="221"/>
                  <a:pt x="79" y="232"/>
                  <a:pt x="62" y="229"/>
                </a:cubicBezTo>
                <a:cubicBezTo>
                  <a:pt x="58" y="228"/>
                  <a:pt x="56" y="222"/>
                  <a:pt x="53" y="219"/>
                </a:cubicBezTo>
                <a:close/>
              </a:path>
            </a:pathLst>
          </a:custGeom>
          <a:solidFill>
            <a:srgbClr val="79697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86"/>
          <p:cNvSpPr/>
          <p:nvPr/>
        </p:nvSpPr>
        <p:spPr>
          <a:xfrm>
            <a:off x="744558" y="1619688"/>
            <a:ext cx="194003" cy="260991"/>
          </a:xfrm>
          <a:custGeom>
            <a:avLst/>
            <a:gdLst/>
            <a:ahLst/>
            <a:cxnLst/>
            <a:rect l="l" t="t" r="r" b="b"/>
            <a:pathLst>
              <a:path w="76" h="102" extrusionOk="0">
                <a:moveTo>
                  <a:pt x="24" y="3"/>
                </a:moveTo>
                <a:cubicBezTo>
                  <a:pt x="64" y="6"/>
                  <a:pt x="75" y="23"/>
                  <a:pt x="76" y="51"/>
                </a:cubicBezTo>
                <a:cubicBezTo>
                  <a:pt x="76" y="81"/>
                  <a:pt x="60" y="102"/>
                  <a:pt x="35" y="99"/>
                </a:cubicBezTo>
                <a:cubicBezTo>
                  <a:pt x="0" y="95"/>
                  <a:pt x="6" y="60"/>
                  <a:pt x="3" y="35"/>
                </a:cubicBezTo>
                <a:cubicBezTo>
                  <a:pt x="1" y="13"/>
                  <a:pt x="9" y="0"/>
                  <a:pt x="24" y="3"/>
                </a:cubicBezTo>
                <a:close/>
              </a:path>
            </a:pathLst>
          </a:custGeom>
          <a:solidFill>
            <a:srgbClr val="834B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86"/>
          <p:cNvSpPr/>
          <p:nvPr/>
        </p:nvSpPr>
        <p:spPr>
          <a:xfrm>
            <a:off x="-188080" y="2972909"/>
            <a:ext cx="231379" cy="241328"/>
          </a:xfrm>
          <a:custGeom>
            <a:avLst/>
            <a:gdLst/>
            <a:ahLst/>
            <a:cxnLst/>
            <a:rect l="l" t="t" r="r" b="b"/>
            <a:pathLst>
              <a:path w="91" h="94" extrusionOk="0">
                <a:moveTo>
                  <a:pt x="78" y="55"/>
                </a:moveTo>
                <a:cubicBezTo>
                  <a:pt x="67" y="64"/>
                  <a:pt x="56" y="72"/>
                  <a:pt x="45" y="81"/>
                </a:cubicBezTo>
                <a:cubicBezTo>
                  <a:pt x="33" y="85"/>
                  <a:pt x="21" y="89"/>
                  <a:pt x="8" y="94"/>
                </a:cubicBezTo>
                <a:cubicBezTo>
                  <a:pt x="0" y="60"/>
                  <a:pt x="21" y="32"/>
                  <a:pt x="17" y="0"/>
                </a:cubicBezTo>
                <a:cubicBezTo>
                  <a:pt x="34" y="6"/>
                  <a:pt x="50" y="13"/>
                  <a:pt x="67" y="18"/>
                </a:cubicBezTo>
                <a:cubicBezTo>
                  <a:pt x="91" y="25"/>
                  <a:pt x="89" y="39"/>
                  <a:pt x="78" y="55"/>
                </a:cubicBezTo>
                <a:close/>
              </a:path>
            </a:pathLst>
          </a:custGeom>
          <a:solidFill>
            <a:srgbClr val="E6AD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86"/>
          <p:cNvSpPr/>
          <p:nvPr/>
        </p:nvSpPr>
        <p:spPr>
          <a:xfrm>
            <a:off x="55759" y="4755156"/>
            <a:ext cx="169086" cy="200212"/>
          </a:xfrm>
          <a:custGeom>
            <a:avLst/>
            <a:gdLst/>
            <a:ahLst/>
            <a:cxnLst/>
            <a:rect l="l" t="t" r="r" b="b"/>
            <a:pathLst>
              <a:path w="66" h="78" extrusionOk="0">
                <a:moveTo>
                  <a:pt x="66" y="42"/>
                </a:moveTo>
                <a:cubicBezTo>
                  <a:pt x="58" y="60"/>
                  <a:pt x="47" y="77"/>
                  <a:pt x="29" y="77"/>
                </a:cubicBezTo>
                <a:cubicBezTo>
                  <a:pt x="8" y="78"/>
                  <a:pt x="0" y="59"/>
                  <a:pt x="1" y="39"/>
                </a:cubicBezTo>
                <a:cubicBezTo>
                  <a:pt x="2" y="17"/>
                  <a:pt x="12" y="0"/>
                  <a:pt x="36" y="2"/>
                </a:cubicBezTo>
                <a:cubicBezTo>
                  <a:pt x="56" y="4"/>
                  <a:pt x="59" y="26"/>
                  <a:pt x="66" y="42"/>
                </a:cubicBezTo>
                <a:close/>
              </a:path>
            </a:pathLst>
          </a:custGeom>
          <a:solidFill>
            <a:srgbClr val="BB58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86"/>
          <p:cNvSpPr/>
          <p:nvPr/>
        </p:nvSpPr>
        <p:spPr>
          <a:xfrm>
            <a:off x="324515" y="1399811"/>
            <a:ext cx="149507" cy="221664"/>
          </a:xfrm>
          <a:custGeom>
            <a:avLst/>
            <a:gdLst/>
            <a:ahLst/>
            <a:cxnLst/>
            <a:rect l="l" t="t" r="r" b="b"/>
            <a:pathLst>
              <a:path w="59" h="87" extrusionOk="0">
                <a:moveTo>
                  <a:pt x="5" y="73"/>
                </a:moveTo>
                <a:cubicBezTo>
                  <a:pt x="0" y="54"/>
                  <a:pt x="24" y="24"/>
                  <a:pt x="42" y="24"/>
                </a:cubicBezTo>
                <a:cubicBezTo>
                  <a:pt x="56" y="23"/>
                  <a:pt x="46" y="3"/>
                  <a:pt x="59" y="0"/>
                </a:cubicBezTo>
                <a:cubicBezTo>
                  <a:pt x="59" y="8"/>
                  <a:pt x="59" y="17"/>
                  <a:pt x="59" y="26"/>
                </a:cubicBezTo>
                <a:cubicBezTo>
                  <a:pt x="59" y="80"/>
                  <a:pt x="50" y="87"/>
                  <a:pt x="5" y="73"/>
                </a:cubicBezTo>
                <a:close/>
              </a:path>
            </a:pathLst>
          </a:custGeom>
          <a:solidFill>
            <a:srgbClr val="A369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86"/>
          <p:cNvSpPr/>
          <p:nvPr/>
        </p:nvSpPr>
        <p:spPr>
          <a:xfrm>
            <a:off x="566574" y="3546732"/>
            <a:ext cx="177984" cy="187700"/>
          </a:xfrm>
          <a:custGeom>
            <a:avLst/>
            <a:gdLst/>
            <a:ahLst/>
            <a:cxnLst/>
            <a:rect l="l" t="t" r="r" b="b"/>
            <a:pathLst>
              <a:path w="70" h="73" extrusionOk="0">
                <a:moveTo>
                  <a:pt x="70" y="73"/>
                </a:moveTo>
                <a:cubicBezTo>
                  <a:pt x="38" y="73"/>
                  <a:pt x="19" y="61"/>
                  <a:pt x="6" y="38"/>
                </a:cubicBezTo>
                <a:cubicBezTo>
                  <a:pt x="0" y="27"/>
                  <a:pt x="0" y="18"/>
                  <a:pt x="9" y="9"/>
                </a:cubicBezTo>
                <a:cubicBezTo>
                  <a:pt x="20" y="0"/>
                  <a:pt x="28" y="7"/>
                  <a:pt x="36" y="14"/>
                </a:cubicBezTo>
                <a:cubicBezTo>
                  <a:pt x="52" y="29"/>
                  <a:pt x="62" y="49"/>
                  <a:pt x="70" y="73"/>
                </a:cubicBezTo>
                <a:close/>
              </a:path>
            </a:pathLst>
          </a:custGeom>
          <a:solidFill>
            <a:srgbClr val="844D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86"/>
          <p:cNvSpPr/>
          <p:nvPr/>
        </p:nvSpPr>
        <p:spPr>
          <a:xfrm>
            <a:off x="-51031" y="4084803"/>
            <a:ext cx="206462" cy="178761"/>
          </a:xfrm>
          <a:custGeom>
            <a:avLst/>
            <a:gdLst/>
            <a:ahLst/>
            <a:cxnLst/>
            <a:rect l="l" t="t" r="r" b="b"/>
            <a:pathLst>
              <a:path w="81" h="70" extrusionOk="0">
                <a:moveTo>
                  <a:pt x="17" y="0"/>
                </a:moveTo>
                <a:cubicBezTo>
                  <a:pt x="39" y="24"/>
                  <a:pt x="60" y="47"/>
                  <a:pt x="81" y="70"/>
                </a:cubicBezTo>
                <a:cubicBezTo>
                  <a:pt x="17" y="64"/>
                  <a:pt x="0" y="51"/>
                  <a:pt x="4" y="9"/>
                </a:cubicBezTo>
                <a:cubicBezTo>
                  <a:pt x="5" y="6"/>
                  <a:pt x="13" y="3"/>
                  <a:pt x="17" y="0"/>
                </a:cubicBezTo>
                <a:close/>
              </a:path>
            </a:pathLst>
          </a:custGeom>
          <a:solidFill>
            <a:srgbClr val="F3D17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86"/>
          <p:cNvSpPr/>
          <p:nvPr/>
        </p:nvSpPr>
        <p:spPr>
          <a:xfrm>
            <a:off x="409947" y="3657563"/>
            <a:ext cx="227820" cy="150159"/>
          </a:xfrm>
          <a:custGeom>
            <a:avLst/>
            <a:gdLst/>
            <a:ahLst/>
            <a:cxnLst/>
            <a:rect l="l" t="t" r="r" b="b"/>
            <a:pathLst>
              <a:path w="89" h="59" extrusionOk="0">
                <a:moveTo>
                  <a:pt x="89" y="39"/>
                </a:moveTo>
                <a:cubicBezTo>
                  <a:pt x="66" y="38"/>
                  <a:pt x="44" y="42"/>
                  <a:pt x="26" y="59"/>
                </a:cubicBezTo>
                <a:cubicBezTo>
                  <a:pt x="16" y="48"/>
                  <a:pt x="3" y="40"/>
                  <a:pt x="0" y="24"/>
                </a:cubicBezTo>
                <a:cubicBezTo>
                  <a:pt x="35" y="0"/>
                  <a:pt x="64" y="9"/>
                  <a:pt x="89" y="39"/>
                </a:cubicBezTo>
                <a:close/>
              </a:path>
            </a:pathLst>
          </a:custGeom>
          <a:solidFill>
            <a:srgbClr val="844D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86"/>
          <p:cNvSpPr/>
          <p:nvPr/>
        </p:nvSpPr>
        <p:spPr>
          <a:xfrm>
            <a:off x="91356" y="936821"/>
            <a:ext cx="151287" cy="232389"/>
          </a:xfrm>
          <a:custGeom>
            <a:avLst/>
            <a:gdLst/>
            <a:ahLst/>
            <a:cxnLst/>
            <a:rect l="l" t="t" r="r" b="b"/>
            <a:pathLst>
              <a:path w="59" h="91" extrusionOk="0">
                <a:moveTo>
                  <a:pt x="8" y="73"/>
                </a:moveTo>
                <a:cubicBezTo>
                  <a:pt x="7" y="48"/>
                  <a:pt x="0" y="23"/>
                  <a:pt x="14" y="0"/>
                </a:cubicBezTo>
                <a:cubicBezTo>
                  <a:pt x="23" y="7"/>
                  <a:pt x="6" y="24"/>
                  <a:pt x="25" y="26"/>
                </a:cubicBezTo>
                <a:cubicBezTo>
                  <a:pt x="59" y="41"/>
                  <a:pt x="38" y="63"/>
                  <a:pt x="32" y="82"/>
                </a:cubicBezTo>
                <a:cubicBezTo>
                  <a:pt x="19" y="91"/>
                  <a:pt x="14" y="80"/>
                  <a:pt x="8" y="73"/>
                </a:cubicBezTo>
                <a:close/>
              </a:path>
            </a:pathLst>
          </a:custGeom>
          <a:solidFill>
            <a:srgbClr val="B379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86"/>
          <p:cNvSpPr/>
          <p:nvPr/>
        </p:nvSpPr>
        <p:spPr>
          <a:xfrm>
            <a:off x="153650" y="1079829"/>
            <a:ext cx="85432" cy="268142"/>
          </a:xfrm>
          <a:custGeom>
            <a:avLst/>
            <a:gdLst/>
            <a:ahLst/>
            <a:cxnLst/>
            <a:rect l="l" t="t" r="r" b="b"/>
            <a:pathLst>
              <a:path w="34" h="105" extrusionOk="0">
                <a:moveTo>
                  <a:pt x="10" y="61"/>
                </a:moveTo>
                <a:cubicBezTo>
                  <a:pt x="28" y="48"/>
                  <a:pt x="23" y="26"/>
                  <a:pt x="34" y="0"/>
                </a:cubicBezTo>
                <a:cubicBezTo>
                  <a:pt x="34" y="39"/>
                  <a:pt x="34" y="70"/>
                  <a:pt x="34" y="105"/>
                </a:cubicBezTo>
                <a:cubicBezTo>
                  <a:pt x="16" y="99"/>
                  <a:pt x="9" y="83"/>
                  <a:pt x="0" y="70"/>
                </a:cubicBezTo>
                <a:cubicBezTo>
                  <a:pt x="3" y="67"/>
                  <a:pt x="6" y="64"/>
                  <a:pt x="10" y="61"/>
                </a:cubicBezTo>
                <a:close/>
              </a:path>
            </a:pathLst>
          </a:custGeom>
          <a:solidFill>
            <a:srgbClr val="9D68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86"/>
          <p:cNvSpPr/>
          <p:nvPr/>
        </p:nvSpPr>
        <p:spPr>
          <a:xfrm>
            <a:off x="77117" y="1878891"/>
            <a:ext cx="96111" cy="227027"/>
          </a:xfrm>
          <a:custGeom>
            <a:avLst/>
            <a:gdLst/>
            <a:ahLst/>
            <a:cxnLst/>
            <a:rect l="l" t="t" r="r" b="b"/>
            <a:pathLst>
              <a:path w="38" h="89" extrusionOk="0">
                <a:moveTo>
                  <a:pt x="2" y="65"/>
                </a:moveTo>
                <a:cubicBezTo>
                  <a:pt x="0" y="42"/>
                  <a:pt x="3" y="20"/>
                  <a:pt x="18" y="0"/>
                </a:cubicBezTo>
                <a:cubicBezTo>
                  <a:pt x="38" y="17"/>
                  <a:pt x="28" y="39"/>
                  <a:pt x="29" y="58"/>
                </a:cubicBezTo>
                <a:cubicBezTo>
                  <a:pt x="22" y="68"/>
                  <a:pt x="18" y="89"/>
                  <a:pt x="2" y="65"/>
                </a:cubicBezTo>
                <a:close/>
              </a:path>
            </a:pathLst>
          </a:custGeom>
          <a:solidFill>
            <a:srgbClr val="AC6E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86"/>
          <p:cNvSpPr/>
          <p:nvPr/>
        </p:nvSpPr>
        <p:spPr>
          <a:xfrm>
            <a:off x="354773" y="4601422"/>
            <a:ext cx="112131" cy="123346"/>
          </a:xfrm>
          <a:custGeom>
            <a:avLst/>
            <a:gdLst/>
            <a:ahLst/>
            <a:cxnLst/>
            <a:rect l="l" t="t" r="r" b="b"/>
            <a:pathLst>
              <a:path w="44" h="48" extrusionOk="0">
                <a:moveTo>
                  <a:pt x="18" y="2"/>
                </a:moveTo>
                <a:cubicBezTo>
                  <a:pt x="26" y="9"/>
                  <a:pt x="44" y="0"/>
                  <a:pt x="41" y="17"/>
                </a:cubicBezTo>
                <a:cubicBezTo>
                  <a:pt x="40" y="30"/>
                  <a:pt x="40" y="46"/>
                  <a:pt x="22" y="47"/>
                </a:cubicBezTo>
                <a:cubicBezTo>
                  <a:pt x="9" y="48"/>
                  <a:pt x="3" y="39"/>
                  <a:pt x="2" y="28"/>
                </a:cubicBezTo>
                <a:cubicBezTo>
                  <a:pt x="0" y="14"/>
                  <a:pt x="6" y="6"/>
                  <a:pt x="18" y="2"/>
                </a:cubicBezTo>
                <a:close/>
              </a:path>
            </a:pathLst>
          </a:custGeom>
          <a:solidFill>
            <a:srgbClr val="B859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86"/>
          <p:cNvSpPr/>
          <p:nvPr/>
        </p:nvSpPr>
        <p:spPr>
          <a:xfrm>
            <a:off x="36181" y="-46365"/>
            <a:ext cx="88992" cy="198425"/>
          </a:xfrm>
          <a:custGeom>
            <a:avLst/>
            <a:gdLst/>
            <a:ahLst/>
            <a:cxnLst/>
            <a:rect l="l" t="t" r="r" b="b"/>
            <a:pathLst>
              <a:path w="35" h="78" extrusionOk="0">
                <a:moveTo>
                  <a:pt x="10" y="4"/>
                </a:moveTo>
                <a:cubicBezTo>
                  <a:pt x="35" y="0"/>
                  <a:pt x="30" y="16"/>
                  <a:pt x="28" y="30"/>
                </a:cubicBezTo>
                <a:cubicBezTo>
                  <a:pt x="24" y="44"/>
                  <a:pt x="20" y="57"/>
                  <a:pt x="14" y="78"/>
                </a:cubicBezTo>
                <a:cubicBezTo>
                  <a:pt x="10" y="48"/>
                  <a:pt x="0" y="27"/>
                  <a:pt x="10" y="4"/>
                </a:cubicBezTo>
                <a:close/>
              </a:path>
            </a:pathLst>
          </a:custGeom>
          <a:solidFill>
            <a:srgbClr val="F1EE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6"/>
          <p:cNvSpPr/>
          <p:nvPr/>
        </p:nvSpPr>
        <p:spPr>
          <a:xfrm>
            <a:off x="313836" y="4790908"/>
            <a:ext cx="72974" cy="100106"/>
          </a:xfrm>
          <a:custGeom>
            <a:avLst/>
            <a:gdLst/>
            <a:ahLst/>
            <a:cxnLst/>
            <a:rect l="l" t="t" r="r" b="b"/>
            <a:pathLst>
              <a:path w="29" h="39" extrusionOk="0">
                <a:moveTo>
                  <a:pt x="13" y="0"/>
                </a:moveTo>
                <a:cubicBezTo>
                  <a:pt x="24" y="1"/>
                  <a:pt x="26" y="10"/>
                  <a:pt x="27" y="19"/>
                </a:cubicBezTo>
                <a:cubicBezTo>
                  <a:pt x="28" y="26"/>
                  <a:pt x="29" y="35"/>
                  <a:pt x="20" y="37"/>
                </a:cubicBezTo>
                <a:cubicBezTo>
                  <a:pt x="10" y="39"/>
                  <a:pt x="4" y="31"/>
                  <a:pt x="2" y="22"/>
                </a:cubicBezTo>
                <a:cubicBezTo>
                  <a:pt x="0" y="12"/>
                  <a:pt x="3" y="5"/>
                  <a:pt x="13" y="0"/>
                </a:cubicBezTo>
                <a:close/>
              </a:path>
            </a:pathLst>
          </a:custGeom>
          <a:solidFill>
            <a:srgbClr val="B458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86"/>
          <p:cNvSpPr/>
          <p:nvPr/>
        </p:nvSpPr>
        <p:spPr>
          <a:xfrm>
            <a:off x="8036572" y="-200100"/>
            <a:ext cx="1872394" cy="5504053"/>
          </a:xfrm>
          <a:custGeom>
            <a:avLst/>
            <a:gdLst/>
            <a:ahLst/>
            <a:cxnLst/>
            <a:rect l="l" t="t" r="r" b="b"/>
            <a:pathLst>
              <a:path w="735" h="2150" extrusionOk="0">
                <a:moveTo>
                  <a:pt x="568" y="422"/>
                </a:moveTo>
                <a:cubicBezTo>
                  <a:pt x="551" y="404"/>
                  <a:pt x="536" y="385"/>
                  <a:pt x="518" y="369"/>
                </a:cubicBezTo>
                <a:cubicBezTo>
                  <a:pt x="491" y="345"/>
                  <a:pt x="460" y="331"/>
                  <a:pt x="424" y="341"/>
                </a:cubicBezTo>
                <a:cubicBezTo>
                  <a:pt x="387" y="352"/>
                  <a:pt x="363" y="338"/>
                  <a:pt x="347" y="307"/>
                </a:cubicBezTo>
                <a:cubicBezTo>
                  <a:pt x="339" y="293"/>
                  <a:pt x="331" y="280"/>
                  <a:pt x="326" y="265"/>
                </a:cubicBezTo>
                <a:cubicBezTo>
                  <a:pt x="304" y="198"/>
                  <a:pt x="270" y="147"/>
                  <a:pt x="183" y="154"/>
                </a:cubicBezTo>
                <a:cubicBezTo>
                  <a:pt x="243" y="112"/>
                  <a:pt x="299" y="113"/>
                  <a:pt x="349" y="155"/>
                </a:cubicBezTo>
                <a:cubicBezTo>
                  <a:pt x="367" y="170"/>
                  <a:pt x="382" y="188"/>
                  <a:pt x="398" y="205"/>
                </a:cubicBezTo>
                <a:cubicBezTo>
                  <a:pt x="416" y="224"/>
                  <a:pt x="436" y="231"/>
                  <a:pt x="460" y="216"/>
                </a:cubicBezTo>
                <a:cubicBezTo>
                  <a:pt x="504" y="188"/>
                  <a:pt x="543" y="199"/>
                  <a:pt x="577" y="235"/>
                </a:cubicBezTo>
                <a:cubicBezTo>
                  <a:pt x="582" y="241"/>
                  <a:pt x="588" y="246"/>
                  <a:pt x="594" y="251"/>
                </a:cubicBezTo>
                <a:cubicBezTo>
                  <a:pt x="609" y="261"/>
                  <a:pt x="622" y="282"/>
                  <a:pt x="641" y="272"/>
                </a:cubicBezTo>
                <a:cubicBezTo>
                  <a:pt x="658" y="263"/>
                  <a:pt x="650" y="241"/>
                  <a:pt x="651" y="224"/>
                </a:cubicBezTo>
                <a:cubicBezTo>
                  <a:pt x="655" y="150"/>
                  <a:pt x="659" y="75"/>
                  <a:pt x="663" y="1"/>
                </a:cubicBezTo>
                <a:cubicBezTo>
                  <a:pt x="680" y="0"/>
                  <a:pt x="676" y="9"/>
                  <a:pt x="672" y="19"/>
                </a:cubicBezTo>
                <a:cubicBezTo>
                  <a:pt x="666" y="84"/>
                  <a:pt x="683" y="147"/>
                  <a:pt x="697" y="210"/>
                </a:cubicBezTo>
                <a:cubicBezTo>
                  <a:pt x="698" y="218"/>
                  <a:pt x="698" y="227"/>
                  <a:pt x="696" y="236"/>
                </a:cubicBezTo>
                <a:cubicBezTo>
                  <a:pt x="694" y="243"/>
                  <a:pt x="687" y="314"/>
                  <a:pt x="691" y="319"/>
                </a:cubicBezTo>
                <a:cubicBezTo>
                  <a:pt x="710" y="341"/>
                  <a:pt x="710" y="341"/>
                  <a:pt x="706" y="362"/>
                </a:cubicBezTo>
                <a:cubicBezTo>
                  <a:pt x="696" y="376"/>
                  <a:pt x="683" y="389"/>
                  <a:pt x="671" y="402"/>
                </a:cubicBezTo>
                <a:cubicBezTo>
                  <a:pt x="669" y="414"/>
                  <a:pt x="671" y="424"/>
                  <a:pt x="684" y="429"/>
                </a:cubicBezTo>
                <a:cubicBezTo>
                  <a:pt x="698" y="435"/>
                  <a:pt x="706" y="437"/>
                  <a:pt x="689" y="453"/>
                </a:cubicBezTo>
                <a:cubicBezTo>
                  <a:pt x="672" y="471"/>
                  <a:pt x="683" y="502"/>
                  <a:pt x="707" y="508"/>
                </a:cubicBezTo>
                <a:cubicBezTo>
                  <a:pt x="724" y="513"/>
                  <a:pt x="716" y="525"/>
                  <a:pt x="714" y="528"/>
                </a:cubicBezTo>
                <a:cubicBezTo>
                  <a:pt x="687" y="566"/>
                  <a:pt x="694" y="601"/>
                  <a:pt x="716" y="639"/>
                </a:cubicBezTo>
                <a:cubicBezTo>
                  <a:pt x="729" y="661"/>
                  <a:pt x="720" y="688"/>
                  <a:pt x="721" y="712"/>
                </a:cubicBezTo>
                <a:cubicBezTo>
                  <a:pt x="724" y="781"/>
                  <a:pt x="657" y="853"/>
                  <a:pt x="732" y="918"/>
                </a:cubicBezTo>
                <a:cubicBezTo>
                  <a:pt x="734" y="920"/>
                  <a:pt x="735" y="928"/>
                  <a:pt x="733" y="930"/>
                </a:cubicBezTo>
                <a:cubicBezTo>
                  <a:pt x="705" y="961"/>
                  <a:pt x="705" y="996"/>
                  <a:pt x="716" y="1034"/>
                </a:cubicBezTo>
                <a:cubicBezTo>
                  <a:pt x="685" y="1040"/>
                  <a:pt x="709" y="1072"/>
                  <a:pt x="690" y="1087"/>
                </a:cubicBezTo>
                <a:cubicBezTo>
                  <a:pt x="667" y="1106"/>
                  <a:pt x="695" y="1136"/>
                  <a:pt x="700" y="1146"/>
                </a:cubicBezTo>
                <a:cubicBezTo>
                  <a:pt x="723" y="1190"/>
                  <a:pt x="720" y="1232"/>
                  <a:pt x="716" y="1276"/>
                </a:cubicBezTo>
                <a:cubicBezTo>
                  <a:pt x="716" y="1278"/>
                  <a:pt x="719" y="1281"/>
                  <a:pt x="721" y="1284"/>
                </a:cubicBezTo>
                <a:cubicBezTo>
                  <a:pt x="716" y="1295"/>
                  <a:pt x="718" y="1308"/>
                  <a:pt x="710" y="1318"/>
                </a:cubicBezTo>
                <a:cubicBezTo>
                  <a:pt x="705" y="1312"/>
                  <a:pt x="692" y="1308"/>
                  <a:pt x="693" y="1315"/>
                </a:cubicBezTo>
                <a:cubicBezTo>
                  <a:pt x="694" y="1331"/>
                  <a:pt x="716" y="1346"/>
                  <a:pt x="694" y="1364"/>
                </a:cubicBezTo>
                <a:cubicBezTo>
                  <a:pt x="692" y="1366"/>
                  <a:pt x="716" y="1381"/>
                  <a:pt x="707" y="1395"/>
                </a:cubicBezTo>
                <a:cubicBezTo>
                  <a:pt x="697" y="1410"/>
                  <a:pt x="690" y="1386"/>
                  <a:pt x="681" y="1390"/>
                </a:cubicBezTo>
                <a:cubicBezTo>
                  <a:pt x="687" y="1406"/>
                  <a:pt x="661" y="1422"/>
                  <a:pt x="679" y="1439"/>
                </a:cubicBezTo>
                <a:cubicBezTo>
                  <a:pt x="687" y="1446"/>
                  <a:pt x="696" y="1453"/>
                  <a:pt x="705" y="1461"/>
                </a:cubicBezTo>
                <a:cubicBezTo>
                  <a:pt x="680" y="1469"/>
                  <a:pt x="666" y="1514"/>
                  <a:pt x="683" y="1528"/>
                </a:cubicBezTo>
                <a:cubicBezTo>
                  <a:pt x="711" y="1552"/>
                  <a:pt x="700" y="1584"/>
                  <a:pt x="707" y="1611"/>
                </a:cubicBezTo>
                <a:cubicBezTo>
                  <a:pt x="712" y="1631"/>
                  <a:pt x="685" y="1614"/>
                  <a:pt x="678" y="1628"/>
                </a:cubicBezTo>
                <a:cubicBezTo>
                  <a:pt x="697" y="1649"/>
                  <a:pt x="715" y="1669"/>
                  <a:pt x="734" y="1690"/>
                </a:cubicBezTo>
                <a:cubicBezTo>
                  <a:pt x="718" y="1701"/>
                  <a:pt x="706" y="1681"/>
                  <a:pt x="688" y="1691"/>
                </a:cubicBezTo>
                <a:cubicBezTo>
                  <a:pt x="728" y="1706"/>
                  <a:pt x="683" y="1742"/>
                  <a:pt x="709" y="1761"/>
                </a:cubicBezTo>
                <a:cubicBezTo>
                  <a:pt x="710" y="1776"/>
                  <a:pt x="699" y="1782"/>
                  <a:pt x="690" y="1789"/>
                </a:cubicBezTo>
                <a:cubicBezTo>
                  <a:pt x="703" y="1823"/>
                  <a:pt x="692" y="1859"/>
                  <a:pt x="693" y="1893"/>
                </a:cubicBezTo>
                <a:cubicBezTo>
                  <a:pt x="697" y="1960"/>
                  <a:pt x="687" y="1961"/>
                  <a:pt x="716" y="1991"/>
                </a:cubicBezTo>
                <a:cubicBezTo>
                  <a:pt x="711" y="2007"/>
                  <a:pt x="667" y="1962"/>
                  <a:pt x="687" y="2005"/>
                </a:cubicBezTo>
                <a:cubicBezTo>
                  <a:pt x="704" y="2041"/>
                  <a:pt x="685" y="2068"/>
                  <a:pt x="684" y="2099"/>
                </a:cubicBezTo>
                <a:cubicBezTo>
                  <a:pt x="684" y="2108"/>
                  <a:pt x="681" y="2117"/>
                  <a:pt x="679" y="2126"/>
                </a:cubicBezTo>
                <a:cubicBezTo>
                  <a:pt x="672" y="2131"/>
                  <a:pt x="680" y="2150"/>
                  <a:pt x="662" y="2145"/>
                </a:cubicBezTo>
                <a:cubicBezTo>
                  <a:pt x="656" y="2127"/>
                  <a:pt x="652" y="2109"/>
                  <a:pt x="645" y="2092"/>
                </a:cubicBezTo>
                <a:cubicBezTo>
                  <a:pt x="622" y="2035"/>
                  <a:pt x="599" y="2023"/>
                  <a:pt x="539" y="2037"/>
                </a:cubicBezTo>
                <a:cubicBezTo>
                  <a:pt x="464" y="2055"/>
                  <a:pt x="437" y="2045"/>
                  <a:pt x="392" y="1983"/>
                </a:cubicBezTo>
                <a:cubicBezTo>
                  <a:pt x="345" y="1918"/>
                  <a:pt x="328" y="1839"/>
                  <a:pt x="278" y="1771"/>
                </a:cubicBezTo>
                <a:cubicBezTo>
                  <a:pt x="312" y="1777"/>
                  <a:pt x="329" y="1797"/>
                  <a:pt x="347" y="1816"/>
                </a:cubicBezTo>
                <a:cubicBezTo>
                  <a:pt x="374" y="1845"/>
                  <a:pt x="404" y="1868"/>
                  <a:pt x="438" y="1889"/>
                </a:cubicBezTo>
                <a:cubicBezTo>
                  <a:pt x="468" y="1907"/>
                  <a:pt x="496" y="1908"/>
                  <a:pt x="525" y="1871"/>
                </a:cubicBezTo>
                <a:cubicBezTo>
                  <a:pt x="437" y="1853"/>
                  <a:pt x="406" y="1783"/>
                  <a:pt x="371" y="1715"/>
                </a:cubicBezTo>
                <a:cubicBezTo>
                  <a:pt x="340" y="1655"/>
                  <a:pt x="316" y="1647"/>
                  <a:pt x="254" y="1669"/>
                </a:cubicBezTo>
                <a:cubicBezTo>
                  <a:pt x="195" y="1689"/>
                  <a:pt x="177" y="1683"/>
                  <a:pt x="147" y="1629"/>
                </a:cubicBezTo>
                <a:cubicBezTo>
                  <a:pt x="121" y="1583"/>
                  <a:pt x="108" y="1531"/>
                  <a:pt x="96" y="1480"/>
                </a:cubicBezTo>
                <a:cubicBezTo>
                  <a:pt x="85" y="1434"/>
                  <a:pt x="72" y="1390"/>
                  <a:pt x="60" y="1342"/>
                </a:cubicBezTo>
                <a:cubicBezTo>
                  <a:pt x="81" y="1348"/>
                  <a:pt x="84" y="1366"/>
                  <a:pt x="91" y="1379"/>
                </a:cubicBezTo>
                <a:cubicBezTo>
                  <a:pt x="111" y="1412"/>
                  <a:pt x="127" y="1448"/>
                  <a:pt x="149" y="1480"/>
                </a:cubicBezTo>
                <a:cubicBezTo>
                  <a:pt x="176" y="1522"/>
                  <a:pt x="196" y="1525"/>
                  <a:pt x="234" y="1492"/>
                </a:cubicBezTo>
                <a:cubicBezTo>
                  <a:pt x="259" y="1471"/>
                  <a:pt x="277" y="1480"/>
                  <a:pt x="294" y="1499"/>
                </a:cubicBezTo>
                <a:cubicBezTo>
                  <a:pt x="310" y="1516"/>
                  <a:pt x="322" y="1537"/>
                  <a:pt x="339" y="1552"/>
                </a:cubicBezTo>
                <a:cubicBezTo>
                  <a:pt x="365" y="1577"/>
                  <a:pt x="388" y="1570"/>
                  <a:pt x="400" y="1537"/>
                </a:cubicBezTo>
                <a:cubicBezTo>
                  <a:pt x="430" y="1455"/>
                  <a:pt x="376" y="1379"/>
                  <a:pt x="289" y="1383"/>
                </a:cubicBezTo>
                <a:cubicBezTo>
                  <a:pt x="288" y="1383"/>
                  <a:pt x="286" y="1383"/>
                  <a:pt x="285" y="1383"/>
                </a:cubicBezTo>
                <a:cubicBezTo>
                  <a:pt x="160" y="1391"/>
                  <a:pt x="134" y="1372"/>
                  <a:pt x="110" y="1248"/>
                </a:cubicBezTo>
                <a:cubicBezTo>
                  <a:pt x="95" y="1176"/>
                  <a:pt x="85" y="1103"/>
                  <a:pt x="71" y="1032"/>
                </a:cubicBezTo>
                <a:cubicBezTo>
                  <a:pt x="60" y="976"/>
                  <a:pt x="40" y="924"/>
                  <a:pt x="0" y="882"/>
                </a:cubicBezTo>
                <a:cubicBezTo>
                  <a:pt x="48" y="905"/>
                  <a:pt x="84" y="939"/>
                  <a:pt x="100" y="992"/>
                </a:cubicBezTo>
                <a:cubicBezTo>
                  <a:pt x="94" y="996"/>
                  <a:pt x="92" y="1002"/>
                  <a:pt x="94" y="1008"/>
                </a:cubicBezTo>
                <a:cubicBezTo>
                  <a:pt x="121" y="1083"/>
                  <a:pt x="123" y="1163"/>
                  <a:pt x="138" y="1241"/>
                </a:cubicBezTo>
                <a:cubicBezTo>
                  <a:pt x="141" y="1258"/>
                  <a:pt x="145" y="1275"/>
                  <a:pt x="151" y="1290"/>
                </a:cubicBezTo>
                <a:cubicBezTo>
                  <a:pt x="175" y="1344"/>
                  <a:pt x="210" y="1361"/>
                  <a:pt x="267" y="1347"/>
                </a:cubicBezTo>
                <a:cubicBezTo>
                  <a:pt x="338" y="1329"/>
                  <a:pt x="375" y="1342"/>
                  <a:pt x="420" y="1402"/>
                </a:cubicBezTo>
                <a:cubicBezTo>
                  <a:pt x="437" y="1434"/>
                  <a:pt x="441" y="1469"/>
                  <a:pt x="440" y="1504"/>
                </a:cubicBezTo>
                <a:cubicBezTo>
                  <a:pt x="440" y="1539"/>
                  <a:pt x="430" y="1568"/>
                  <a:pt x="398" y="1586"/>
                </a:cubicBezTo>
                <a:cubicBezTo>
                  <a:pt x="360" y="1604"/>
                  <a:pt x="332" y="1586"/>
                  <a:pt x="308" y="1559"/>
                </a:cubicBezTo>
                <a:cubicBezTo>
                  <a:pt x="283" y="1532"/>
                  <a:pt x="259" y="1523"/>
                  <a:pt x="222" y="1541"/>
                </a:cubicBezTo>
                <a:cubicBezTo>
                  <a:pt x="182" y="1561"/>
                  <a:pt x="151" y="1539"/>
                  <a:pt x="126" y="1481"/>
                </a:cubicBezTo>
                <a:cubicBezTo>
                  <a:pt x="139" y="1516"/>
                  <a:pt x="147" y="1552"/>
                  <a:pt x="162" y="1585"/>
                </a:cubicBezTo>
                <a:cubicBezTo>
                  <a:pt x="183" y="1631"/>
                  <a:pt x="208" y="1645"/>
                  <a:pt x="255" y="1629"/>
                </a:cubicBezTo>
                <a:cubicBezTo>
                  <a:pt x="302" y="1613"/>
                  <a:pt x="337" y="1623"/>
                  <a:pt x="366" y="1661"/>
                </a:cubicBezTo>
                <a:cubicBezTo>
                  <a:pt x="386" y="1685"/>
                  <a:pt x="400" y="1713"/>
                  <a:pt x="415" y="1740"/>
                </a:cubicBezTo>
                <a:cubicBezTo>
                  <a:pt x="436" y="1777"/>
                  <a:pt x="461" y="1810"/>
                  <a:pt x="501" y="1829"/>
                </a:cubicBezTo>
                <a:cubicBezTo>
                  <a:pt x="561" y="1851"/>
                  <a:pt x="563" y="1854"/>
                  <a:pt x="547" y="1902"/>
                </a:cubicBezTo>
                <a:cubicBezTo>
                  <a:pt x="499" y="1948"/>
                  <a:pt x="464" y="1944"/>
                  <a:pt x="376" y="1885"/>
                </a:cubicBezTo>
                <a:cubicBezTo>
                  <a:pt x="417" y="1986"/>
                  <a:pt x="453" y="2009"/>
                  <a:pt x="544" y="1993"/>
                </a:cubicBezTo>
                <a:cubicBezTo>
                  <a:pt x="613" y="1992"/>
                  <a:pt x="616" y="1993"/>
                  <a:pt x="645" y="2032"/>
                </a:cubicBezTo>
                <a:cubicBezTo>
                  <a:pt x="635" y="1993"/>
                  <a:pt x="640" y="1953"/>
                  <a:pt x="640" y="1914"/>
                </a:cubicBezTo>
                <a:cubicBezTo>
                  <a:pt x="640" y="1888"/>
                  <a:pt x="635" y="1869"/>
                  <a:pt x="605" y="1864"/>
                </a:cubicBezTo>
                <a:cubicBezTo>
                  <a:pt x="571" y="1857"/>
                  <a:pt x="549" y="1832"/>
                  <a:pt x="528" y="1807"/>
                </a:cubicBezTo>
                <a:cubicBezTo>
                  <a:pt x="495" y="1758"/>
                  <a:pt x="469" y="1704"/>
                  <a:pt x="437" y="1654"/>
                </a:cubicBezTo>
                <a:cubicBezTo>
                  <a:pt x="428" y="1642"/>
                  <a:pt x="417" y="1627"/>
                  <a:pt x="434" y="1613"/>
                </a:cubicBezTo>
                <a:cubicBezTo>
                  <a:pt x="447" y="1601"/>
                  <a:pt x="460" y="1609"/>
                  <a:pt x="473" y="1615"/>
                </a:cubicBezTo>
                <a:cubicBezTo>
                  <a:pt x="478" y="1618"/>
                  <a:pt x="471" y="1615"/>
                  <a:pt x="477" y="1617"/>
                </a:cubicBezTo>
                <a:cubicBezTo>
                  <a:pt x="499" y="1626"/>
                  <a:pt x="522" y="1654"/>
                  <a:pt x="544" y="1633"/>
                </a:cubicBezTo>
                <a:cubicBezTo>
                  <a:pt x="568" y="1609"/>
                  <a:pt x="542" y="1582"/>
                  <a:pt x="528" y="1562"/>
                </a:cubicBezTo>
                <a:cubicBezTo>
                  <a:pt x="484" y="1498"/>
                  <a:pt x="473" y="1420"/>
                  <a:pt x="437" y="1352"/>
                </a:cubicBezTo>
                <a:cubicBezTo>
                  <a:pt x="418" y="1317"/>
                  <a:pt x="396" y="1286"/>
                  <a:pt x="360" y="1266"/>
                </a:cubicBezTo>
                <a:cubicBezTo>
                  <a:pt x="351" y="1261"/>
                  <a:pt x="340" y="1252"/>
                  <a:pt x="343" y="1241"/>
                </a:cubicBezTo>
                <a:cubicBezTo>
                  <a:pt x="346" y="1226"/>
                  <a:pt x="362" y="1226"/>
                  <a:pt x="374" y="1226"/>
                </a:cubicBezTo>
                <a:cubicBezTo>
                  <a:pt x="410" y="1223"/>
                  <a:pt x="435" y="1245"/>
                  <a:pt x="460" y="1266"/>
                </a:cubicBezTo>
                <a:cubicBezTo>
                  <a:pt x="484" y="1290"/>
                  <a:pt x="503" y="1319"/>
                  <a:pt x="524" y="1346"/>
                </a:cubicBezTo>
                <a:cubicBezTo>
                  <a:pt x="541" y="1369"/>
                  <a:pt x="562" y="1388"/>
                  <a:pt x="589" y="1396"/>
                </a:cubicBezTo>
                <a:cubicBezTo>
                  <a:pt x="606" y="1402"/>
                  <a:pt x="628" y="1412"/>
                  <a:pt x="637" y="1388"/>
                </a:cubicBezTo>
                <a:cubicBezTo>
                  <a:pt x="646" y="1365"/>
                  <a:pt x="643" y="1341"/>
                  <a:pt x="615" y="1329"/>
                </a:cubicBezTo>
                <a:cubicBezTo>
                  <a:pt x="595" y="1321"/>
                  <a:pt x="575" y="1313"/>
                  <a:pt x="556" y="1303"/>
                </a:cubicBezTo>
                <a:cubicBezTo>
                  <a:pt x="523" y="1287"/>
                  <a:pt x="499" y="1261"/>
                  <a:pt x="475" y="1234"/>
                </a:cubicBezTo>
                <a:cubicBezTo>
                  <a:pt x="452" y="1212"/>
                  <a:pt x="441" y="1182"/>
                  <a:pt x="424" y="1157"/>
                </a:cubicBezTo>
                <a:cubicBezTo>
                  <a:pt x="394" y="1112"/>
                  <a:pt x="364" y="1108"/>
                  <a:pt x="325" y="1146"/>
                </a:cubicBezTo>
                <a:cubicBezTo>
                  <a:pt x="322" y="1149"/>
                  <a:pt x="319" y="1152"/>
                  <a:pt x="315" y="1156"/>
                </a:cubicBezTo>
                <a:cubicBezTo>
                  <a:pt x="248" y="1229"/>
                  <a:pt x="188" y="1223"/>
                  <a:pt x="140" y="1134"/>
                </a:cubicBezTo>
                <a:cubicBezTo>
                  <a:pt x="117" y="1090"/>
                  <a:pt x="96" y="1044"/>
                  <a:pt x="100" y="992"/>
                </a:cubicBezTo>
                <a:cubicBezTo>
                  <a:pt x="126" y="1017"/>
                  <a:pt x="130" y="1054"/>
                  <a:pt x="146" y="1085"/>
                </a:cubicBezTo>
                <a:cubicBezTo>
                  <a:pt x="158" y="1107"/>
                  <a:pt x="167" y="1131"/>
                  <a:pt x="181" y="1150"/>
                </a:cubicBezTo>
                <a:cubicBezTo>
                  <a:pt x="210" y="1188"/>
                  <a:pt x="242" y="1187"/>
                  <a:pt x="274" y="1153"/>
                </a:cubicBezTo>
                <a:cubicBezTo>
                  <a:pt x="287" y="1139"/>
                  <a:pt x="299" y="1124"/>
                  <a:pt x="312" y="1112"/>
                </a:cubicBezTo>
                <a:cubicBezTo>
                  <a:pt x="365" y="1061"/>
                  <a:pt x="410" y="1066"/>
                  <a:pt x="449" y="1129"/>
                </a:cubicBezTo>
                <a:cubicBezTo>
                  <a:pt x="466" y="1157"/>
                  <a:pt x="479" y="1186"/>
                  <a:pt x="496" y="1214"/>
                </a:cubicBezTo>
                <a:cubicBezTo>
                  <a:pt x="509" y="1236"/>
                  <a:pt x="522" y="1257"/>
                  <a:pt x="555" y="1261"/>
                </a:cubicBezTo>
                <a:cubicBezTo>
                  <a:pt x="542" y="1233"/>
                  <a:pt x="531" y="1208"/>
                  <a:pt x="519" y="1182"/>
                </a:cubicBezTo>
                <a:cubicBezTo>
                  <a:pt x="517" y="1178"/>
                  <a:pt x="517" y="1174"/>
                  <a:pt x="520" y="1169"/>
                </a:cubicBezTo>
                <a:cubicBezTo>
                  <a:pt x="540" y="1168"/>
                  <a:pt x="544" y="1186"/>
                  <a:pt x="552" y="1198"/>
                </a:cubicBezTo>
                <a:cubicBezTo>
                  <a:pt x="568" y="1227"/>
                  <a:pt x="591" y="1251"/>
                  <a:pt x="616" y="1271"/>
                </a:cubicBezTo>
                <a:cubicBezTo>
                  <a:pt x="644" y="1293"/>
                  <a:pt x="663" y="1287"/>
                  <a:pt x="667" y="1251"/>
                </a:cubicBezTo>
                <a:cubicBezTo>
                  <a:pt x="674" y="1193"/>
                  <a:pt x="677" y="1135"/>
                  <a:pt x="629" y="1090"/>
                </a:cubicBezTo>
                <a:cubicBezTo>
                  <a:pt x="619" y="1081"/>
                  <a:pt x="606" y="1071"/>
                  <a:pt x="616" y="1054"/>
                </a:cubicBezTo>
                <a:cubicBezTo>
                  <a:pt x="655" y="1044"/>
                  <a:pt x="668" y="1019"/>
                  <a:pt x="669" y="979"/>
                </a:cubicBezTo>
                <a:cubicBezTo>
                  <a:pt x="671" y="899"/>
                  <a:pt x="646" y="829"/>
                  <a:pt x="607" y="761"/>
                </a:cubicBezTo>
                <a:cubicBezTo>
                  <a:pt x="574" y="705"/>
                  <a:pt x="531" y="654"/>
                  <a:pt x="506" y="593"/>
                </a:cubicBezTo>
                <a:cubicBezTo>
                  <a:pt x="502" y="570"/>
                  <a:pt x="506" y="556"/>
                  <a:pt x="534" y="561"/>
                </a:cubicBezTo>
                <a:cubicBezTo>
                  <a:pt x="547" y="564"/>
                  <a:pt x="562" y="571"/>
                  <a:pt x="578" y="551"/>
                </a:cubicBezTo>
                <a:cubicBezTo>
                  <a:pt x="524" y="535"/>
                  <a:pt x="500" y="489"/>
                  <a:pt x="470" y="449"/>
                </a:cubicBezTo>
                <a:cubicBezTo>
                  <a:pt x="438" y="407"/>
                  <a:pt x="413" y="407"/>
                  <a:pt x="380" y="448"/>
                </a:cubicBezTo>
                <a:cubicBezTo>
                  <a:pt x="353" y="483"/>
                  <a:pt x="320" y="495"/>
                  <a:pt x="278" y="486"/>
                </a:cubicBezTo>
                <a:cubicBezTo>
                  <a:pt x="232" y="463"/>
                  <a:pt x="203" y="426"/>
                  <a:pt x="188" y="377"/>
                </a:cubicBezTo>
                <a:cubicBezTo>
                  <a:pt x="189" y="370"/>
                  <a:pt x="192" y="364"/>
                  <a:pt x="201" y="365"/>
                </a:cubicBezTo>
                <a:cubicBezTo>
                  <a:pt x="220" y="389"/>
                  <a:pt x="240" y="414"/>
                  <a:pt x="259" y="438"/>
                </a:cubicBezTo>
                <a:cubicBezTo>
                  <a:pt x="286" y="471"/>
                  <a:pt x="310" y="474"/>
                  <a:pt x="342" y="447"/>
                </a:cubicBezTo>
                <a:cubicBezTo>
                  <a:pt x="356" y="435"/>
                  <a:pt x="368" y="420"/>
                  <a:pt x="382" y="408"/>
                </a:cubicBezTo>
                <a:cubicBezTo>
                  <a:pt x="421" y="374"/>
                  <a:pt x="454" y="377"/>
                  <a:pt x="486" y="418"/>
                </a:cubicBezTo>
                <a:cubicBezTo>
                  <a:pt x="503" y="440"/>
                  <a:pt x="517" y="465"/>
                  <a:pt x="534" y="487"/>
                </a:cubicBezTo>
                <a:cubicBezTo>
                  <a:pt x="546" y="502"/>
                  <a:pt x="565" y="515"/>
                  <a:pt x="582" y="503"/>
                </a:cubicBezTo>
                <a:cubicBezTo>
                  <a:pt x="595" y="494"/>
                  <a:pt x="583" y="475"/>
                  <a:pt x="579" y="461"/>
                </a:cubicBezTo>
                <a:cubicBezTo>
                  <a:pt x="576" y="447"/>
                  <a:pt x="564" y="437"/>
                  <a:pt x="567" y="421"/>
                </a:cubicBezTo>
                <a:cubicBezTo>
                  <a:pt x="594" y="417"/>
                  <a:pt x="597" y="440"/>
                  <a:pt x="607" y="457"/>
                </a:cubicBezTo>
                <a:cubicBezTo>
                  <a:pt x="615" y="482"/>
                  <a:pt x="626" y="506"/>
                  <a:pt x="626" y="534"/>
                </a:cubicBezTo>
                <a:cubicBezTo>
                  <a:pt x="626" y="563"/>
                  <a:pt x="620" y="591"/>
                  <a:pt x="589" y="603"/>
                </a:cubicBezTo>
                <a:cubicBezTo>
                  <a:pt x="567" y="611"/>
                  <a:pt x="569" y="621"/>
                  <a:pt x="577" y="638"/>
                </a:cubicBezTo>
                <a:cubicBezTo>
                  <a:pt x="593" y="670"/>
                  <a:pt x="612" y="701"/>
                  <a:pt x="633" y="730"/>
                </a:cubicBezTo>
                <a:cubicBezTo>
                  <a:pt x="639" y="738"/>
                  <a:pt x="646" y="751"/>
                  <a:pt x="658" y="746"/>
                </a:cubicBezTo>
                <a:cubicBezTo>
                  <a:pt x="670" y="742"/>
                  <a:pt x="667" y="728"/>
                  <a:pt x="668" y="717"/>
                </a:cubicBezTo>
                <a:cubicBezTo>
                  <a:pt x="670" y="678"/>
                  <a:pt x="663" y="640"/>
                  <a:pt x="654" y="602"/>
                </a:cubicBezTo>
                <a:cubicBezTo>
                  <a:pt x="638" y="536"/>
                  <a:pt x="627" y="470"/>
                  <a:pt x="630" y="402"/>
                </a:cubicBezTo>
                <a:cubicBezTo>
                  <a:pt x="630" y="396"/>
                  <a:pt x="629" y="390"/>
                  <a:pt x="630" y="384"/>
                </a:cubicBezTo>
                <a:cubicBezTo>
                  <a:pt x="639" y="333"/>
                  <a:pt x="624" y="294"/>
                  <a:pt x="574" y="272"/>
                </a:cubicBezTo>
                <a:cubicBezTo>
                  <a:pt x="540" y="241"/>
                  <a:pt x="504" y="217"/>
                  <a:pt x="455" y="248"/>
                </a:cubicBezTo>
                <a:cubicBezTo>
                  <a:pt x="443" y="257"/>
                  <a:pt x="426" y="255"/>
                  <a:pt x="410" y="252"/>
                </a:cubicBezTo>
                <a:cubicBezTo>
                  <a:pt x="394" y="248"/>
                  <a:pt x="382" y="238"/>
                  <a:pt x="373" y="225"/>
                </a:cubicBezTo>
                <a:cubicBezTo>
                  <a:pt x="344" y="188"/>
                  <a:pt x="315" y="150"/>
                  <a:pt x="271" y="147"/>
                </a:cubicBezTo>
                <a:cubicBezTo>
                  <a:pt x="315" y="171"/>
                  <a:pt x="341" y="220"/>
                  <a:pt x="367" y="269"/>
                </a:cubicBezTo>
                <a:cubicBezTo>
                  <a:pt x="375" y="284"/>
                  <a:pt x="382" y="300"/>
                  <a:pt x="398" y="309"/>
                </a:cubicBezTo>
                <a:cubicBezTo>
                  <a:pt x="437" y="318"/>
                  <a:pt x="481" y="297"/>
                  <a:pt x="515" y="330"/>
                </a:cubicBezTo>
                <a:cubicBezTo>
                  <a:pt x="537" y="358"/>
                  <a:pt x="583" y="373"/>
                  <a:pt x="568" y="422"/>
                </a:cubicBezTo>
                <a:close/>
              </a:path>
            </a:pathLst>
          </a:custGeom>
          <a:solidFill>
            <a:srgbClr val="6536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86"/>
          <p:cNvSpPr/>
          <p:nvPr/>
        </p:nvSpPr>
        <p:spPr>
          <a:xfrm>
            <a:off x="8449495" y="985085"/>
            <a:ext cx="1064346" cy="1442602"/>
          </a:xfrm>
          <a:custGeom>
            <a:avLst/>
            <a:gdLst/>
            <a:ahLst/>
            <a:cxnLst/>
            <a:rect l="l" t="t" r="r" b="b"/>
            <a:pathLst>
              <a:path w="418" h="564" extrusionOk="0">
                <a:moveTo>
                  <a:pt x="42" y="247"/>
                </a:moveTo>
                <a:cubicBezTo>
                  <a:pt x="67" y="249"/>
                  <a:pt x="85" y="235"/>
                  <a:pt x="103" y="219"/>
                </a:cubicBezTo>
                <a:cubicBezTo>
                  <a:pt x="175" y="155"/>
                  <a:pt x="196" y="153"/>
                  <a:pt x="279" y="200"/>
                </a:cubicBezTo>
                <a:cubicBezTo>
                  <a:pt x="285" y="203"/>
                  <a:pt x="290" y="206"/>
                  <a:pt x="296" y="209"/>
                </a:cubicBezTo>
                <a:cubicBezTo>
                  <a:pt x="306" y="196"/>
                  <a:pt x="296" y="185"/>
                  <a:pt x="294" y="174"/>
                </a:cubicBezTo>
                <a:cubicBezTo>
                  <a:pt x="280" y="72"/>
                  <a:pt x="238" y="54"/>
                  <a:pt x="156" y="115"/>
                </a:cubicBezTo>
                <a:cubicBezTo>
                  <a:pt x="77" y="174"/>
                  <a:pt x="33" y="157"/>
                  <a:pt x="9" y="60"/>
                </a:cubicBezTo>
                <a:cubicBezTo>
                  <a:pt x="5" y="41"/>
                  <a:pt x="0" y="24"/>
                  <a:pt x="2" y="5"/>
                </a:cubicBezTo>
                <a:cubicBezTo>
                  <a:pt x="13" y="0"/>
                  <a:pt x="20" y="6"/>
                  <a:pt x="26" y="14"/>
                </a:cubicBezTo>
                <a:cubicBezTo>
                  <a:pt x="35" y="32"/>
                  <a:pt x="37" y="52"/>
                  <a:pt x="45" y="70"/>
                </a:cubicBezTo>
                <a:cubicBezTo>
                  <a:pt x="66" y="116"/>
                  <a:pt x="95" y="125"/>
                  <a:pt x="137" y="98"/>
                </a:cubicBezTo>
                <a:cubicBezTo>
                  <a:pt x="160" y="83"/>
                  <a:pt x="180" y="63"/>
                  <a:pt x="206" y="51"/>
                </a:cubicBezTo>
                <a:cubicBezTo>
                  <a:pt x="260" y="43"/>
                  <a:pt x="284" y="55"/>
                  <a:pt x="304" y="105"/>
                </a:cubicBezTo>
                <a:cubicBezTo>
                  <a:pt x="332" y="175"/>
                  <a:pt x="336" y="250"/>
                  <a:pt x="342" y="324"/>
                </a:cubicBezTo>
                <a:cubicBezTo>
                  <a:pt x="345" y="356"/>
                  <a:pt x="358" y="388"/>
                  <a:pt x="347" y="420"/>
                </a:cubicBezTo>
                <a:cubicBezTo>
                  <a:pt x="340" y="432"/>
                  <a:pt x="332" y="429"/>
                  <a:pt x="325" y="420"/>
                </a:cubicBezTo>
                <a:cubicBezTo>
                  <a:pt x="315" y="406"/>
                  <a:pt x="312" y="389"/>
                  <a:pt x="309" y="372"/>
                </a:cubicBezTo>
                <a:cubicBezTo>
                  <a:pt x="293" y="303"/>
                  <a:pt x="257" y="291"/>
                  <a:pt x="200" y="336"/>
                </a:cubicBezTo>
                <a:cubicBezTo>
                  <a:pt x="185" y="350"/>
                  <a:pt x="175" y="367"/>
                  <a:pt x="161" y="382"/>
                </a:cubicBezTo>
                <a:cubicBezTo>
                  <a:pt x="149" y="395"/>
                  <a:pt x="133" y="404"/>
                  <a:pt x="114" y="417"/>
                </a:cubicBezTo>
                <a:cubicBezTo>
                  <a:pt x="153" y="416"/>
                  <a:pt x="173" y="390"/>
                  <a:pt x="198" y="374"/>
                </a:cubicBezTo>
                <a:cubicBezTo>
                  <a:pt x="248" y="354"/>
                  <a:pt x="278" y="363"/>
                  <a:pt x="314" y="411"/>
                </a:cubicBezTo>
                <a:cubicBezTo>
                  <a:pt x="325" y="426"/>
                  <a:pt x="332" y="445"/>
                  <a:pt x="355" y="443"/>
                </a:cubicBezTo>
                <a:cubicBezTo>
                  <a:pt x="382" y="477"/>
                  <a:pt x="411" y="510"/>
                  <a:pt x="418" y="556"/>
                </a:cubicBezTo>
                <a:cubicBezTo>
                  <a:pt x="410" y="564"/>
                  <a:pt x="402" y="559"/>
                  <a:pt x="394" y="555"/>
                </a:cubicBezTo>
                <a:cubicBezTo>
                  <a:pt x="350" y="518"/>
                  <a:pt x="322" y="468"/>
                  <a:pt x="278" y="432"/>
                </a:cubicBezTo>
                <a:cubicBezTo>
                  <a:pt x="251" y="400"/>
                  <a:pt x="222" y="398"/>
                  <a:pt x="190" y="426"/>
                </a:cubicBezTo>
                <a:cubicBezTo>
                  <a:pt x="173" y="441"/>
                  <a:pt x="154" y="454"/>
                  <a:pt x="129" y="456"/>
                </a:cubicBezTo>
                <a:cubicBezTo>
                  <a:pt x="73" y="453"/>
                  <a:pt x="41" y="421"/>
                  <a:pt x="24" y="354"/>
                </a:cubicBezTo>
                <a:cubicBezTo>
                  <a:pt x="26" y="347"/>
                  <a:pt x="30" y="341"/>
                  <a:pt x="38" y="339"/>
                </a:cubicBezTo>
                <a:cubicBezTo>
                  <a:pt x="115" y="382"/>
                  <a:pt x="115" y="382"/>
                  <a:pt x="172" y="307"/>
                </a:cubicBezTo>
                <a:cubicBezTo>
                  <a:pt x="202" y="268"/>
                  <a:pt x="229" y="260"/>
                  <a:pt x="283" y="273"/>
                </a:cubicBezTo>
                <a:cubicBezTo>
                  <a:pt x="238" y="193"/>
                  <a:pt x="196" y="183"/>
                  <a:pt x="123" y="236"/>
                </a:cubicBezTo>
                <a:cubicBezTo>
                  <a:pt x="102" y="251"/>
                  <a:pt x="83" y="270"/>
                  <a:pt x="55" y="276"/>
                </a:cubicBezTo>
                <a:cubicBezTo>
                  <a:pt x="45" y="277"/>
                  <a:pt x="35" y="275"/>
                  <a:pt x="28" y="267"/>
                </a:cubicBezTo>
                <a:cubicBezTo>
                  <a:pt x="26" y="256"/>
                  <a:pt x="24" y="245"/>
                  <a:pt x="42" y="247"/>
                </a:cubicBezTo>
                <a:close/>
              </a:path>
            </a:pathLst>
          </a:custGeom>
          <a:solidFill>
            <a:srgbClr val="6B39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6"/>
          <p:cNvSpPr/>
          <p:nvPr/>
        </p:nvSpPr>
        <p:spPr>
          <a:xfrm>
            <a:off x="7762476" y="1287192"/>
            <a:ext cx="852545" cy="729345"/>
          </a:xfrm>
          <a:custGeom>
            <a:avLst/>
            <a:gdLst/>
            <a:ahLst/>
            <a:cxnLst/>
            <a:rect l="l" t="t" r="r" b="b"/>
            <a:pathLst>
              <a:path w="335" h="285" extrusionOk="0">
                <a:moveTo>
                  <a:pt x="302" y="147"/>
                </a:moveTo>
                <a:cubicBezTo>
                  <a:pt x="311" y="149"/>
                  <a:pt x="320" y="150"/>
                  <a:pt x="329" y="151"/>
                </a:cubicBezTo>
                <a:cubicBezTo>
                  <a:pt x="322" y="175"/>
                  <a:pt x="335" y="204"/>
                  <a:pt x="310" y="224"/>
                </a:cubicBezTo>
                <a:cubicBezTo>
                  <a:pt x="307" y="227"/>
                  <a:pt x="303" y="230"/>
                  <a:pt x="299" y="233"/>
                </a:cubicBezTo>
                <a:cubicBezTo>
                  <a:pt x="281" y="249"/>
                  <a:pt x="276" y="285"/>
                  <a:pt x="240" y="276"/>
                </a:cubicBezTo>
                <a:cubicBezTo>
                  <a:pt x="222" y="262"/>
                  <a:pt x="223" y="240"/>
                  <a:pt x="217" y="222"/>
                </a:cubicBezTo>
                <a:cubicBezTo>
                  <a:pt x="208" y="191"/>
                  <a:pt x="198" y="160"/>
                  <a:pt x="179" y="133"/>
                </a:cubicBezTo>
                <a:cubicBezTo>
                  <a:pt x="143" y="80"/>
                  <a:pt x="101" y="75"/>
                  <a:pt x="47" y="116"/>
                </a:cubicBezTo>
                <a:cubicBezTo>
                  <a:pt x="43" y="118"/>
                  <a:pt x="38" y="119"/>
                  <a:pt x="34" y="121"/>
                </a:cubicBezTo>
                <a:cubicBezTo>
                  <a:pt x="20" y="125"/>
                  <a:pt x="0" y="132"/>
                  <a:pt x="14" y="106"/>
                </a:cubicBezTo>
                <a:cubicBezTo>
                  <a:pt x="60" y="16"/>
                  <a:pt x="132" y="0"/>
                  <a:pt x="205" y="61"/>
                </a:cubicBezTo>
                <a:cubicBezTo>
                  <a:pt x="238" y="89"/>
                  <a:pt x="269" y="119"/>
                  <a:pt x="302" y="147"/>
                </a:cubicBezTo>
                <a:close/>
              </a:path>
            </a:pathLst>
          </a:custGeom>
          <a:solidFill>
            <a:srgbClr val="ED85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6"/>
          <p:cNvSpPr/>
          <p:nvPr/>
        </p:nvSpPr>
        <p:spPr>
          <a:xfrm>
            <a:off x="7881726" y="1442714"/>
            <a:ext cx="1381158" cy="1088655"/>
          </a:xfrm>
          <a:custGeom>
            <a:avLst/>
            <a:gdLst/>
            <a:ahLst/>
            <a:cxnLst/>
            <a:rect l="l" t="t" r="r" b="b"/>
            <a:pathLst>
              <a:path w="542" h="425" extrusionOk="0">
                <a:moveTo>
                  <a:pt x="0" y="55"/>
                </a:moveTo>
                <a:cubicBezTo>
                  <a:pt x="43" y="0"/>
                  <a:pt x="103" y="5"/>
                  <a:pt x="142" y="68"/>
                </a:cubicBezTo>
                <a:cubicBezTo>
                  <a:pt x="169" y="112"/>
                  <a:pt x="177" y="164"/>
                  <a:pt x="196" y="211"/>
                </a:cubicBezTo>
                <a:cubicBezTo>
                  <a:pt x="224" y="236"/>
                  <a:pt x="219" y="277"/>
                  <a:pt x="239" y="306"/>
                </a:cubicBezTo>
                <a:cubicBezTo>
                  <a:pt x="262" y="339"/>
                  <a:pt x="283" y="370"/>
                  <a:pt x="331" y="360"/>
                </a:cubicBezTo>
                <a:cubicBezTo>
                  <a:pt x="359" y="352"/>
                  <a:pt x="380" y="330"/>
                  <a:pt x="405" y="315"/>
                </a:cubicBezTo>
                <a:cubicBezTo>
                  <a:pt x="433" y="298"/>
                  <a:pt x="462" y="283"/>
                  <a:pt x="494" y="308"/>
                </a:cubicBezTo>
                <a:cubicBezTo>
                  <a:pt x="513" y="333"/>
                  <a:pt x="542" y="354"/>
                  <a:pt x="525" y="392"/>
                </a:cubicBezTo>
                <a:cubicBezTo>
                  <a:pt x="519" y="385"/>
                  <a:pt x="513" y="378"/>
                  <a:pt x="508" y="371"/>
                </a:cubicBezTo>
                <a:cubicBezTo>
                  <a:pt x="468" y="315"/>
                  <a:pt x="442" y="311"/>
                  <a:pt x="391" y="356"/>
                </a:cubicBezTo>
                <a:cubicBezTo>
                  <a:pt x="311" y="425"/>
                  <a:pt x="265" y="417"/>
                  <a:pt x="215" y="323"/>
                </a:cubicBezTo>
                <a:cubicBezTo>
                  <a:pt x="189" y="277"/>
                  <a:pt x="176" y="225"/>
                  <a:pt x="162" y="175"/>
                </a:cubicBezTo>
                <a:cubicBezTo>
                  <a:pt x="157" y="158"/>
                  <a:pt x="154" y="142"/>
                  <a:pt x="149" y="125"/>
                </a:cubicBezTo>
                <a:cubicBezTo>
                  <a:pt x="120" y="42"/>
                  <a:pt x="83" y="24"/>
                  <a:pt x="0" y="55"/>
                </a:cubicBezTo>
                <a:close/>
              </a:path>
            </a:pathLst>
          </a:custGeom>
          <a:solidFill>
            <a:srgbClr val="6B3D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6"/>
          <p:cNvSpPr/>
          <p:nvPr/>
        </p:nvSpPr>
        <p:spPr>
          <a:xfrm>
            <a:off x="9099138" y="2068377"/>
            <a:ext cx="359528" cy="545222"/>
          </a:xfrm>
          <a:custGeom>
            <a:avLst/>
            <a:gdLst/>
            <a:ahLst/>
            <a:cxnLst/>
            <a:rect l="l" t="t" r="r" b="b"/>
            <a:pathLst>
              <a:path w="141" h="213" extrusionOk="0">
                <a:moveTo>
                  <a:pt x="47" y="148"/>
                </a:moveTo>
                <a:cubicBezTo>
                  <a:pt x="48" y="115"/>
                  <a:pt x="26" y="94"/>
                  <a:pt x="10" y="70"/>
                </a:cubicBezTo>
                <a:cubicBezTo>
                  <a:pt x="0" y="42"/>
                  <a:pt x="14" y="20"/>
                  <a:pt x="30" y="0"/>
                </a:cubicBezTo>
                <a:cubicBezTo>
                  <a:pt x="72" y="37"/>
                  <a:pt x="106" y="81"/>
                  <a:pt x="141" y="125"/>
                </a:cubicBezTo>
                <a:cubicBezTo>
                  <a:pt x="136" y="163"/>
                  <a:pt x="122" y="195"/>
                  <a:pt x="85" y="213"/>
                </a:cubicBezTo>
                <a:cubicBezTo>
                  <a:pt x="68" y="213"/>
                  <a:pt x="73" y="196"/>
                  <a:pt x="67" y="188"/>
                </a:cubicBezTo>
                <a:cubicBezTo>
                  <a:pt x="60" y="175"/>
                  <a:pt x="54" y="161"/>
                  <a:pt x="47" y="148"/>
                </a:cubicBezTo>
                <a:close/>
              </a:path>
            </a:pathLst>
          </a:custGeom>
          <a:solidFill>
            <a:srgbClr val="FAD33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86"/>
          <p:cNvSpPr/>
          <p:nvPr/>
        </p:nvSpPr>
        <p:spPr>
          <a:xfrm>
            <a:off x="7678824" y="1292554"/>
            <a:ext cx="877463" cy="370036"/>
          </a:xfrm>
          <a:custGeom>
            <a:avLst/>
            <a:gdLst/>
            <a:ahLst/>
            <a:cxnLst/>
            <a:rect l="l" t="t" r="r" b="b"/>
            <a:pathLst>
              <a:path w="345" h="145" extrusionOk="0">
                <a:moveTo>
                  <a:pt x="335" y="145"/>
                </a:moveTo>
                <a:cubicBezTo>
                  <a:pt x="285" y="129"/>
                  <a:pt x="258" y="83"/>
                  <a:pt x="219" y="54"/>
                </a:cubicBezTo>
                <a:cubicBezTo>
                  <a:pt x="161" y="10"/>
                  <a:pt x="66" y="41"/>
                  <a:pt x="49" y="112"/>
                </a:cubicBezTo>
                <a:cubicBezTo>
                  <a:pt x="47" y="123"/>
                  <a:pt x="61" y="117"/>
                  <a:pt x="67" y="119"/>
                </a:cubicBezTo>
                <a:cubicBezTo>
                  <a:pt x="48" y="133"/>
                  <a:pt x="26" y="139"/>
                  <a:pt x="0" y="139"/>
                </a:cubicBezTo>
                <a:cubicBezTo>
                  <a:pt x="35" y="110"/>
                  <a:pt x="55" y="71"/>
                  <a:pt x="85" y="39"/>
                </a:cubicBezTo>
                <a:cubicBezTo>
                  <a:pt x="121" y="0"/>
                  <a:pt x="189" y="6"/>
                  <a:pt x="241" y="50"/>
                </a:cubicBezTo>
                <a:cubicBezTo>
                  <a:pt x="274" y="78"/>
                  <a:pt x="301" y="115"/>
                  <a:pt x="345" y="127"/>
                </a:cubicBezTo>
                <a:cubicBezTo>
                  <a:pt x="337" y="131"/>
                  <a:pt x="334" y="137"/>
                  <a:pt x="335" y="145"/>
                </a:cubicBezTo>
                <a:close/>
              </a:path>
            </a:pathLst>
          </a:custGeom>
          <a:solidFill>
            <a:srgbClr val="8658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86"/>
          <p:cNvSpPr/>
          <p:nvPr/>
        </p:nvSpPr>
        <p:spPr>
          <a:xfrm>
            <a:off x="8259052" y="543546"/>
            <a:ext cx="290115" cy="477293"/>
          </a:xfrm>
          <a:custGeom>
            <a:avLst/>
            <a:gdLst/>
            <a:ahLst/>
            <a:cxnLst/>
            <a:rect l="l" t="t" r="r" b="b"/>
            <a:pathLst>
              <a:path w="114" h="186" extrusionOk="0">
                <a:moveTo>
                  <a:pt x="94" y="186"/>
                </a:moveTo>
                <a:cubicBezTo>
                  <a:pt x="89" y="183"/>
                  <a:pt x="83" y="180"/>
                  <a:pt x="77" y="177"/>
                </a:cubicBezTo>
                <a:cubicBezTo>
                  <a:pt x="61" y="117"/>
                  <a:pt x="60" y="51"/>
                  <a:pt x="0" y="0"/>
                </a:cubicBezTo>
                <a:cubicBezTo>
                  <a:pt x="56" y="12"/>
                  <a:pt x="88" y="38"/>
                  <a:pt x="114" y="74"/>
                </a:cubicBezTo>
                <a:cubicBezTo>
                  <a:pt x="111" y="77"/>
                  <a:pt x="109" y="81"/>
                  <a:pt x="106" y="84"/>
                </a:cubicBezTo>
                <a:cubicBezTo>
                  <a:pt x="93" y="89"/>
                  <a:pt x="87" y="78"/>
                  <a:pt x="82" y="72"/>
                </a:cubicBezTo>
                <a:cubicBezTo>
                  <a:pt x="96" y="107"/>
                  <a:pt x="111" y="145"/>
                  <a:pt x="94" y="186"/>
                </a:cubicBezTo>
                <a:close/>
              </a:path>
            </a:pathLst>
          </a:custGeom>
          <a:solidFill>
            <a:srgbClr val="8357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86"/>
          <p:cNvSpPr/>
          <p:nvPr/>
        </p:nvSpPr>
        <p:spPr>
          <a:xfrm>
            <a:off x="9777257" y="3087316"/>
            <a:ext cx="177984" cy="130496"/>
          </a:xfrm>
          <a:custGeom>
            <a:avLst/>
            <a:gdLst/>
            <a:ahLst/>
            <a:cxnLst/>
            <a:rect l="l" t="t" r="r" b="b"/>
            <a:pathLst>
              <a:path w="70" h="51" extrusionOk="0">
                <a:moveTo>
                  <a:pt x="27" y="34"/>
                </a:moveTo>
                <a:cubicBezTo>
                  <a:pt x="23" y="20"/>
                  <a:pt x="0" y="0"/>
                  <a:pt x="38" y="0"/>
                </a:cubicBezTo>
                <a:cubicBezTo>
                  <a:pt x="70" y="6"/>
                  <a:pt x="57" y="27"/>
                  <a:pt x="52" y="44"/>
                </a:cubicBezTo>
                <a:cubicBezTo>
                  <a:pt x="49" y="51"/>
                  <a:pt x="48" y="50"/>
                  <a:pt x="27" y="34"/>
                </a:cubicBezTo>
                <a:close/>
              </a:path>
            </a:pathLst>
          </a:custGeom>
          <a:solidFill>
            <a:srgbClr val="BFADA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86"/>
          <p:cNvSpPr/>
          <p:nvPr/>
        </p:nvSpPr>
        <p:spPr>
          <a:xfrm>
            <a:off x="9795056" y="4302891"/>
            <a:ext cx="129929" cy="150159"/>
          </a:xfrm>
          <a:custGeom>
            <a:avLst/>
            <a:gdLst/>
            <a:ahLst/>
            <a:cxnLst/>
            <a:rect l="l" t="t" r="r" b="b"/>
            <a:pathLst>
              <a:path w="51" h="59" extrusionOk="0">
                <a:moveTo>
                  <a:pt x="0" y="30"/>
                </a:moveTo>
                <a:cubicBezTo>
                  <a:pt x="9" y="23"/>
                  <a:pt x="5" y="7"/>
                  <a:pt x="19" y="2"/>
                </a:cubicBezTo>
                <a:cubicBezTo>
                  <a:pt x="38" y="0"/>
                  <a:pt x="51" y="9"/>
                  <a:pt x="44" y="28"/>
                </a:cubicBezTo>
                <a:cubicBezTo>
                  <a:pt x="33" y="59"/>
                  <a:pt x="15" y="27"/>
                  <a:pt x="0" y="30"/>
                </a:cubicBezTo>
                <a:close/>
              </a:path>
            </a:pathLst>
          </a:custGeom>
          <a:solidFill>
            <a:srgbClr val="B2999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86"/>
          <p:cNvSpPr/>
          <p:nvPr/>
        </p:nvSpPr>
        <p:spPr>
          <a:xfrm>
            <a:off x="9270003" y="2549245"/>
            <a:ext cx="128149" cy="275292"/>
          </a:xfrm>
          <a:custGeom>
            <a:avLst/>
            <a:gdLst/>
            <a:ahLst/>
            <a:cxnLst/>
            <a:rect l="l" t="t" r="r" b="b"/>
            <a:pathLst>
              <a:path w="50" h="108" extrusionOk="0">
                <a:moveTo>
                  <a:pt x="0" y="0"/>
                </a:moveTo>
                <a:cubicBezTo>
                  <a:pt x="5" y="8"/>
                  <a:pt x="11" y="16"/>
                  <a:pt x="17" y="23"/>
                </a:cubicBezTo>
                <a:cubicBezTo>
                  <a:pt x="34" y="43"/>
                  <a:pt x="50" y="63"/>
                  <a:pt x="38" y="91"/>
                </a:cubicBezTo>
                <a:cubicBezTo>
                  <a:pt x="37" y="97"/>
                  <a:pt x="36" y="102"/>
                  <a:pt x="35" y="108"/>
                </a:cubicBezTo>
                <a:cubicBezTo>
                  <a:pt x="17" y="74"/>
                  <a:pt x="3" y="39"/>
                  <a:pt x="0" y="0"/>
                </a:cubicBezTo>
                <a:close/>
              </a:path>
            </a:pathLst>
          </a:custGeom>
          <a:solidFill>
            <a:srgbClr val="8E6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86"/>
          <p:cNvSpPr/>
          <p:nvPr/>
        </p:nvSpPr>
        <p:spPr>
          <a:xfrm>
            <a:off x="9713183" y="-353834"/>
            <a:ext cx="69414" cy="202001"/>
          </a:xfrm>
          <a:custGeom>
            <a:avLst/>
            <a:gdLst/>
            <a:ahLst/>
            <a:cxnLst/>
            <a:rect l="l" t="t" r="r" b="b"/>
            <a:pathLst>
              <a:path w="27" h="79" extrusionOk="0">
                <a:moveTo>
                  <a:pt x="14" y="79"/>
                </a:moveTo>
                <a:cubicBezTo>
                  <a:pt x="11" y="73"/>
                  <a:pt x="8" y="67"/>
                  <a:pt x="5" y="61"/>
                </a:cubicBezTo>
                <a:cubicBezTo>
                  <a:pt x="0" y="39"/>
                  <a:pt x="1" y="19"/>
                  <a:pt x="20" y="0"/>
                </a:cubicBezTo>
                <a:cubicBezTo>
                  <a:pt x="22" y="28"/>
                  <a:pt x="27" y="54"/>
                  <a:pt x="14" y="79"/>
                </a:cubicBezTo>
                <a:close/>
              </a:path>
            </a:pathLst>
          </a:custGeom>
          <a:solidFill>
            <a:srgbClr val="B1A1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86"/>
          <p:cNvSpPr/>
          <p:nvPr/>
        </p:nvSpPr>
        <p:spPr>
          <a:xfrm>
            <a:off x="9747000" y="724094"/>
            <a:ext cx="106791" cy="119770"/>
          </a:xfrm>
          <a:custGeom>
            <a:avLst/>
            <a:gdLst/>
            <a:ahLst/>
            <a:cxnLst/>
            <a:rect l="l" t="t" r="r" b="b"/>
            <a:pathLst>
              <a:path w="42" h="47" extrusionOk="0">
                <a:moveTo>
                  <a:pt x="0" y="41"/>
                </a:moveTo>
                <a:cubicBezTo>
                  <a:pt x="0" y="18"/>
                  <a:pt x="7" y="0"/>
                  <a:pt x="35" y="1"/>
                </a:cubicBezTo>
                <a:cubicBezTo>
                  <a:pt x="42" y="30"/>
                  <a:pt x="34" y="47"/>
                  <a:pt x="0" y="41"/>
                </a:cubicBezTo>
                <a:close/>
              </a:path>
            </a:pathLst>
          </a:custGeom>
          <a:solidFill>
            <a:srgbClr val="D3C8C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6"/>
          <p:cNvSpPr/>
          <p:nvPr/>
        </p:nvSpPr>
        <p:spPr>
          <a:xfrm>
            <a:off x="9718523" y="5241386"/>
            <a:ext cx="48056" cy="180549"/>
          </a:xfrm>
          <a:custGeom>
            <a:avLst/>
            <a:gdLst/>
            <a:ahLst/>
            <a:cxnLst/>
            <a:rect l="l" t="t" r="r" b="b"/>
            <a:pathLst>
              <a:path w="19" h="70" extrusionOk="0">
                <a:moveTo>
                  <a:pt x="2" y="19"/>
                </a:moveTo>
                <a:cubicBezTo>
                  <a:pt x="14" y="18"/>
                  <a:pt x="12" y="5"/>
                  <a:pt x="19" y="0"/>
                </a:cubicBezTo>
                <a:cubicBezTo>
                  <a:pt x="19" y="21"/>
                  <a:pt x="19" y="42"/>
                  <a:pt x="19" y="70"/>
                </a:cubicBezTo>
                <a:cubicBezTo>
                  <a:pt x="5" y="51"/>
                  <a:pt x="0" y="37"/>
                  <a:pt x="2" y="19"/>
                </a:cubicBezTo>
                <a:close/>
              </a:path>
            </a:pathLst>
          </a:custGeom>
          <a:solidFill>
            <a:srgbClr val="997E7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86"/>
          <p:cNvSpPr/>
          <p:nvPr/>
        </p:nvSpPr>
        <p:spPr>
          <a:xfrm>
            <a:off x="8241254" y="2300767"/>
            <a:ext cx="1023410" cy="1092230"/>
          </a:xfrm>
          <a:custGeom>
            <a:avLst/>
            <a:gdLst/>
            <a:ahLst/>
            <a:cxnLst/>
            <a:rect l="l" t="t" r="r" b="b"/>
            <a:pathLst>
              <a:path w="402" h="427" extrusionOk="0">
                <a:moveTo>
                  <a:pt x="330" y="427"/>
                </a:moveTo>
                <a:cubicBezTo>
                  <a:pt x="291" y="378"/>
                  <a:pt x="245" y="361"/>
                  <a:pt x="182" y="384"/>
                </a:cubicBezTo>
                <a:cubicBezTo>
                  <a:pt x="124" y="405"/>
                  <a:pt x="83" y="381"/>
                  <a:pt x="60" y="318"/>
                </a:cubicBezTo>
                <a:cubicBezTo>
                  <a:pt x="34" y="246"/>
                  <a:pt x="34" y="169"/>
                  <a:pt x="20" y="94"/>
                </a:cubicBezTo>
                <a:cubicBezTo>
                  <a:pt x="16" y="70"/>
                  <a:pt x="8" y="46"/>
                  <a:pt x="4" y="22"/>
                </a:cubicBezTo>
                <a:cubicBezTo>
                  <a:pt x="0" y="0"/>
                  <a:pt x="16" y="21"/>
                  <a:pt x="20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33" y="74"/>
                  <a:pt x="54" y="130"/>
                  <a:pt x="89" y="180"/>
                </a:cubicBezTo>
                <a:cubicBezTo>
                  <a:pt x="127" y="233"/>
                  <a:pt x="173" y="233"/>
                  <a:pt x="216" y="184"/>
                </a:cubicBezTo>
                <a:cubicBezTo>
                  <a:pt x="225" y="174"/>
                  <a:pt x="233" y="162"/>
                  <a:pt x="243" y="153"/>
                </a:cubicBezTo>
                <a:cubicBezTo>
                  <a:pt x="279" y="117"/>
                  <a:pt x="315" y="118"/>
                  <a:pt x="344" y="159"/>
                </a:cubicBezTo>
                <a:cubicBezTo>
                  <a:pt x="366" y="189"/>
                  <a:pt x="383" y="221"/>
                  <a:pt x="402" y="252"/>
                </a:cubicBezTo>
                <a:cubicBezTo>
                  <a:pt x="402" y="273"/>
                  <a:pt x="401" y="293"/>
                  <a:pt x="374" y="298"/>
                </a:cubicBezTo>
                <a:cubicBezTo>
                  <a:pt x="342" y="276"/>
                  <a:pt x="314" y="245"/>
                  <a:pt x="255" y="267"/>
                </a:cubicBezTo>
                <a:cubicBezTo>
                  <a:pt x="317" y="286"/>
                  <a:pt x="346" y="325"/>
                  <a:pt x="368" y="371"/>
                </a:cubicBezTo>
                <a:cubicBezTo>
                  <a:pt x="361" y="394"/>
                  <a:pt x="343" y="409"/>
                  <a:pt x="330" y="427"/>
                </a:cubicBezTo>
                <a:close/>
              </a:path>
            </a:pathLst>
          </a:custGeom>
          <a:solidFill>
            <a:srgbClr val="ED6C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86"/>
          <p:cNvSpPr/>
          <p:nvPr/>
        </p:nvSpPr>
        <p:spPr>
          <a:xfrm>
            <a:off x="9268222" y="1306855"/>
            <a:ext cx="503696" cy="1203062"/>
          </a:xfrm>
          <a:custGeom>
            <a:avLst/>
            <a:gdLst/>
            <a:ahLst/>
            <a:cxnLst/>
            <a:rect l="l" t="t" r="r" b="b"/>
            <a:pathLst>
              <a:path w="198" h="470" extrusionOk="0">
                <a:moveTo>
                  <a:pt x="95" y="439"/>
                </a:moveTo>
                <a:cubicBezTo>
                  <a:pt x="83" y="394"/>
                  <a:pt x="47" y="362"/>
                  <a:pt x="29" y="320"/>
                </a:cubicBezTo>
                <a:cubicBezTo>
                  <a:pt x="26" y="317"/>
                  <a:pt x="25" y="312"/>
                  <a:pt x="25" y="307"/>
                </a:cubicBezTo>
                <a:cubicBezTo>
                  <a:pt x="35" y="256"/>
                  <a:pt x="18" y="206"/>
                  <a:pt x="17" y="155"/>
                </a:cubicBezTo>
                <a:cubicBezTo>
                  <a:pt x="16" y="132"/>
                  <a:pt x="4" y="108"/>
                  <a:pt x="25" y="89"/>
                </a:cubicBezTo>
                <a:cubicBezTo>
                  <a:pt x="34" y="81"/>
                  <a:pt x="25" y="81"/>
                  <a:pt x="22" y="78"/>
                </a:cubicBezTo>
                <a:cubicBezTo>
                  <a:pt x="0" y="50"/>
                  <a:pt x="3" y="24"/>
                  <a:pt x="29" y="0"/>
                </a:cubicBezTo>
                <a:cubicBezTo>
                  <a:pt x="87" y="99"/>
                  <a:pt x="163" y="187"/>
                  <a:pt x="190" y="302"/>
                </a:cubicBezTo>
                <a:cubicBezTo>
                  <a:pt x="198" y="335"/>
                  <a:pt x="197" y="367"/>
                  <a:pt x="197" y="400"/>
                </a:cubicBezTo>
                <a:cubicBezTo>
                  <a:pt x="196" y="462"/>
                  <a:pt x="188" y="470"/>
                  <a:pt x="126" y="469"/>
                </a:cubicBezTo>
                <a:cubicBezTo>
                  <a:pt x="108" y="467"/>
                  <a:pt x="98" y="457"/>
                  <a:pt x="95" y="439"/>
                </a:cubicBezTo>
                <a:close/>
              </a:path>
            </a:pathLst>
          </a:custGeom>
          <a:solidFill>
            <a:srgbClr val="B24D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86"/>
          <p:cNvSpPr/>
          <p:nvPr/>
        </p:nvSpPr>
        <p:spPr>
          <a:xfrm>
            <a:off x="8956750" y="3249988"/>
            <a:ext cx="537512" cy="1287079"/>
          </a:xfrm>
          <a:custGeom>
            <a:avLst/>
            <a:gdLst/>
            <a:ahLst/>
            <a:cxnLst/>
            <a:rect l="l" t="t" r="r" b="b"/>
            <a:pathLst>
              <a:path w="211" h="503" extrusionOk="0">
                <a:moveTo>
                  <a:pt x="49" y="56"/>
                </a:moveTo>
                <a:cubicBezTo>
                  <a:pt x="57" y="35"/>
                  <a:pt x="62" y="11"/>
                  <a:pt x="87" y="0"/>
                </a:cubicBezTo>
                <a:cubicBezTo>
                  <a:pt x="123" y="82"/>
                  <a:pt x="147" y="170"/>
                  <a:pt x="198" y="245"/>
                </a:cubicBezTo>
                <a:cubicBezTo>
                  <a:pt x="210" y="263"/>
                  <a:pt x="211" y="285"/>
                  <a:pt x="193" y="301"/>
                </a:cubicBezTo>
                <a:cubicBezTo>
                  <a:pt x="176" y="318"/>
                  <a:pt x="160" y="304"/>
                  <a:pt x="142" y="298"/>
                </a:cubicBezTo>
                <a:cubicBezTo>
                  <a:pt x="119" y="290"/>
                  <a:pt x="97" y="253"/>
                  <a:pt x="75" y="274"/>
                </a:cubicBezTo>
                <a:cubicBezTo>
                  <a:pt x="63" y="286"/>
                  <a:pt x="96" y="314"/>
                  <a:pt x="107" y="335"/>
                </a:cubicBezTo>
                <a:cubicBezTo>
                  <a:pt x="127" y="374"/>
                  <a:pt x="150" y="411"/>
                  <a:pt x="171" y="449"/>
                </a:cubicBezTo>
                <a:cubicBezTo>
                  <a:pt x="179" y="483"/>
                  <a:pt x="174" y="503"/>
                  <a:pt x="132" y="488"/>
                </a:cubicBezTo>
                <a:cubicBezTo>
                  <a:pt x="91" y="473"/>
                  <a:pt x="69" y="440"/>
                  <a:pt x="49" y="405"/>
                </a:cubicBezTo>
                <a:cubicBezTo>
                  <a:pt x="32" y="376"/>
                  <a:pt x="16" y="348"/>
                  <a:pt x="0" y="320"/>
                </a:cubicBezTo>
                <a:cubicBezTo>
                  <a:pt x="4" y="289"/>
                  <a:pt x="11" y="260"/>
                  <a:pt x="28" y="234"/>
                </a:cubicBezTo>
                <a:cubicBezTo>
                  <a:pt x="91" y="181"/>
                  <a:pt x="68" y="118"/>
                  <a:pt x="49" y="56"/>
                </a:cubicBezTo>
                <a:close/>
              </a:path>
            </a:pathLst>
          </a:custGeom>
          <a:solidFill>
            <a:srgbClr val="D85E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86"/>
          <p:cNvSpPr/>
          <p:nvPr/>
        </p:nvSpPr>
        <p:spPr>
          <a:xfrm>
            <a:off x="9312719" y="2388360"/>
            <a:ext cx="487677" cy="772248"/>
          </a:xfrm>
          <a:custGeom>
            <a:avLst/>
            <a:gdLst/>
            <a:ahLst/>
            <a:cxnLst/>
            <a:rect l="l" t="t" r="r" b="b"/>
            <a:pathLst>
              <a:path w="191" h="302" extrusionOk="0">
                <a:moveTo>
                  <a:pt x="77" y="17"/>
                </a:moveTo>
                <a:cubicBezTo>
                  <a:pt x="87" y="27"/>
                  <a:pt x="98" y="37"/>
                  <a:pt x="108" y="47"/>
                </a:cubicBezTo>
                <a:cubicBezTo>
                  <a:pt x="179" y="93"/>
                  <a:pt x="191" y="162"/>
                  <a:pt x="181" y="239"/>
                </a:cubicBezTo>
                <a:cubicBezTo>
                  <a:pt x="174" y="291"/>
                  <a:pt x="148" y="302"/>
                  <a:pt x="105" y="270"/>
                </a:cubicBezTo>
                <a:cubicBezTo>
                  <a:pt x="65" y="241"/>
                  <a:pt x="44" y="197"/>
                  <a:pt x="21" y="155"/>
                </a:cubicBezTo>
                <a:cubicBezTo>
                  <a:pt x="14" y="132"/>
                  <a:pt x="7" y="109"/>
                  <a:pt x="0" y="86"/>
                </a:cubicBezTo>
                <a:cubicBezTo>
                  <a:pt x="28" y="64"/>
                  <a:pt x="34" y="27"/>
                  <a:pt x="57" y="0"/>
                </a:cubicBezTo>
                <a:cubicBezTo>
                  <a:pt x="63" y="6"/>
                  <a:pt x="70" y="12"/>
                  <a:pt x="77" y="17"/>
                </a:cubicBezTo>
                <a:close/>
              </a:path>
            </a:pathLst>
          </a:custGeom>
          <a:solidFill>
            <a:srgbClr val="FAE52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86"/>
          <p:cNvSpPr/>
          <p:nvPr/>
        </p:nvSpPr>
        <p:spPr>
          <a:xfrm>
            <a:off x="8743169" y="800962"/>
            <a:ext cx="820508" cy="1306744"/>
          </a:xfrm>
          <a:custGeom>
            <a:avLst/>
            <a:gdLst/>
            <a:ahLst/>
            <a:cxnLst/>
            <a:rect l="l" t="t" r="r" b="b"/>
            <a:pathLst>
              <a:path w="322" h="511" extrusionOk="0">
                <a:moveTo>
                  <a:pt x="235" y="198"/>
                </a:moveTo>
                <a:cubicBezTo>
                  <a:pt x="234" y="224"/>
                  <a:pt x="204" y="252"/>
                  <a:pt x="244" y="275"/>
                </a:cubicBezTo>
                <a:cubicBezTo>
                  <a:pt x="249" y="278"/>
                  <a:pt x="230" y="307"/>
                  <a:pt x="231" y="331"/>
                </a:cubicBezTo>
                <a:cubicBezTo>
                  <a:pt x="233" y="390"/>
                  <a:pt x="261" y="449"/>
                  <a:pt x="235" y="508"/>
                </a:cubicBezTo>
                <a:cubicBezTo>
                  <a:pt x="226" y="511"/>
                  <a:pt x="224" y="507"/>
                  <a:pt x="225" y="499"/>
                </a:cubicBezTo>
                <a:cubicBezTo>
                  <a:pt x="212" y="396"/>
                  <a:pt x="213" y="290"/>
                  <a:pt x="179" y="189"/>
                </a:cubicBezTo>
                <a:cubicBezTo>
                  <a:pt x="161" y="133"/>
                  <a:pt x="144" y="125"/>
                  <a:pt x="85" y="134"/>
                </a:cubicBezTo>
                <a:cubicBezTo>
                  <a:pt x="81" y="115"/>
                  <a:pt x="68" y="111"/>
                  <a:pt x="50" y="109"/>
                </a:cubicBezTo>
                <a:cubicBezTo>
                  <a:pt x="32" y="107"/>
                  <a:pt x="7" y="114"/>
                  <a:pt x="0" y="87"/>
                </a:cubicBezTo>
                <a:cubicBezTo>
                  <a:pt x="42" y="94"/>
                  <a:pt x="73" y="82"/>
                  <a:pt x="99" y="44"/>
                </a:cubicBezTo>
                <a:cubicBezTo>
                  <a:pt x="127" y="0"/>
                  <a:pt x="159" y="1"/>
                  <a:pt x="193" y="39"/>
                </a:cubicBezTo>
                <a:cubicBezTo>
                  <a:pt x="212" y="61"/>
                  <a:pt x="227" y="87"/>
                  <a:pt x="245" y="110"/>
                </a:cubicBezTo>
                <a:cubicBezTo>
                  <a:pt x="257" y="124"/>
                  <a:pt x="268" y="141"/>
                  <a:pt x="289" y="142"/>
                </a:cubicBezTo>
                <a:cubicBezTo>
                  <a:pt x="305" y="143"/>
                  <a:pt x="322" y="143"/>
                  <a:pt x="317" y="167"/>
                </a:cubicBezTo>
                <a:cubicBezTo>
                  <a:pt x="313" y="186"/>
                  <a:pt x="296" y="187"/>
                  <a:pt x="280" y="187"/>
                </a:cubicBezTo>
                <a:cubicBezTo>
                  <a:pt x="270" y="187"/>
                  <a:pt x="259" y="182"/>
                  <a:pt x="249" y="179"/>
                </a:cubicBezTo>
                <a:cubicBezTo>
                  <a:pt x="228" y="173"/>
                  <a:pt x="236" y="190"/>
                  <a:pt x="235" y="198"/>
                </a:cubicBezTo>
                <a:close/>
              </a:path>
            </a:pathLst>
          </a:custGeom>
          <a:solidFill>
            <a:srgbClr val="C44F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86"/>
          <p:cNvSpPr/>
          <p:nvPr/>
        </p:nvSpPr>
        <p:spPr>
          <a:xfrm>
            <a:off x="8314227" y="3514555"/>
            <a:ext cx="717277" cy="554159"/>
          </a:xfrm>
          <a:custGeom>
            <a:avLst/>
            <a:gdLst/>
            <a:ahLst/>
            <a:cxnLst/>
            <a:rect l="l" t="t" r="r" b="b"/>
            <a:pathLst>
              <a:path w="281" h="217" extrusionOk="0">
                <a:moveTo>
                  <a:pt x="280" y="131"/>
                </a:moveTo>
                <a:cubicBezTo>
                  <a:pt x="281" y="163"/>
                  <a:pt x="274" y="193"/>
                  <a:pt x="252" y="217"/>
                </a:cubicBezTo>
                <a:cubicBezTo>
                  <a:pt x="220" y="180"/>
                  <a:pt x="184" y="170"/>
                  <a:pt x="137" y="193"/>
                </a:cubicBezTo>
                <a:cubicBezTo>
                  <a:pt x="97" y="212"/>
                  <a:pt x="68" y="189"/>
                  <a:pt x="49" y="154"/>
                </a:cubicBezTo>
                <a:cubicBezTo>
                  <a:pt x="25" y="109"/>
                  <a:pt x="14" y="59"/>
                  <a:pt x="0" y="0"/>
                </a:cubicBezTo>
                <a:cubicBezTo>
                  <a:pt x="23" y="28"/>
                  <a:pt x="40" y="51"/>
                  <a:pt x="59" y="72"/>
                </a:cubicBezTo>
                <a:cubicBezTo>
                  <a:pt x="75" y="90"/>
                  <a:pt x="95" y="97"/>
                  <a:pt x="116" y="79"/>
                </a:cubicBezTo>
                <a:cubicBezTo>
                  <a:pt x="151" y="47"/>
                  <a:pt x="177" y="65"/>
                  <a:pt x="202" y="93"/>
                </a:cubicBezTo>
                <a:cubicBezTo>
                  <a:pt x="223" y="117"/>
                  <a:pt x="244" y="140"/>
                  <a:pt x="280" y="131"/>
                </a:cubicBezTo>
                <a:close/>
              </a:path>
            </a:pathLst>
          </a:custGeom>
          <a:solidFill>
            <a:srgbClr val="EC6C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86"/>
          <p:cNvSpPr/>
          <p:nvPr/>
        </p:nvSpPr>
        <p:spPr>
          <a:xfrm>
            <a:off x="9433748" y="827776"/>
            <a:ext cx="343510" cy="956372"/>
          </a:xfrm>
          <a:custGeom>
            <a:avLst/>
            <a:gdLst/>
            <a:ahLst/>
            <a:cxnLst/>
            <a:rect l="l" t="t" r="r" b="b"/>
            <a:pathLst>
              <a:path w="135" h="373" extrusionOk="0">
                <a:moveTo>
                  <a:pt x="93" y="0"/>
                </a:moveTo>
                <a:cubicBezTo>
                  <a:pt x="90" y="82"/>
                  <a:pt x="109" y="161"/>
                  <a:pt x="128" y="240"/>
                </a:cubicBezTo>
                <a:cubicBezTo>
                  <a:pt x="135" y="273"/>
                  <a:pt x="133" y="305"/>
                  <a:pt x="132" y="338"/>
                </a:cubicBezTo>
                <a:cubicBezTo>
                  <a:pt x="132" y="349"/>
                  <a:pt x="132" y="362"/>
                  <a:pt x="121" y="367"/>
                </a:cubicBezTo>
                <a:cubicBezTo>
                  <a:pt x="107" y="373"/>
                  <a:pt x="97" y="362"/>
                  <a:pt x="89" y="353"/>
                </a:cubicBezTo>
                <a:cubicBezTo>
                  <a:pt x="49" y="308"/>
                  <a:pt x="23" y="255"/>
                  <a:pt x="0" y="200"/>
                </a:cubicBezTo>
                <a:cubicBezTo>
                  <a:pt x="66" y="187"/>
                  <a:pt x="79" y="164"/>
                  <a:pt x="60" y="97"/>
                </a:cubicBezTo>
                <a:cubicBezTo>
                  <a:pt x="56" y="83"/>
                  <a:pt x="53" y="70"/>
                  <a:pt x="49" y="56"/>
                </a:cubicBezTo>
                <a:cubicBezTo>
                  <a:pt x="65" y="38"/>
                  <a:pt x="59" y="3"/>
                  <a:pt x="93" y="0"/>
                </a:cubicBezTo>
                <a:close/>
              </a:path>
            </a:pathLst>
          </a:custGeom>
          <a:solidFill>
            <a:srgbClr val="ED75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86"/>
          <p:cNvSpPr/>
          <p:nvPr/>
        </p:nvSpPr>
        <p:spPr>
          <a:xfrm>
            <a:off x="8431697" y="695493"/>
            <a:ext cx="553531" cy="657841"/>
          </a:xfrm>
          <a:custGeom>
            <a:avLst/>
            <a:gdLst/>
            <a:ahLst/>
            <a:cxnLst/>
            <a:rect l="l" t="t" r="r" b="b"/>
            <a:pathLst>
              <a:path w="217" h="257" extrusionOk="0">
                <a:moveTo>
                  <a:pt x="122" y="128"/>
                </a:moveTo>
                <a:cubicBezTo>
                  <a:pt x="137" y="144"/>
                  <a:pt x="157" y="134"/>
                  <a:pt x="174" y="138"/>
                </a:cubicBezTo>
                <a:cubicBezTo>
                  <a:pt x="194" y="142"/>
                  <a:pt x="217" y="144"/>
                  <a:pt x="207" y="175"/>
                </a:cubicBezTo>
                <a:cubicBezTo>
                  <a:pt x="191" y="189"/>
                  <a:pt x="174" y="203"/>
                  <a:pt x="157" y="216"/>
                </a:cubicBezTo>
                <a:cubicBezTo>
                  <a:pt x="102" y="257"/>
                  <a:pt x="63" y="246"/>
                  <a:pt x="39" y="182"/>
                </a:cubicBezTo>
                <a:cubicBezTo>
                  <a:pt x="33" y="164"/>
                  <a:pt x="30" y="145"/>
                  <a:pt x="26" y="127"/>
                </a:cubicBezTo>
                <a:cubicBezTo>
                  <a:pt x="20" y="85"/>
                  <a:pt x="18" y="43"/>
                  <a:pt x="0" y="2"/>
                </a:cubicBezTo>
                <a:cubicBezTo>
                  <a:pt x="21" y="0"/>
                  <a:pt x="25" y="20"/>
                  <a:pt x="38" y="25"/>
                </a:cubicBezTo>
                <a:cubicBezTo>
                  <a:pt x="59" y="65"/>
                  <a:pt x="83" y="102"/>
                  <a:pt x="122" y="128"/>
                </a:cubicBezTo>
                <a:close/>
              </a:path>
            </a:pathLst>
          </a:custGeom>
          <a:solidFill>
            <a:srgbClr val="E54E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86"/>
          <p:cNvSpPr/>
          <p:nvPr/>
        </p:nvSpPr>
        <p:spPr>
          <a:xfrm>
            <a:off x="9415950" y="3766608"/>
            <a:ext cx="327491" cy="745434"/>
          </a:xfrm>
          <a:custGeom>
            <a:avLst/>
            <a:gdLst/>
            <a:ahLst/>
            <a:cxnLst/>
            <a:rect l="l" t="t" r="r" b="b"/>
            <a:pathLst>
              <a:path w="129" h="291" extrusionOk="0">
                <a:moveTo>
                  <a:pt x="112" y="5"/>
                </a:moveTo>
                <a:cubicBezTo>
                  <a:pt x="129" y="90"/>
                  <a:pt x="113" y="175"/>
                  <a:pt x="110" y="260"/>
                </a:cubicBezTo>
                <a:cubicBezTo>
                  <a:pt x="109" y="289"/>
                  <a:pt x="80" y="291"/>
                  <a:pt x="56" y="280"/>
                </a:cubicBezTo>
                <a:cubicBezTo>
                  <a:pt x="30" y="268"/>
                  <a:pt x="12" y="247"/>
                  <a:pt x="0" y="220"/>
                </a:cubicBezTo>
                <a:cubicBezTo>
                  <a:pt x="13" y="177"/>
                  <a:pt x="30" y="136"/>
                  <a:pt x="52" y="97"/>
                </a:cubicBezTo>
                <a:cubicBezTo>
                  <a:pt x="59" y="75"/>
                  <a:pt x="64" y="52"/>
                  <a:pt x="76" y="33"/>
                </a:cubicBezTo>
                <a:cubicBezTo>
                  <a:pt x="84" y="19"/>
                  <a:pt x="89" y="0"/>
                  <a:pt x="112" y="5"/>
                </a:cubicBezTo>
                <a:close/>
              </a:path>
            </a:pathLst>
          </a:custGeom>
          <a:solidFill>
            <a:srgbClr val="F0864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86"/>
          <p:cNvSpPr/>
          <p:nvPr/>
        </p:nvSpPr>
        <p:spPr>
          <a:xfrm>
            <a:off x="9293140" y="4399422"/>
            <a:ext cx="409364" cy="661416"/>
          </a:xfrm>
          <a:custGeom>
            <a:avLst/>
            <a:gdLst/>
            <a:ahLst/>
            <a:cxnLst/>
            <a:rect l="l" t="t" r="r" b="b"/>
            <a:pathLst>
              <a:path w="161" h="258" extrusionOk="0">
                <a:moveTo>
                  <a:pt x="0" y="39"/>
                </a:moveTo>
                <a:cubicBezTo>
                  <a:pt x="35" y="47"/>
                  <a:pt x="34" y="20"/>
                  <a:pt x="39" y="0"/>
                </a:cubicBezTo>
                <a:cubicBezTo>
                  <a:pt x="70" y="25"/>
                  <a:pt x="93" y="65"/>
                  <a:pt x="144" y="59"/>
                </a:cubicBezTo>
                <a:cubicBezTo>
                  <a:pt x="161" y="57"/>
                  <a:pt x="159" y="75"/>
                  <a:pt x="159" y="87"/>
                </a:cubicBezTo>
                <a:cubicBezTo>
                  <a:pt x="160" y="140"/>
                  <a:pt x="159" y="192"/>
                  <a:pt x="159" y="258"/>
                </a:cubicBezTo>
                <a:cubicBezTo>
                  <a:pt x="131" y="200"/>
                  <a:pt x="88" y="206"/>
                  <a:pt x="47" y="208"/>
                </a:cubicBezTo>
                <a:cubicBezTo>
                  <a:pt x="29" y="174"/>
                  <a:pt x="50" y="138"/>
                  <a:pt x="45" y="104"/>
                </a:cubicBezTo>
                <a:cubicBezTo>
                  <a:pt x="77" y="50"/>
                  <a:pt x="22" y="56"/>
                  <a:pt x="0" y="39"/>
                </a:cubicBezTo>
                <a:close/>
              </a:path>
            </a:pathLst>
          </a:custGeom>
          <a:solidFill>
            <a:srgbClr val="BA52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86"/>
          <p:cNvSpPr/>
          <p:nvPr/>
        </p:nvSpPr>
        <p:spPr>
          <a:xfrm>
            <a:off x="9193469" y="2946095"/>
            <a:ext cx="542852" cy="498744"/>
          </a:xfrm>
          <a:custGeom>
            <a:avLst/>
            <a:gdLst/>
            <a:ahLst/>
            <a:cxnLst/>
            <a:rect l="l" t="t" r="r" b="b"/>
            <a:pathLst>
              <a:path w="213" h="195" extrusionOk="0">
                <a:moveTo>
                  <a:pt x="0" y="46"/>
                </a:moveTo>
                <a:cubicBezTo>
                  <a:pt x="10" y="31"/>
                  <a:pt x="19" y="15"/>
                  <a:pt x="28" y="0"/>
                </a:cubicBezTo>
                <a:cubicBezTo>
                  <a:pt x="71" y="43"/>
                  <a:pt x="118" y="77"/>
                  <a:pt x="179" y="94"/>
                </a:cubicBezTo>
                <a:cubicBezTo>
                  <a:pt x="213" y="104"/>
                  <a:pt x="196" y="144"/>
                  <a:pt x="195" y="169"/>
                </a:cubicBezTo>
                <a:cubicBezTo>
                  <a:pt x="195" y="195"/>
                  <a:pt x="170" y="186"/>
                  <a:pt x="155" y="185"/>
                </a:cubicBezTo>
                <a:cubicBezTo>
                  <a:pt x="114" y="180"/>
                  <a:pt x="84" y="155"/>
                  <a:pt x="59" y="124"/>
                </a:cubicBezTo>
                <a:cubicBezTo>
                  <a:pt x="39" y="98"/>
                  <a:pt x="20" y="72"/>
                  <a:pt x="0" y="46"/>
                </a:cubicBezTo>
                <a:close/>
              </a:path>
            </a:pathLst>
          </a:custGeom>
          <a:solidFill>
            <a:srgbClr val="D05B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86"/>
          <p:cNvSpPr/>
          <p:nvPr/>
        </p:nvSpPr>
        <p:spPr>
          <a:xfrm>
            <a:off x="9341196" y="470254"/>
            <a:ext cx="364868" cy="502319"/>
          </a:xfrm>
          <a:custGeom>
            <a:avLst/>
            <a:gdLst/>
            <a:ahLst/>
            <a:cxnLst/>
            <a:rect l="l" t="t" r="r" b="b"/>
            <a:pathLst>
              <a:path w="143" h="196" extrusionOk="0">
                <a:moveTo>
                  <a:pt x="129" y="140"/>
                </a:moveTo>
                <a:cubicBezTo>
                  <a:pt x="104" y="150"/>
                  <a:pt x="118" y="192"/>
                  <a:pt x="85" y="196"/>
                </a:cubicBezTo>
                <a:cubicBezTo>
                  <a:pt x="73" y="185"/>
                  <a:pt x="74" y="164"/>
                  <a:pt x="55" y="159"/>
                </a:cubicBezTo>
                <a:cubicBezTo>
                  <a:pt x="55" y="159"/>
                  <a:pt x="56" y="160"/>
                  <a:pt x="56" y="160"/>
                </a:cubicBezTo>
                <a:cubicBezTo>
                  <a:pt x="54" y="120"/>
                  <a:pt x="20" y="102"/>
                  <a:pt x="0" y="75"/>
                </a:cubicBezTo>
                <a:cubicBezTo>
                  <a:pt x="13" y="42"/>
                  <a:pt x="24" y="8"/>
                  <a:pt x="65" y="0"/>
                </a:cubicBezTo>
                <a:cubicBezTo>
                  <a:pt x="143" y="21"/>
                  <a:pt x="136" y="81"/>
                  <a:pt x="129" y="140"/>
                </a:cubicBezTo>
                <a:close/>
              </a:path>
            </a:pathLst>
          </a:custGeom>
          <a:solidFill>
            <a:srgbClr val="F4A0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86"/>
          <p:cNvSpPr/>
          <p:nvPr/>
        </p:nvSpPr>
        <p:spPr>
          <a:xfrm>
            <a:off x="8946071" y="4554944"/>
            <a:ext cx="514375" cy="436177"/>
          </a:xfrm>
          <a:custGeom>
            <a:avLst/>
            <a:gdLst/>
            <a:ahLst/>
            <a:cxnLst/>
            <a:rect l="l" t="t" r="r" b="b"/>
            <a:pathLst>
              <a:path w="202" h="170" extrusionOk="0">
                <a:moveTo>
                  <a:pt x="181" y="43"/>
                </a:moveTo>
                <a:cubicBezTo>
                  <a:pt x="202" y="65"/>
                  <a:pt x="187" y="92"/>
                  <a:pt x="188" y="116"/>
                </a:cubicBezTo>
                <a:cubicBezTo>
                  <a:pt x="188" y="127"/>
                  <a:pt x="185" y="137"/>
                  <a:pt x="183" y="147"/>
                </a:cubicBezTo>
                <a:cubicBezTo>
                  <a:pt x="89" y="170"/>
                  <a:pt x="27" y="121"/>
                  <a:pt x="0" y="0"/>
                </a:cubicBezTo>
                <a:cubicBezTo>
                  <a:pt x="57" y="31"/>
                  <a:pt x="105" y="100"/>
                  <a:pt x="181" y="43"/>
                </a:cubicBezTo>
                <a:close/>
              </a:path>
            </a:pathLst>
          </a:custGeom>
          <a:solidFill>
            <a:srgbClr val="CC58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86"/>
          <p:cNvSpPr/>
          <p:nvPr/>
        </p:nvSpPr>
        <p:spPr>
          <a:xfrm>
            <a:off x="9027944" y="311157"/>
            <a:ext cx="478778" cy="350372"/>
          </a:xfrm>
          <a:custGeom>
            <a:avLst/>
            <a:gdLst/>
            <a:ahLst/>
            <a:cxnLst/>
            <a:rect l="l" t="t" r="r" b="b"/>
            <a:pathLst>
              <a:path w="188" h="137" extrusionOk="0">
                <a:moveTo>
                  <a:pt x="188" y="62"/>
                </a:moveTo>
                <a:cubicBezTo>
                  <a:pt x="157" y="79"/>
                  <a:pt x="151" y="117"/>
                  <a:pt x="123" y="137"/>
                </a:cubicBezTo>
                <a:cubicBezTo>
                  <a:pt x="86" y="108"/>
                  <a:pt x="39" y="136"/>
                  <a:pt x="0" y="118"/>
                </a:cubicBezTo>
                <a:cubicBezTo>
                  <a:pt x="15" y="96"/>
                  <a:pt x="49" y="79"/>
                  <a:pt x="20" y="44"/>
                </a:cubicBezTo>
                <a:cubicBezTo>
                  <a:pt x="35" y="45"/>
                  <a:pt x="52" y="48"/>
                  <a:pt x="65" y="39"/>
                </a:cubicBezTo>
                <a:cubicBezTo>
                  <a:pt x="115" y="0"/>
                  <a:pt x="153" y="24"/>
                  <a:pt x="188" y="62"/>
                </a:cubicBezTo>
                <a:close/>
              </a:path>
            </a:pathLst>
          </a:custGeom>
          <a:solidFill>
            <a:srgbClr val="F8C0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86"/>
          <p:cNvSpPr/>
          <p:nvPr/>
        </p:nvSpPr>
        <p:spPr>
          <a:xfrm>
            <a:off x="9464005" y="3460926"/>
            <a:ext cx="238499" cy="566673"/>
          </a:xfrm>
          <a:custGeom>
            <a:avLst/>
            <a:gdLst/>
            <a:ahLst/>
            <a:cxnLst/>
            <a:rect l="l" t="t" r="r" b="b"/>
            <a:pathLst>
              <a:path w="94" h="222" extrusionOk="0">
                <a:moveTo>
                  <a:pt x="93" y="125"/>
                </a:moveTo>
                <a:cubicBezTo>
                  <a:pt x="56" y="145"/>
                  <a:pt x="64" y="193"/>
                  <a:pt x="36" y="219"/>
                </a:cubicBezTo>
                <a:cubicBezTo>
                  <a:pt x="34" y="221"/>
                  <a:pt x="31" y="222"/>
                  <a:pt x="29" y="221"/>
                </a:cubicBezTo>
                <a:cubicBezTo>
                  <a:pt x="27" y="220"/>
                  <a:pt x="26" y="219"/>
                  <a:pt x="26" y="219"/>
                </a:cubicBezTo>
                <a:cubicBezTo>
                  <a:pt x="32" y="183"/>
                  <a:pt x="15" y="154"/>
                  <a:pt x="0" y="125"/>
                </a:cubicBezTo>
                <a:cubicBezTo>
                  <a:pt x="5" y="78"/>
                  <a:pt x="24" y="39"/>
                  <a:pt x="55" y="5"/>
                </a:cubicBezTo>
                <a:cubicBezTo>
                  <a:pt x="83" y="0"/>
                  <a:pt x="94" y="14"/>
                  <a:pt x="93" y="41"/>
                </a:cubicBezTo>
                <a:cubicBezTo>
                  <a:pt x="93" y="69"/>
                  <a:pt x="93" y="97"/>
                  <a:pt x="93" y="125"/>
                </a:cubicBezTo>
                <a:close/>
              </a:path>
            </a:pathLst>
          </a:custGeom>
          <a:solidFill>
            <a:srgbClr val="F5A0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86"/>
          <p:cNvSpPr/>
          <p:nvPr/>
        </p:nvSpPr>
        <p:spPr>
          <a:xfrm>
            <a:off x="8680874" y="148484"/>
            <a:ext cx="487677" cy="464779"/>
          </a:xfrm>
          <a:custGeom>
            <a:avLst/>
            <a:gdLst/>
            <a:ahLst/>
            <a:cxnLst/>
            <a:rect l="l" t="t" r="r" b="b"/>
            <a:pathLst>
              <a:path w="191" h="182" extrusionOk="0">
                <a:moveTo>
                  <a:pt x="156" y="108"/>
                </a:moveTo>
                <a:cubicBezTo>
                  <a:pt x="161" y="123"/>
                  <a:pt x="191" y="111"/>
                  <a:pt x="184" y="127"/>
                </a:cubicBezTo>
                <a:cubicBezTo>
                  <a:pt x="175" y="149"/>
                  <a:pt x="172" y="182"/>
                  <a:pt x="136" y="182"/>
                </a:cubicBezTo>
                <a:cubicBezTo>
                  <a:pt x="114" y="176"/>
                  <a:pt x="112" y="156"/>
                  <a:pt x="104" y="139"/>
                </a:cubicBezTo>
                <a:cubicBezTo>
                  <a:pt x="79" y="88"/>
                  <a:pt x="51" y="41"/>
                  <a:pt x="0" y="9"/>
                </a:cubicBezTo>
                <a:cubicBezTo>
                  <a:pt x="42" y="0"/>
                  <a:pt x="59" y="5"/>
                  <a:pt x="90" y="36"/>
                </a:cubicBezTo>
                <a:cubicBezTo>
                  <a:pt x="113" y="59"/>
                  <a:pt x="134" y="84"/>
                  <a:pt x="156" y="108"/>
                </a:cubicBezTo>
                <a:close/>
              </a:path>
            </a:pathLst>
          </a:custGeom>
          <a:solidFill>
            <a:srgbClr val="F8DF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86"/>
          <p:cNvSpPr/>
          <p:nvPr/>
        </p:nvSpPr>
        <p:spPr>
          <a:xfrm>
            <a:off x="9341196" y="3421599"/>
            <a:ext cx="263417" cy="359310"/>
          </a:xfrm>
          <a:custGeom>
            <a:avLst/>
            <a:gdLst/>
            <a:ahLst/>
            <a:cxnLst/>
            <a:rect l="l" t="t" r="r" b="b"/>
            <a:pathLst>
              <a:path w="103" h="140" extrusionOk="0">
                <a:moveTo>
                  <a:pt x="103" y="20"/>
                </a:moveTo>
                <a:cubicBezTo>
                  <a:pt x="84" y="60"/>
                  <a:pt x="66" y="100"/>
                  <a:pt x="48" y="140"/>
                </a:cubicBezTo>
                <a:cubicBezTo>
                  <a:pt x="23" y="110"/>
                  <a:pt x="4" y="77"/>
                  <a:pt x="0" y="37"/>
                </a:cubicBezTo>
                <a:cubicBezTo>
                  <a:pt x="4" y="16"/>
                  <a:pt x="14" y="2"/>
                  <a:pt x="37" y="0"/>
                </a:cubicBezTo>
                <a:cubicBezTo>
                  <a:pt x="59" y="7"/>
                  <a:pt x="81" y="13"/>
                  <a:pt x="103" y="20"/>
                </a:cubicBezTo>
                <a:close/>
              </a:path>
            </a:pathLst>
          </a:custGeom>
          <a:solidFill>
            <a:srgbClr val="F9BF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86"/>
          <p:cNvSpPr/>
          <p:nvPr/>
        </p:nvSpPr>
        <p:spPr>
          <a:xfrm>
            <a:off x="9234406" y="4020449"/>
            <a:ext cx="320372" cy="309257"/>
          </a:xfrm>
          <a:custGeom>
            <a:avLst/>
            <a:gdLst/>
            <a:ahLst/>
            <a:cxnLst/>
            <a:rect l="l" t="t" r="r" b="b"/>
            <a:pathLst>
              <a:path w="126" h="121" extrusionOk="0">
                <a:moveTo>
                  <a:pt x="116" y="0"/>
                </a:moveTo>
                <a:cubicBezTo>
                  <a:pt x="119" y="0"/>
                  <a:pt x="123" y="0"/>
                  <a:pt x="126" y="0"/>
                </a:cubicBezTo>
                <a:cubicBezTo>
                  <a:pt x="112" y="42"/>
                  <a:pt x="104" y="87"/>
                  <a:pt x="71" y="121"/>
                </a:cubicBezTo>
                <a:cubicBezTo>
                  <a:pt x="48" y="83"/>
                  <a:pt x="24" y="44"/>
                  <a:pt x="0" y="6"/>
                </a:cubicBezTo>
                <a:cubicBezTo>
                  <a:pt x="43" y="20"/>
                  <a:pt x="80" y="39"/>
                  <a:pt x="116" y="0"/>
                </a:cubicBezTo>
                <a:close/>
              </a:path>
            </a:pathLst>
          </a:custGeom>
          <a:solidFill>
            <a:srgbClr val="F1A4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86"/>
          <p:cNvSpPr/>
          <p:nvPr/>
        </p:nvSpPr>
        <p:spPr>
          <a:xfrm>
            <a:off x="9157872" y="3094467"/>
            <a:ext cx="277655" cy="421876"/>
          </a:xfrm>
          <a:custGeom>
            <a:avLst/>
            <a:gdLst/>
            <a:ahLst/>
            <a:cxnLst/>
            <a:rect l="l" t="t" r="r" b="b"/>
            <a:pathLst>
              <a:path w="109" h="165" extrusionOk="0">
                <a:moveTo>
                  <a:pt x="109" y="128"/>
                </a:moveTo>
                <a:cubicBezTo>
                  <a:pt x="96" y="140"/>
                  <a:pt x="84" y="153"/>
                  <a:pt x="72" y="165"/>
                </a:cubicBezTo>
                <a:cubicBezTo>
                  <a:pt x="48" y="110"/>
                  <a:pt x="35" y="51"/>
                  <a:pt x="0" y="0"/>
                </a:cubicBezTo>
                <a:cubicBezTo>
                  <a:pt x="43" y="38"/>
                  <a:pt x="64" y="93"/>
                  <a:pt x="109" y="128"/>
                </a:cubicBezTo>
                <a:close/>
              </a:path>
            </a:pathLst>
          </a:custGeom>
          <a:solidFill>
            <a:srgbClr val="EED83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86"/>
          <p:cNvSpPr/>
          <p:nvPr/>
        </p:nvSpPr>
        <p:spPr>
          <a:xfrm>
            <a:off x="8538487" y="1405174"/>
            <a:ext cx="672780" cy="611363"/>
          </a:xfrm>
          <a:custGeom>
            <a:avLst/>
            <a:gdLst/>
            <a:ahLst/>
            <a:cxnLst/>
            <a:rect l="l" t="t" r="r" b="b"/>
            <a:pathLst>
              <a:path w="264" h="239" extrusionOk="0">
                <a:moveTo>
                  <a:pt x="5" y="178"/>
                </a:moveTo>
                <a:cubicBezTo>
                  <a:pt x="16" y="154"/>
                  <a:pt x="0" y="125"/>
                  <a:pt x="24" y="105"/>
                </a:cubicBezTo>
                <a:cubicBezTo>
                  <a:pt x="43" y="91"/>
                  <a:pt x="61" y="77"/>
                  <a:pt x="80" y="63"/>
                </a:cubicBezTo>
                <a:cubicBezTo>
                  <a:pt x="165" y="0"/>
                  <a:pt x="223" y="17"/>
                  <a:pt x="264" y="123"/>
                </a:cubicBezTo>
                <a:cubicBezTo>
                  <a:pt x="196" y="94"/>
                  <a:pt x="158" y="125"/>
                  <a:pt x="125" y="180"/>
                </a:cubicBezTo>
                <a:cubicBezTo>
                  <a:pt x="90" y="239"/>
                  <a:pt x="57" y="236"/>
                  <a:pt x="5" y="178"/>
                </a:cubicBezTo>
                <a:close/>
              </a:path>
            </a:pathLst>
          </a:custGeom>
          <a:solidFill>
            <a:srgbClr val="F5A2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86"/>
          <p:cNvSpPr/>
          <p:nvPr/>
        </p:nvSpPr>
        <p:spPr>
          <a:xfrm>
            <a:off x="8381861" y="1862803"/>
            <a:ext cx="407584" cy="568460"/>
          </a:xfrm>
          <a:custGeom>
            <a:avLst/>
            <a:gdLst/>
            <a:ahLst/>
            <a:cxnLst/>
            <a:rect l="l" t="t" r="r" b="b"/>
            <a:pathLst>
              <a:path w="160" h="222" extrusionOk="0">
                <a:moveTo>
                  <a:pt x="134" y="206"/>
                </a:moveTo>
                <a:cubicBezTo>
                  <a:pt x="89" y="222"/>
                  <a:pt x="64" y="193"/>
                  <a:pt x="43" y="163"/>
                </a:cubicBezTo>
                <a:cubicBezTo>
                  <a:pt x="19" y="129"/>
                  <a:pt x="7" y="88"/>
                  <a:pt x="0" y="47"/>
                </a:cubicBezTo>
                <a:cubicBezTo>
                  <a:pt x="18" y="46"/>
                  <a:pt x="27" y="35"/>
                  <a:pt x="33" y="20"/>
                </a:cubicBezTo>
                <a:cubicBezTo>
                  <a:pt x="37" y="11"/>
                  <a:pt x="42" y="0"/>
                  <a:pt x="56" y="8"/>
                </a:cubicBezTo>
                <a:cubicBezTo>
                  <a:pt x="85" y="47"/>
                  <a:pt x="91" y="110"/>
                  <a:pt x="160" y="105"/>
                </a:cubicBezTo>
                <a:cubicBezTo>
                  <a:pt x="146" y="138"/>
                  <a:pt x="135" y="170"/>
                  <a:pt x="134" y="206"/>
                </a:cubicBezTo>
                <a:close/>
              </a:path>
            </a:pathLst>
          </a:custGeom>
          <a:solidFill>
            <a:srgbClr val="F39D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86"/>
          <p:cNvSpPr/>
          <p:nvPr/>
        </p:nvSpPr>
        <p:spPr>
          <a:xfrm>
            <a:off x="8677315" y="1957545"/>
            <a:ext cx="514375" cy="432602"/>
          </a:xfrm>
          <a:custGeom>
            <a:avLst/>
            <a:gdLst/>
            <a:ahLst/>
            <a:cxnLst/>
            <a:rect l="l" t="t" r="r" b="b"/>
            <a:pathLst>
              <a:path w="202" h="169" extrusionOk="0">
                <a:moveTo>
                  <a:pt x="18" y="169"/>
                </a:moveTo>
                <a:cubicBezTo>
                  <a:pt x="0" y="143"/>
                  <a:pt x="15" y="86"/>
                  <a:pt x="44" y="68"/>
                </a:cubicBezTo>
                <a:cubicBezTo>
                  <a:pt x="62" y="57"/>
                  <a:pt x="83" y="48"/>
                  <a:pt x="98" y="34"/>
                </a:cubicBezTo>
                <a:cubicBezTo>
                  <a:pt x="135" y="0"/>
                  <a:pt x="166" y="6"/>
                  <a:pt x="196" y="43"/>
                </a:cubicBezTo>
                <a:cubicBezTo>
                  <a:pt x="202" y="70"/>
                  <a:pt x="181" y="89"/>
                  <a:pt x="176" y="113"/>
                </a:cubicBezTo>
                <a:cubicBezTo>
                  <a:pt x="145" y="92"/>
                  <a:pt x="121" y="110"/>
                  <a:pt x="96" y="125"/>
                </a:cubicBezTo>
                <a:cubicBezTo>
                  <a:pt x="71" y="141"/>
                  <a:pt x="51" y="167"/>
                  <a:pt x="18" y="169"/>
                </a:cubicBezTo>
                <a:close/>
              </a:path>
            </a:pathLst>
          </a:custGeom>
          <a:solidFill>
            <a:srgbClr val="F8B5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86"/>
          <p:cNvSpPr/>
          <p:nvPr/>
        </p:nvSpPr>
        <p:spPr>
          <a:xfrm>
            <a:off x="8919373" y="1730520"/>
            <a:ext cx="421823" cy="457628"/>
          </a:xfrm>
          <a:custGeom>
            <a:avLst/>
            <a:gdLst/>
            <a:ahLst/>
            <a:cxnLst/>
            <a:rect l="l" t="t" r="r" b="b"/>
            <a:pathLst>
              <a:path w="166" h="179" extrusionOk="0">
                <a:moveTo>
                  <a:pt x="156" y="136"/>
                </a:moveTo>
                <a:cubicBezTo>
                  <a:pt x="159" y="139"/>
                  <a:pt x="163" y="142"/>
                  <a:pt x="166" y="145"/>
                </a:cubicBezTo>
                <a:cubicBezTo>
                  <a:pt x="166" y="148"/>
                  <a:pt x="166" y="152"/>
                  <a:pt x="166" y="155"/>
                </a:cubicBezTo>
                <a:cubicBezTo>
                  <a:pt x="157" y="179"/>
                  <a:pt x="148" y="161"/>
                  <a:pt x="141" y="154"/>
                </a:cubicBezTo>
                <a:cubicBezTo>
                  <a:pt x="128" y="138"/>
                  <a:pt x="117" y="121"/>
                  <a:pt x="104" y="106"/>
                </a:cubicBezTo>
                <a:cubicBezTo>
                  <a:pt x="79" y="78"/>
                  <a:pt x="49" y="73"/>
                  <a:pt x="15" y="91"/>
                </a:cubicBezTo>
                <a:cubicBezTo>
                  <a:pt x="13" y="74"/>
                  <a:pt x="0" y="59"/>
                  <a:pt x="5" y="41"/>
                </a:cubicBezTo>
                <a:cubicBezTo>
                  <a:pt x="25" y="12"/>
                  <a:pt x="50" y="0"/>
                  <a:pt x="85" y="8"/>
                </a:cubicBezTo>
                <a:cubicBezTo>
                  <a:pt x="120" y="16"/>
                  <a:pt x="130" y="40"/>
                  <a:pt x="135" y="71"/>
                </a:cubicBezTo>
                <a:cubicBezTo>
                  <a:pt x="139" y="94"/>
                  <a:pt x="139" y="118"/>
                  <a:pt x="156" y="136"/>
                </a:cubicBezTo>
                <a:close/>
              </a:path>
            </a:pathLst>
          </a:custGeom>
          <a:solidFill>
            <a:srgbClr val="DB60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86"/>
          <p:cNvSpPr/>
          <p:nvPr/>
        </p:nvSpPr>
        <p:spPr>
          <a:xfrm>
            <a:off x="8679095" y="1834201"/>
            <a:ext cx="306133" cy="294956"/>
          </a:xfrm>
          <a:custGeom>
            <a:avLst/>
            <a:gdLst/>
            <a:ahLst/>
            <a:cxnLst/>
            <a:rect l="l" t="t" r="r" b="b"/>
            <a:pathLst>
              <a:path w="120" h="115" extrusionOk="0">
                <a:moveTo>
                  <a:pt x="99" y="0"/>
                </a:moveTo>
                <a:cubicBezTo>
                  <a:pt x="107" y="16"/>
                  <a:pt x="120" y="30"/>
                  <a:pt x="109" y="50"/>
                </a:cubicBezTo>
                <a:cubicBezTo>
                  <a:pt x="79" y="77"/>
                  <a:pt x="53" y="115"/>
                  <a:pt x="0" y="82"/>
                </a:cubicBezTo>
                <a:cubicBezTo>
                  <a:pt x="52" y="74"/>
                  <a:pt x="69" y="31"/>
                  <a:pt x="99" y="0"/>
                </a:cubicBezTo>
                <a:close/>
              </a:path>
            </a:pathLst>
          </a:custGeom>
          <a:solidFill>
            <a:srgbClr val="BF54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86"/>
          <p:cNvSpPr/>
          <p:nvPr/>
        </p:nvSpPr>
        <p:spPr>
          <a:xfrm>
            <a:off x="-157822" y="3682590"/>
            <a:ext cx="10465473" cy="2155858"/>
          </a:xfrm>
          <a:custGeom>
            <a:avLst/>
            <a:gdLst/>
            <a:ahLst/>
            <a:cxnLst/>
            <a:rect l="l" t="t" r="r" b="b"/>
            <a:pathLst>
              <a:path w="4108" h="842" extrusionOk="0">
                <a:moveTo>
                  <a:pt x="611" y="713"/>
                </a:moveTo>
                <a:cubicBezTo>
                  <a:pt x="578" y="718"/>
                  <a:pt x="516" y="721"/>
                  <a:pt x="516" y="728"/>
                </a:cubicBezTo>
                <a:cubicBezTo>
                  <a:pt x="509" y="785"/>
                  <a:pt x="395" y="733"/>
                  <a:pt x="396" y="793"/>
                </a:cubicBezTo>
                <a:cubicBezTo>
                  <a:pt x="396" y="803"/>
                  <a:pt x="373" y="803"/>
                  <a:pt x="365" y="793"/>
                </a:cubicBezTo>
                <a:cubicBezTo>
                  <a:pt x="343" y="766"/>
                  <a:pt x="347" y="789"/>
                  <a:pt x="342" y="799"/>
                </a:cubicBezTo>
                <a:cubicBezTo>
                  <a:pt x="339" y="803"/>
                  <a:pt x="330" y="818"/>
                  <a:pt x="327" y="806"/>
                </a:cubicBezTo>
                <a:cubicBezTo>
                  <a:pt x="314" y="738"/>
                  <a:pt x="266" y="818"/>
                  <a:pt x="244" y="795"/>
                </a:cubicBezTo>
                <a:cubicBezTo>
                  <a:pt x="224" y="806"/>
                  <a:pt x="202" y="804"/>
                  <a:pt x="180" y="798"/>
                </a:cubicBezTo>
                <a:cubicBezTo>
                  <a:pt x="160" y="796"/>
                  <a:pt x="143" y="797"/>
                  <a:pt x="147" y="817"/>
                </a:cubicBezTo>
                <a:cubicBezTo>
                  <a:pt x="151" y="837"/>
                  <a:pt x="125" y="840"/>
                  <a:pt x="112" y="840"/>
                </a:cubicBezTo>
                <a:cubicBezTo>
                  <a:pt x="80" y="842"/>
                  <a:pt x="109" y="825"/>
                  <a:pt x="104" y="819"/>
                </a:cubicBezTo>
                <a:cubicBezTo>
                  <a:pt x="77" y="794"/>
                  <a:pt x="72" y="832"/>
                  <a:pt x="50" y="829"/>
                </a:cubicBezTo>
                <a:cubicBezTo>
                  <a:pt x="32" y="817"/>
                  <a:pt x="75" y="805"/>
                  <a:pt x="50" y="792"/>
                </a:cubicBezTo>
                <a:cubicBezTo>
                  <a:pt x="28" y="790"/>
                  <a:pt x="39" y="820"/>
                  <a:pt x="10" y="816"/>
                </a:cubicBezTo>
                <a:cubicBezTo>
                  <a:pt x="0" y="791"/>
                  <a:pt x="43" y="764"/>
                  <a:pt x="9" y="739"/>
                </a:cubicBezTo>
                <a:cubicBezTo>
                  <a:pt x="11" y="713"/>
                  <a:pt x="36" y="726"/>
                  <a:pt x="53" y="725"/>
                </a:cubicBezTo>
                <a:cubicBezTo>
                  <a:pt x="174" y="765"/>
                  <a:pt x="286" y="733"/>
                  <a:pt x="399" y="704"/>
                </a:cubicBezTo>
                <a:cubicBezTo>
                  <a:pt x="485" y="687"/>
                  <a:pt x="564" y="657"/>
                  <a:pt x="649" y="638"/>
                </a:cubicBezTo>
                <a:cubicBezTo>
                  <a:pt x="682" y="631"/>
                  <a:pt x="696" y="609"/>
                  <a:pt x="714" y="591"/>
                </a:cubicBezTo>
                <a:cubicBezTo>
                  <a:pt x="733" y="571"/>
                  <a:pt x="746" y="547"/>
                  <a:pt x="781" y="537"/>
                </a:cubicBezTo>
                <a:cubicBezTo>
                  <a:pt x="788" y="537"/>
                  <a:pt x="796" y="537"/>
                  <a:pt x="803" y="540"/>
                </a:cubicBezTo>
                <a:cubicBezTo>
                  <a:pt x="815" y="556"/>
                  <a:pt x="802" y="569"/>
                  <a:pt x="795" y="584"/>
                </a:cubicBezTo>
                <a:cubicBezTo>
                  <a:pt x="789" y="597"/>
                  <a:pt x="766" y="612"/>
                  <a:pt x="787" y="625"/>
                </a:cubicBezTo>
                <a:cubicBezTo>
                  <a:pt x="809" y="638"/>
                  <a:pt x="838" y="633"/>
                  <a:pt x="863" y="627"/>
                </a:cubicBezTo>
                <a:cubicBezTo>
                  <a:pt x="887" y="620"/>
                  <a:pt x="897" y="604"/>
                  <a:pt x="908" y="588"/>
                </a:cubicBezTo>
                <a:cubicBezTo>
                  <a:pt x="963" y="506"/>
                  <a:pt x="1052" y="453"/>
                  <a:pt x="1174" y="428"/>
                </a:cubicBezTo>
                <a:cubicBezTo>
                  <a:pt x="1197" y="425"/>
                  <a:pt x="1221" y="423"/>
                  <a:pt x="1242" y="434"/>
                </a:cubicBezTo>
                <a:cubicBezTo>
                  <a:pt x="1254" y="468"/>
                  <a:pt x="1212" y="463"/>
                  <a:pt x="1191" y="470"/>
                </a:cubicBezTo>
                <a:cubicBezTo>
                  <a:pt x="1114" y="494"/>
                  <a:pt x="1046" y="525"/>
                  <a:pt x="1013" y="585"/>
                </a:cubicBezTo>
                <a:cubicBezTo>
                  <a:pt x="992" y="624"/>
                  <a:pt x="1002" y="633"/>
                  <a:pt x="1059" y="631"/>
                </a:cubicBezTo>
                <a:cubicBezTo>
                  <a:pt x="1096" y="630"/>
                  <a:pt x="1124" y="617"/>
                  <a:pt x="1149" y="599"/>
                </a:cubicBezTo>
                <a:cubicBezTo>
                  <a:pt x="1209" y="555"/>
                  <a:pt x="1280" y="528"/>
                  <a:pt x="1363" y="517"/>
                </a:cubicBezTo>
                <a:cubicBezTo>
                  <a:pt x="1458" y="513"/>
                  <a:pt x="1554" y="508"/>
                  <a:pt x="1648" y="521"/>
                </a:cubicBezTo>
                <a:cubicBezTo>
                  <a:pt x="1674" y="525"/>
                  <a:pt x="1721" y="524"/>
                  <a:pt x="1718" y="547"/>
                </a:cubicBezTo>
                <a:cubicBezTo>
                  <a:pt x="1715" y="576"/>
                  <a:pt x="1670" y="567"/>
                  <a:pt x="1640" y="567"/>
                </a:cubicBezTo>
                <a:cubicBezTo>
                  <a:pt x="1506" y="547"/>
                  <a:pt x="1381" y="565"/>
                  <a:pt x="1264" y="615"/>
                </a:cubicBezTo>
                <a:cubicBezTo>
                  <a:pt x="1379" y="646"/>
                  <a:pt x="1495" y="618"/>
                  <a:pt x="1609" y="619"/>
                </a:cubicBezTo>
                <a:cubicBezTo>
                  <a:pt x="1630" y="619"/>
                  <a:pt x="1650" y="618"/>
                  <a:pt x="1670" y="619"/>
                </a:cubicBezTo>
                <a:cubicBezTo>
                  <a:pt x="1745" y="620"/>
                  <a:pt x="1820" y="620"/>
                  <a:pt x="1901" y="619"/>
                </a:cubicBezTo>
                <a:cubicBezTo>
                  <a:pt x="1853" y="582"/>
                  <a:pt x="1777" y="604"/>
                  <a:pt x="1736" y="567"/>
                </a:cubicBezTo>
                <a:cubicBezTo>
                  <a:pt x="1735" y="542"/>
                  <a:pt x="1758" y="546"/>
                  <a:pt x="1777" y="547"/>
                </a:cubicBezTo>
                <a:cubicBezTo>
                  <a:pt x="1644" y="516"/>
                  <a:pt x="1515" y="469"/>
                  <a:pt x="1371" y="460"/>
                </a:cubicBezTo>
                <a:cubicBezTo>
                  <a:pt x="1332" y="449"/>
                  <a:pt x="1287" y="462"/>
                  <a:pt x="1251" y="443"/>
                </a:cubicBezTo>
                <a:cubicBezTo>
                  <a:pt x="1269" y="414"/>
                  <a:pt x="1269" y="413"/>
                  <a:pt x="1313" y="413"/>
                </a:cubicBezTo>
                <a:cubicBezTo>
                  <a:pt x="1432" y="414"/>
                  <a:pt x="1546" y="431"/>
                  <a:pt x="1626" y="463"/>
                </a:cubicBezTo>
                <a:cubicBezTo>
                  <a:pt x="1572" y="448"/>
                  <a:pt x="1495" y="421"/>
                  <a:pt x="1413" y="402"/>
                </a:cubicBezTo>
                <a:cubicBezTo>
                  <a:pt x="1316" y="381"/>
                  <a:pt x="1220" y="389"/>
                  <a:pt x="1124" y="392"/>
                </a:cubicBezTo>
                <a:cubicBezTo>
                  <a:pt x="1115" y="390"/>
                  <a:pt x="1108" y="387"/>
                  <a:pt x="1102" y="383"/>
                </a:cubicBezTo>
                <a:cubicBezTo>
                  <a:pt x="1098" y="377"/>
                  <a:pt x="1099" y="372"/>
                  <a:pt x="1104" y="366"/>
                </a:cubicBezTo>
                <a:cubicBezTo>
                  <a:pt x="1214" y="325"/>
                  <a:pt x="1329" y="344"/>
                  <a:pt x="1443" y="350"/>
                </a:cubicBezTo>
                <a:cubicBezTo>
                  <a:pt x="1473" y="351"/>
                  <a:pt x="1502" y="364"/>
                  <a:pt x="1538" y="346"/>
                </a:cubicBezTo>
                <a:cubicBezTo>
                  <a:pt x="1490" y="308"/>
                  <a:pt x="1432" y="296"/>
                  <a:pt x="1369" y="293"/>
                </a:cubicBezTo>
                <a:cubicBezTo>
                  <a:pt x="1257" y="289"/>
                  <a:pt x="1151" y="311"/>
                  <a:pt x="1049" y="343"/>
                </a:cubicBezTo>
                <a:cubicBezTo>
                  <a:pt x="978" y="352"/>
                  <a:pt x="925" y="396"/>
                  <a:pt x="851" y="400"/>
                </a:cubicBezTo>
                <a:cubicBezTo>
                  <a:pt x="839" y="397"/>
                  <a:pt x="830" y="392"/>
                  <a:pt x="830" y="381"/>
                </a:cubicBezTo>
                <a:cubicBezTo>
                  <a:pt x="893" y="334"/>
                  <a:pt x="975" y="311"/>
                  <a:pt x="1056" y="285"/>
                </a:cubicBezTo>
                <a:cubicBezTo>
                  <a:pt x="1231" y="234"/>
                  <a:pt x="1407" y="219"/>
                  <a:pt x="1585" y="280"/>
                </a:cubicBezTo>
                <a:cubicBezTo>
                  <a:pt x="1604" y="286"/>
                  <a:pt x="1625" y="288"/>
                  <a:pt x="1646" y="282"/>
                </a:cubicBezTo>
                <a:cubicBezTo>
                  <a:pt x="1665" y="277"/>
                  <a:pt x="1690" y="273"/>
                  <a:pt x="1689" y="254"/>
                </a:cubicBezTo>
                <a:cubicBezTo>
                  <a:pt x="1689" y="238"/>
                  <a:pt x="1667" y="234"/>
                  <a:pt x="1650" y="229"/>
                </a:cubicBezTo>
                <a:cubicBezTo>
                  <a:pt x="1553" y="199"/>
                  <a:pt x="1451" y="195"/>
                  <a:pt x="1347" y="204"/>
                </a:cubicBezTo>
                <a:cubicBezTo>
                  <a:pt x="1319" y="206"/>
                  <a:pt x="1291" y="213"/>
                  <a:pt x="1262" y="206"/>
                </a:cubicBezTo>
                <a:cubicBezTo>
                  <a:pt x="1254" y="204"/>
                  <a:pt x="1248" y="200"/>
                  <a:pt x="1244" y="196"/>
                </a:cubicBezTo>
                <a:cubicBezTo>
                  <a:pt x="1244" y="188"/>
                  <a:pt x="1246" y="181"/>
                  <a:pt x="1261" y="183"/>
                </a:cubicBezTo>
                <a:cubicBezTo>
                  <a:pt x="1257" y="171"/>
                  <a:pt x="1250" y="181"/>
                  <a:pt x="1247" y="182"/>
                </a:cubicBezTo>
                <a:cubicBezTo>
                  <a:pt x="1137" y="212"/>
                  <a:pt x="1017" y="218"/>
                  <a:pt x="917" y="267"/>
                </a:cubicBezTo>
                <a:cubicBezTo>
                  <a:pt x="887" y="282"/>
                  <a:pt x="850" y="267"/>
                  <a:pt x="818" y="277"/>
                </a:cubicBezTo>
                <a:cubicBezTo>
                  <a:pt x="770" y="286"/>
                  <a:pt x="722" y="299"/>
                  <a:pt x="673" y="277"/>
                </a:cubicBezTo>
                <a:cubicBezTo>
                  <a:pt x="642" y="263"/>
                  <a:pt x="626" y="284"/>
                  <a:pt x="606" y="296"/>
                </a:cubicBezTo>
                <a:cubicBezTo>
                  <a:pt x="531" y="340"/>
                  <a:pt x="488" y="332"/>
                  <a:pt x="468" y="266"/>
                </a:cubicBezTo>
                <a:cubicBezTo>
                  <a:pt x="460" y="240"/>
                  <a:pt x="440" y="232"/>
                  <a:pt x="411" y="225"/>
                </a:cubicBezTo>
                <a:cubicBezTo>
                  <a:pt x="406" y="223"/>
                  <a:pt x="404" y="220"/>
                  <a:pt x="404" y="217"/>
                </a:cubicBezTo>
                <a:cubicBezTo>
                  <a:pt x="404" y="213"/>
                  <a:pt x="405" y="212"/>
                  <a:pt x="406" y="212"/>
                </a:cubicBezTo>
                <a:cubicBezTo>
                  <a:pt x="428" y="205"/>
                  <a:pt x="450" y="198"/>
                  <a:pt x="472" y="192"/>
                </a:cubicBezTo>
                <a:cubicBezTo>
                  <a:pt x="495" y="186"/>
                  <a:pt x="519" y="181"/>
                  <a:pt x="539" y="195"/>
                </a:cubicBezTo>
                <a:cubicBezTo>
                  <a:pt x="565" y="211"/>
                  <a:pt x="542" y="225"/>
                  <a:pt x="532" y="240"/>
                </a:cubicBezTo>
                <a:cubicBezTo>
                  <a:pt x="523" y="252"/>
                  <a:pt x="509" y="265"/>
                  <a:pt x="532" y="275"/>
                </a:cubicBezTo>
                <a:cubicBezTo>
                  <a:pt x="549" y="283"/>
                  <a:pt x="568" y="278"/>
                  <a:pt x="582" y="268"/>
                </a:cubicBezTo>
                <a:cubicBezTo>
                  <a:pt x="603" y="254"/>
                  <a:pt x="622" y="237"/>
                  <a:pt x="645" y="224"/>
                </a:cubicBezTo>
                <a:cubicBezTo>
                  <a:pt x="673" y="210"/>
                  <a:pt x="701" y="194"/>
                  <a:pt x="724" y="234"/>
                </a:cubicBezTo>
                <a:cubicBezTo>
                  <a:pt x="745" y="268"/>
                  <a:pt x="788" y="251"/>
                  <a:pt x="821" y="243"/>
                </a:cubicBezTo>
                <a:cubicBezTo>
                  <a:pt x="956" y="210"/>
                  <a:pt x="1088" y="171"/>
                  <a:pt x="1230" y="158"/>
                </a:cubicBezTo>
                <a:cubicBezTo>
                  <a:pt x="1417" y="140"/>
                  <a:pt x="1598" y="144"/>
                  <a:pt x="1764" y="221"/>
                </a:cubicBezTo>
                <a:cubicBezTo>
                  <a:pt x="1788" y="233"/>
                  <a:pt x="2046" y="173"/>
                  <a:pt x="2060" y="153"/>
                </a:cubicBezTo>
                <a:cubicBezTo>
                  <a:pt x="2063" y="149"/>
                  <a:pt x="2064" y="142"/>
                  <a:pt x="2062" y="137"/>
                </a:cubicBezTo>
                <a:cubicBezTo>
                  <a:pt x="2052" y="112"/>
                  <a:pt x="2060" y="89"/>
                  <a:pt x="2096" y="82"/>
                </a:cubicBezTo>
                <a:cubicBezTo>
                  <a:pt x="2129" y="75"/>
                  <a:pt x="2163" y="79"/>
                  <a:pt x="2182" y="105"/>
                </a:cubicBezTo>
                <a:cubicBezTo>
                  <a:pt x="2150" y="135"/>
                  <a:pt x="2129" y="172"/>
                  <a:pt x="2083" y="194"/>
                </a:cubicBezTo>
                <a:cubicBezTo>
                  <a:pt x="2049" y="211"/>
                  <a:pt x="2007" y="201"/>
                  <a:pt x="1972" y="213"/>
                </a:cubicBezTo>
                <a:cubicBezTo>
                  <a:pt x="1963" y="214"/>
                  <a:pt x="1976" y="213"/>
                  <a:pt x="1966" y="215"/>
                </a:cubicBezTo>
                <a:cubicBezTo>
                  <a:pt x="1963" y="215"/>
                  <a:pt x="1966" y="215"/>
                  <a:pt x="1973" y="214"/>
                </a:cubicBezTo>
                <a:cubicBezTo>
                  <a:pt x="2057" y="203"/>
                  <a:pt x="2141" y="203"/>
                  <a:pt x="2225" y="207"/>
                </a:cubicBezTo>
                <a:cubicBezTo>
                  <a:pt x="2354" y="227"/>
                  <a:pt x="2485" y="241"/>
                  <a:pt x="2602" y="285"/>
                </a:cubicBezTo>
                <a:cubicBezTo>
                  <a:pt x="2571" y="260"/>
                  <a:pt x="2531" y="243"/>
                  <a:pt x="2488" y="227"/>
                </a:cubicBezTo>
                <a:cubicBezTo>
                  <a:pt x="2446" y="212"/>
                  <a:pt x="2398" y="206"/>
                  <a:pt x="2357" y="188"/>
                </a:cubicBezTo>
                <a:cubicBezTo>
                  <a:pt x="2353" y="183"/>
                  <a:pt x="2352" y="178"/>
                  <a:pt x="2354" y="173"/>
                </a:cubicBezTo>
                <a:cubicBezTo>
                  <a:pt x="2402" y="148"/>
                  <a:pt x="2445" y="169"/>
                  <a:pt x="2490" y="179"/>
                </a:cubicBezTo>
                <a:cubicBezTo>
                  <a:pt x="2454" y="148"/>
                  <a:pt x="2430" y="111"/>
                  <a:pt x="2387" y="84"/>
                </a:cubicBezTo>
                <a:cubicBezTo>
                  <a:pt x="2373" y="76"/>
                  <a:pt x="2359" y="64"/>
                  <a:pt x="2339" y="70"/>
                </a:cubicBezTo>
                <a:cubicBezTo>
                  <a:pt x="2319" y="75"/>
                  <a:pt x="2326" y="89"/>
                  <a:pt x="2326" y="100"/>
                </a:cubicBezTo>
                <a:cubicBezTo>
                  <a:pt x="2326" y="130"/>
                  <a:pt x="2316" y="157"/>
                  <a:pt x="2270" y="159"/>
                </a:cubicBezTo>
                <a:cubicBezTo>
                  <a:pt x="2221" y="161"/>
                  <a:pt x="2183" y="146"/>
                  <a:pt x="2181" y="104"/>
                </a:cubicBezTo>
                <a:cubicBezTo>
                  <a:pt x="2195" y="100"/>
                  <a:pt x="2205" y="107"/>
                  <a:pt x="2217" y="111"/>
                </a:cubicBezTo>
                <a:cubicBezTo>
                  <a:pt x="2233" y="117"/>
                  <a:pt x="2248" y="129"/>
                  <a:pt x="2266" y="114"/>
                </a:cubicBezTo>
                <a:cubicBezTo>
                  <a:pt x="2281" y="101"/>
                  <a:pt x="2272" y="89"/>
                  <a:pt x="2262" y="77"/>
                </a:cubicBezTo>
                <a:cubicBezTo>
                  <a:pt x="2248" y="61"/>
                  <a:pt x="2211" y="48"/>
                  <a:pt x="2238" y="24"/>
                </a:cubicBezTo>
                <a:cubicBezTo>
                  <a:pt x="2267" y="0"/>
                  <a:pt x="2306" y="10"/>
                  <a:pt x="2341" y="19"/>
                </a:cubicBezTo>
                <a:cubicBezTo>
                  <a:pt x="2413" y="38"/>
                  <a:pt x="2454" y="80"/>
                  <a:pt x="2490" y="125"/>
                </a:cubicBezTo>
                <a:cubicBezTo>
                  <a:pt x="2559" y="212"/>
                  <a:pt x="2649" y="282"/>
                  <a:pt x="2770" y="331"/>
                </a:cubicBezTo>
                <a:cubicBezTo>
                  <a:pt x="2820" y="351"/>
                  <a:pt x="2873" y="361"/>
                  <a:pt x="2930" y="351"/>
                </a:cubicBezTo>
                <a:cubicBezTo>
                  <a:pt x="2944" y="348"/>
                  <a:pt x="2963" y="348"/>
                  <a:pt x="2970" y="335"/>
                </a:cubicBezTo>
                <a:cubicBezTo>
                  <a:pt x="2977" y="321"/>
                  <a:pt x="2959" y="316"/>
                  <a:pt x="2947" y="309"/>
                </a:cubicBezTo>
                <a:cubicBezTo>
                  <a:pt x="2881" y="275"/>
                  <a:pt x="2911" y="255"/>
                  <a:pt x="2966" y="238"/>
                </a:cubicBezTo>
                <a:cubicBezTo>
                  <a:pt x="2982" y="233"/>
                  <a:pt x="3007" y="233"/>
                  <a:pt x="3007" y="216"/>
                </a:cubicBezTo>
                <a:cubicBezTo>
                  <a:pt x="3007" y="200"/>
                  <a:pt x="2983" y="198"/>
                  <a:pt x="2968" y="192"/>
                </a:cubicBezTo>
                <a:cubicBezTo>
                  <a:pt x="2947" y="183"/>
                  <a:pt x="2905" y="190"/>
                  <a:pt x="2910" y="163"/>
                </a:cubicBezTo>
                <a:cubicBezTo>
                  <a:pt x="2915" y="135"/>
                  <a:pt x="2956" y="134"/>
                  <a:pt x="2985" y="130"/>
                </a:cubicBezTo>
                <a:cubicBezTo>
                  <a:pt x="3210" y="98"/>
                  <a:pt x="3463" y="234"/>
                  <a:pt x="3488" y="399"/>
                </a:cubicBezTo>
                <a:cubicBezTo>
                  <a:pt x="3491" y="423"/>
                  <a:pt x="3496" y="448"/>
                  <a:pt x="3500" y="472"/>
                </a:cubicBezTo>
                <a:cubicBezTo>
                  <a:pt x="3504" y="475"/>
                  <a:pt x="3506" y="479"/>
                  <a:pt x="3505" y="482"/>
                </a:cubicBezTo>
                <a:cubicBezTo>
                  <a:pt x="3505" y="486"/>
                  <a:pt x="3504" y="488"/>
                  <a:pt x="3503" y="488"/>
                </a:cubicBezTo>
                <a:cubicBezTo>
                  <a:pt x="3453" y="519"/>
                  <a:pt x="3411" y="556"/>
                  <a:pt x="3357" y="584"/>
                </a:cubicBezTo>
                <a:cubicBezTo>
                  <a:pt x="3326" y="601"/>
                  <a:pt x="3297" y="623"/>
                  <a:pt x="3252" y="616"/>
                </a:cubicBezTo>
                <a:cubicBezTo>
                  <a:pt x="3232" y="606"/>
                  <a:pt x="3230" y="593"/>
                  <a:pt x="3238" y="578"/>
                </a:cubicBezTo>
                <a:cubicBezTo>
                  <a:pt x="3227" y="574"/>
                  <a:pt x="3280" y="568"/>
                  <a:pt x="3239" y="566"/>
                </a:cubicBezTo>
                <a:cubicBezTo>
                  <a:pt x="3075" y="555"/>
                  <a:pt x="2917" y="529"/>
                  <a:pt x="2765" y="483"/>
                </a:cubicBezTo>
                <a:cubicBezTo>
                  <a:pt x="2625" y="442"/>
                  <a:pt x="2488" y="394"/>
                  <a:pt x="2340" y="369"/>
                </a:cubicBezTo>
                <a:cubicBezTo>
                  <a:pt x="2146" y="349"/>
                  <a:pt x="1962" y="354"/>
                  <a:pt x="1810" y="475"/>
                </a:cubicBezTo>
                <a:cubicBezTo>
                  <a:pt x="1878" y="496"/>
                  <a:pt x="1938" y="515"/>
                  <a:pt x="2002" y="524"/>
                </a:cubicBezTo>
                <a:cubicBezTo>
                  <a:pt x="2044" y="530"/>
                  <a:pt x="2070" y="520"/>
                  <a:pt x="2087" y="488"/>
                </a:cubicBezTo>
                <a:cubicBezTo>
                  <a:pt x="2137" y="393"/>
                  <a:pt x="2175" y="376"/>
                  <a:pt x="2311" y="380"/>
                </a:cubicBezTo>
                <a:cubicBezTo>
                  <a:pt x="2326" y="384"/>
                  <a:pt x="2342" y="387"/>
                  <a:pt x="2343" y="402"/>
                </a:cubicBezTo>
                <a:cubicBezTo>
                  <a:pt x="2320" y="423"/>
                  <a:pt x="2285" y="417"/>
                  <a:pt x="2255" y="422"/>
                </a:cubicBezTo>
                <a:cubicBezTo>
                  <a:pt x="2213" y="431"/>
                  <a:pt x="2188" y="451"/>
                  <a:pt x="2179" y="482"/>
                </a:cubicBezTo>
                <a:cubicBezTo>
                  <a:pt x="2173" y="507"/>
                  <a:pt x="2185" y="527"/>
                  <a:pt x="2212" y="543"/>
                </a:cubicBezTo>
                <a:cubicBezTo>
                  <a:pt x="2252" y="566"/>
                  <a:pt x="2285" y="556"/>
                  <a:pt x="2305" y="514"/>
                </a:cubicBezTo>
                <a:cubicBezTo>
                  <a:pt x="2278" y="506"/>
                  <a:pt x="2261" y="549"/>
                  <a:pt x="2231" y="523"/>
                </a:cubicBezTo>
                <a:cubicBezTo>
                  <a:pt x="2213" y="508"/>
                  <a:pt x="2212" y="491"/>
                  <a:pt x="2224" y="474"/>
                </a:cubicBezTo>
                <a:cubicBezTo>
                  <a:pt x="2242" y="451"/>
                  <a:pt x="2273" y="447"/>
                  <a:pt x="2306" y="449"/>
                </a:cubicBezTo>
                <a:cubicBezTo>
                  <a:pt x="2369" y="454"/>
                  <a:pt x="2407" y="504"/>
                  <a:pt x="2379" y="549"/>
                </a:cubicBezTo>
                <a:cubicBezTo>
                  <a:pt x="2351" y="594"/>
                  <a:pt x="2304" y="617"/>
                  <a:pt x="2233" y="610"/>
                </a:cubicBezTo>
                <a:cubicBezTo>
                  <a:pt x="2143" y="575"/>
                  <a:pt x="2038" y="586"/>
                  <a:pt x="1943" y="563"/>
                </a:cubicBezTo>
                <a:cubicBezTo>
                  <a:pt x="2020" y="592"/>
                  <a:pt x="2091" y="630"/>
                  <a:pt x="2184" y="631"/>
                </a:cubicBezTo>
                <a:cubicBezTo>
                  <a:pt x="2241" y="631"/>
                  <a:pt x="2299" y="636"/>
                  <a:pt x="2352" y="614"/>
                </a:cubicBezTo>
                <a:cubicBezTo>
                  <a:pt x="2441" y="577"/>
                  <a:pt x="2456" y="512"/>
                  <a:pt x="2390" y="455"/>
                </a:cubicBezTo>
                <a:cubicBezTo>
                  <a:pt x="2371" y="439"/>
                  <a:pt x="2334" y="431"/>
                  <a:pt x="2343" y="402"/>
                </a:cubicBezTo>
                <a:cubicBezTo>
                  <a:pt x="2393" y="385"/>
                  <a:pt x="2427" y="408"/>
                  <a:pt x="2449" y="431"/>
                </a:cubicBezTo>
                <a:cubicBezTo>
                  <a:pt x="2487" y="472"/>
                  <a:pt x="2539" y="485"/>
                  <a:pt x="2600" y="492"/>
                </a:cubicBezTo>
                <a:cubicBezTo>
                  <a:pt x="2654" y="499"/>
                  <a:pt x="2708" y="506"/>
                  <a:pt x="2758" y="523"/>
                </a:cubicBezTo>
                <a:cubicBezTo>
                  <a:pt x="2768" y="530"/>
                  <a:pt x="2775" y="537"/>
                  <a:pt x="2764" y="546"/>
                </a:cubicBezTo>
                <a:cubicBezTo>
                  <a:pt x="2707" y="567"/>
                  <a:pt x="2651" y="545"/>
                  <a:pt x="2595" y="541"/>
                </a:cubicBezTo>
                <a:cubicBezTo>
                  <a:pt x="2548" y="538"/>
                  <a:pt x="2512" y="537"/>
                  <a:pt x="2506" y="582"/>
                </a:cubicBezTo>
                <a:cubicBezTo>
                  <a:pt x="2500" y="625"/>
                  <a:pt x="2525" y="641"/>
                  <a:pt x="2581" y="641"/>
                </a:cubicBezTo>
                <a:cubicBezTo>
                  <a:pt x="2681" y="642"/>
                  <a:pt x="2781" y="642"/>
                  <a:pt x="2881" y="641"/>
                </a:cubicBezTo>
                <a:cubicBezTo>
                  <a:pt x="2986" y="639"/>
                  <a:pt x="3088" y="617"/>
                  <a:pt x="3193" y="613"/>
                </a:cubicBezTo>
                <a:cubicBezTo>
                  <a:pt x="3205" y="616"/>
                  <a:pt x="3215" y="621"/>
                  <a:pt x="3218" y="631"/>
                </a:cubicBezTo>
                <a:cubicBezTo>
                  <a:pt x="3200" y="658"/>
                  <a:pt x="3230" y="658"/>
                  <a:pt x="3252" y="662"/>
                </a:cubicBezTo>
                <a:cubicBezTo>
                  <a:pt x="3414" y="690"/>
                  <a:pt x="3578" y="696"/>
                  <a:pt x="3744" y="683"/>
                </a:cubicBezTo>
                <a:cubicBezTo>
                  <a:pt x="3792" y="675"/>
                  <a:pt x="3838" y="661"/>
                  <a:pt x="3879" y="640"/>
                </a:cubicBezTo>
                <a:cubicBezTo>
                  <a:pt x="3930" y="613"/>
                  <a:pt x="3962" y="556"/>
                  <a:pt x="3942" y="519"/>
                </a:cubicBezTo>
                <a:cubicBezTo>
                  <a:pt x="3917" y="472"/>
                  <a:pt x="3865" y="461"/>
                  <a:pt x="3802" y="468"/>
                </a:cubicBezTo>
                <a:cubicBezTo>
                  <a:pt x="3791" y="470"/>
                  <a:pt x="3781" y="468"/>
                  <a:pt x="3772" y="463"/>
                </a:cubicBezTo>
                <a:cubicBezTo>
                  <a:pt x="3772" y="409"/>
                  <a:pt x="3835" y="436"/>
                  <a:pt x="3871" y="421"/>
                </a:cubicBezTo>
                <a:cubicBezTo>
                  <a:pt x="3842" y="412"/>
                  <a:pt x="3838" y="380"/>
                  <a:pt x="3786" y="419"/>
                </a:cubicBezTo>
                <a:cubicBezTo>
                  <a:pt x="3739" y="455"/>
                  <a:pt x="3670" y="472"/>
                  <a:pt x="3671" y="532"/>
                </a:cubicBezTo>
                <a:cubicBezTo>
                  <a:pt x="3671" y="537"/>
                  <a:pt x="3653" y="537"/>
                  <a:pt x="3643" y="534"/>
                </a:cubicBezTo>
                <a:cubicBezTo>
                  <a:pt x="3639" y="530"/>
                  <a:pt x="3637" y="527"/>
                  <a:pt x="3638" y="524"/>
                </a:cubicBezTo>
                <a:cubicBezTo>
                  <a:pt x="3639" y="521"/>
                  <a:pt x="3641" y="519"/>
                  <a:pt x="3642" y="519"/>
                </a:cubicBezTo>
                <a:cubicBezTo>
                  <a:pt x="3643" y="515"/>
                  <a:pt x="3645" y="512"/>
                  <a:pt x="3646" y="508"/>
                </a:cubicBezTo>
                <a:cubicBezTo>
                  <a:pt x="3651" y="479"/>
                  <a:pt x="3593" y="453"/>
                  <a:pt x="3631" y="424"/>
                </a:cubicBezTo>
                <a:cubicBezTo>
                  <a:pt x="3660" y="403"/>
                  <a:pt x="3708" y="424"/>
                  <a:pt x="3744" y="412"/>
                </a:cubicBezTo>
                <a:cubicBezTo>
                  <a:pt x="3749" y="397"/>
                  <a:pt x="3734" y="390"/>
                  <a:pt x="3725" y="381"/>
                </a:cubicBezTo>
                <a:cubicBezTo>
                  <a:pt x="3693" y="348"/>
                  <a:pt x="3720" y="338"/>
                  <a:pt x="3761" y="333"/>
                </a:cubicBezTo>
                <a:cubicBezTo>
                  <a:pt x="3792" y="329"/>
                  <a:pt x="3820" y="336"/>
                  <a:pt x="3842" y="350"/>
                </a:cubicBezTo>
                <a:cubicBezTo>
                  <a:pt x="3932" y="407"/>
                  <a:pt x="4002" y="478"/>
                  <a:pt x="4082" y="542"/>
                </a:cubicBezTo>
                <a:cubicBezTo>
                  <a:pt x="4108" y="563"/>
                  <a:pt x="4088" y="588"/>
                  <a:pt x="4073" y="602"/>
                </a:cubicBezTo>
                <a:cubicBezTo>
                  <a:pt x="4032" y="638"/>
                  <a:pt x="4068" y="646"/>
                  <a:pt x="4103" y="658"/>
                </a:cubicBezTo>
                <a:cubicBezTo>
                  <a:pt x="4108" y="707"/>
                  <a:pt x="4049" y="709"/>
                  <a:pt x="4010" y="713"/>
                </a:cubicBezTo>
                <a:cubicBezTo>
                  <a:pt x="3983" y="716"/>
                  <a:pt x="3962" y="724"/>
                  <a:pt x="3940" y="733"/>
                </a:cubicBezTo>
                <a:cubicBezTo>
                  <a:pt x="3919" y="741"/>
                  <a:pt x="3897" y="747"/>
                  <a:pt x="3880" y="760"/>
                </a:cubicBezTo>
                <a:cubicBezTo>
                  <a:pt x="3828" y="766"/>
                  <a:pt x="3794" y="811"/>
                  <a:pt x="3732" y="796"/>
                </a:cubicBezTo>
                <a:cubicBezTo>
                  <a:pt x="3729" y="777"/>
                  <a:pt x="3759" y="762"/>
                  <a:pt x="3745" y="739"/>
                </a:cubicBezTo>
                <a:cubicBezTo>
                  <a:pt x="3713" y="780"/>
                  <a:pt x="3691" y="796"/>
                  <a:pt x="3635" y="749"/>
                </a:cubicBezTo>
                <a:cubicBezTo>
                  <a:pt x="3607" y="725"/>
                  <a:pt x="3528" y="736"/>
                  <a:pt x="3473" y="726"/>
                </a:cubicBezTo>
                <a:cubicBezTo>
                  <a:pt x="3257" y="686"/>
                  <a:pt x="3038" y="706"/>
                  <a:pt x="2820" y="708"/>
                </a:cubicBezTo>
                <a:cubicBezTo>
                  <a:pt x="2757" y="708"/>
                  <a:pt x="2694" y="708"/>
                  <a:pt x="2630" y="703"/>
                </a:cubicBezTo>
                <a:cubicBezTo>
                  <a:pt x="2763" y="684"/>
                  <a:pt x="2900" y="703"/>
                  <a:pt x="3031" y="674"/>
                </a:cubicBezTo>
                <a:cubicBezTo>
                  <a:pt x="2851" y="679"/>
                  <a:pt x="2670" y="680"/>
                  <a:pt x="2489" y="678"/>
                </a:cubicBezTo>
                <a:cubicBezTo>
                  <a:pt x="2474" y="678"/>
                  <a:pt x="2454" y="677"/>
                  <a:pt x="2443" y="683"/>
                </a:cubicBezTo>
                <a:cubicBezTo>
                  <a:pt x="2341" y="741"/>
                  <a:pt x="2233" y="719"/>
                  <a:pt x="2118" y="709"/>
                </a:cubicBezTo>
                <a:cubicBezTo>
                  <a:pt x="1972" y="697"/>
                  <a:pt x="1823" y="704"/>
                  <a:pt x="1676" y="703"/>
                </a:cubicBezTo>
                <a:cubicBezTo>
                  <a:pt x="1671" y="700"/>
                  <a:pt x="1670" y="698"/>
                  <a:pt x="1672" y="696"/>
                </a:cubicBezTo>
                <a:cubicBezTo>
                  <a:pt x="1674" y="695"/>
                  <a:pt x="1676" y="694"/>
                  <a:pt x="1679" y="694"/>
                </a:cubicBezTo>
                <a:cubicBezTo>
                  <a:pt x="1778" y="694"/>
                  <a:pt x="1878" y="694"/>
                  <a:pt x="1990" y="694"/>
                </a:cubicBezTo>
                <a:cubicBezTo>
                  <a:pt x="1963" y="674"/>
                  <a:pt x="1942" y="678"/>
                  <a:pt x="1924" y="678"/>
                </a:cubicBezTo>
                <a:cubicBezTo>
                  <a:pt x="1537" y="678"/>
                  <a:pt x="1150" y="679"/>
                  <a:pt x="762" y="679"/>
                </a:cubicBezTo>
                <a:cubicBezTo>
                  <a:pt x="739" y="679"/>
                  <a:pt x="714" y="675"/>
                  <a:pt x="695" y="689"/>
                </a:cubicBezTo>
                <a:cubicBezTo>
                  <a:pt x="702" y="712"/>
                  <a:pt x="679" y="709"/>
                  <a:pt x="662" y="709"/>
                </a:cubicBezTo>
                <a:cubicBezTo>
                  <a:pt x="645" y="709"/>
                  <a:pt x="627" y="703"/>
                  <a:pt x="611" y="713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86"/>
          <p:cNvSpPr/>
          <p:nvPr/>
        </p:nvSpPr>
        <p:spPr>
          <a:xfrm>
            <a:off x="-567187" y="4394059"/>
            <a:ext cx="1188935" cy="1203062"/>
          </a:xfrm>
          <a:custGeom>
            <a:avLst/>
            <a:gdLst/>
            <a:ahLst/>
            <a:cxnLst/>
            <a:rect l="l" t="t" r="r" b="b"/>
            <a:pathLst>
              <a:path w="467" h="470" extrusionOk="0">
                <a:moveTo>
                  <a:pt x="203" y="460"/>
                </a:moveTo>
                <a:cubicBezTo>
                  <a:pt x="192" y="460"/>
                  <a:pt x="180" y="448"/>
                  <a:pt x="170" y="461"/>
                </a:cubicBezTo>
                <a:cubicBezTo>
                  <a:pt x="146" y="439"/>
                  <a:pt x="134" y="410"/>
                  <a:pt x="75" y="396"/>
                </a:cubicBezTo>
                <a:cubicBezTo>
                  <a:pt x="179" y="401"/>
                  <a:pt x="227" y="393"/>
                  <a:pt x="311" y="363"/>
                </a:cubicBezTo>
                <a:cubicBezTo>
                  <a:pt x="249" y="355"/>
                  <a:pt x="197" y="350"/>
                  <a:pt x="150" y="334"/>
                </a:cubicBezTo>
                <a:cubicBezTo>
                  <a:pt x="67" y="304"/>
                  <a:pt x="3" y="262"/>
                  <a:pt x="1" y="190"/>
                </a:cubicBezTo>
                <a:cubicBezTo>
                  <a:pt x="0" y="122"/>
                  <a:pt x="40" y="67"/>
                  <a:pt x="127" y="36"/>
                </a:cubicBezTo>
                <a:cubicBezTo>
                  <a:pt x="218" y="4"/>
                  <a:pt x="311" y="0"/>
                  <a:pt x="398" y="43"/>
                </a:cubicBezTo>
                <a:cubicBezTo>
                  <a:pt x="452" y="69"/>
                  <a:pt x="467" y="108"/>
                  <a:pt x="448" y="154"/>
                </a:cubicBezTo>
                <a:cubicBezTo>
                  <a:pt x="428" y="200"/>
                  <a:pt x="378" y="220"/>
                  <a:pt x="317" y="225"/>
                </a:cubicBezTo>
                <a:cubicBezTo>
                  <a:pt x="279" y="227"/>
                  <a:pt x="249" y="213"/>
                  <a:pt x="250" y="181"/>
                </a:cubicBezTo>
                <a:cubicBezTo>
                  <a:pt x="252" y="153"/>
                  <a:pt x="272" y="139"/>
                  <a:pt x="315" y="151"/>
                </a:cubicBezTo>
                <a:cubicBezTo>
                  <a:pt x="308" y="168"/>
                  <a:pt x="255" y="176"/>
                  <a:pt x="295" y="199"/>
                </a:cubicBezTo>
                <a:cubicBezTo>
                  <a:pt x="317" y="212"/>
                  <a:pt x="341" y="206"/>
                  <a:pt x="359" y="192"/>
                </a:cubicBezTo>
                <a:cubicBezTo>
                  <a:pt x="387" y="173"/>
                  <a:pt x="389" y="151"/>
                  <a:pt x="362" y="132"/>
                </a:cubicBezTo>
                <a:cubicBezTo>
                  <a:pt x="327" y="108"/>
                  <a:pt x="285" y="108"/>
                  <a:pt x="245" y="125"/>
                </a:cubicBezTo>
                <a:cubicBezTo>
                  <a:pt x="202" y="143"/>
                  <a:pt x="181" y="169"/>
                  <a:pt x="196" y="207"/>
                </a:cubicBezTo>
                <a:cubicBezTo>
                  <a:pt x="205" y="231"/>
                  <a:pt x="231" y="244"/>
                  <a:pt x="253" y="260"/>
                </a:cubicBezTo>
                <a:cubicBezTo>
                  <a:pt x="250" y="266"/>
                  <a:pt x="245" y="269"/>
                  <a:pt x="237" y="271"/>
                </a:cubicBezTo>
                <a:cubicBezTo>
                  <a:pt x="175" y="263"/>
                  <a:pt x="148" y="230"/>
                  <a:pt x="141" y="190"/>
                </a:cubicBezTo>
                <a:cubicBezTo>
                  <a:pt x="134" y="152"/>
                  <a:pt x="163" y="122"/>
                  <a:pt x="208" y="105"/>
                </a:cubicBezTo>
                <a:cubicBezTo>
                  <a:pt x="272" y="80"/>
                  <a:pt x="337" y="80"/>
                  <a:pt x="400" y="117"/>
                </a:cubicBezTo>
                <a:cubicBezTo>
                  <a:pt x="347" y="50"/>
                  <a:pt x="333" y="46"/>
                  <a:pt x="187" y="65"/>
                </a:cubicBezTo>
                <a:cubicBezTo>
                  <a:pt x="83" y="79"/>
                  <a:pt x="18" y="153"/>
                  <a:pt x="56" y="221"/>
                </a:cubicBezTo>
                <a:cubicBezTo>
                  <a:pt x="83" y="271"/>
                  <a:pt x="139" y="300"/>
                  <a:pt x="207" y="317"/>
                </a:cubicBezTo>
                <a:cubicBezTo>
                  <a:pt x="252" y="328"/>
                  <a:pt x="299" y="331"/>
                  <a:pt x="347" y="331"/>
                </a:cubicBezTo>
                <a:cubicBezTo>
                  <a:pt x="375" y="331"/>
                  <a:pt x="415" y="325"/>
                  <a:pt x="421" y="351"/>
                </a:cubicBezTo>
                <a:cubicBezTo>
                  <a:pt x="426" y="372"/>
                  <a:pt x="387" y="376"/>
                  <a:pt x="365" y="385"/>
                </a:cubicBezTo>
                <a:cubicBezTo>
                  <a:pt x="320" y="401"/>
                  <a:pt x="269" y="407"/>
                  <a:pt x="226" y="426"/>
                </a:cubicBezTo>
                <a:cubicBezTo>
                  <a:pt x="235" y="421"/>
                  <a:pt x="223" y="435"/>
                  <a:pt x="219" y="429"/>
                </a:cubicBezTo>
                <a:cubicBezTo>
                  <a:pt x="216" y="426"/>
                  <a:pt x="210" y="430"/>
                  <a:pt x="215" y="430"/>
                </a:cubicBezTo>
                <a:cubicBezTo>
                  <a:pt x="235" y="429"/>
                  <a:pt x="256" y="424"/>
                  <a:pt x="269" y="440"/>
                </a:cubicBezTo>
                <a:cubicBezTo>
                  <a:pt x="260" y="470"/>
                  <a:pt x="220" y="446"/>
                  <a:pt x="203" y="460"/>
                </a:cubicBezTo>
                <a:close/>
              </a:path>
            </a:pathLst>
          </a:custGeom>
          <a:solidFill>
            <a:srgbClr val="50649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86"/>
          <p:cNvSpPr/>
          <p:nvPr/>
        </p:nvSpPr>
        <p:spPr>
          <a:xfrm>
            <a:off x="721420" y="4125917"/>
            <a:ext cx="2381429" cy="865203"/>
          </a:xfrm>
          <a:custGeom>
            <a:avLst/>
            <a:gdLst/>
            <a:ahLst/>
            <a:cxnLst/>
            <a:rect l="l" t="t" r="r" b="b"/>
            <a:pathLst>
              <a:path w="935" h="338" extrusionOk="0">
                <a:moveTo>
                  <a:pt x="476" y="91"/>
                </a:moveTo>
                <a:cubicBezTo>
                  <a:pt x="605" y="82"/>
                  <a:pt x="710" y="19"/>
                  <a:pt x="840" y="9"/>
                </a:cubicBezTo>
                <a:cubicBezTo>
                  <a:pt x="870" y="7"/>
                  <a:pt x="901" y="0"/>
                  <a:pt x="935" y="2"/>
                </a:cubicBezTo>
                <a:cubicBezTo>
                  <a:pt x="923" y="10"/>
                  <a:pt x="912" y="17"/>
                  <a:pt x="901" y="24"/>
                </a:cubicBezTo>
                <a:cubicBezTo>
                  <a:pt x="750" y="65"/>
                  <a:pt x="601" y="113"/>
                  <a:pt x="455" y="166"/>
                </a:cubicBezTo>
                <a:cubicBezTo>
                  <a:pt x="333" y="210"/>
                  <a:pt x="217" y="262"/>
                  <a:pt x="93" y="304"/>
                </a:cubicBezTo>
                <a:cubicBezTo>
                  <a:pt x="63" y="314"/>
                  <a:pt x="26" y="338"/>
                  <a:pt x="0" y="299"/>
                </a:cubicBezTo>
                <a:cubicBezTo>
                  <a:pt x="9" y="292"/>
                  <a:pt x="18" y="285"/>
                  <a:pt x="27" y="278"/>
                </a:cubicBezTo>
                <a:cubicBezTo>
                  <a:pt x="29" y="278"/>
                  <a:pt x="33" y="278"/>
                  <a:pt x="34" y="277"/>
                </a:cubicBezTo>
                <a:cubicBezTo>
                  <a:pt x="93" y="204"/>
                  <a:pt x="202" y="186"/>
                  <a:pt x="297" y="152"/>
                </a:cubicBezTo>
                <a:cubicBezTo>
                  <a:pt x="352" y="132"/>
                  <a:pt x="416" y="132"/>
                  <a:pt x="468" y="108"/>
                </a:cubicBezTo>
                <a:cubicBezTo>
                  <a:pt x="473" y="103"/>
                  <a:pt x="475" y="97"/>
                  <a:pt x="476" y="91"/>
                </a:cubicBezTo>
                <a:close/>
              </a:path>
            </a:pathLst>
          </a:custGeom>
          <a:solidFill>
            <a:srgbClr val="3B93C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86"/>
          <p:cNvSpPr/>
          <p:nvPr/>
        </p:nvSpPr>
        <p:spPr>
          <a:xfrm>
            <a:off x="66438" y="4181334"/>
            <a:ext cx="2952759" cy="1010000"/>
          </a:xfrm>
          <a:custGeom>
            <a:avLst/>
            <a:gdLst/>
            <a:ahLst/>
            <a:cxnLst/>
            <a:rect l="l" t="t" r="r" b="b"/>
            <a:pathLst>
              <a:path w="1159" h="394" extrusionOk="0">
                <a:moveTo>
                  <a:pt x="257" y="277"/>
                </a:moveTo>
                <a:cubicBezTo>
                  <a:pt x="301" y="299"/>
                  <a:pt x="333" y="273"/>
                  <a:pt x="364" y="260"/>
                </a:cubicBezTo>
                <a:cubicBezTo>
                  <a:pt x="575" y="178"/>
                  <a:pt x="786" y="96"/>
                  <a:pt x="1007" y="28"/>
                </a:cubicBezTo>
                <a:cubicBezTo>
                  <a:pt x="1055" y="13"/>
                  <a:pt x="1104" y="0"/>
                  <a:pt x="1158" y="2"/>
                </a:cubicBezTo>
                <a:cubicBezTo>
                  <a:pt x="1158" y="2"/>
                  <a:pt x="1159" y="2"/>
                  <a:pt x="1159" y="2"/>
                </a:cubicBezTo>
                <a:cubicBezTo>
                  <a:pt x="1156" y="32"/>
                  <a:pt x="1118" y="30"/>
                  <a:pt x="1092" y="39"/>
                </a:cubicBezTo>
                <a:cubicBezTo>
                  <a:pt x="1048" y="53"/>
                  <a:pt x="1004" y="68"/>
                  <a:pt x="958" y="81"/>
                </a:cubicBezTo>
                <a:cubicBezTo>
                  <a:pt x="811" y="133"/>
                  <a:pt x="669" y="192"/>
                  <a:pt x="522" y="244"/>
                </a:cubicBezTo>
                <a:cubicBezTo>
                  <a:pt x="397" y="290"/>
                  <a:pt x="275" y="339"/>
                  <a:pt x="139" y="365"/>
                </a:cubicBezTo>
                <a:cubicBezTo>
                  <a:pt x="93" y="373"/>
                  <a:pt x="37" y="394"/>
                  <a:pt x="0" y="349"/>
                </a:cubicBezTo>
                <a:cubicBezTo>
                  <a:pt x="2" y="347"/>
                  <a:pt x="3" y="345"/>
                  <a:pt x="4" y="343"/>
                </a:cubicBezTo>
                <a:cubicBezTo>
                  <a:pt x="107" y="357"/>
                  <a:pt x="183" y="318"/>
                  <a:pt x="257" y="277"/>
                </a:cubicBezTo>
                <a:close/>
              </a:path>
            </a:pathLst>
          </a:custGeom>
          <a:solidFill>
            <a:srgbClr val="445D8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86"/>
          <p:cNvSpPr/>
          <p:nvPr/>
        </p:nvSpPr>
        <p:spPr>
          <a:xfrm>
            <a:off x="586152" y="4226023"/>
            <a:ext cx="1400736" cy="657841"/>
          </a:xfrm>
          <a:custGeom>
            <a:avLst/>
            <a:gdLst/>
            <a:ahLst/>
            <a:cxnLst/>
            <a:rect l="l" t="t" r="r" b="b"/>
            <a:pathLst>
              <a:path w="550" h="257" extrusionOk="0">
                <a:moveTo>
                  <a:pt x="541" y="63"/>
                </a:moveTo>
                <a:cubicBezTo>
                  <a:pt x="548" y="68"/>
                  <a:pt x="550" y="75"/>
                  <a:pt x="541" y="76"/>
                </a:cubicBezTo>
                <a:cubicBezTo>
                  <a:pt x="434" y="96"/>
                  <a:pt x="347" y="155"/>
                  <a:pt x="232" y="157"/>
                </a:cubicBezTo>
                <a:cubicBezTo>
                  <a:pt x="184" y="158"/>
                  <a:pt x="181" y="192"/>
                  <a:pt x="153" y="207"/>
                </a:cubicBezTo>
                <a:cubicBezTo>
                  <a:pt x="130" y="220"/>
                  <a:pt x="128" y="257"/>
                  <a:pt x="80" y="239"/>
                </a:cubicBezTo>
                <a:cubicBezTo>
                  <a:pt x="116" y="213"/>
                  <a:pt x="119" y="189"/>
                  <a:pt x="80" y="159"/>
                </a:cubicBezTo>
                <a:cubicBezTo>
                  <a:pt x="0" y="98"/>
                  <a:pt x="13" y="49"/>
                  <a:pt x="114" y="0"/>
                </a:cubicBezTo>
                <a:cubicBezTo>
                  <a:pt x="115" y="3"/>
                  <a:pt x="115" y="7"/>
                  <a:pt x="115" y="11"/>
                </a:cubicBezTo>
                <a:cubicBezTo>
                  <a:pt x="119" y="34"/>
                  <a:pt x="92" y="49"/>
                  <a:pt x="88" y="71"/>
                </a:cubicBezTo>
                <a:cubicBezTo>
                  <a:pt x="84" y="98"/>
                  <a:pt x="97" y="119"/>
                  <a:pt x="123" y="138"/>
                </a:cubicBezTo>
                <a:cubicBezTo>
                  <a:pt x="149" y="158"/>
                  <a:pt x="163" y="131"/>
                  <a:pt x="183" y="130"/>
                </a:cubicBezTo>
                <a:cubicBezTo>
                  <a:pt x="309" y="125"/>
                  <a:pt x="413" y="61"/>
                  <a:pt x="541" y="63"/>
                </a:cubicBezTo>
                <a:close/>
              </a:path>
            </a:pathLst>
          </a:custGeom>
          <a:solidFill>
            <a:srgbClr val="50669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86"/>
          <p:cNvSpPr/>
          <p:nvPr/>
        </p:nvSpPr>
        <p:spPr>
          <a:xfrm>
            <a:off x="9837772" y="5366519"/>
            <a:ext cx="567770" cy="407575"/>
          </a:xfrm>
          <a:custGeom>
            <a:avLst/>
            <a:gdLst/>
            <a:ahLst/>
            <a:cxnLst/>
            <a:rect l="l" t="t" r="r" b="b"/>
            <a:pathLst>
              <a:path w="223" h="159" extrusionOk="0">
                <a:moveTo>
                  <a:pt x="2" y="69"/>
                </a:moveTo>
                <a:cubicBezTo>
                  <a:pt x="43" y="39"/>
                  <a:pt x="102" y="38"/>
                  <a:pt x="152" y="23"/>
                </a:cubicBezTo>
                <a:cubicBezTo>
                  <a:pt x="167" y="18"/>
                  <a:pt x="180" y="14"/>
                  <a:pt x="179" y="0"/>
                </a:cubicBezTo>
                <a:cubicBezTo>
                  <a:pt x="223" y="24"/>
                  <a:pt x="204" y="45"/>
                  <a:pt x="170" y="62"/>
                </a:cubicBezTo>
                <a:cubicBezTo>
                  <a:pt x="100" y="98"/>
                  <a:pt x="101" y="109"/>
                  <a:pt x="185" y="142"/>
                </a:cubicBezTo>
                <a:cubicBezTo>
                  <a:pt x="82" y="159"/>
                  <a:pt x="55" y="153"/>
                  <a:pt x="34" y="109"/>
                </a:cubicBezTo>
                <a:cubicBezTo>
                  <a:pt x="37" y="89"/>
                  <a:pt x="0" y="88"/>
                  <a:pt x="2" y="69"/>
                </a:cubicBezTo>
                <a:close/>
              </a:path>
            </a:pathLst>
          </a:custGeom>
          <a:solidFill>
            <a:srgbClr val="D5DBE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86"/>
          <p:cNvSpPr/>
          <p:nvPr/>
        </p:nvSpPr>
        <p:spPr>
          <a:xfrm>
            <a:off x="8709352" y="4891015"/>
            <a:ext cx="975353" cy="373611"/>
          </a:xfrm>
          <a:custGeom>
            <a:avLst/>
            <a:gdLst/>
            <a:ahLst/>
            <a:cxnLst/>
            <a:rect l="l" t="t" r="r" b="b"/>
            <a:pathLst>
              <a:path w="383" h="146" extrusionOk="0">
                <a:moveTo>
                  <a:pt x="17" y="16"/>
                </a:moveTo>
                <a:cubicBezTo>
                  <a:pt x="18" y="11"/>
                  <a:pt x="18" y="6"/>
                  <a:pt x="19" y="0"/>
                </a:cubicBezTo>
                <a:cubicBezTo>
                  <a:pt x="59" y="28"/>
                  <a:pt x="100" y="53"/>
                  <a:pt x="161" y="47"/>
                </a:cubicBezTo>
                <a:cubicBezTo>
                  <a:pt x="161" y="52"/>
                  <a:pt x="162" y="57"/>
                  <a:pt x="162" y="62"/>
                </a:cubicBezTo>
                <a:cubicBezTo>
                  <a:pt x="184" y="85"/>
                  <a:pt x="184" y="85"/>
                  <a:pt x="237" y="95"/>
                </a:cubicBezTo>
                <a:cubicBezTo>
                  <a:pt x="227" y="71"/>
                  <a:pt x="205" y="46"/>
                  <a:pt x="258" y="33"/>
                </a:cubicBezTo>
                <a:cubicBezTo>
                  <a:pt x="273" y="38"/>
                  <a:pt x="283" y="47"/>
                  <a:pt x="291" y="57"/>
                </a:cubicBezTo>
                <a:cubicBezTo>
                  <a:pt x="303" y="76"/>
                  <a:pt x="328" y="76"/>
                  <a:pt x="350" y="81"/>
                </a:cubicBezTo>
                <a:cubicBezTo>
                  <a:pt x="365" y="84"/>
                  <a:pt x="383" y="87"/>
                  <a:pt x="383" y="102"/>
                </a:cubicBezTo>
                <a:cubicBezTo>
                  <a:pt x="382" y="115"/>
                  <a:pt x="369" y="122"/>
                  <a:pt x="354" y="127"/>
                </a:cubicBezTo>
                <a:cubicBezTo>
                  <a:pt x="310" y="144"/>
                  <a:pt x="264" y="146"/>
                  <a:pt x="216" y="139"/>
                </a:cubicBezTo>
                <a:cubicBezTo>
                  <a:pt x="152" y="125"/>
                  <a:pt x="91" y="107"/>
                  <a:pt x="46" y="70"/>
                </a:cubicBezTo>
                <a:cubicBezTo>
                  <a:pt x="28" y="55"/>
                  <a:pt x="0" y="42"/>
                  <a:pt x="17" y="16"/>
                </a:cubicBezTo>
                <a:close/>
              </a:path>
            </a:pathLst>
          </a:custGeom>
          <a:solidFill>
            <a:srgbClr val="55709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86"/>
          <p:cNvSpPr/>
          <p:nvPr/>
        </p:nvSpPr>
        <p:spPr>
          <a:xfrm>
            <a:off x="1399540" y="5446962"/>
            <a:ext cx="1377598" cy="60779"/>
          </a:xfrm>
          <a:custGeom>
            <a:avLst/>
            <a:gdLst/>
            <a:ahLst/>
            <a:cxnLst/>
            <a:rect l="l" t="t" r="r" b="b"/>
            <a:pathLst>
              <a:path w="541" h="24" extrusionOk="0">
                <a:moveTo>
                  <a:pt x="0" y="24"/>
                </a:moveTo>
                <a:cubicBezTo>
                  <a:pt x="2" y="8"/>
                  <a:pt x="11" y="1"/>
                  <a:pt x="33" y="10"/>
                </a:cubicBezTo>
                <a:cubicBezTo>
                  <a:pt x="53" y="17"/>
                  <a:pt x="72" y="16"/>
                  <a:pt x="84" y="0"/>
                </a:cubicBezTo>
                <a:cubicBezTo>
                  <a:pt x="236" y="0"/>
                  <a:pt x="388" y="0"/>
                  <a:pt x="541" y="0"/>
                </a:cubicBezTo>
                <a:cubicBezTo>
                  <a:pt x="541" y="8"/>
                  <a:pt x="541" y="16"/>
                  <a:pt x="541" y="24"/>
                </a:cubicBezTo>
                <a:cubicBezTo>
                  <a:pt x="360" y="24"/>
                  <a:pt x="180" y="24"/>
                  <a:pt x="0" y="24"/>
                </a:cubicBezTo>
                <a:close/>
              </a:path>
            </a:pathLst>
          </a:custGeom>
          <a:solidFill>
            <a:srgbClr val="7B8DA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86"/>
          <p:cNvSpPr/>
          <p:nvPr/>
        </p:nvSpPr>
        <p:spPr>
          <a:xfrm>
            <a:off x="3384064" y="5459475"/>
            <a:ext cx="735075" cy="89381"/>
          </a:xfrm>
          <a:custGeom>
            <a:avLst/>
            <a:gdLst/>
            <a:ahLst/>
            <a:cxnLst/>
            <a:rect l="l" t="t" r="r" b="b"/>
            <a:pathLst>
              <a:path w="289" h="35" extrusionOk="0">
                <a:moveTo>
                  <a:pt x="289" y="0"/>
                </a:moveTo>
                <a:cubicBezTo>
                  <a:pt x="288" y="3"/>
                  <a:pt x="287" y="6"/>
                  <a:pt x="286" y="9"/>
                </a:cubicBezTo>
                <a:cubicBezTo>
                  <a:pt x="190" y="35"/>
                  <a:pt x="95" y="16"/>
                  <a:pt x="0" y="17"/>
                </a:cubicBezTo>
                <a:cubicBezTo>
                  <a:pt x="0" y="11"/>
                  <a:pt x="0" y="6"/>
                  <a:pt x="0" y="0"/>
                </a:cubicBezTo>
                <a:cubicBezTo>
                  <a:pt x="96" y="0"/>
                  <a:pt x="192" y="0"/>
                  <a:pt x="289" y="0"/>
                </a:cubicBezTo>
                <a:close/>
              </a:path>
            </a:pathLst>
          </a:custGeom>
          <a:solidFill>
            <a:srgbClr val="CCD1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86"/>
          <p:cNvSpPr/>
          <p:nvPr/>
        </p:nvSpPr>
        <p:spPr>
          <a:xfrm>
            <a:off x="9652668" y="5516678"/>
            <a:ext cx="432502" cy="178761"/>
          </a:xfrm>
          <a:custGeom>
            <a:avLst/>
            <a:gdLst/>
            <a:ahLst/>
            <a:cxnLst/>
            <a:rect l="l" t="t" r="r" b="b"/>
            <a:pathLst>
              <a:path w="170" h="70" extrusionOk="0">
                <a:moveTo>
                  <a:pt x="75" y="11"/>
                </a:moveTo>
                <a:cubicBezTo>
                  <a:pt x="87" y="24"/>
                  <a:pt x="170" y="6"/>
                  <a:pt x="107" y="51"/>
                </a:cubicBezTo>
                <a:cubicBezTo>
                  <a:pt x="95" y="62"/>
                  <a:pt x="87" y="63"/>
                  <a:pt x="76" y="51"/>
                </a:cubicBezTo>
                <a:cubicBezTo>
                  <a:pt x="63" y="39"/>
                  <a:pt x="37" y="70"/>
                  <a:pt x="29" y="44"/>
                </a:cubicBezTo>
                <a:cubicBezTo>
                  <a:pt x="0" y="0"/>
                  <a:pt x="64" y="26"/>
                  <a:pt x="75" y="11"/>
                </a:cubicBezTo>
                <a:close/>
              </a:path>
            </a:pathLst>
          </a:custGeom>
          <a:solidFill>
            <a:srgbClr val="4D5F8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86"/>
          <p:cNvSpPr/>
          <p:nvPr/>
        </p:nvSpPr>
        <p:spPr>
          <a:xfrm>
            <a:off x="301378" y="5695439"/>
            <a:ext cx="249178" cy="130496"/>
          </a:xfrm>
          <a:custGeom>
            <a:avLst/>
            <a:gdLst/>
            <a:ahLst/>
            <a:cxnLst/>
            <a:rect l="l" t="t" r="r" b="b"/>
            <a:pathLst>
              <a:path w="98" h="51" extrusionOk="0">
                <a:moveTo>
                  <a:pt x="0" y="12"/>
                </a:moveTo>
                <a:cubicBezTo>
                  <a:pt x="22" y="10"/>
                  <a:pt x="42" y="0"/>
                  <a:pt x="64" y="9"/>
                </a:cubicBezTo>
                <a:cubicBezTo>
                  <a:pt x="75" y="19"/>
                  <a:pt x="85" y="29"/>
                  <a:pt x="98" y="42"/>
                </a:cubicBezTo>
                <a:cubicBezTo>
                  <a:pt x="51" y="51"/>
                  <a:pt x="28" y="28"/>
                  <a:pt x="0" y="12"/>
                </a:cubicBezTo>
                <a:close/>
              </a:path>
            </a:pathLst>
          </a:custGeom>
          <a:solidFill>
            <a:srgbClr val="7782A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86"/>
          <p:cNvSpPr/>
          <p:nvPr/>
        </p:nvSpPr>
        <p:spPr>
          <a:xfrm>
            <a:off x="3846823" y="4272501"/>
            <a:ext cx="2098434" cy="616726"/>
          </a:xfrm>
          <a:custGeom>
            <a:avLst/>
            <a:gdLst/>
            <a:ahLst/>
            <a:cxnLst/>
            <a:rect l="l" t="t" r="r" b="b"/>
            <a:pathLst>
              <a:path w="824" h="241" extrusionOk="0">
                <a:moveTo>
                  <a:pt x="770" y="104"/>
                </a:moveTo>
                <a:cubicBezTo>
                  <a:pt x="689" y="105"/>
                  <a:pt x="610" y="89"/>
                  <a:pt x="527" y="99"/>
                </a:cubicBezTo>
                <a:cubicBezTo>
                  <a:pt x="410" y="113"/>
                  <a:pt x="313" y="150"/>
                  <a:pt x="226" y="205"/>
                </a:cubicBezTo>
                <a:cubicBezTo>
                  <a:pt x="168" y="241"/>
                  <a:pt x="60" y="229"/>
                  <a:pt x="19" y="182"/>
                </a:cubicBezTo>
                <a:cubicBezTo>
                  <a:pt x="0" y="160"/>
                  <a:pt x="27" y="146"/>
                  <a:pt x="43" y="133"/>
                </a:cubicBezTo>
                <a:cubicBezTo>
                  <a:pt x="125" y="68"/>
                  <a:pt x="234" y="34"/>
                  <a:pt x="348" y="20"/>
                </a:cubicBezTo>
                <a:cubicBezTo>
                  <a:pt x="492" y="3"/>
                  <a:pt x="641" y="0"/>
                  <a:pt x="785" y="36"/>
                </a:cubicBezTo>
                <a:cubicBezTo>
                  <a:pt x="824" y="64"/>
                  <a:pt x="818" y="86"/>
                  <a:pt x="770" y="104"/>
                </a:cubicBezTo>
                <a:close/>
              </a:path>
            </a:pathLst>
          </a:custGeom>
          <a:solidFill>
            <a:srgbClr val="1190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86"/>
          <p:cNvSpPr/>
          <p:nvPr/>
        </p:nvSpPr>
        <p:spPr>
          <a:xfrm>
            <a:off x="7894184" y="4908891"/>
            <a:ext cx="1507527" cy="611363"/>
          </a:xfrm>
          <a:custGeom>
            <a:avLst/>
            <a:gdLst/>
            <a:ahLst/>
            <a:cxnLst/>
            <a:rect l="l" t="t" r="r" b="b"/>
            <a:pathLst>
              <a:path w="592" h="239" extrusionOk="0">
                <a:moveTo>
                  <a:pt x="337" y="9"/>
                </a:moveTo>
                <a:cubicBezTo>
                  <a:pt x="374" y="71"/>
                  <a:pt x="455" y="93"/>
                  <a:pt x="529" y="121"/>
                </a:cubicBezTo>
                <a:cubicBezTo>
                  <a:pt x="520" y="163"/>
                  <a:pt x="532" y="197"/>
                  <a:pt x="592" y="214"/>
                </a:cubicBezTo>
                <a:cubicBezTo>
                  <a:pt x="444" y="239"/>
                  <a:pt x="297" y="226"/>
                  <a:pt x="150" y="207"/>
                </a:cubicBezTo>
                <a:cubicBezTo>
                  <a:pt x="99" y="201"/>
                  <a:pt x="46" y="197"/>
                  <a:pt x="0" y="176"/>
                </a:cubicBezTo>
                <a:cubicBezTo>
                  <a:pt x="10" y="160"/>
                  <a:pt x="32" y="158"/>
                  <a:pt x="51" y="154"/>
                </a:cubicBezTo>
                <a:cubicBezTo>
                  <a:pt x="60" y="137"/>
                  <a:pt x="83" y="139"/>
                  <a:pt x="101" y="133"/>
                </a:cubicBezTo>
                <a:cubicBezTo>
                  <a:pt x="168" y="110"/>
                  <a:pt x="223" y="74"/>
                  <a:pt x="275" y="36"/>
                </a:cubicBezTo>
                <a:cubicBezTo>
                  <a:pt x="291" y="23"/>
                  <a:pt x="302" y="0"/>
                  <a:pt x="337" y="9"/>
                </a:cubicBezTo>
                <a:close/>
              </a:path>
            </a:pathLst>
          </a:custGeom>
          <a:solidFill>
            <a:srgbClr val="2B98D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86"/>
          <p:cNvSpPr/>
          <p:nvPr/>
        </p:nvSpPr>
        <p:spPr>
          <a:xfrm>
            <a:off x="4325600" y="4540643"/>
            <a:ext cx="1536004" cy="538071"/>
          </a:xfrm>
          <a:custGeom>
            <a:avLst/>
            <a:gdLst/>
            <a:ahLst/>
            <a:cxnLst/>
            <a:rect l="l" t="t" r="r" b="b"/>
            <a:pathLst>
              <a:path w="603" h="210" extrusionOk="0">
                <a:moveTo>
                  <a:pt x="551" y="56"/>
                </a:moveTo>
                <a:cubicBezTo>
                  <a:pt x="400" y="61"/>
                  <a:pt x="378" y="73"/>
                  <a:pt x="343" y="174"/>
                </a:cubicBezTo>
                <a:cubicBezTo>
                  <a:pt x="335" y="196"/>
                  <a:pt x="321" y="206"/>
                  <a:pt x="290" y="207"/>
                </a:cubicBezTo>
                <a:cubicBezTo>
                  <a:pt x="196" y="210"/>
                  <a:pt x="119" y="172"/>
                  <a:pt x="34" y="155"/>
                </a:cubicBezTo>
                <a:cubicBezTo>
                  <a:pt x="0" y="148"/>
                  <a:pt x="31" y="130"/>
                  <a:pt x="44" y="121"/>
                </a:cubicBezTo>
                <a:cubicBezTo>
                  <a:pt x="132" y="56"/>
                  <a:pt x="237" y="14"/>
                  <a:pt x="364" y="12"/>
                </a:cubicBezTo>
                <a:cubicBezTo>
                  <a:pt x="437" y="11"/>
                  <a:pt x="511" y="0"/>
                  <a:pt x="582" y="22"/>
                </a:cubicBezTo>
                <a:cubicBezTo>
                  <a:pt x="603" y="49"/>
                  <a:pt x="570" y="49"/>
                  <a:pt x="551" y="56"/>
                </a:cubicBezTo>
                <a:close/>
              </a:path>
            </a:pathLst>
          </a:custGeom>
          <a:solidFill>
            <a:srgbClr val="108E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86"/>
          <p:cNvSpPr/>
          <p:nvPr/>
        </p:nvSpPr>
        <p:spPr>
          <a:xfrm>
            <a:off x="2463885" y="4122342"/>
            <a:ext cx="1808320" cy="366461"/>
          </a:xfrm>
          <a:custGeom>
            <a:avLst/>
            <a:gdLst/>
            <a:ahLst/>
            <a:cxnLst/>
            <a:rect l="l" t="t" r="r" b="b"/>
            <a:pathLst>
              <a:path w="710" h="143" extrusionOk="0">
                <a:moveTo>
                  <a:pt x="11" y="94"/>
                </a:moveTo>
                <a:cubicBezTo>
                  <a:pt x="74" y="61"/>
                  <a:pt x="152" y="53"/>
                  <a:pt x="218" y="25"/>
                </a:cubicBezTo>
                <a:cubicBezTo>
                  <a:pt x="332" y="17"/>
                  <a:pt x="447" y="0"/>
                  <a:pt x="561" y="26"/>
                </a:cubicBezTo>
                <a:cubicBezTo>
                  <a:pt x="584" y="31"/>
                  <a:pt x="610" y="33"/>
                  <a:pt x="629" y="42"/>
                </a:cubicBezTo>
                <a:cubicBezTo>
                  <a:pt x="656" y="55"/>
                  <a:pt x="710" y="52"/>
                  <a:pt x="701" y="90"/>
                </a:cubicBezTo>
                <a:cubicBezTo>
                  <a:pt x="695" y="113"/>
                  <a:pt x="595" y="143"/>
                  <a:pt x="565" y="131"/>
                </a:cubicBezTo>
                <a:cubicBezTo>
                  <a:pt x="392" y="59"/>
                  <a:pt x="218" y="75"/>
                  <a:pt x="42" y="126"/>
                </a:cubicBezTo>
                <a:cubicBezTo>
                  <a:pt x="38" y="128"/>
                  <a:pt x="32" y="127"/>
                  <a:pt x="27" y="128"/>
                </a:cubicBezTo>
                <a:cubicBezTo>
                  <a:pt x="15" y="118"/>
                  <a:pt x="0" y="109"/>
                  <a:pt x="11" y="94"/>
                </a:cubicBezTo>
                <a:close/>
              </a:path>
            </a:pathLst>
          </a:custGeom>
          <a:solidFill>
            <a:srgbClr val="168F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86"/>
          <p:cNvSpPr/>
          <p:nvPr/>
        </p:nvSpPr>
        <p:spPr>
          <a:xfrm>
            <a:off x="5309853" y="4708678"/>
            <a:ext cx="824067" cy="632814"/>
          </a:xfrm>
          <a:custGeom>
            <a:avLst/>
            <a:gdLst/>
            <a:ahLst/>
            <a:cxnLst/>
            <a:rect l="l" t="t" r="r" b="b"/>
            <a:pathLst>
              <a:path w="324" h="247" extrusionOk="0">
                <a:moveTo>
                  <a:pt x="195" y="3"/>
                </a:moveTo>
                <a:cubicBezTo>
                  <a:pt x="203" y="7"/>
                  <a:pt x="210" y="12"/>
                  <a:pt x="218" y="17"/>
                </a:cubicBezTo>
                <a:cubicBezTo>
                  <a:pt x="295" y="58"/>
                  <a:pt x="324" y="107"/>
                  <a:pt x="302" y="159"/>
                </a:cubicBezTo>
                <a:cubicBezTo>
                  <a:pt x="282" y="206"/>
                  <a:pt x="207" y="243"/>
                  <a:pt x="124" y="246"/>
                </a:cubicBezTo>
                <a:cubicBezTo>
                  <a:pt x="95" y="247"/>
                  <a:pt x="66" y="245"/>
                  <a:pt x="37" y="245"/>
                </a:cubicBezTo>
                <a:cubicBezTo>
                  <a:pt x="32" y="218"/>
                  <a:pt x="26" y="190"/>
                  <a:pt x="85" y="199"/>
                </a:cubicBezTo>
                <a:cubicBezTo>
                  <a:pt x="153" y="200"/>
                  <a:pt x="204" y="181"/>
                  <a:pt x="224" y="131"/>
                </a:cubicBezTo>
                <a:cubicBezTo>
                  <a:pt x="234" y="104"/>
                  <a:pt x="217" y="81"/>
                  <a:pt x="186" y="67"/>
                </a:cubicBezTo>
                <a:cubicBezTo>
                  <a:pt x="160" y="55"/>
                  <a:pt x="129" y="53"/>
                  <a:pt x="103" y="67"/>
                </a:cubicBezTo>
                <a:cubicBezTo>
                  <a:pt x="75" y="82"/>
                  <a:pt x="77" y="101"/>
                  <a:pt x="102" y="127"/>
                </a:cubicBezTo>
                <a:cubicBezTo>
                  <a:pt x="120" y="110"/>
                  <a:pt x="108" y="78"/>
                  <a:pt x="150" y="82"/>
                </a:cubicBezTo>
                <a:cubicBezTo>
                  <a:pt x="173" y="85"/>
                  <a:pt x="189" y="93"/>
                  <a:pt x="193" y="111"/>
                </a:cubicBezTo>
                <a:cubicBezTo>
                  <a:pt x="197" y="135"/>
                  <a:pt x="179" y="151"/>
                  <a:pt x="154" y="163"/>
                </a:cubicBezTo>
                <a:cubicBezTo>
                  <a:pt x="121" y="179"/>
                  <a:pt x="88" y="177"/>
                  <a:pt x="58" y="161"/>
                </a:cubicBezTo>
                <a:cubicBezTo>
                  <a:pt x="17" y="140"/>
                  <a:pt x="0" y="112"/>
                  <a:pt x="11" y="76"/>
                </a:cubicBezTo>
                <a:cubicBezTo>
                  <a:pt x="23" y="37"/>
                  <a:pt x="53" y="9"/>
                  <a:pt x="109" y="3"/>
                </a:cubicBezTo>
                <a:cubicBezTo>
                  <a:pt x="138" y="0"/>
                  <a:pt x="167" y="3"/>
                  <a:pt x="196" y="3"/>
                </a:cubicBezTo>
                <a:lnTo>
                  <a:pt x="195" y="3"/>
                </a:lnTo>
                <a:close/>
              </a:path>
            </a:pathLst>
          </a:custGeom>
          <a:solidFill>
            <a:srgbClr val="70A9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86"/>
          <p:cNvSpPr/>
          <p:nvPr/>
        </p:nvSpPr>
        <p:spPr>
          <a:xfrm>
            <a:off x="6142820" y="4983970"/>
            <a:ext cx="1069686" cy="382549"/>
          </a:xfrm>
          <a:custGeom>
            <a:avLst/>
            <a:gdLst/>
            <a:ahLst/>
            <a:cxnLst/>
            <a:rect l="l" t="t" r="r" b="b"/>
            <a:pathLst>
              <a:path w="420" h="150" extrusionOk="0">
                <a:moveTo>
                  <a:pt x="408" y="148"/>
                </a:moveTo>
                <a:cubicBezTo>
                  <a:pt x="300" y="148"/>
                  <a:pt x="191" y="150"/>
                  <a:pt x="83" y="148"/>
                </a:cubicBezTo>
                <a:cubicBezTo>
                  <a:pt x="3" y="146"/>
                  <a:pt x="0" y="135"/>
                  <a:pt x="11" y="52"/>
                </a:cubicBezTo>
                <a:cubicBezTo>
                  <a:pt x="18" y="0"/>
                  <a:pt x="67" y="11"/>
                  <a:pt x="110" y="14"/>
                </a:cubicBezTo>
                <a:cubicBezTo>
                  <a:pt x="173" y="20"/>
                  <a:pt x="235" y="28"/>
                  <a:pt x="297" y="35"/>
                </a:cubicBezTo>
                <a:cubicBezTo>
                  <a:pt x="301" y="35"/>
                  <a:pt x="304" y="34"/>
                  <a:pt x="308" y="34"/>
                </a:cubicBezTo>
                <a:cubicBezTo>
                  <a:pt x="342" y="38"/>
                  <a:pt x="378" y="39"/>
                  <a:pt x="399" y="65"/>
                </a:cubicBezTo>
                <a:cubicBezTo>
                  <a:pt x="404" y="92"/>
                  <a:pt x="420" y="119"/>
                  <a:pt x="408" y="148"/>
                </a:cubicBezTo>
                <a:close/>
              </a:path>
            </a:pathLst>
          </a:custGeom>
          <a:solidFill>
            <a:srgbClr val="1691C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86"/>
          <p:cNvSpPr/>
          <p:nvPr/>
        </p:nvSpPr>
        <p:spPr>
          <a:xfrm>
            <a:off x="1719911" y="4658625"/>
            <a:ext cx="1183596" cy="713257"/>
          </a:xfrm>
          <a:custGeom>
            <a:avLst/>
            <a:gdLst/>
            <a:ahLst/>
            <a:cxnLst/>
            <a:rect l="l" t="t" r="r" b="b"/>
            <a:pathLst>
              <a:path w="465" h="279" extrusionOk="0">
                <a:moveTo>
                  <a:pt x="431" y="59"/>
                </a:moveTo>
                <a:cubicBezTo>
                  <a:pt x="311" y="93"/>
                  <a:pt x="221" y="148"/>
                  <a:pt x="171" y="236"/>
                </a:cubicBezTo>
                <a:cubicBezTo>
                  <a:pt x="157" y="263"/>
                  <a:pt x="50" y="279"/>
                  <a:pt x="19" y="263"/>
                </a:cubicBezTo>
                <a:cubicBezTo>
                  <a:pt x="0" y="253"/>
                  <a:pt x="12" y="243"/>
                  <a:pt x="17" y="233"/>
                </a:cubicBezTo>
                <a:cubicBezTo>
                  <a:pt x="33" y="209"/>
                  <a:pt x="50" y="186"/>
                  <a:pt x="66" y="162"/>
                </a:cubicBezTo>
                <a:cubicBezTo>
                  <a:pt x="126" y="69"/>
                  <a:pt x="224" y="12"/>
                  <a:pt x="367" y="0"/>
                </a:cubicBezTo>
                <a:cubicBezTo>
                  <a:pt x="373" y="1"/>
                  <a:pt x="379" y="1"/>
                  <a:pt x="384" y="2"/>
                </a:cubicBezTo>
                <a:cubicBezTo>
                  <a:pt x="431" y="8"/>
                  <a:pt x="465" y="19"/>
                  <a:pt x="431" y="59"/>
                </a:cubicBezTo>
                <a:close/>
              </a:path>
            </a:pathLst>
          </a:custGeom>
          <a:solidFill>
            <a:srgbClr val="1891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86"/>
          <p:cNvSpPr/>
          <p:nvPr/>
        </p:nvSpPr>
        <p:spPr>
          <a:xfrm>
            <a:off x="2275222" y="4783758"/>
            <a:ext cx="1071465" cy="593487"/>
          </a:xfrm>
          <a:custGeom>
            <a:avLst/>
            <a:gdLst/>
            <a:ahLst/>
            <a:cxnLst/>
            <a:rect l="l" t="t" r="r" b="b"/>
            <a:pathLst>
              <a:path w="421" h="232" extrusionOk="0">
                <a:moveTo>
                  <a:pt x="291" y="9"/>
                </a:moveTo>
                <a:cubicBezTo>
                  <a:pt x="334" y="13"/>
                  <a:pt x="380" y="0"/>
                  <a:pt x="421" y="19"/>
                </a:cubicBezTo>
                <a:cubicBezTo>
                  <a:pt x="391" y="45"/>
                  <a:pt x="354" y="28"/>
                  <a:pt x="327" y="27"/>
                </a:cubicBezTo>
                <a:cubicBezTo>
                  <a:pt x="371" y="39"/>
                  <a:pt x="378" y="71"/>
                  <a:pt x="388" y="101"/>
                </a:cubicBezTo>
                <a:cubicBezTo>
                  <a:pt x="309" y="120"/>
                  <a:pt x="241" y="150"/>
                  <a:pt x="186" y="196"/>
                </a:cubicBezTo>
                <a:cubicBezTo>
                  <a:pt x="142" y="232"/>
                  <a:pt x="81" y="215"/>
                  <a:pt x="28" y="213"/>
                </a:cubicBezTo>
                <a:cubicBezTo>
                  <a:pt x="0" y="212"/>
                  <a:pt x="17" y="193"/>
                  <a:pt x="21" y="181"/>
                </a:cubicBezTo>
                <a:cubicBezTo>
                  <a:pt x="56" y="97"/>
                  <a:pt x="138" y="47"/>
                  <a:pt x="250" y="21"/>
                </a:cubicBezTo>
                <a:cubicBezTo>
                  <a:pt x="265" y="18"/>
                  <a:pt x="283" y="21"/>
                  <a:pt x="292" y="9"/>
                </a:cubicBezTo>
                <a:lnTo>
                  <a:pt x="291" y="9"/>
                </a:lnTo>
                <a:close/>
              </a:path>
            </a:pathLst>
          </a:custGeom>
          <a:solidFill>
            <a:srgbClr val="1390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86"/>
          <p:cNvSpPr/>
          <p:nvPr/>
        </p:nvSpPr>
        <p:spPr>
          <a:xfrm>
            <a:off x="9099138" y="4819510"/>
            <a:ext cx="866784" cy="668566"/>
          </a:xfrm>
          <a:custGeom>
            <a:avLst/>
            <a:gdLst/>
            <a:ahLst/>
            <a:cxnLst/>
            <a:rect l="l" t="t" r="r" b="b"/>
            <a:pathLst>
              <a:path w="340" h="261" extrusionOk="0">
                <a:moveTo>
                  <a:pt x="119" y="249"/>
                </a:moveTo>
                <a:cubicBezTo>
                  <a:pt x="93" y="243"/>
                  <a:pt x="48" y="261"/>
                  <a:pt x="44" y="229"/>
                </a:cubicBezTo>
                <a:cubicBezTo>
                  <a:pt x="40" y="206"/>
                  <a:pt x="0" y="175"/>
                  <a:pt x="56" y="156"/>
                </a:cubicBezTo>
                <a:cubicBezTo>
                  <a:pt x="113" y="157"/>
                  <a:pt x="170" y="161"/>
                  <a:pt x="227" y="127"/>
                </a:cubicBezTo>
                <a:cubicBezTo>
                  <a:pt x="185" y="115"/>
                  <a:pt x="120" y="137"/>
                  <a:pt x="119" y="86"/>
                </a:cubicBezTo>
                <a:cubicBezTo>
                  <a:pt x="156" y="86"/>
                  <a:pt x="193" y="109"/>
                  <a:pt x="230" y="87"/>
                </a:cubicBezTo>
                <a:cubicBezTo>
                  <a:pt x="254" y="62"/>
                  <a:pt x="241" y="50"/>
                  <a:pt x="206" y="44"/>
                </a:cubicBezTo>
                <a:cubicBezTo>
                  <a:pt x="251" y="55"/>
                  <a:pt x="254" y="71"/>
                  <a:pt x="216" y="93"/>
                </a:cubicBezTo>
                <a:cubicBezTo>
                  <a:pt x="133" y="95"/>
                  <a:pt x="117" y="83"/>
                  <a:pt x="125" y="25"/>
                </a:cubicBezTo>
                <a:cubicBezTo>
                  <a:pt x="128" y="22"/>
                  <a:pt x="131" y="20"/>
                  <a:pt x="134" y="18"/>
                </a:cubicBezTo>
                <a:cubicBezTo>
                  <a:pt x="170" y="17"/>
                  <a:pt x="202" y="0"/>
                  <a:pt x="241" y="10"/>
                </a:cubicBezTo>
                <a:cubicBezTo>
                  <a:pt x="289" y="22"/>
                  <a:pt x="326" y="43"/>
                  <a:pt x="332" y="80"/>
                </a:cubicBezTo>
                <a:cubicBezTo>
                  <a:pt x="340" y="125"/>
                  <a:pt x="322" y="168"/>
                  <a:pt x="274" y="198"/>
                </a:cubicBezTo>
                <a:cubicBezTo>
                  <a:pt x="230" y="226"/>
                  <a:pt x="179" y="245"/>
                  <a:pt x="119" y="249"/>
                </a:cubicBezTo>
                <a:close/>
              </a:path>
            </a:pathLst>
          </a:custGeom>
          <a:solidFill>
            <a:srgbClr val="81B0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86"/>
          <p:cNvSpPr/>
          <p:nvPr/>
        </p:nvSpPr>
        <p:spPr>
          <a:xfrm>
            <a:off x="7185807" y="4038325"/>
            <a:ext cx="1269028" cy="666779"/>
          </a:xfrm>
          <a:custGeom>
            <a:avLst/>
            <a:gdLst/>
            <a:ahLst/>
            <a:cxnLst/>
            <a:rect l="l" t="t" r="r" b="b"/>
            <a:pathLst>
              <a:path w="498" h="260" extrusionOk="0">
                <a:moveTo>
                  <a:pt x="498" y="118"/>
                </a:moveTo>
                <a:cubicBezTo>
                  <a:pt x="424" y="99"/>
                  <a:pt x="368" y="89"/>
                  <a:pt x="310" y="95"/>
                </a:cubicBezTo>
                <a:cubicBezTo>
                  <a:pt x="217" y="106"/>
                  <a:pt x="164" y="151"/>
                  <a:pt x="181" y="215"/>
                </a:cubicBezTo>
                <a:cubicBezTo>
                  <a:pt x="188" y="244"/>
                  <a:pt x="173" y="248"/>
                  <a:pt x="145" y="250"/>
                </a:cubicBezTo>
                <a:cubicBezTo>
                  <a:pt x="98" y="253"/>
                  <a:pt x="51" y="260"/>
                  <a:pt x="0" y="247"/>
                </a:cubicBezTo>
                <a:cubicBezTo>
                  <a:pt x="16" y="227"/>
                  <a:pt x="44" y="236"/>
                  <a:pt x="63" y="232"/>
                </a:cubicBezTo>
                <a:cubicBezTo>
                  <a:pt x="110" y="220"/>
                  <a:pt x="147" y="208"/>
                  <a:pt x="94" y="170"/>
                </a:cubicBezTo>
                <a:cubicBezTo>
                  <a:pt x="57" y="143"/>
                  <a:pt x="73" y="125"/>
                  <a:pt x="114" y="109"/>
                </a:cubicBezTo>
                <a:cubicBezTo>
                  <a:pt x="192" y="79"/>
                  <a:pt x="191" y="78"/>
                  <a:pt x="122" y="44"/>
                </a:cubicBezTo>
                <a:cubicBezTo>
                  <a:pt x="109" y="37"/>
                  <a:pt x="89" y="32"/>
                  <a:pt x="98" y="19"/>
                </a:cubicBezTo>
                <a:cubicBezTo>
                  <a:pt x="107" y="4"/>
                  <a:pt x="130" y="0"/>
                  <a:pt x="152" y="1"/>
                </a:cubicBezTo>
                <a:cubicBezTo>
                  <a:pt x="221" y="6"/>
                  <a:pt x="286" y="21"/>
                  <a:pt x="348" y="44"/>
                </a:cubicBezTo>
                <a:cubicBezTo>
                  <a:pt x="397" y="61"/>
                  <a:pt x="447" y="79"/>
                  <a:pt x="498" y="118"/>
                </a:cubicBezTo>
                <a:close/>
              </a:path>
            </a:pathLst>
          </a:custGeom>
          <a:solidFill>
            <a:srgbClr val="F9FAF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86"/>
          <p:cNvSpPr/>
          <p:nvPr/>
        </p:nvSpPr>
        <p:spPr>
          <a:xfrm>
            <a:off x="2460326" y="4304678"/>
            <a:ext cx="1414975" cy="373611"/>
          </a:xfrm>
          <a:custGeom>
            <a:avLst/>
            <a:gdLst/>
            <a:ahLst/>
            <a:cxnLst/>
            <a:rect l="l" t="t" r="r" b="b"/>
            <a:pathLst>
              <a:path w="555" h="146" extrusionOk="0">
                <a:moveTo>
                  <a:pt x="11" y="91"/>
                </a:moveTo>
                <a:cubicBezTo>
                  <a:pt x="175" y="34"/>
                  <a:pt x="341" y="0"/>
                  <a:pt x="512" y="77"/>
                </a:cubicBezTo>
                <a:cubicBezTo>
                  <a:pt x="528" y="84"/>
                  <a:pt x="555" y="90"/>
                  <a:pt x="535" y="111"/>
                </a:cubicBezTo>
                <a:cubicBezTo>
                  <a:pt x="522" y="124"/>
                  <a:pt x="512" y="142"/>
                  <a:pt x="481" y="136"/>
                </a:cubicBezTo>
                <a:cubicBezTo>
                  <a:pt x="475" y="135"/>
                  <a:pt x="471" y="133"/>
                  <a:pt x="466" y="132"/>
                </a:cubicBezTo>
                <a:cubicBezTo>
                  <a:pt x="337" y="104"/>
                  <a:pt x="207" y="109"/>
                  <a:pt x="76" y="128"/>
                </a:cubicBezTo>
                <a:cubicBezTo>
                  <a:pt x="60" y="135"/>
                  <a:pt x="45" y="146"/>
                  <a:pt x="24" y="138"/>
                </a:cubicBezTo>
                <a:cubicBezTo>
                  <a:pt x="9" y="124"/>
                  <a:pt x="0" y="109"/>
                  <a:pt x="11" y="91"/>
                </a:cubicBezTo>
                <a:close/>
              </a:path>
            </a:pathLst>
          </a:custGeom>
          <a:solidFill>
            <a:srgbClr val="0F8E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86"/>
          <p:cNvSpPr/>
          <p:nvPr/>
        </p:nvSpPr>
        <p:spPr>
          <a:xfrm>
            <a:off x="5808209" y="4363670"/>
            <a:ext cx="1375819" cy="496956"/>
          </a:xfrm>
          <a:custGeom>
            <a:avLst/>
            <a:gdLst/>
            <a:ahLst/>
            <a:cxnLst/>
            <a:rect l="l" t="t" r="r" b="b"/>
            <a:pathLst>
              <a:path w="540" h="194" extrusionOk="0">
                <a:moveTo>
                  <a:pt x="0" y="68"/>
                </a:moveTo>
                <a:cubicBezTo>
                  <a:pt x="28" y="48"/>
                  <a:pt x="28" y="25"/>
                  <a:pt x="15" y="0"/>
                </a:cubicBezTo>
                <a:cubicBezTo>
                  <a:pt x="204" y="24"/>
                  <a:pt x="371" y="89"/>
                  <a:pt x="540" y="149"/>
                </a:cubicBezTo>
                <a:cubicBezTo>
                  <a:pt x="525" y="169"/>
                  <a:pt x="508" y="187"/>
                  <a:pt x="476" y="194"/>
                </a:cubicBezTo>
                <a:cubicBezTo>
                  <a:pt x="317" y="153"/>
                  <a:pt x="169" y="91"/>
                  <a:pt x="0" y="68"/>
                </a:cubicBezTo>
                <a:close/>
              </a:path>
            </a:pathLst>
          </a:custGeom>
          <a:solidFill>
            <a:srgbClr val="5DA4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86"/>
          <p:cNvSpPr/>
          <p:nvPr/>
        </p:nvSpPr>
        <p:spPr>
          <a:xfrm>
            <a:off x="3061912" y="4832024"/>
            <a:ext cx="1363359" cy="477293"/>
          </a:xfrm>
          <a:custGeom>
            <a:avLst/>
            <a:gdLst/>
            <a:ahLst/>
            <a:cxnLst/>
            <a:rect l="l" t="t" r="r" b="b"/>
            <a:pathLst>
              <a:path w="535" h="186" extrusionOk="0">
                <a:moveTo>
                  <a:pt x="79" y="82"/>
                </a:moveTo>
                <a:cubicBezTo>
                  <a:pt x="34" y="68"/>
                  <a:pt x="49" y="27"/>
                  <a:pt x="0" y="4"/>
                </a:cubicBezTo>
                <a:cubicBezTo>
                  <a:pt x="47" y="2"/>
                  <a:pt x="79" y="1"/>
                  <a:pt x="112" y="0"/>
                </a:cubicBezTo>
                <a:cubicBezTo>
                  <a:pt x="265" y="2"/>
                  <a:pt x="396" y="53"/>
                  <a:pt x="535" y="93"/>
                </a:cubicBezTo>
                <a:cubicBezTo>
                  <a:pt x="518" y="113"/>
                  <a:pt x="488" y="99"/>
                  <a:pt x="477" y="116"/>
                </a:cubicBezTo>
                <a:cubicBezTo>
                  <a:pt x="448" y="135"/>
                  <a:pt x="437" y="164"/>
                  <a:pt x="411" y="185"/>
                </a:cubicBezTo>
                <a:cubicBezTo>
                  <a:pt x="390" y="185"/>
                  <a:pt x="369" y="185"/>
                  <a:pt x="348" y="186"/>
                </a:cubicBezTo>
                <a:cubicBezTo>
                  <a:pt x="326" y="167"/>
                  <a:pt x="323" y="145"/>
                  <a:pt x="325" y="122"/>
                </a:cubicBezTo>
                <a:cubicBezTo>
                  <a:pt x="327" y="103"/>
                  <a:pt x="339" y="95"/>
                  <a:pt x="366" y="104"/>
                </a:cubicBezTo>
                <a:cubicBezTo>
                  <a:pt x="391" y="104"/>
                  <a:pt x="417" y="104"/>
                  <a:pt x="442" y="104"/>
                </a:cubicBezTo>
                <a:cubicBezTo>
                  <a:pt x="323" y="74"/>
                  <a:pt x="201" y="80"/>
                  <a:pt x="79" y="82"/>
                </a:cubicBezTo>
                <a:close/>
              </a:path>
            </a:pathLst>
          </a:custGeom>
          <a:solidFill>
            <a:srgbClr val="63A2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86"/>
          <p:cNvSpPr/>
          <p:nvPr/>
        </p:nvSpPr>
        <p:spPr>
          <a:xfrm>
            <a:off x="5729896" y="4596059"/>
            <a:ext cx="1187155" cy="443327"/>
          </a:xfrm>
          <a:custGeom>
            <a:avLst/>
            <a:gdLst/>
            <a:ahLst/>
            <a:cxnLst/>
            <a:rect l="l" t="t" r="r" b="b"/>
            <a:pathLst>
              <a:path w="466" h="173" extrusionOk="0">
                <a:moveTo>
                  <a:pt x="0" y="34"/>
                </a:moveTo>
                <a:cubicBezTo>
                  <a:pt x="11" y="23"/>
                  <a:pt x="33" y="18"/>
                  <a:pt x="31" y="0"/>
                </a:cubicBezTo>
                <a:cubicBezTo>
                  <a:pt x="183" y="20"/>
                  <a:pt x="321" y="69"/>
                  <a:pt x="460" y="116"/>
                </a:cubicBezTo>
                <a:cubicBezTo>
                  <a:pt x="454" y="135"/>
                  <a:pt x="466" y="157"/>
                  <a:pt x="443" y="173"/>
                </a:cubicBezTo>
                <a:cubicBezTo>
                  <a:pt x="361" y="161"/>
                  <a:pt x="279" y="149"/>
                  <a:pt x="198" y="138"/>
                </a:cubicBezTo>
                <a:cubicBezTo>
                  <a:pt x="170" y="135"/>
                  <a:pt x="161" y="118"/>
                  <a:pt x="148" y="105"/>
                </a:cubicBezTo>
                <a:cubicBezTo>
                  <a:pt x="118" y="75"/>
                  <a:pt x="87" y="47"/>
                  <a:pt x="30" y="47"/>
                </a:cubicBezTo>
                <a:cubicBezTo>
                  <a:pt x="30" y="47"/>
                  <a:pt x="31" y="47"/>
                  <a:pt x="31" y="47"/>
                </a:cubicBezTo>
                <a:cubicBezTo>
                  <a:pt x="21" y="43"/>
                  <a:pt x="10" y="39"/>
                  <a:pt x="0" y="34"/>
                </a:cubicBezTo>
                <a:close/>
              </a:path>
            </a:pathLst>
          </a:custGeom>
          <a:solidFill>
            <a:srgbClr val="429D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86"/>
          <p:cNvSpPr/>
          <p:nvPr/>
        </p:nvSpPr>
        <p:spPr>
          <a:xfrm>
            <a:off x="2931984" y="5039387"/>
            <a:ext cx="1062566" cy="309257"/>
          </a:xfrm>
          <a:custGeom>
            <a:avLst/>
            <a:gdLst/>
            <a:ahLst/>
            <a:cxnLst/>
            <a:rect l="l" t="t" r="r" b="b"/>
            <a:pathLst>
              <a:path w="417" h="121" extrusionOk="0">
                <a:moveTo>
                  <a:pt x="417" y="23"/>
                </a:moveTo>
                <a:cubicBezTo>
                  <a:pt x="371" y="46"/>
                  <a:pt x="412" y="78"/>
                  <a:pt x="399" y="105"/>
                </a:cubicBezTo>
                <a:cubicBezTo>
                  <a:pt x="286" y="110"/>
                  <a:pt x="173" y="120"/>
                  <a:pt x="60" y="115"/>
                </a:cubicBezTo>
                <a:cubicBezTo>
                  <a:pt x="40" y="114"/>
                  <a:pt x="13" y="121"/>
                  <a:pt x="6" y="101"/>
                </a:cubicBezTo>
                <a:cubicBezTo>
                  <a:pt x="0" y="84"/>
                  <a:pt x="20" y="71"/>
                  <a:pt x="38" y="65"/>
                </a:cubicBezTo>
                <a:cubicBezTo>
                  <a:pt x="157" y="20"/>
                  <a:pt x="283" y="0"/>
                  <a:pt x="417" y="23"/>
                </a:cubicBezTo>
                <a:close/>
              </a:path>
            </a:pathLst>
          </a:custGeom>
          <a:solidFill>
            <a:srgbClr val="1B91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86"/>
          <p:cNvSpPr/>
          <p:nvPr/>
        </p:nvSpPr>
        <p:spPr>
          <a:xfrm>
            <a:off x="787274" y="4985758"/>
            <a:ext cx="1092823" cy="530921"/>
          </a:xfrm>
          <a:custGeom>
            <a:avLst/>
            <a:gdLst/>
            <a:ahLst/>
            <a:cxnLst/>
            <a:rect l="l" t="t" r="r" b="b"/>
            <a:pathLst>
              <a:path w="429" h="207" extrusionOk="0">
                <a:moveTo>
                  <a:pt x="413" y="32"/>
                </a:moveTo>
                <a:cubicBezTo>
                  <a:pt x="343" y="155"/>
                  <a:pt x="178" y="168"/>
                  <a:pt x="34" y="207"/>
                </a:cubicBezTo>
                <a:cubicBezTo>
                  <a:pt x="7" y="192"/>
                  <a:pt x="0" y="172"/>
                  <a:pt x="7" y="148"/>
                </a:cubicBezTo>
                <a:cubicBezTo>
                  <a:pt x="112" y="76"/>
                  <a:pt x="239" y="35"/>
                  <a:pt x="375" y="5"/>
                </a:cubicBezTo>
                <a:cubicBezTo>
                  <a:pt x="401" y="0"/>
                  <a:pt x="429" y="2"/>
                  <a:pt x="413" y="32"/>
                </a:cubicBezTo>
                <a:close/>
              </a:path>
            </a:pathLst>
          </a:custGeom>
          <a:solidFill>
            <a:srgbClr val="2D97D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86"/>
          <p:cNvSpPr/>
          <p:nvPr/>
        </p:nvSpPr>
        <p:spPr>
          <a:xfrm>
            <a:off x="675144" y="4199210"/>
            <a:ext cx="1288606" cy="489805"/>
          </a:xfrm>
          <a:custGeom>
            <a:avLst/>
            <a:gdLst/>
            <a:ahLst/>
            <a:cxnLst/>
            <a:rect l="l" t="t" r="r" b="b"/>
            <a:pathLst>
              <a:path w="506" h="191" extrusionOk="0">
                <a:moveTo>
                  <a:pt x="506" y="73"/>
                </a:moveTo>
                <a:cubicBezTo>
                  <a:pt x="434" y="106"/>
                  <a:pt x="334" y="91"/>
                  <a:pt x="272" y="145"/>
                </a:cubicBezTo>
                <a:cubicBezTo>
                  <a:pt x="266" y="151"/>
                  <a:pt x="242" y="150"/>
                  <a:pt x="227" y="147"/>
                </a:cubicBezTo>
                <a:cubicBezTo>
                  <a:pt x="174" y="139"/>
                  <a:pt x="134" y="147"/>
                  <a:pt x="120" y="191"/>
                </a:cubicBezTo>
                <a:cubicBezTo>
                  <a:pt x="6" y="117"/>
                  <a:pt x="0" y="88"/>
                  <a:pt x="80" y="21"/>
                </a:cubicBezTo>
                <a:cubicBezTo>
                  <a:pt x="137" y="5"/>
                  <a:pt x="181" y="0"/>
                  <a:pt x="157" y="63"/>
                </a:cubicBezTo>
                <a:cubicBezTo>
                  <a:pt x="151" y="78"/>
                  <a:pt x="154" y="95"/>
                  <a:pt x="175" y="104"/>
                </a:cubicBezTo>
                <a:cubicBezTo>
                  <a:pt x="197" y="114"/>
                  <a:pt x="222" y="111"/>
                  <a:pt x="240" y="99"/>
                </a:cubicBezTo>
                <a:cubicBezTo>
                  <a:pt x="288" y="68"/>
                  <a:pt x="330" y="37"/>
                  <a:pt x="402" y="71"/>
                </a:cubicBezTo>
                <a:cubicBezTo>
                  <a:pt x="422" y="80"/>
                  <a:pt x="462" y="66"/>
                  <a:pt x="494" y="62"/>
                </a:cubicBezTo>
                <a:cubicBezTo>
                  <a:pt x="498" y="66"/>
                  <a:pt x="502" y="69"/>
                  <a:pt x="506" y="73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86"/>
          <p:cNvSpPr/>
          <p:nvPr/>
        </p:nvSpPr>
        <p:spPr>
          <a:xfrm>
            <a:off x="5098053" y="3777334"/>
            <a:ext cx="1217412" cy="448691"/>
          </a:xfrm>
          <a:custGeom>
            <a:avLst/>
            <a:gdLst/>
            <a:ahLst/>
            <a:cxnLst/>
            <a:rect l="l" t="t" r="r" b="b"/>
            <a:pathLst>
              <a:path w="478" h="175" extrusionOk="0">
                <a:moveTo>
                  <a:pt x="0" y="156"/>
                </a:moveTo>
                <a:cubicBezTo>
                  <a:pt x="51" y="135"/>
                  <a:pt x="49" y="76"/>
                  <a:pt x="119" y="68"/>
                </a:cubicBezTo>
                <a:cubicBezTo>
                  <a:pt x="119" y="68"/>
                  <a:pt x="118" y="67"/>
                  <a:pt x="118" y="67"/>
                </a:cubicBezTo>
                <a:cubicBezTo>
                  <a:pt x="128" y="76"/>
                  <a:pt x="137" y="85"/>
                  <a:pt x="148" y="92"/>
                </a:cubicBezTo>
                <a:cubicBezTo>
                  <a:pt x="166" y="105"/>
                  <a:pt x="185" y="121"/>
                  <a:pt x="216" y="110"/>
                </a:cubicBezTo>
                <a:cubicBezTo>
                  <a:pt x="248" y="99"/>
                  <a:pt x="249" y="78"/>
                  <a:pt x="244" y="57"/>
                </a:cubicBezTo>
                <a:cubicBezTo>
                  <a:pt x="241" y="41"/>
                  <a:pt x="221" y="21"/>
                  <a:pt x="250" y="11"/>
                </a:cubicBezTo>
                <a:cubicBezTo>
                  <a:pt x="279" y="0"/>
                  <a:pt x="305" y="13"/>
                  <a:pt x="328" y="26"/>
                </a:cubicBezTo>
                <a:cubicBezTo>
                  <a:pt x="338" y="32"/>
                  <a:pt x="349" y="39"/>
                  <a:pt x="356" y="46"/>
                </a:cubicBezTo>
                <a:cubicBezTo>
                  <a:pt x="394" y="85"/>
                  <a:pt x="430" y="125"/>
                  <a:pt x="478" y="175"/>
                </a:cubicBezTo>
                <a:cubicBezTo>
                  <a:pt x="408" y="155"/>
                  <a:pt x="358" y="125"/>
                  <a:pt x="294" y="139"/>
                </a:cubicBezTo>
                <a:cubicBezTo>
                  <a:pt x="273" y="162"/>
                  <a:pt x="239" y="175"/>
                  <a:pt x="207" y="169"/>
                </a:cubicBezTo>
                <a:cubicBezTo>
                  <a:pt x="138" y="157"/>
                  <a:pt x="69" y="157"/>
                  <a:pt x="0" y="156"/>
                </a:cubicBezTo>
                <a:close/>
              </a:path>
            </a:pathLst>
          </a:custGeom>
          <a:solidFill>
            <a:srgbClr val="F8F8F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86"/>
          <p:cNvSpPr/>
          <p:nvPr/>
        </p:nvSpPr>
        <p:spPr>
          <a:xfrm>
            <a:off x="1305209" y="4537068"/>
            <a:ext cx="1235210" cy="548797"/>
          </a:xfrm>
          <a:custGeom>
            <a:avLst/>
            <a:gdLst/>
            <a:ahLst/>
            <a:cxnLst/>
            <a:rect l="l" t="t" r="r" b="b"/>
            <a:pathLst>
              <a:path w="485" h="214" extrusionOk="0">
                <a:moveTo>
                  <a:pt x="465" y="0"/>
                </a:moveTo>
                <a:cubicBezTo>
                  <a:pt x="476" y="14"/>
                  <a:pt x="485" y="29"/>
                  <a:pt x="482" y="46"/>
                </a:cubicBezTo>
                <a:cubicBezTo>
                  <a:pt x="401" y="81"/>
                  <a:pt x="330" y="125"/>
                  <a:pt x="255" y="164"/>
                </a:cubicBezTo>
                <a:cubicBezTo>
                  <a:pt x="197" y="193"/>
                  <a:pt x="113" y="198"/>
                  <a:pt x="41" y="214"/>
                </a:cubicBezTo>
                <a:cubicBezTo>
                  <a:pt x="16" y="206"/>
                  <a:pt x="5" y="192"/>
                  <a:pt x="0" y="173"/>
                </a:cubicBezTo>
                <a:cubicBezTo>
                  <a:pt x="76" y="115"/>
                  <a:pt x="174" y="84"/>
                  <a:pt x="277" y="59"/>
                </a:cubicBezTo>
                <a:cubicBezTo>
                  <a:pt x="342" y="43"/>
                  <a:pt x="395" y="6"/>
                  <a:pt x="465" y="0"/>
                </a:cubicBezTo>
                <a:close/>
              </a:path>
            </a:pathLst>
          </a:custGeom>
          <a:solidFill>
            <a:srgbClr val="4D9F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86"/>
          <p:cNvSpPr/>
          <p:nvPr/>
        </p:nvSpPr>
        <p:spPr>
          <a:xfrm>
            <a:off x="7020282" y="4744430"/>
            <a:ext cx="1621437" cy="325345"/>
          </a:xfrm>
          <a:custGeom>
            <a:avLst/>
            <a:gdLst/>
            <a:ahLst/>
            <a:cxnLst/>
            <a:rect l="l" t="t" r="r" b="b"/>
            <a:pathLst>
              <a:path w="636" h="127" extrusionOk="0">
                <a:moveTo>
                  <a:pt x="0" y="45"/>
                </a:moveTo>
                <a:cubicBezTo>
                  <a:pt x="20" y="29"/>
                  <a:pt x="27" y="3"/>
                  <a:pt x="64" y="0"/>
                </a:cubicBezTo>
                <a:cubicBezTo>
                  <a:pt x="192" y="40"/>
                  <a:pt x="315" y="90"/>
                  <a:pt x="461" y="82"/>
                </a:cubicBezTo>
                <a:cubicBezTo>
                  <a:pt x="508" y="80"/>
                  <a:pt x="556" y="79"/>
                  <a:pt x="586" y="47"/>
                </a:cubicBezTo>
                <a:cubicBezTo>
                  <a:pt x="586" y="47"/>
                  <a:pt x="586" y="47"/>
                  <a:pt x="586" y="47"/>
                </a:cubicBezTo>
                <a:cubicBezTo>
                  <a:pt x="600" y="45"/>
                  <a:pt x="614" y="42"/>
                  <a:pt x="636" y="39"/>
                </a:cubicBezTo>
                <a:cubicBezTo>
                  <a:pt x="609" y="103"/>
                  <a:pt x="539" y="112"/>
                  <a:pt x="470" y="116"/>
                </a:cubicBezTo>
                <a:cubicBezTo>
                  <a:pt x="304" y="127"/>
                  <a:pt x="150" y="93"/>
                  <a:pt x="0" y="45"/>
                </a:cubicBezTo>
                <a:close/>
              </a:path>
            </a:pathLst>
          </a:custGeom>
          <a:solidFill>
            <a:srgbClr val="8EB3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86"/>
          <p:cNvSpPr/>
          <p:nvPr/>
        </p:nvSpPr>
        <p:spPr>
          <a:xfrm>
            <a:off x="6772884" y="4894590"/>
            <a:ext cx="1536004" cy="341434"/>
          </a:xfrm>
          <a:custGeom>
            <a:avLst/>
            <a:gdLst/>
            <a:ahLst/>
            <a:cxnLst/>
            <a:rect l="l" t="t" r="r" b="b"/>
            <a:pathLst>
              <a:path w="603" h="134" extrusionOk="0">
                <a:moveTo>
                  <a:pt x="33" y="57"/>
                </a:moveTo>
                <a:cubicBezTo>
                  <a:pt x="49" y="40"/>
                  <a:pt x="0" y="12"/>
                  <a:pt x="50" y="0"/>
                </a:cubicBezTo>
                <a:cubicBezTo>
                  <a:pt x="227" y="44"/>
                  <a:pt x="405" y="82"/>
                  <a:pt x="603" y="76"/>
                </a:cubicBezTo>
                <a:cubicBezTo>
                  <a:pt x="580" y="98"/>
                  <a:pt x="551" y="100"/>
                  <a:pt x="525" y="106"/>
                </a:cubicBezTo>
                <a:cubicBezTo>
                  <a:pt x="413" y="134"/>
                  <a:pt x="302" y="122"/>
                  <a:pt x="192" y="100"/>
                </a:cubicBezTo>
                <a:cubicBezTo>
                  <a:pt x="144" y="90"/>
                  <a:pt x="97" y="77"/>
                  <a:pt x="49" y="69"/>
                </a:cubicBezTo>
                <a:cubicBezTo>
                  <a:pt x="49" y="69"/>
                  <a:pt x="49" y="70"/>
                  <a:pt x="49" y="70"/>
                </a:cubicBezTo>
                <a:cubicBezTo>
                  <a:pt x="44" y="66"/>
                  <a:pt x="38" y="61"/>
                  <a:pt x="33" y="57"/>
                </a:cubicBezTo>
                <a:close/>
              </a:path>
            </a:pathLst>
          </a:custGeom>
          <a:solidFill>
            <a:srgbClr val="6DAA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86"/>
          <p:cNvSpPr/>
          <p:nvPr/>
        </p:nvSpPr>
        <p:spPr>
          <a:xfrm>
            <a:off x="8100646" y="4333280"/>
            <a:ext cx="619385" cy="586336"/>
          </a:xfrm>
          <a:custGeom>
            <a:avLst/>
            <a:gdLst/>
            <a:ahLst/>
            <a:cxnLst/>
            <a:rect l="l" t="t" r="r" b="b"/>
            <a:pathLst>
              <a:path w="243" h="229" extrusionOk="0">
                <a:moveTo>
                  <a:pt x="162" y="208"/>
                </a:moveTo>
                <a:cubicBezTo>
                  <a:pt x="137" y="212"/>
                  <a:pt x="111" y="217"/>
                  <a:pt x="85" y="221"/>
                </a:cubicBezTo>
                <a:cubicBezTo>
                  <a:pt x="30" y="229"/>
                  <a:pt x="1" y="219"/>
                  <a:pt x="20" y="174"/>
                </a:cubicBezTo>
                <a:cubicBezTo>
                  <a:pt x="31" y="169"/>
                  <a:pt x="43" y="165"/>
                  <a:pt x="55" y="161"/>
                </a:cubicBezTo>
                <a:cubicBezTo>
                  <a:pt x="88" y="150"/>
                  <a:pt x="113" y="134"/>
                  <a:pt x="113" y="106"/>
                </a:cubicBezTo>
                <a:cubicBezTo>
                  <a:pt x="114" y="69"/>
                  <a:pt x="74" y="56"/>
                  <a:pt x="35" y="43"/>
                </a:cubicBezTo>
                <a:cubicBezTo>
                  <a:pt x="5" y="33"/>
                  <a:pt x="0" y="19"/>
                  <a:pt x="20" y="0"/>
                </a:cubicBezTo>
                <a:cubicBezTo>
                  <a:pt x="186" y="6"/>
                  <a:pt x="243" y="90"/>
                  <a:pt x="162" y="208"/>
                </a:cubicBezTo>
                <a:cubicBezTo>
                  <a:pt x="162" y="208"/>
                  <a:pt x="162" y="208"/>
                  <a:pt x="162" y="208"/>
                </a:cubicBezTo>
                <a:close/>
              </a:path>
            </a:pathLst>
          </a:custGeom>
          <a:solidFill>
            <a:srgbClr val="7EAF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86"/>
          <p:cNvSpPr/>
          <p:nvPr/>
        </p:nvSpPr>
        <p:spPr>
          <a:xfrm>
            <a:off x="2698824" y="4606785"/>
            <a:ext cx="1479049" cy="345009"/>
          </a:xfrm>
          <a:custGeom>
            <a:avLst/>
            <a:gdLst/>
            <a:ahLst/>
            <a:cxnLst/>
            <a:rect l="l" t="t" r="r" b="b"/>
            <a:pathLst>
              <a:path w="581" h="135" extrusionOk="0">
                <a:moveTo>
                  <a:pt x="47" y="79"/>
                </a:moveTo>
                <a:cubicBezTo>
                  <a:pt x="54" y="50"/>
                  <a:pt x="36" y="32"/>
                  <a:pt x="0" y="22"/>
                </a:cubicBezTo>
                <a:cubicBezTo>
                  <a:pt x="241" y="0"/>
                  <a:pt x="434" y="36"/>
                  <a:pt x="581" y="135"/>
                </a:cubicBezTo>
                <a:cubicBezTo>
                  <a:pt x="451" y="96"/>
                  <a:pt x="329" y="68"/>
                  <a:pt x="199" y="67"/>
                </a:cubicBezTo>
                <a:cubicBezTo>
                  <a:pt x="174" y="67"/>
                  <a:pt x="146" y="60"/>
                  <a:pt x="125" y="78"/>
                </a:cubicBezTo>
                <a:cubicBezTo>
                  <a:pt x="125" y="78"/>
                  <a:pt x="126" y="77"/>
                  <a:pt x="126" y="77"/>
                </a:cubicBezTo>
                <a:cubicBezTo>
                  <a:pt x="100" y="78"/>
                  <a:pt x="73" y="79"/>
                  <a:pt x="47" y="79"/>
                </a:cubicBezTo>
                <a:close/>
              </a:path>
            </a:pathLst>
          </a:custGeom>
          <a:solidFill>
            <a:srgbClr val="6FA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86"/>
          <p:cNvSpPr/>
          <p:nvPr/>
        </p:nvSpPr>
        <p:spPr>
          <a:xfrm>
            <a:off x="7735779" y="4315404"/>
            <a:ext cx="599807" cy="437965"/>
          </a:xfrm>
          <a:custGeom>
            <a:avLst/>
            <a:gdLst/>
            <a:ahLst/>
            <a:cxnLst/>
            <a:rect l="l" t="t" r="r" b="b"/>
            <a:pathLst>
              <a:path w="235" h="171" extrusionOk="0">
                <a:moveTo>
                  <a:pt x="163" y="7"/>
                </a:moveTo>
                <a:cubicBezTo>
                  <a:pt x="160" y="23"/>
                  <a:pt x="165" y="37"/>
                  <a:pt x="178" y="50"/>
                </a:cubicBezTo>
                <a:cubicBezTo>
                  <a:pt x="128" y="47"/>
                  <a:pt x="72" y="38"/>
                  <a:pt x="86" y="110"/>
                </a:cubicBezTo>
                <a:cubicBezTo>
                  <a:pt x="110" y="72"/>
                  <a:pt x="139" y="52"/>
                  <a:pt x="185" y="70"/>
                </a:cubicBezTo>
                <a:cubicBezTo>
                  <a:pt x="214" y="82"/>
                  <a:pt x="235" y="103"/>
                  <a:pt x="218" y="128"/>
                </a:cubicBezTo>
                <a:cubicBezTo>
                  <a:pt x="197" y="158"/>
                  <a:pt x="159" y="171"/>
                  <a:pt x="112" y="166"/>
                </a:cubicBezTo>
                <a:cubicBezTo>
                  <a:pt x="52" y="159"/>
                  <a:pt x="0" y="111"/>
                  <a:pt x="9" y="72"/>
                </a:cubicBezTo>
                <a:cubicBezTo>
                  <a:pt x="21" y="21"/>
                  <a:pt x="70" y="0"/>
                  <a:pt x="163" y="7"/>
                </a:cubicBezTo>
                <a:close/>
              </a:path>
            </a:pathLst>
          </a:custGeom>
          <a:solidFill>
            <a:srgbClr val="439CD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86"/>
          <p:cNvSpPr/>
          <p:nvPr/>
        </p:nvSpPr>
        <p:spPr>
          <a:xfrm>
            <a:off x="-535148" y="4581759"/>
            <a:ext cx="2545174" cy="729345"/>
          </a:xfrm>
          <a:custGeom>
            <a:avLst/>
            <a:gdLst/>
            <a:ahLst/>
            <a:cxnLst/>
            <a:rect l="l" t="t" r="r" b="b"/>
            <a:pathLst>
              <a:path w="999" h="285" extrusionOk="0">
                <a:moveTo>
                  <a:pt x="999" y="42"/>
                </a:moveTo>
                <a:cubicBezTo>
                  <a:pt x="909" y="81"/>
                  <a:pt x="819" y="119"/>
                  <a:pt x="729" y="157"/>
                </a:cubicBezTo>
                <a:cubicBezTo>
                  <a:pt x="701" y="197"/>
                  <a:pt x="644" y="201"/>
                  <a:pt x="596" y="214"/>
                </a:cubicBezTo>
                <a:cubicBezTo>
                  <a:pt x="457" y="253"/>
                  <a:pt x="316" y="285"/>
                  <a:pt x="167" y="238"/>
                </a:cubicBezTo>
                <a:cubicBezTo>
                  <a:pt x="48" y="201"/>
                  <a:pt x="0" y="116"/>
                  <a:pt x="59" y="43"/>
                </a:cubicBezTo>
                <a:cubicBezTo>
                  <a:pt x="73" y="25"/>
                  <a:pt x="89" y="0"/>
                  <a:pt x="122" y="11"/>
                </a:cubicBezTo>
                <a:cubicBezTo>
                  <a:pt x="147" y="20"/>
                  <a:pt x="126" y="42"/>
                  <a:pt x="119" y="58"/>
                </a:cubicBezTo>
                <a:cubicBezTo>
                  <a:pt x="84" y="142"/>
                  <a:pt x="151" y="211"/>
                  <a:pt x="275" y="214"/>
                </a:cubicBezTo>
                <a:cubicBezTo>
                  <a:pt x="425" y="218"/>
                  <a:pt x="560" y="181"/>
                  <a:pt x="691" y="133"/>
                </a:cubicBezTo>
                <a:cubicBezTo>
                  <a:pt x="719" y="123"/>
                  <a:pt x="746" y="110"/>
                  <a:pt x="775" y="100"/>
                </a:cubicBezTo>
                <a:cubicBezTo>
                  <a:pt x="823" y="85"/>
                  <a:pt x="866" y="62"/>
                  <a:pt x="912" y="44"/>
                </a:cubicBezTo>
                <a:cubicBezTo>
                  <a:pt x="934" y="35"/>
                  <a:pt x="954" y="19"/>
                  <a:pt x="983" y="32"/>
                </a:cubicBezTo>
                <a:cubicBezTo>
                  <a:pt x="988" y="36"/>
                  <a:pt x="993" y="39"/>
                  <a:pt x="999" y="42"/>
                </a:cubicBezTo>
                <a:close/>
              </a:path>
            </a:pathLst>
          </a:custGeom>
          <a:solidFill>
            <a:srgbClr val="5370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86"/>
          <p:cNvSpPr/>
          <p:nvPr/>
        </p:nvSpPr>
        <p:spPr>
          <a:xfrm>
            <a:off x="8992347" y="4612147"/>
            <a:ext cx="834747" cy="563098"/>
          </a:xfrm>
          <a:custGeom>
            <a:avLst/>
            <a:gdLst/>
            <a:ahLst/>
            <a:cxnLst/>
            <a:rect l="l" t="t" r="r" b="b"/>
            <a:pathLst>
              <a:path w="328" h="220" extrusionOk="0">
                <a:moveTo>
                  <a:pt x="142" y="142"/>
                </a:moveTo>
                <a:cubicBezTo>
                  <a:pt x="121" y="171"/>
                  <a:pt x="126" y="197"/>
                  <a:pt x="175" y="220"/>
                </a:cubicBezTo>
                <a:cubicBezTo>
                  <a:pt x="119" y="219"/>
                  <a:pt x="77" y="214"/>
                  <a:pt x="39" y="195"/>
                </a:cubicBezTo>
                <a:cubicBezTo>
                  <a:pt x="0" y="177"/>
                  <a:pt x="53" y="180"/>
                  <a:pt x="51" y="171"/>
                </a:cubicBezTo>
                <a:cubicBezTo>
                  <a:pt x="103" y="161"/>
                  <a:pt x="92" y="136"/>
                  <a:pt x="74" y="113"/>
                </a:cubicBezTo>
                <a:cubicBezTo>
                  <a:pt x="44" y="75"/>
                  <a:pt x="66" y="63"/>
                  <a:pt x="115" y="68"/>
                </a:cubicBezTo>
                <a:cubicBezTo>
                  <a:pt x="164" y="72"/>
                  <a:pt x="199" y="74"/>
                  <a:pt x="186" y="24"/>
                </a:cubicBezTo>
                <a:cubicBezTo>
                  <a:pt x="179" y="0"/>
                  <a:pt x="209" y="2"/>
                  <a:pt x="228" y="12"/>
                </a:cubicBezTo>
                <a:cubicBezTo>
                  <a:pt x="267" y="30"/>
                  <a:pt x="304" y="51"/>
                  <a:pt x="328" y="83"/>
                </a:cubicBezTo>
                <a:cubicBezTo>
                  <a:pt x="274" y="79"/>
                  <a:pt x="218" y="57"/>
                  <a:pt x="176" y="99"/>
                </a:cubicBezTo>
                <a:cubicBezTo>
                  <a:pt x="177" y="98"/>
                  <a:pt x="177" y="98"/>
                  <a:pt x="177" y="98"/>
                </a:cubicBezTo>
                <a:cubicBezTo>
                  <a:pt x="159" y="110"/>
                  <a:pt x="168" y="133"/>
                  <a:pt x="142" y="142"/>
                </a:cubicBezTo>
                <a:close/>
              </a:path>
            </a:pathLst>
          </a:custGeom>
          <a:solidFill>
            <a:srgbClr val="F3F4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86"/>
          <p:cNvSpPr/>
          <p:nvPr/>
        </p:nvSpPr>
        <p:spPr>
          <a:xfrm>
            <a:off x="1399540" y="4363670"/>
            <a:ext cx="1131980" cy="496956"/>
          </a:xfrm>
          <a:custGeom>
            <a:avLst/>
            <a:gdLst/>
            <a:ahLst/>
            <a:cxnLst/>
            <a:rect l="l" t="t" r="r" b="b"/>
            <a:pathLst>
              <a:path w="445" h="194" extrusionOk="0">
                <a:moveTo>
                  <a:pt x="224" y="117"/>
                </a:moveTo>
                <a:cubicBezTo>
                  <a:pt x="160" y="143"/>
                  <a:pt x="96" y="168"/>
                  <a:pt x="32" y="194"/>
                </a:cubicBezTo>
                <a:cubicBezTo>
                  <a:pt x="16" y="185"/>
                  <a:pt x="3" y="176"/>
                  <a:pt x="0" y="161"/>
                </a:cubicBezTo>
                <a:cubicBezTo>
                  <a:pt x="141" y="104"/>
                  <a:pt x="281" y="46"/>
                  <a:pt x="429" y="0"/>
                </a:cubicBezTo>
                <a:cubicBezTo>
                  <a:pt x="435" y="11"/>
                  <a:pt x="440" y="22"/>
                  <a:pt x="445" y="34"/>
                </a:cubicBezTo>
                <a:cubicBezTo>
                  <a:pt x="371" y="61"/>
                  <a:pt x="298" y="89"/>
                  <a:pt x="224" y="117"/>
                </a:cubicBezTo>
                <a:close/>
              </a:path>
            </a:pathLst>
          </a:custGeom>
          <a:solidFill>
            <a:srgbClr val="68A7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86"/>
          <p:cNvSpPr/>
          <p:nvPr/>
        </p:nvSpPr>
        <p:spPr>
          <a:xfrm>
            <a:off x="7118173" y="5103741"/>
            <a:ext cx="952216" cy="259204"/>
          </a:xfrm>
          <a:custGeom>
            <a:avLst/>
            <a:gdLst/>
            <a:ahLst/>
            <a:cxnLst/>
            <a:rect l="l" t="t" r="r" b="b"/>
            <a:pathLst>
              <a:path w="374" h="101" extrusionOk="0">
                <a:moveTo>
                  <a:pt x="25" y="101"/>
                </a:moveTo>
                <a:cubicBezTo>
                  <a:pt x="7" y="76"/>
                  <a:pt x="0" y="49"/>
                  <a:pt x="10" y="21"/>
                </a:cubicBezTo>
                <a:cubicBezTo>
                  <a:pt x="52" y="0"/>
                  <a:pt x="91" y="20"/>
                  <a:pt x="131" y="24"/>
                </a:cubicBezTo>
                <a:cubicBezTo>
                  <a:pt x="198" y="31"/>
                  <a:pt x="266" y="34"/>
                  <a:pt x="334" y="35"/>
                </a:cubicBezTo>
                <a:cubicBezTo>
                  <a:pt x="351" y="35"/>
                  <a:pt x="374" y="35"/>
                  <a:pt x="372" y="54"/>
                </a:cubicBezTo>
                <a:cubicBezTo>
                  <a:pt x="371" y="64"/>
                  <a:pt x="352" y="64"/>
                  <a:pt x="340" y="66"/>
                </a:cubicBezTo>
                <a:cubicBezTo>
                  <a:pt x="237" y="87"/>
                  <a:pt x="132" y="99"/>
                  <a:pt x="25" y="101"/>
                </a:cubicBezTo>
                <a:close/>
              </a:path>
            </a:pathLst>
          </a:custGeom>
          <a:solidFill>
            <a:srgbClr val="65A6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86"/>
          <p:cNvSpPr/>
          <p:nvPr/>
        </p:nvSpPr>
        <p:spPr>
          <a:xfrm>
            <a:off x="5507416" y="4154519"/>
            <a:ext cx="1121301" cy="334284"/>
          </a:xfrm>
          <a:custGeom>
            <a:avLst/>
            <a:gdLst/>
            <a:ahLst/>
            <a:cxnLst/>
            <a:rect l="l" t="t" r="r" b="b"/>
            <a:pathLst>
              <a:path w="440" h="131" extrusionOk="0">
                <a:moveTo>
                  <a:pt x="133" y="0"/>
                </a:moveTo>
                <a:cubicBezTo>
                  <a:pt x="252" y="12"/>
                  <a:pt x="351" y="48"/>
                  <a:pt x="440" y="131"/>
                </a:cubicBezTo>
                <a:cubicBezTo>
                  <a:pt x="288" y="82"/>
                  <a:pt x="148" y="58"/>
                  <a:pt x="6" y="37"/>
                </a:cubicBezTo>
                <a:cubicBezTo>
                  <a:pt x="0" y="32"/>
                  <a:pt x="0" y="26"/>
                  <a:pt x="7" y="21"/>
                </a:cubicBezTo>
                <a:cubicBezTo>
                  <a:pt x="50" y="19"/>
                  <a:pt x="92" y="11"/>
                  <a:pt x="133" y="0"/>
                </a:cubicBezTo>
                <a:close/>
              </a:path>
            </a:pathLst>
          </a:custGeom>
          <a:solidFill>
            <a:srgbClr val="69A6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86"/>
          <p:cNvSpPr/>
          <p:nvPr/>
        </p:nvSpPr>
        <p:spPr>
          <a:xfrm>
            <a:off x="-51031" y="5345068"/>
            <a:ext cx="925518" cy="339646"/>
          </a:xfrm>
          <a:custGeom>
            <a:avLst/>
            <a:gdLst/>
            <a:ahLst/>
            <a:cxnLst/>
            <a:rect l="l" t="t" r="r" b="b"/>
            <a:pathLst>
              <a:path w="363" h="133" extrusionOk="0">
                <a:moveTo>
                  <a:pt x="348" y="7"/>
                </a:moveTo>
                <a:cubicBezTo>
                  <a:pt x="353" y="27"/>
                  <a:pt x="358" y="47"/>
                  <a:pt x="363" y="67"/>
                </a:cubicBezTo>
                <a:cubicBezTo>
                  <a:pt x="246" y="105"/>
                  <a:pt x="127" y="133"/>
                  <a:pt x="0" y="89"/>
                </a:cubicBezTo>
                <a:cubicBezTo>
                  <a:pt x="13" y="67"/>
                  <a:pt x="49" y="83"/>
                  <a:pt x="67" y="68"/>
                </a:cubicBezTo>
                <a:cubicBezTo>
                  <a:pt x="78" y="55"/>
                  <a:pt x="98" y="54"/>
                  <a:pt x="116" y="52"/>
                </a:cubicBezTo>
                <a:cubicBezTo>
                  <a:pt x="180" y="45"/>
                  <a:pt x="239" y="27"/>
                  <a:pt x="297" y="7"/>
                </a:cubicBezTo>
                <a:cubicBezTo>
                  <a:pt x="304" y="5"/>
                  <a:pt x="310" y="3"/>
                  <a:pt x="317" y="2"/>
                </a:cubicBezTo>
                <a:cubicBezTo>
                  <a:pt x="329" y="0"/>
                  <a:pt x="339" y="1"/>
                  <a:pt x="348" y="7"/>
                </a:cubicBezTo>
                <a:close/>
              </a:path>
            </a:pathLst>
          </a:custGeom>
          <a:solidFill>
            <a:srgbClr val="83AD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86"/>
          <p:cNvSpPr/>
          <p:nvPr/>
        </p:nvSpPr>
        <p:spPr>
          <a:xfrm>
            <a:off x="4660210" y="5082289"/>
            <a:ext cx="865003" cy="253841"/>
          </a:xfrm>
          <a:custGeom>
            <a:avLst/>
            <a:gdLst/>
            <a:ahLst/>
            <a:cxnLst/>
            <a:rect l="l" t="t" r="r" b="b"/>
            <a:pathLst>
              <a:path w="340" h="99" extrusionOk="0">
                <a:moveTo>
                  <a:pt x="340" y="53"/>
                </a:moveTo>
                <a:cubicBezTo>
                  <a:pt x="300" y="55"/>
                  <a:pt x="309" y="84"/>
                  <a:pt x="292" y="99"/>
                </a:cubicBezTo>
                <a:cubicBezTo>
                  <a:pt x="176" y="96"/>
                  <a:pt x="89" y="48"/>
                  <a:pt x="0" y="0"/>
                </a:cubicBezTo>
                <a:cubicBezTo>
                  <a:pt x="112" y="26"/>
                  <a:pt x="237" y="2"/>
                  <a:pt x="340" y="53"/>
                </a:cubicBezTo>
                <a:close/>
              </a:path>
            </a:pathLst>
          </a:custGeom>
          <a:solidFill>
            <a:srgbClr val="2B94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86"/>
          <p:cNvSpPr/>
          <p:nvPr/>
        </p:nvSpPr>
        <p:spPr>
          <a:xfrm>
            <a:off x="7410067" y="4671139"/>
            <a:ext cx="907719" cy="289593"/>
          </a:xfrm>
          <a:custGeom>
            <a:avLst/>
            <a:gdLst/>
            <a:ahLst/>
            <a:cxnLst/>
            <a:rect l="l" t="t" r="r" b="b"/>
            <a:pathLst>
              <a:path w="356" h="113" extrusionOk="0">
                <a:moveTo>
                  <a:pt x="291" y="42"/>
                </a:moveTo>
                <a:cubicBezTo>
                  <a:pt x="295" y="70"/>
                  <a:pt x="312" y="90"/>
                  <a:pt x="356" y="89"/>
                </a:cubicBezTo>
                <a:cubicBezTo>
                  <a:pt x="224" y="113"/>
                  <a:pt x="114" y="68"/>
                  <a:pt x="0" y="31"/>
                </a:cubicBezTo>
                <a:cubicBezTo>
                  <a:pt x="62" y="17"/>
                  <a:pt x="122" y="0"/>
                  <a:pt x="182" y="30"/>
                </a:cubicBezTo>
                <a:cubicBezTo>
                  <a:pt x="215" y="47"/>
                  <a:pt x="254" y="39"/>
                  <a:pt x="291" y="42"/>
                </a:cubicBezTo>
                <a:close/>
              </a:path>
            </a:pathLst>
          </a:custGeom>
          <a:solidFill>
            <a:srgbClr val="3999D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86"/>
          <p:cNvSpPr/>
          <p:nvPr/>
        </p:nvSpPr>
        <p:spPr>
          <a:xfrm>
            <a:off x="739219" y="4631812"/>
            <a:ext cx="1915110" cy="734708"/>
          </a:xfrm>
          <a:custGeom>
            <a:avLst/>
            <a:gdLst/>
            <a:ahLst/>
            <a:cxnLst/>
            <a:rect l="l" t="t" r="r" b="b"/>
            <a:pathLst>
              <a:path w="752" h="287" extrusionOk="0">
                <a:moveTo>
                  <a:pt x="38" y="285"/>
                </a:moveTo>
                <a:cubicBezTo>
                  <a:pt x="27" y="286"/>
                  <a:pt x="17" y="286"/>
                  <a:pt x="6" y="287"/>
                </a:cubicBezTo>
                <a:cubicBezTo>
                  <a:pt x="0" y="277"/>
                  <a:pt x="5" y="267"/>
                  <a:pt x="16" y="262"/>
                </a:cubicBezTo>
                <a:cubicBezTo>
                  <a:pt x="95" y="228"/>
                  <a:pt x="167" y="184"/>
                  <a:pt x="260" y="171"/>
                </a:cubicBezTo>
                <a:cubicBezTo>
                  <a:pt x="366" y="138"/>
                  <a:pt x="488" y="128"/>
                  <a:pt x="572" y="60"/>
                </a:cubicBezTo>
                <a:cubicBezTo>
                  <a:pt x="605" y="33"/>
                  <a:pt x="658" y="23"/>
                  <a:pt x="704" y="9"/>
                </a:cubicBezTo>
                <a:cubicBezTo>
                  <a:pt x="720" y="6"/>
                  <a:pt x="736" y="3"/>
                  <a:pt x="752" y="0"/>
                </a:cubicBezTo>
                <a:cubicBezTo>
                  <a:pt x="752" y="3"/>
                  <a:pt x="752" y="7"/>
                  <a:pt x="752" y="10"/>
                </a:cubicBezTo>
                <a:cubicBezTo>
                  <a:pt x="627" y="40"/>
                  <a:pt x="530" y="97"/>
                  <a:pt x="451" y="172"/>
                </a:cubicBezTo>
                <a:cubicBezTo>
                  <a:pt x="445" y="171"/>
                  <a:pt x="439" y="171"/>
                  <a:pt x="432" y="170"/>
                </a:cubicBezTo>
                <a:cubicBezTo>
                  <a:pt x="427" y="136"/>
                  <a:pt x="397" y="157"/>
                  <a:pt x="381" y="161"/>
                </a:cubicBezTo>
                <a:cubicBezTo>
                  <a:pt x="256" y="186"/>
                  <a:pt x="148" y="237"/>
                  <a:pt x="38" y="285"/>
                </a:cubicBezTo>
                <a:close/>
              </a:path>
            </a:pathLst>
          </a:custGeom>
          <a:solidFill>
            <a:srgbClr val="436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86"/>
          <p:cNvSpPr/>
          <p:nvPr/>
        </p:nvSpPr>
        <p:spPr>
          <a:xfrm>
            <a:off x="4108459" y="5128767"/>
            <a:ext cx="731516" cy="176974"/>
          </a:xfrm>
          <a:custGeom>
            <a:avLst/>
            <a:gdLst/>
            <a:ahLst/>
            <a:cxnLst/>
            <a:rect l="l" t="t" r="r" b="b"/>
            <a:pathLst>
              <a:path w="287" h="69" extrusionOk="0">
                <a:moveTo>
                  <a:pt x="0" y="69"/>
                </a:moveTo>
                <a:cubicBezTo>
                  <a:pt x="7" y="38"/>
                  <a:pt x="0" y="1"/>
                  <a:pt x="66" y="0"/>
                </a:cubicBezTo>
                <a:cubicBezTo>
                  <a:pt x="139" y="15"/>
                  <a:pt x="222" y="12"/>
                  <a:pt x="287" y="69"/>
                </a:cubicBezTo>
                <a:cubicBezTo>
                  <a:pt x="184" y="69"/>
                  <a:pt x="92" y="69"/>
                  <a:pt x="0" y="69"/>
                </a:cubicBezTo>
                <a:close/>
              </a:path>
            </a:pathLst>
          </a:custGeom>
          <a:solidFill>
            <a:srgbClr val="65A7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6"/>
          <p:cNvSpPr/>
          <p:nvPr/>
        </p:nvSpPr>
        <p:spPr>
          <a:xfrm>
            <a:off x="5227981" y="5232449"/>
            <a:ext cx="841866" cy="339646"/>
          </a:xfrm>
          <a:custGeom>
            <a:avLst/>
            <a:gdLst/>
            <a:ahLst/>
            <a:cxnLst/>
            <a:rect l="l" t="t" r="r" b="b"/>
            <a:pathLst>
              <a:path w="331" h="133" extrusionOk="0">
                <a:moveTo>
                  <a:pt x="331" y="0"/>
                </a:moveTo>
                <a:cubicBezTo>
                  <a:pt x="286" y="106"/>
                  <a:pt x="137" y="133"/>
                  <a:pt x="0" y="59"/>
                </a:cubicBezTo>
                <a:cubicBezTo>
                  <a:pt x="120" y="68"/>
                  <a:pt x="241" y="77"/>
                  <a:pt x="331" y="0"/>
                </a:cubicBezTo>
                <a:close/>
              </a:path>
            </a:pathLst>
          </a:custGeom>
          <a:solidFill>
            <a:srgbClr val="559F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86"/>
          <p:cNvSpPr/>
          <p:nvPr/>
        </p:nvSpPr>
        <p:spPr>
          <a:xfrm>
            <a:off x="6899253" y="5067989"/>
            <a:ext cx="1253009" cy="235965"/>
          </a:xfrm>
          <a:custGeom>
            <a:avLst/>
            <a:gdLst/>
            <a:ahLst/>
            <a:cxnLst/>
            <a:rect l="l" t="t" r="r" b="b"/>
            <a:pathLst>
              <a:path w="492" h="92" extrusionOk="0">
                <a:moveTo>
                  <a:pt x="426" y="80"/>
                </a:moveTo>
                <a:cubicBezTo>
                  <a:pt x="427" y="73"/>
                  <a:pt x="470" y="59"/>
                  <a:pt x="425" y="60"/>
                </a:cubicBezTo>
                <a:cubicBezTo>
                  <a:pt x="314" y="61"/>
                  <a:pt x="207" y="38"/>
                  <a:pt x="96" y="35"/>
                </a:cubicBezTo>
                <a:cubicBezTo>
                  <a:pt x="70" y="15"/>
                  <a:pt x="24" y="24"/>
                  <a:pt x="0" y="1"/>
                </a:cubicBezTo>
                <a:cubicBezTo>
                  <a:pt x="101" y="0"/>
                  <a:pt x="194" y="35"/>
                  <a:pt x="294" y="36"/>
                </a:cubicBezTo>
                <a:cubicBezTo>
                  <a:pt x="355" y="36"/>
                  <a:pt x="416" y="37"/>
                  <a:pt x="476" y="38"/>
                </a:cubicBezTo>
                <a:cubicBezTo>
                  <a:pt x="476" y="50"/>
                  <a:pt x="474" y="63"/>
                  <a:pt x="492" y="71"/>
                </a:cubicBezTo>
                <a:cubicBezTo>
                  <a:pt x="479" y="83"/>
                  <a:pt x="461" y="88"/>
                  <a:pt x="442" y="92"/>
                </a:cubicBezTo>
                <a:cubicBezTo>
                  <a:pt x="437" y="88"/>
                  <a:pt x="431" y="84"/>
                  <a:pt x="426" y="80"/>
                </a:cubicBezTo>
                <a:close/>
              </a:path>
            </a:pathLst>
          </a:custGeom>
          <a:solidFill>
            <a:srgbClr val="4E6E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86"/>
          <p:cNvSpPr/>
          <p:nvPr/>
        </p:nvSpPr>
        <p:spPr>
          <a:xfrm>
            <a:off x="4875572" y="4102679"/>
            <a:ext cx="973574" cy="159098"/>
          </a:xfrm>
          <a:custGeom>
            <a:avLst/>
            <a:gdLst/>
            <a:ahLst/>
            <a:cxnLst/>
            <a:rect l="l" t="t" r="r" b="b"/>
            <a:pathLst>
              <a:path w="382" h="62" extrusionOk="0">
                <a:moveTo>
                  <a:pt x="381" y="20"/>
                </a:moveTo>
                <a:cubicBezTo>
                  <a:pt x="345" y="44"/>
                  <a:pt x="300" y="44"/>
                  <a:pt x="255" y="44"/>
                </a:cubicBezTo>
                <a:cubicBezTo>
                  <a:pt x="170" y="36"/>
                  <a:pt x="85" y="62"/>
                  <a:pt x="0" y="43"/>
                </a:cubicBezTo>
                <a:cubicBezTo>
                  <a:pt x="25" y="26"/>
                  <a:pt x="56" y="27"/>
                  <a:pt x="87" y="29"/>
                </a:cubicBezTo>
                <a:cubicBezTo>
                  <a:pt x="146" y="13"/>
                  <a:pt x="206" y="0"/>
                  <a:pt x="268" y="24"/>
                </a:cubicBezTo>
                <a:cubicBezTo>
                  <a:pt x="309" y="40"/>
                  <a:pt x="344" y="17"/>
                  <a:pt x="381" y="12"/>
                </a:cubicBezTo>
                <a:cubicBezTo>
                  <a:pt x="382" y="15"/>
                  <a:pt x="382" y="18"/>
                  <a:pt x="381" y="20"/>
                </a:cubicBezTo>
                <a:close/>
              </a:path>
            </a:pathLst>
          </a:custGeom>
          <a:solidFill>
            <a:srgbClr val="4A72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6"/>
          <p:cNvSpPr/>
          <p:nvPr/>
        </p:nvSpPr>
        <p:spPr>
          <a:xfrm>
            <a:off x="4715386" y="4174183"/>
            <a:ext cx="809829" cy="80443"/>
          </a:xfrm>
          <a:custGeom>
            <a:avLst/>
            <a:gdLst/>
            <a:ahLst/>
            <a:cxnLst/>
            <a:rect l="l" t="t" r="r" b="b"/>
            <a:pathLst>
              <a:path w="318" h="31" extrusionOk="0">
                <a:moveTo>
                  <a:pt x="63" y="15"/>
                </a:moveTo>
                <a:cubicBezTo>
                  <a:pt x="121" y="22"/>
                  <a:pt x="177" y="6"/>
                  <a:pt x="235" y="5"/>
                </a:cubicBezTo>
                <a:cubicBezTo>
                  <a:pt x="263" y="4"/>
                  <a:pt x="293" y="0"/>
                  <a:pt x="318" y="16"/>
                </a:cubicBezTo>
                <a:cubicBezTo>
                  <a:pt x="318" y="20"/>
                  <a:pt x="317" y="24"/>
                  <a:pt x="317" y="29"/>
                </a:cubicBezTo>
                <a:cubicBezTo>
                  <a:pt x="213" y="30"/>
                  <a:pt x="108" y="20"/>
                  <a:pt x="0" y="31"/>
                </a:cubicBezTo>
                <a:cubicBezTo>
                  <a:pt x="21" y="25"/>
                  <a:pt x="42" y="20"/>
                  <a:pt x="63" y="15"/>
                </a:cubicBezTo>
                <a:close/>
              </a:path>
            </a:pathLst>
          </a:custGeom>
          <a:solidFill>
            <a:srgbClr val="1190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86"/>
          <p:cNvSpPr/>
          <p:nvPr/>
        </p:nvSpPr>
        <p:spPr>
          <a:xfrm>
            <a:off x="-611682" y="4429811"/>
            <a:ext cx="2091315" cy="1088655"/>
          </a:xfrm>
          <a:custGeom>
            <a:avLst/>
            <a:gdLst/>
            <a:ahLst/>
            <a:cxnLst/>
            <a:rect l="l" t="t" r="r" b="b"/>
            <a:pathLst>
              <a:path w="821" h="425" extrusionOk="0">
                <a:moveTo>
                  <a:pt x="790" y="250"/>
                </a:moveTo>
                <a:cubicBezTo>
                  <a:pt x="710" y="294"/>
                  <a:pt x="610" y="315"/>
                  <a:pt x="536" y="366"/>
                </a:cubicBezTo>
                <a:cubicBezTo>
                  <a:pt x="536" y="366"/>
                  <a:pt x="537" y="365"/>
                  <a:pt x="537" y="365"/>
                </a:cubicBezTo>
                <a:cubicBezTo>
                  <a:pt x="464" y="389"/>
                  <a:pt x="391" y="411"/>
                  <a:pt x="312" y="416"/>
                </a:cubicBezTo>
                <a:cubicBezTo>
                  <a:pt x="288" y="415"/>
                  <a:pt x="261" y="425"/>
                  <a:pt x="240" y="409"/>
                </a:cubicBezTo>
                <a:cubicBezTo>
                  <a:pt x="225" y="396"/>
                  <a:pt x="234" y="393"/>
                  <a:pt x="254" y="388"/>
                </a:cubicBezTo>
                <a:cubicBezTo>
                  <a:pt x="311" y="375"/>
                  <a:pt x="367" y="359"/>
                  <a:pt x="424" y="339"/>
                </a:cubicBezTo>
                <a:cubicBezTo>
                  <a:pt x="356" y="329"/>
                  <a:pt x="287" y="332"/>
                  <a:pt x="221" y="318"/>
                </a:cubicBezTo>
                <a:cubicBezTo>
                  <a:pt x="69" y="286"/>
                  <a:pt x="0" y="181"/>
                  <a:pt x="74" y="91"/>
                </a:cubicBezTo>
                <a:cubicBezTo>
                  <a:pt x="123" y="32"/>
                  <a:pt x="292" y="0"/>
                  <a:pt x="373" y="36"/>
                </a:cubicBezTo>
                <a:cubicBezTo>
                  <a:pt x="423" y="58"/>
                  <a:pt x="459" y="88"/>
                  <a:pt x="434" y="143"/>
                </a:cubicBezTo>
                <a:cubicBezTo>
                  <a:pt x="389" y="87"/>
                  <a:pt x="325" y="74"/>
                  <a:pt x="249" y="96"/>
                </a:cubicBezTo>
                <a:cubicBezTo>
                  <a:pt x="205" y="108"/>
                  <a:pt x="171" y="133"/>
                  <a:pt x="174" y="169"/>
                </a:cubicBezTo>
                <a:cubicBezTo>
                  <a:pt x="178" y="209"/>
                  <a:pt x="206" y="242"/>
                  <a:pt x="266" y="252"/>
                </a:cubicBezTo>
                <a:cubicBezTo>
                  <a:pt x="313" y="273"/>
                  <a:pt x="360" y="263"/>
                  <a:pt x="407" y="253"/>
                </a:cubicBezTo>
                <a:cubicBezTo>
                  <a:pt x="542" y="226"/>
                  <a:pt x="660" y="170"/>
                  <a:pt x="789" y="135"/>
                </a:cubicBezTo>
                <a:cubicBezTo>
                  <a:pt x="809" y="141"/>
                  <a:pt x="821" y="151"/>
                  <a:pt x="821" y="168"/>
                </a:cubicBezTo>
                <a:cubicBezTo>
                  <a:pt x="675" y="231"/>
                  <a:pt x="525" y="284"/>
                  <a:pt x="350" y="287"/>
                </a:cubicBezTo>
                <a:cubicBezTo>
                  <a:pt x="144" y="289"/>
                  <a:pt x="68" y="209"/>
                  <a:pt x="150" y="73"/>
                </a:cubicBezTo>
                <a:cubicBezTo>
                  <a:pt x="98" y="100"/>
                  <a:pt x="67" y="140"/>
                  <a:pt x="79" y="175"/>
                </a:cubicBezTo>
                <a:cubicBezTo>
                  <a:pt x="95" y="225"/>
                  <a:pt x="132" y="265"/>
                  <a:pt x="201" y="287"/>
                </a:cubicBezTo>
                <a:cubicBezTo>
                  <a:pt x="296" y="317"/>
                  <a:pt x="391" y="308"/>
                  <a:pt x="487" y="291"/>
                </a:cubicBezTo>
                <a:cubicBezTo>
                  <a:pt x="581" y="274"/>
                  <a:pt x="671" y="246"/>
                  <a:pt x="759" y="216"/>
                </a:cubicBezTo>
                <a:cubicBezTo>
                  <a:pt x="769" y="228"/>
                  <a:pt x="780" y="239"/>
                  <a:pt x="790" y="250"/>
                </a:cubicBezTo>
                <a:close/>
              </a:path>
            </a:pathLst>
          </a:custGeom>
          <a:solidFill>
            <a:srgbClr val="93B6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6"/>
          <p:cNvSpPr/>
          <p:nvPr/>
        </p:nvSpPr>
        <p:spPr>
          <a:xfrm>
            <a:off x="-93747" y="5454112"/>
            <a:ext cx="361309" cy="64354"/>
          </a:xfrm>
          <a:custGeom>
            <a:avLst/>
            <a:gdLst/>
            <a:ahLst/>
            <a:cxnLst/>
            <a:rect l="l" t="t" r="r" b="b"/>
            <a:pathLst>
              <a:path w="142" h="25" extrusionOk="0">
                <a:moveTo>
                  <a:pt x="37" y="9"/>
                </a:moveTo>
                <a:cubicBezTo>
                  <a:pt x="61" y="10"/>
                  <a:pt x="84" y="10"/>
                  <a:pt x="108" y="10"/>
                </a:cubicBezTo>
                <a:cubicBezTo>
                  <a:pt x="123" y="7"/>
                  <a:pt x="142" y="0"/>
                  <a:pt x="142" y="22"/>
                </a:cubicBezTo>
                <a:cubicBezTo>
                  <a:pt x="122" y="23"/>
                  <a:pt x="103" y="24"/>
                  <a:pt x="84" y="25"/>
                </a:cubicBezTo>
                <a:cubicBezTo>
                  <a:pt x="56" y="24"/>
                  <a:pt x="29" y="23"/>
                  <a:pt x="0" y="22"/>
                </a:cubicBezTo>
                <a:cubicBezTo>
                  <a:pt x="7" y="6"/>
                  <a:pt x="26" y="14"/>
                  <a:pt x="37" y="9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86"/>
          <p:cNvSpPr/>
          <p:nvPr/>
        </p:nvSpPr>
        <p:spPr>
          <a:xfrm>
            <a:off x="9353655" y="4862413"/>
            <a:ext cx="339950" cy="260991"/>
          </a:xfrm>
          <a:custGeom>
            <a:avLst/>
            <a:gdLst/>
            <a:ahLst/>
            <a:cxnLst/>
            <a:rect l="l" t="t" r="r" b="b"/>
            <a:pathLst>
              <a:path w="133" h="102" extrusionOk="0">
                <a:moveTo>
                  <a:pt x="0" y="44"/>
                </a:moveTo>
                <a:cubicBezTo>
                  <a:pt x="3" y="25"/>
                  <a:pt x="5" y="7"/>
                  <a:pt x="35" y="0"/>
                </a:cubicBezTo>
                <a:cubicBezTo>
                  <a:pt x="25" y="52"/>
                  <a:pt x="47" y="81"/>
                  <a:pt x="128" y="68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93" y="102"/>
                  <a:pt x="56" y="86"/>
                  <a:pt x="19" y="69"/>
                </a:cubicBezTo>
                <a:cubicBezTo>
                  <a:pt x="13" y="61"/>
                  <a:pt x="6" y="52"/>
                  <a:pt x="0" y="44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86"/>
          <p:cNvSpPr/>
          <p:nvPr/>
        </p:nvSpPr>
        <p:spPr>
          <a:xfrm>
            <a:off x="9501382" y="4898165"/>
            <a:ext cx="275876" cy="146584"/>
          </a:xfrm>
          <a:custGeom>
            <a:avLst/>
            <a:gdLst/>
            <a:ahLst/>
            <a:cxnLst/>
            <a:rect l="l" t="t" r="r" b="b"/>
            <a:pathLst>
              <a:path w="108" h="57" extrusionOk="0">
                <a:moveTo>
                  <a:pt x="70" y="54"/>
                </a:moveTo>
                <a:cubicBezTo>
                  <a:pt x="64" y="45"/>
                  <a:pt x="85" y="14"/>
                  <a:pt x="44" y="33"/>
                </a:cubicBezTo>
                <a:cubicBezTo>
                  <a:pt x="22" y="43"/>
                  <a:pt x="9" y="43"/>
                  <a:pt x="4" y="28"/>
                </a:cubicBezTo>
                <a:cubicBezTo>
                  <a:pt x="0" y="13"/>
                  <a:pt x="21" y="5"/>
                  <a:pt x="38" y="2"/>
                </a:cubicBezTo>
                <a:cubicBezTo>
                  <a:pt x="61" y="0"/>
                  <a:pt x="79" y="9"/>
                  <a:pt x="92" y="22"/>
                </a:cubicBezTo>
                <a:cubicBezTo>
                  <a:pt x="108" y="38"/>
                  <a:pt x="97" y="50"/>
                  <a:pt x="75" y="57"/>
                </a:cubicBezTo>
                <a:cubicBezTo>
                  <a:pt x="75" y="57"/>
                  <a:pt x="70" y="54"/>
                  <a:pt x="70" y="54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86"/>
          <p:cNvSpPr/>
          <p:nvPr/>
        </p:nvSpPr>
        <p:spPr>
          <a:xfrm>
            <a:off x="180348" y="5364732"/>
            <a:ext cx="576669" cy="146584"/>
          </a:xfrm>
          <a:custGeom>
            <a:avLst/>
            <a:gdLst/>
            <a:ahLst/>
            <a:cxnLst/>
            <a:rect l="l" t="t" r="r" b="b"/>
            <a:pathLst>
              <a:path w="226" h="57" extrusionOk="0">
                <a:moveTo>
                  <a:pt x="34" y="57"/>
                </a:moveTo>
                <a:cubicBezTo>
                  <a:pt x="22" y="53"/>
                  <a:pt x="11" y="49"/>
                  <a:pt x="0" y="45"/>
                </a:cubicBezTo>
                <a:cubicBezTo>
                  <a:pt x="75" y="30"/>
                  <a:pt x="150" y="15"/>
                  <a:pt x="226" y="0"/>
                </a:cubicBezTo>
                <a:cubicBezTo>
                  <a:pt x="170" y="35"/>
                  <a:pt x="102" y="46"/>
                  <a:pt x="34" y="57"/>
                </a:cubicBezTo>
                <a:close/>
              </a:path>
            </a:pathLst>
          </a:custGeom>
          <a:solidFill>
            <a:srgbClr val="436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Diapositiva de título">
  <p:cSld name="11_Diapositiva de título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87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Diapositiva de título">
  <p:cSld name="14_Diapositiva de título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88"/>
          <p:cNvSpPr/>
          <p:nvPr/>
        </p:nvSpPr>
        <p:spPr>
          <a:xfrm>
            <a:off x="-1" y="4371300"/>
            <a:ext cx="9719295" cy="1029375"/>
          </a:xfrm>
          <a:prstGeom prst="rect">
            <a:avLst/>
          </a:prstGeom>
          <a:solidFill>
            <a:srgbClr val="6D5F4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1925"/>
            <a:ext cx="4792501" cy="205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9295" y="3274425"/>
            <a:ext cx="3420000" cy="21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680370"/>
            <a:ext cx="9738637" cy="1756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>
  <p:cSld name="4_Diapositiva de título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90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4" name="Google Shape;494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apositiva de título">
  <p:cSld name="10_Diapositiva de título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91"/>
          <p:cNvGrpSpPr/>
          <p:nvPr/>
        </p:nvGrpSpPr>
        <p:grpSpPr>
          <a:xfrm>
            <a:off x="684461" y="1484313"/>
            <a:ext cx="1554176" cy="3316324"/>
            <a:chOff x="7688425" y="945388"/>
            <a:chExt cx="2136494" cy="4558883"/>
          </a:xfrm>
        </p:grpSpPr>
        <p:grpSp>
          <p:nvGrpSpPr>
            <p:cNvPr id="497" name="Google Shape;497;p91"/>
            <p:cNvGrpSpPr/>
            <p:nvPr/>
          </p:nvGrpSpPr>
          <p:grpSpPr>
            <a:xfrm>
              <a:off x="7688425" y="945388"/>
              <a:ext cx="2136494" cy="4558883"/>
              <a:chOff x="877975" y="584575"/>
              <a:chExt cx="2136494" cy="4558883"/>
            </a:xfrm>
          </p:grpSpPr>
          <p:sp>
            <p:nvSpPr>
              <p:cNvPr id="498" name="Google Shape;498;p91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91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91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91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91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91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91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91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91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91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91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91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91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91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91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91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91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91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91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91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91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91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91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91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91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91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91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91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91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91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91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91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91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91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91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91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91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58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91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91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91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91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91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91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91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91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91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91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91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91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91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91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91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91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91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2" name="Google Shape;552;p91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91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4" name="Google Shape;554;p91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apositiva de título">
  <p:cSld name="7_Diapositiva de título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6677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490548" y="921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1643" y="4147762"/>
            <a:ext cx="10271504" cy="1288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apositiva de título">
  <p:cSld name="8_Diapositiva de título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" name="Google Shape;561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655" y="0"/>
            <a:ext cx="4310608" cy="85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305" y="4354425"/>
            <a:ext cx="5883751" cy="104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Diapositiva de título">
  <p:cSld name="15_Diapositiva de título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48957" y="2843627"/>
            <a:ext cx="4384065" cy="259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52413" y="2916361"/>
            <a:ext cx="4414513" cy="2532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95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95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p95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95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95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96"/>
          <p:cNvSpPr txBox="1">
            <a:spLocks noGrp="1"/>
          </p:cNvSpPr>
          <p:nvPr>
            <p:ph type="title"/>
          </p:nvPr>
        </p:nvSpPr>
        <p:spPr>
          <a:xfrm>
            <a:off x="663575" y="1346200"/>
            <a:ext cx="8385175" cy="2246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96"/>
          <p:cNvSpPr txBox="1">
            <a:spLocks noGrp="1"/>
          </p:cNvSpPr>
          <p:nvPr>
            <p:ph type="body" idx="1"/>
          </p:nvPr>
        </p:nvSpPr>
        <p:spPr>
          <a:xfrm>
            <a:off x="663575" y="3614738"/>
            <a:ext cx="8385175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5" name="Google Shape;575;p96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96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96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7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97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4116387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1" name="Google Shape;581;p97"/>
          <p:cNvSpPr txBox="1">
            <a:spLocks noGrp="1"/>
          </p:cNvSpPr>
          <p:nvPr>
            <p:ph type="body" idx="2"/>
          </p:nvPr>
        </p:nvSpPr>
        <p:spPr>
          <a:xfrm>
            <a:off x="4937125" y="1438275"/>
            <a:ext cx="4116388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2" name="Google Shape;582;p97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97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97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98"/>
          <p:cNvSpPr txBox="1">
            <a:spLocks noGrp="1"/>
          </p:cNvSpPr>
          <p:nvPr>
            <p:ph type="title"/>
          </p:nvPr>
        </p:nvSpPr>
        <p:spPr>
          <a:xfrm>
            <a:off x="669925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98"/>
          <p:cNvSpPr txBox="1">
            <a:spLocks noGrp="1"/>
          </p:cNvSpPr>
          <p:nvPr>
            <p:ph type="body" idx="1"/>
          </p:nvPr>
        </p:nvSpPr>
        <p:spPr>
          <a:xfrm>
            <a:off x="669925" y="1323975"/>
            <a:ext cx="4113213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8" name="Google Shape;588;p98"/>
          <p:cNvSpPr txBox="1">
            <a:spLocks noGrp="1"/>
          </p:cNvSpPr>
          <p:nvPr>
            <p:ph type="body" idx="2"/>
          </p:nvPr>
        </p:nvSpPr>
        <p:spPr>
          <a:xfrm>
            <a:off x="669925" y="1973263"/>
            <a:ext cx="4113213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p98"/>
          <p:cNvSpPr txBox="1">
            <a:spLocks noGrp="1"/>
          </p:cNvSpPr>
          <p:nvPr>
            <p:ph type="body" idx="3"/>
          </p:nvPr>
        </p:nvSpPr>
        <p:spPr>
          <a:xfrm>
            <a:off x="4921250" y="1323975"/>
            <a:ext cx="4133850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0" name="Google Shape;590;p98"/>
          <p:cNvSpPr txBox="1">
            <a:spLocks noGrp="1"/>
          </p:cNvSpPr>
          <p:nvPr>
            <p:ph type="body" idx="4"/>
          </p:nvPr>
        </p:nvSpPr>
        <p:spPr>
          <a:xfrm>
            <a:off x="4921250" y="1973263"/>
            <a:ext cx="4133850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p98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98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98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9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99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99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99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00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100"/>
          <p:cNvSpPr txBox="1">
            <a:spLocks noGrp="1"/>
          </p:cNvSpPr>
          <p:nvPr>
            <p:ph type="body" idx="1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2" name="Google Shape;602;p100"/>
          <p:cNvSpPr txBox="1">
            <a:spLocks noGrp="1"/>
          </p:cNvSpPr>
          <p:nvPr>
            <p:ph type="body" idx="2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3" name="Google Shape;603;p100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p100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100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01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101"/>
          <p:cNvSpPr>
            <a:spLocks noGrp="1"/>
          </p:cNvSpPr>
          <p:nvPr>
            <p:ph type="pic" idx="2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</p:sp>
      <p:sp>
        <p:nvSpPr>
          <p:cNvPr id="609" name="Google Shape;609;p101"/>
          <p:cNvSpPr txBox="1">
            <a:spLocks noGrp="1"/>
          </p:cNvSpPr>
          <p:nvPr>
            <p:ph type="body" idx="1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0" name="Google Shape;610;p101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01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101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0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102"/>
          <p:cNvSpPr txBox="1">
            <a:spLocks noGrp="1"/>
          </p:cNvSpPr>
          <p:nvPr>
            <p:ph type="body" idx="1"/>
          </p:nvPr>
        </p:nvSpPr>
        <p:spPr>
          <a:xfrm rot="5400000">
            <a:off x="3148013" y="-1041400"/>
            <a:ext cx="3425825" cy="83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6" name="Google Shape;616;p102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02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02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03"/>
          <p:cNvSpPr txBox="1">
            <a:spLocks noGrp="1"/>
          </p:cNvSpPr>
          <p:nvPr>
            <p:ph type="title"/>
          </p:nvPr>
        </p:nvSpPr>
        <p:spPr>
          <a:xfrm rot="5400000">
            <a:off x="5717382" y="1527969"/>
            <a:ext cx="4576762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103"/>
          <p:cNvSpPr txBox="1">
            <a:spLocks noGrp="1"/>
          </p:cNvSpPr>
          <p:nvPr>
            <p:ph type="body" idx="1"/>
          </p:nvPr>
        </p:nvSpPr>
        <p:spPr>
          <a:xfrm rot="5400000">
            <a:off x="1448595" y="-492918"/>
            <a:ext cx="4576762" cy="613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p103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03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03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BLANK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66"/>
          <p:cNvPicPr preferRelativeResize="0"/>
          <p:nvPr/>
        </p:nvPicPr>
        <p:blipFill rotWithShape="1">
          <a:blip r:embed="rId2">
            <a:alphaModFix/>
          </a:blip>
          <a:srcRect b="22572"/>
          <a:stretch/>
        </p:blipFill>
        <p:spPr>
          <a:xfrm>
            <a:off x="0" y="0"/>
            <a:ext cx="9721850" cy="5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73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73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73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Diapositiva de título">
  <p:cSld name="20_Diapositiva de títul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6"/>
          <p:cNvSpPr txBox="1"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76"/>
          <p:cNvSpPr txBox="1"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/>
            </a:lvl1pPr>
            <a:lvl2pPr lvl="1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lvl="2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/>
            </a:lvl3pPr>
            <a:lvl4pPr lvl="3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4pPr>
            <a:lvl5pPr lvl="4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5pPr>
            <a:lvl6pPr lvl="5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6pPr>
            <a:lvl7pPr lvl="6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7pPr>
            <a:lvl8pPr lvl="7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8pPr>
            <a:lvl9pPr lvl="8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9pPr>
          </a:lstStyle>
          <a:p>
            <a:endParaRPr/>
          </a:p>
        </p:txBody>
      </p:sp>
      <p:sp>
        <p:nvSpPr>
          <p:cNvPr id="640" name="Google Shape;640;p76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76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76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7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77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6" name="Google Shape;646;p77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77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8" name="Google Shape;648;p77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78"/>
          <p:cNvSpPr txBox="1"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78"/>
          <p:cNvSpPr txBox="1"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rgbClr val="888888"/>
              </a:buClr>
              <a:buSzPts val="1890"/>
              <a:buNone/>
              <a:defRPr sz="189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575"/>
              <a:buNone/>
              <a:defRPr sz="157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418"/>
              <a:buNone/>
              <a:defRPr sz="141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2" name="Google Shape;652;p78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78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78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9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79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p79"/>
          <p:cNvSpPr txBox="1">
            <a:spLocks noGrp="1"/>
          </p:cNvSpPr>
          <p:nvPr>
            <p:ph type="body" idx="2"/>
          </p:nvPr>
        </p:nvSpPr>
        <p:spPr>
          <a:xfrm>
            <a:off x="492168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79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79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79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80"/>
          <p:cNvSpPr txBox="1"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80"/>
          <p:cNvSpPr txBox="1"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65" name="Google Shape;665;p80"/>
          <p:cNvSpPr txBox="1">
            <a:spLocks noGrp="1"/>
          </p:cNvSpPr>
          <p:nvPr>
            <p:ph type="body" idx="2"/>
          </p:nvPr>
        </p:nvSpPr>
        <p:spPr>
          <a:xfrm>
            <a:off x="669644" y="1972747"/>
            <a:ext cx="4112798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6" name="Google Shape;666;p80"/>
          <p:cNvSpPr txBox="1">
            <a:spLocks noGrp="1"/>
          </p:cNvSpPr>
          <p:nvPr>
            <p:ph type="body" idx="3"/>
          </p:nvPr>
        </p:nvSpPr>
        <p:spPr>
          <a:xfrm>
            <a:off x="4921687" y="1323915"/>
            <a:ext cx="4133053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67" name="Google Shape;667;p80"/>
          <p:cNvSpPr txBox="1">
            <a:spLocks noGrp="1"/>
          </p:cNvSpPr>
          <p:nvPr>
            <p:ph type="body" idx="4"/>
          </p:nvPr>
        </p:nvSpPr>
        <p:spPr>
          <a:xfrm>
            <a:off x="4921687" y="1972747"/>
            <a:ext cx="4133053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p80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p80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80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81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81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1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81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82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82"/>
          <p:cNvSpPr txBox="1">
            <a:spLocks noGrp="1"/>
          </p:cNvSpPr>
          <p:nvPr>
            <p:ph type="body" idx="1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862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1pPr>
            <a:lvl2pPr marL="914400" lvl="1" indent="-368617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2205"/>
              <a:buChar char="•"/>
              <a:defRPr sz="2205"/>
            </a:lvl2pPr>
            <a:lvl3pPr marL="1371600" lvl="2" indent="-348614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3pPr>
            <a:lvl4pPr marL="1828800" lvl="3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4pPr>
            <a:lvl5pPr marL="2286000" lvl="4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5pPr>
            <a:lvl6pPr marL="2743200" lvl="5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679" name="Google Shape;679;p82"/>
          <p:cNvSpPr txBox="1">
            <a:spLocks noGrp="1"/>
          </p:cNvSpPr>
          <p:nvPr>
            <p:ph type="body" idx="2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680" name="Google Shape;680;p82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82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82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3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83"/>
          <p:cNvSpPr>
            <a:spLocks noGrp="1"/>
          </p:cNvSpPr>
          <p:nvPr>
            <p:ph type="pic" idx="2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</p:sp>
      <p:sp>
        <p:nvSpPr>
          <p:cNvPr id="686" name="Google Shape;686;p83"/>
          <p:cNvSpPr txBox="1">
            <a:spLocks noGrp="1"/>
          </p:cNvSpPr>
          <p:nvPr>
            <p:ph type="body" idx="1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687" name="Google Shape;687;p83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83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83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84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84"/>
          <p:cNvSpPr txBox="1">
            <a:spLocks noGrp="1"/>
          </p:cNvSpPr>
          <p:nvPr>
            <p:ph type="body" idx="1"/>
          </p:nvPr>
        </p:nvSpPr>
        <p:spPr>
          <a:xfrm rot="5400000">
            <a:off x="3147585" y="-1041529"/>
            <a:ext cx="3426679" cy="838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3" name="Google Shape;693;p84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84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84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5"/>
          <p:cNvSpPr txBox="1">
            <a:spLocks noGrp="1"/>
          </p:cNvSpPr>
          <p:nvPr>
            <p:ph type="title"/>
          </p:nvPr>
        </p:nvSpPr>
        <p:spPr>
          <a:xfrm rot="5400000">
            <a:off x="5716924" y="1527812"/>
            <a:ext cx="4576823" cy="209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85"/>
          <p:cNvSpPr txBox="1">
            <a:spLocks noGrp="1"/>
          </p:cNvSpPr>
          <p:nvPr>
            <p:ph type="body" idx="1"/>
          </p:nvPr>
        </p:nvSpPr>
        <p:spPr>
          <a:xfrm rot="5400000">
            <a:off x="1463616" y="-507701"/>
            <a:ext cx="4576823" cy="616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p85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0" name="Google Shape;700;p85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85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apositiva de título">
  <p:cSld name="9_Diapositiva de títul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>
  <p:cSld name="垂直排列标题与&#10;文本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4" name="Google Shape;704;p75"/>
          <p:cNvCxnSpPr/>
          <p:nvPr/>
        </p:nvCxnSpPr>
        <p:spPr>
          <a:xfrm>
            <a:off x="344221" y="529820"/>
            <a:ext cx="7961648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05" name="Google Shape;705;p75"/>
          <p:cNvSpPr/>
          <p:nvPr/>
        </p:nvSpPr>
        <p:spPr>
          <a:xfrm>
            <a:off x="8411201" y="0"/>
            <a:ext cx="1310649" cy="5298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1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05"/>
          <p:cNvSpPr/>
          <p:nvPr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05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0" name="Google Shape;710;p105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06"/>
          <p:cNvSpPr/>
          <p:nvPr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06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4" name="Google Shape;714;p106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asic Layout">
  <p:cSld name="3_Basic Layout">
    <p:bg>
      <p:bgPr>
        <a:solidFill>
          <a:schemeClr val="accent2"/>
        </a:solidFill>
        <a:effectLst/>
      </p:bgPr>
    </p:bg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07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7" name="Google Shape;717;p107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08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08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08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2" name="Google Shape;722;p108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asic Layout">
  <p:cSld name="6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09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09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6" name="Google Shape;726;p109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asic Layout">
  <p:cSld name="5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10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10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0" name="Google Shape;730;p110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1" name="Google Shape;731;p110"/>
          <p:cNvSpPr>
            <a:spLocks noGrp="1"/>
          </p:cNvSpPr>
          <p:nvPr>
            <p:ph type="pic" idx="3"/>
          </p:nvPr>
        </p:nvSpPr>
        <p:spPr>
          <a:xfrm>
            <a:off x="2834195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2" name="Google Shape;732;p110"/>
          <p:cNvSpPr>
            <a:spLocks noGrp="1"/>
          </p:cNvSpPr>
          <p:nvPr>
            <p:ph type="pic" idx="4"/>
          </p:nvPr>
        </p:nvSpPr>
        <p:spPr>
          <a:xfrm>
            <a:off x="5116428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p110"/>
          <p:cNvSpPr>
            <a:spLocks noGrp="1"/>
          </p:cNvSpPr>
          <p:nvPr>
            <p:ph type="pic" idx="5"/>
          </p:nvPr>
        </p:nvSpPr>
        <p:spPr>
          <a:xfrm>
            <a:off x="551962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4" name="Google Shape;734;p110"/>
          <p:cNvSpPr>
            <a:spLocks noGrp="1"/>
          </p:cNvSpPr>
          <p:nvPr>
            <p:ph type="pic" idx="6"/>
          </p:nvPr>
        </p:nvSpPr>
        <p:spPr>
          <a:xfrm>
            <a:off x="7398661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5" name="Google Shape;735;p110"/>
          <p:cNvSpPr/>
          <p:nvPr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10"/>
          <p:cNvSpPr/>
          <p:nvPr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10"/>
          <p:cNvSpPr/>
          <p:nvPr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10"/>
          <p:cNvSpPr/>
          <p:nvPr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Contents Layout">
  <p:cSld name="Images and Contents Layout">
    <p:bg>
      <p:bgPr>
        <a:solidFill>
          <a:schemeClr val="accent4"/>
        </a:solidFill>
        <a:effectLst/>
      </p:bgPr>
    </p:bg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1"/>
          <p:cNvSpPr txBox="1">
            <a:spLocks noGrp="1"/>
          </p:cNvSpPr>
          <p:nvPr>
            <p:ph type="body" idx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1" name="Google Shape;741;p111"/>
          <p:cNvSpPr txBox="1">
            <a:spLocks noGrp="1"/>
          </p:cNvSpPr>
          <p:nvPr>
            <p:ph type="body" idx="2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504"/>
              </a:spcBef>
              <a:spcAft>
                <a:spcPts val="0"/>
              </a:spcAft>
              <a:buClr>
                <a:schemeClr val="lt1"/>
              </a:buClr>
              <a:buSzPts val="2520"/>
              <a:buFont typeface="Arial"/>
              <a:buNone/>
              <a:defRPr sz="252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2" name="Google Shape;742;p111"/>
          <p:cNvSpPr>
            <a:spLocks noGrp="1"/>
          </p:cNvSpPr>
          <p:nvPr>
            <p:ph type="pic" idx="3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3" name="Google Shape;743;p111"/>
          <p:cNvSpPr>
            <a:spLocks noGrp="1"/>
          </p:cNvSpPr>
          <p:nvPr>
            <p:ph type="pic" idx="4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4" name="Google Shape;744;p111"/>
          <p:cNvSpPr>
            <a:spLocks noGrp="1"/>
          </p:cNvSpPr>
          <p:nvPr>
            <p:ph type="pic" idx="5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111"/>
          <p:cNvSpPr>
            <a:spLocks noGrp="1"/>
          </p:cNvSpPr>
          <p:nvPr>
            <p:ph type="pic" idx="6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6" name="Google Shape;746;p111"/>
          <p:cNvSpPr>
            <a:spLocks noGrp="1"/>
          </p:cNvSpPr>
          <p:nvPr>
            <p:ph type="pic" idx="7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7" name="Google Shape;747;p111"/>
          <p:cNvSpPr>
            <a:spLocks noGrp="1"/>
          </p:cNvSpPr>
          <p:nvPr>
            <p:ph type="pic" idx="8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and Contents Layout">
  <p:cSld name="2_Images and Contents Layout">
    <p:bg>
      <p:bgPr>
        <a:solidFill>
          <a:schemeClr val="accent2"/>
        </a:solidFill>
        <a:effectLst/>
      </p:bgPr>
    </p:bg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12"/>
          <p:cNvSpPr>
            <a:spLocks noGrp="1"/>
          </p:cNvSpPr>
          <p:nvPr>
            <p:ph type="pic" idx="2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0" name="Google Shape;750;p112"/>
          <p:cNvSpPr>
            <a:spLocks noGrp="1"/>
          </p:cNvSpPr>
          <p:nvPr>
            <p:ph type="pic" idx="3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Diapositiva de título">
  <p:cSld name="18_Diapositiva de títul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bg>
      <p:bgPr>
        <a:solidFill>
          <a:schemeClr val="accent4"/>
        </a:solidFill>
        <a:effectLst/>
      </p:bgPr>
    </p:bg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13"/>
          <p:cNvSpPr>
            <a:spLocks noGrp="1"/>
          </p:cNvSpPr>
          <p:nvPr>
            <p:ph type="pic" idx="2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14"/>
          <p:cNvSpPr>
            <a:spLocks noGrp="1"/>
          </p:cNvSpPr>
          <p:nvPr>
            <p:ph type="pic" idx="2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5" name="Google Shape;755;p114"/>
          <p:cNvSpPr>
            <a:spLocks noGrp="1"/>
          </p:cNvSpPr>
          <p:nvPr>
            <p:ph type="pic" idx="3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6" name="Google Shape;756;p114"/>
          <p:cNvSpPr>
            <a:spLocks noGrp="1"/>
          </p:cNvSpPr>
          <p:nvPr>
            <p:ph type="pic" idx="4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7" name="Google Shape;757;p114"/>
          <p:cNvSpPr/>
          <p:nvPr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s and Contents Layout">
  <p:cSld name="5_Images and Contents Layout">
    <p:bg>
      <p:bgPr>
        <a:solidFill>
          <a:schemeClr val="accent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15"/>
          <p:cNvSpPr>
            <a:spLocks noGrp="1"/>
          </p:cNvSpPr>
          <p:nvPr>
            <p:ph type="pic" idx="2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0" name="Google Shape;760;p115"/>
          <p:cNvSpPr>
            <a:spLocks noGrp="1"/>
          </p:cNvSpPr>
          <p:nvPr>
            <p:ph type="pic" idx="3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1" name="Google Shape;761;p115"/>
          <p:cNvSpPr>
            <a:spLocks noGrp="1"/>
          </p:cNvSpPr>
          <p:nvPr>
            <p:ph type="pic" idx="4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accent2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16"/>
          <p:cNvSpPr txBox="1">
            <a:spLocks noGrp="1"/>
          </p:cNvSpPr>
          <p:nvPr>
            <p:ph type="body" idx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4" name="Google Shape;764;p116"/>
          <p:cNvSpPr>
            <a:spLocks noGrp="1"/>
          </p:cNvSpPr>
          <p:nvPr>
            <p:ph type="pic" idx="2"/>
          </p:nvPr>
        </p:nvSpPr>
        <p:spPr>
          <a:xfrm>
            <a:off x="2946962" y="950248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5" name="Google Shape;765;p116"/>
          <p:cNvSpPr>
            <a:spLocks noGrp="1"/>
          </p:cNvSpPr>
          <p:nvPr>
            <p:ph type="pic" idx="3"/>
          </p:nvPr>
        </p:nvSpPr>
        <p:spPr>
          <a:xfrm>
            <a:off x="2946963" y="3208275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bg>
      <p:bgPr>
        <a:solidFill>
          <a:schemeClr val="accent4"/>
        </a:solidFill>
        <a:effectLst/>
      </p:bgPr>
    </p:bg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17"/>
          <p:cNvSpPr>
            <a:spLocks noGrp="1"/>
          </p:cNvSpPr>
          <p:nvPr>
            <p:ph type="pic" idx="2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8" name="Google Shape;768;p117"/>
          <p:cNvSpPr>
            <a:spLocks noGrp="1"/>
          </p:cNvSpPr>
          <p:nvPr>
            <p:ph type="pic" idx="3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9" name="Google Shape;769;p117"/>
          <p:cNvSpPr>
            <a:spLocks noGrp="1"/>
          </p:cNvSpPr>
          <p:nvPr>
            <p:ph type="pic" idx="4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and Contents Layout">
  <p:cSld name="8_Images and Contents Layout">
    <p:bg>
      <p:bgPr>
        <a:solidFill>
          <a:schemeClr val="accent2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18"/>
          <p:cNvSpPr txBox="1">
            <a:spLocks noGrp="1"/>
          </p:cNvSpPr>
          <p:nvPr>
            <p:ph type="body" idx="1"/>
          </p:nvPr>
        </p:nvSpPr>
        <p:spPr>
          <a:xfrm>
            <a:off x="0" y="190714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2" name="Google Shape;772;p118"/>
          <p:cNvSpPr txBox="1">
            <a:spLocks noGrp="1"/>
          </p:cNvSpPr>
          <p:nvPr>
            <p:ph type="body" idx="2"/>
          </p:nvPr>
        </p:nvSpPr>
        <p:spPr>
          <a:xfrm>
            <a:off x="0" y="795581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73" name="Google Shape;773;p118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4811" y="1393589"/>
            <a:ext cx="3368574" cy="4028652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118"/>
          <p:cNvSpPr>
            <a:spLocks noGrp="1"/>
          </p:cNvSpPr>
          <p:nvPr>
            <p:ph type="pic" idx="3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asic Layout">
  <p:cSld name="4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19"/>
          <p:cNvSpPr/>
          <p:nvPr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19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8" name="Google Shape;778;p119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rgbClr val="3F3F3F"/>
              </a:buClr>
              <a:buSzPts val="1470"/>
              <a:buFont typeface="Arial"/>
              <a:buNone/>
              <a:defRPr sz="147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79" name="Google Shape;779;p119" descr="D:\Fullppt\005-PNG이미지\노트북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665" y="1150144"/>
            <a:ext cx="6391830" cy="32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19"/>
          <p:cNvSpPr>
            <a:spLocks noGrp="1"/>
          </p:cNvSpPr>
          <p:nvPr>
            <p:ph type="pic" idx="3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20"/>
          <p:cNvSpPr txBox="1">
            <a:spLocks noGrp="1"/>
          </p:cNvSpPr>
          <p:nvPr>
            <p:ph type="body" idx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51"/>
              </a:spcBef>
              <a:spcAft>
                <a:spcPts val="0"/>
              </a:spcAft>
              <a:buClr>
                <a:srgbClr val="262626"/>
              </a:buClr>
              <a:buSzPts val="4253"/>
              <a:buFont typeface="Arial"/>
              <a:buNone/>
              <a:defRPr sz="425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ets layout">
  <p:cSld name="icon sets layout"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21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5" name="Google Shape;785;p121"/>
          <p:cNvSpPr/>
          <p:nvPr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21"/>
          <p:cNvSpPr/>
          <p:nvPr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21"/>
          <p:cNvSpPr/>
          <p:nvPr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s &amp; Contents Layout">
  <p:cSld name="10_Images &amp; Contents Layout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2"/>
          <p:cNvSpPr>
            <a:spLocks noGrp="1"/>
          </p:cNvSpPr>
          <p:nvPr>
            <p:ph type="pic" idx="2"/>
          </p:nvPr>
        </p:nvSpPr>
        <p:spPr>
          <a:xfrm>
            <a:off x="1339234" y="443280"/>
            <a:ext cx="2640949" cy="141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0" name="Google Shape;790;p122"/>
          <p:cNvSpPr/>
          <p:nvPr/>
        </p:nvSpPr>
        <p:spPr>
          <a:xfrm>
            <a:off x="0" y="0"/>
            <a:ext cx="1186117" cy="5400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1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22"/>
          <p:cNvSpPr>
            <a:spLocks noGrp="1"/>
          </p:cNvSpPr>
          <p:nvPr>
            <p:ph type="pic" idx="3"/>
          </p:nvPr>
        </p:nvSpPr>
        <p:spPr>
          <a:xfrm>
            <a:off x="1339234" y="1993355"/>
            <a:ext cx="2640949" cy="141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2" name="Google Shape;792;p122"/>
          <p:cNvSpPr>
            <a:spLocks noGrp="1"/>
          </p:cNvSpPr>
          <p:nvPr>
            <p:ph type="pic" idx="4"/>
          </p:nvPr>
        </p:nvSpPr>
        <p:spPr>
          <a:xfrm>
            <a:off x="1339234" y="3543431"/>
            <a:ext cx="2640949" cy="1417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Diapositiva de título">
  <p:cSld name="21_Diapositiva de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25"/>
          <p:cNvSpPr/>
          <p:nvPr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25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8" name="Google Shape;798;p125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26"/>
          <p:cNvSpPr/>
          <p:nvPr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126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2" name="Google Shape;802;p126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asic Layout">
  <p:cSld name="3_Basic Layout">
    <p:bg>
      <p:bgPr>
        <a:solidFill>
          <a:schemeClr val="accent2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127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5" name="Google Shape;805;p127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28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28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28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0" name="Google Shape;810;p128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asic Layout">
  <p:cSld name="6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29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29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4" name="Google Shape;814;p129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asic Layout">
  <p:cSld name="5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0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30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8" name="Google Shape;818;p130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9" name="Google Shape;819;p130"/>
          <p:cNvSpPr>
            <a:spLocks noGrp="1"/>
          </p:cNvSpPr>
          <p:nvPr>
            <p:ph type="pic" idx="3"/>
          </p:nvPr>
        </p:nvSpPr>
        <p:spPr>
          <a:xfrm>
            <a:off x="2834195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0" name="Google Shape;820;p130"/>
          <p:cNvSpPr>
            <a:spLocks noGrp="1"/>
          </p:cNvSpPr>
          <p:nvPr>
            <p:ph type="pic" idx="4"/>
          </p:nvPr>
        </p:nvSpPr>
        <p:spPr>
          <a:xfrm>
            <a:off x="5116428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1" name="Google Shape;821;p130"/>
          <p:cNvSpPr>
            <a:spLocks noGrp="1"/>
          </p:cNvSpPr>
          <p:nvPr>
            <p:ph type="pic" idx="5"/>
          </p:nvPr>
        </p:nvSpPr>
        <p:spPr>
          <a:xfrm>
            <a:off x="551962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2" name="Google Shape;822;p130"/>
          <p:cNvSpPr>
            <a:spLocks noGrp="1"/>
          </p:cNvSpPr>
          <p:nvPr>
            <p:ph type="pic" idx="6"/>
          </p:nvPr>
        </p:nvSpPr>
        <p:spPr>
          <a:xfrm>
            <a:off x="7398661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3" name="Google Shape;823;p130"/>
          <p:cNvSpPr/>
          <p:nvPr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30"/>
          <p:cNvSpPr/>
          <p:nvPr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30"/>
          <p:cNvSpPr/>
          <p:nvPr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30"/>
          <p:cNvSpPr/>
          <p:nvPr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Contents Layout">
  <p:cSld name="Images and Contents Layout">
    <p:bg>
      <p:bgPr>
        <a:solidFill>
          <a:schemeClr val="accent4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31"/>
          <p:cNvSpPr txBox="1">
            <a:spLocks noGrp="1"/>
          </p:cNvSpPr>
          <p:nvPr>
            <p:ph type="body" idx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9" name="Google Shape;829;p131"/>
          <p:cNvSpPr txBox="1">
            <a:spLocks noGrp="1"/>
          </p:cNvSpPr>
          <p:nvPr>
            <p:ph type="body" idx="2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504"/>
              </a:spcBef>
              <a:spcAft>
                <a:spcPts val="0"/>
              </a:spcAft>
              <a:buClr>
                <a:schemeClr val="lt1"/>
              </a:buClr>
              <a:buSzPts val="2520"/>
              <a:buFont typeface="Arial"/>
              <a:buNone/>
              <a:defRPr sz="252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0" name="Google Shape;830;p131"/>
          <p:cNvSpPr>
            <a:spLocks noGrp="1"/>
          </p:cNvSpPr>
          <p:nvPr>
            <p:ph type="pic" idx="3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1" name="Google Shape;831;p131"/>
          <p:cNvSpPr>
            <a:spLocks noGrp="1"/>
          </p:cNvSpPr>
          <p:nvPr>
            <p:ph type="pic" idx="4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2" name="Google Shape;832;p131"/>
          <p:cNvSpPr>
            <a:spLocks noGrp="1"/>
          </p:cNvSpPr>
          <p:nvPr>
            <p:ph type="pic" idx="5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3" name="Google Shape;833;p131"/>
          <p:cNvSpPr>
            <a:spLocks noGrp="1"/>
          </p:cNvSpPr>
          <p:nvPr>
            <p:ph type="pic" idx="6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4" name="Google Shape;834;p131"/>
          <p:cNvSpPr>
            <a:spLocks noGrp="1"/>
          </p:cNvSpPr>
          <p:nvPr>
            <p:ph type="pic" idx="7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5" name="Google Shape;835;p131"/>
          <p:cNvSpPr>
            <a:spLocks noGrp="1"/>
          </p:cNvSpPr>
          <p:nvPr>
            <p:ph type="pic" idx="8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and Contents Layout">
  <p:cSld name="2_Images and Contents Layout">
    <p:bg>
      <p:bgPr>
        <a:solidFill>
          <a:schemeClr val="accent2"/>
        </a:solidFill>
        <a:effectLst/>
      </p:bgPr>
    </p:bg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32"/>
          <p:cNvSpPr>
            <a:spLocks noGrp="1"/>
          </p:cNvSpPr>
          <p:nvPr>
            <p:ph type="pic" idx="2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8" name="Google Shape;838;p132"/>
          <p:cNvSpPr>
            <a:spLocks noGrp="1"/>
          </p:cNvSpPr>
          <p:nvPr>
            <p:ph type="pic" idx="3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bg>
      <p:bgPr>
        <a:solidFill>
          <a:schemeClr val="accent4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33"/>
          <p:cNvSpPr>
            <a:spLocks noGrp="1"/>
          </p:cNvSpPr>
          <p:nvPr>
            <p:ph type="pic" idx="2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apositiva de título">
  <p:cSld name="12_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34"/>
          <p:cNvSpPr>
            <a:spLocks noGrp="1"/>
          </p:cNvSpPr>
          <p:nvPr>
            <p:ph type="pic" idx="2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3" name="Google Shape;843;p134"/>
          <p:cNvSpPr>
            <a:spLocks noGrp="1"/>
          </p:cNvSpPr>
          <p:nvPr>
            <p:ph type="pic" idx="3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4" name="Google Shape;844;p134"/>
          <p:cNvSpPr>
            <a:spLocks noGrp="1"/>
          </p:cNvSpPr>
          <p:nvPr>
            <p:ph type="pic" idx="4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5" name="Google Shape;845;p134"/>
          <p:cNvSpPr/>
          <p:nvPr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s and Contents Layout">
  <p:cSld name="5_Images and Contents Layout">
    <p:bg>
      <p:bgPr>
        <a:solidFill>
          <a:schemeClr val="accent1"/>
        </a:solidFill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35"/>
          <p:cNvSpPr>
            <a:spLocks noGrp="1"/>
          </p:cNvSpPr>
          <p:nvPr>
            <p:ph type="pic" idx="2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8" name="Google Shape;848;p135"/>
          <p:cNvSpPr>
            <a:spLocks noGrp="1"/>
          </p:cNvSpPr>
          <p:nvPr>
            <p:ph type="pic" idx="3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9" name="Google Shape;849;p135"/>
          <p:cNvSpPr>
            <a:spLocks noGrp="1"/>
          </p:cNvSpPr>
          <p:nvPr>
            <p:ph type="pic" idx="4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accent2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36"/>
          <p:cNvSpPr txBox="1">
            <a:spLocks noGrp="1"/>
          </p:cNvSpPr>
          <p:nvPr>
            <p:ph type="body" idx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2" name="Google Shape;852;p136"/>
          <p:cNvSpPr>
            <a:spLocks noGrp="1"/>
          </p:cNvSpPr>
          <p:nvPr>
            <p:ph type="pic" idx="2"/>
          </p:nvPr>
        </p:nvSpPr>
        <p:spPr>
          <a:xfrm>
            <a:off x="2946962" y="950248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3" name="Google Shape;853;p136"/>
          <p:cNvSpPr>
            <a:spLocks noGrp="1"/>
          </p:cNvSpPr>
          <p:nvPr>
            <p:ph type="pic" idx="3"/>
          </p:nvPr>
        </p:nvSpPr>
        <p:spPr>
          <a:xfrm>
            <a:off x="2946963" y="3208275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bg>
      <p:bgPr>
        <a:solidFill>
          <a:schemeClr val="accent4"/>
        </a:solidFill>
        <a:effectLst/>
      </p:bgPr>
    </p:bg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37"/>
          <p:cNvSpPr>
            <a:spLocks noGrp="1"/>
          </p:cNvSpPr>
          <p:nvPr>
            <p:ph type="pic" idx="2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6" name="Google Shape;856;p137"/>
          <p:cNvSpPr>
            <a:spLocks noGrp="1"/>
          </p:cNvSpPr>
          <p:nvPr>
            <p:ph type="pic" idx="3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7" name="Google Shape;857;p137"/>
          <p:cNvSpPr>
            <a:spLocks noGrp="1"/>
          </p:cNvSpPr>
          <p:nvPr>
            <p:ph type="pic" idx="4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and Contents Layout">
  <p:cSld name="8_Images and Contents Layout">
    <p:bg>
      <p:bgPr>
        <a:solidFill>
          <a:schemeClr val="accent2"/>
        </a:solidFill>
        <a:effectLst/>
      </p:bgPr>
    </p:bg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38"/>
          <p:cNvSpPr txBox="1">
            <a:spLocks noGrp="1"/>
          </p:cNvSpPr>
          <p:nvPr>
            <p:ph type="body" idx="1"/>
          </p:nvPr>
        </p:nvSpPr>
        <p:spPr>
          <a:xfrm>
            <a:off x="0" y="190714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0" name="Google Shape;860;p138"/>
          <p:cNvSpPr txBox="1">
            <a:spLocks noGrp="1"/>
          </p:cNvSpPr>
          <p:nvPr>
            <p:ph type="body" idx="2"/>
          </p:nvPr>
        </p:nvSpPr>
        <p:spPr>
          <a:xfrm>
            <a:off x="0" y="795581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61" name="Google Shape;861;p138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4811" y="1393589"/>
            <a:ext cx="3368574" cy="4028652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138"/>
          <p:cNvSpPr>
            <a:spLocks noGrp="1"/>
          </p:cNvSpPr>
          <p:nvPr>
            <p:ph type="pic" idx="3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asic Layout">
  <p:cSld name="4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39"/>
          <p:cNvSpPr/>
          <p:nvPr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39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6" name="Google Shape;866;p139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rgbClr val="3F3F3F"/>
              </a:buClr>
              <a:buSzPts val="1470"/>
              <a:buFont typeface="Arial"/>
              <a:buNone/>
              <a:defRPr sz="147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67" name="Google Shape;867;p139" descr="D:\Fullppt\005-PNG이미지\노트북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665" y="1150144"/>
            <a:ext cx="6391830" cy="32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139"/>
          <p:cNvSpPr>
            <a:spLocks noGrp="1"/>
          </p:cNvSpPr>
          <p:nvPr>
            <p:ph type="pic" idx="3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40"/>
          <p:cNvSpPr txBox="1">
            <a:spLocks noGrp="1"/>
          </p:cNvSpPr>
          <p:nvPr>
            <p:ph type="body" idx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51"/>
              </a:spcBef>
              <a:spcAft>
                <a:spcPts val="0"/>
              </a:spcAft>
              <a:buClr>
                <a:srgbClr val="262626"/>
              </a:buClr>
              <a:buSzPts val="4253"/>
              <a:buFont typeface="Arial"/>
              <a:buNone/>
              <a:defRPr sz="425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ets layout">
  <p:cSld name="icon sets layout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41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3" name="Google Shape;873;p141"/>
          <p:cNvSpPr/>
          <p:nvPr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41"/>
          <p:cNvSpPr/>
          <p:nvPr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1"/>
          <p:cNvSpPr/>
          <p:nvPr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Diapositiva de título">
  <p:cSld name="17_Diapositiva de títul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60"/>
          <p:cNvPicPr preferRelativeResize="0"/>
          <p:nvPr/>
        </p:nvPicPr>
        <p:blipFill rotWithShape="1">
          <a:blip r:embed="rId2">
            <a:alphaModFix/>
          </a:blip>
          <a:srcRect l="365" t="7065" r="-365" b="11397"/>
          <a:stretch/>
        </p:blipFill>
        <p:spPr>
          <a:xfrm>
            <a:off x="-1" y="0"/>
            <a:ext cx="9901485" cy="5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hyperlink" Target="https://plantillaspowerpoint.org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1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1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1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1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1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58280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9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9442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5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5"/>
              <a:buFont typeface="Calibri"/>
              <a:buNone/>
              <a:defRPr sz="34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7" name="Google Shape;627;p65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617" algn="l" rtl="0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 sz="22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8615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861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8" name="Google Shape;628;p65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9" name="Google Shape;629;p65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0" name="Google Shape;630;p65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8280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9442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58280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379442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png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4.png"/><Relationship Id="rId5" Type="http://schemas.openxmlformats.org/officeDocument/2006/relationships/image" Target="../media/image54.png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chart" Target="../charts/chart3.xml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9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9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772363" y="4380746"/>
            <a:ext cx="4949487" cy="1066138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1"/>
          <p:cNvSpPr txBox="1"/>
          <p:nvPr/>
        </p:nvSpPr>
        <p:spPr>
          <a:xfrm>
            <a:off x="3093344" y="1867322"/>
            <a:ext cx="630408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2BA7DF"/>
                </a:solidFill>
                <a:latin typeface="Arimo"/>
                <a:ea typeface="Arimo"/>
                <a:cs typeface="Arimo"/>
                <a:sym typeface="Arimo"/>
              </a:rPr>
              <a:t>Free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2BA7DF"/>
                </a:solidFill>
                <a:latin typeface="Arimo"/>
                <a:ea typeface="Arimo"/>
                <a:cs typeface="Arimo"/>
                <a:sym typeface="Arimo"/>
              </a:rPr>
              <a:t>Templates</a:t>
            </a:r>
            <a:endParaRPr sz="5400" b="0" i="0" u="none" strike="noStrike" cap="none">
              <a:solidFill>
                <a:srgbClr val="2BA7D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883" name="Google Shape;883;p1"/>
          <p:cNvSpPr txBox="1"/>
          <p:nvPr/>
        </p:nvSpPr>
        <p:spPr>
          <a:xfrm>
            <a:off x="3079025" y="3795971"/>
            <a:ext cx="630408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141E2A"/>
                </a:solidFill>
                <a:latin typeface="Arial"/>
                <a:ea typeface="Arial"/>
                <a:cs typeface="Arial"/>
                <a:sym typeface="Arial"/>
              </a:rPr>
              <a:t>Insert the Sub Title of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141E2A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1600" b="0" i="0" u="none" strike="noStrike" cap="none">
              <a:solidFill>
                <a:srgbClr val="141E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"/>
          <p:cNvSpPr txBox="1"/>
          <p:nvPr/>
        </p:nvSpPr>
        <p:spPr>
          <a:xfrm>
            <a:off x="-2027336" y="472235"/>
            <a:ext cx="1144927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ED6945"/>
                </a:solidFill>
                <a:latin typeface="Open Sans"/>
                <a:ea typeface="Open Sans"/>
                <a:cs typeface="Open Sans"/>
                <a:sym typeface="Open Sans"/>
              </a:rPr>
              <a:t>GLOBAL WARMING</a:t>
            </a:r>
            <a:endParaRPr sz="5400" b="1" i="0" u="none" strike="noStrike" cap="none">
              <a:solidFill>
                <a:srgbClr val="ED694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85" name="Google Shape;8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0669" y="1692998"/>
            <a:ext cx="5479825" cy="3743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0"/>
          <p:cNvSpPr/>
          <p:nvPr/>
        </p:nvSpPr>
        <p:spPr>
          <a:xfrm>
            <a:off x="497584" y="438633"/>
            <a:ext cx="3295650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1E4E7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de Tema</a:t>
            </a:r>
            <a:endParaRPr sz="2800" b="1">
              <a:solidFill>
                <a:srgbClr val="1E4E79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50" name="Google Shape;1250;p10"/>
          <p:cNvSpPr/>
          <p:nvPr/>
        </p:nvSpPr>
        <p:spPr>
          <a:xfrm>
            <a:off x="6517109" y="1734857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251" name="Google Shape;1251;p10"/>
          <p:cNvSpPr/>
          <p:nvPr/>
        </p:nvSpPr>
        <p:spPr>
          <a:xfrm>
            <a:off x="497584" y="1734857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252" name="Google Shape;1252;p10"/>
          <p:cNvSpPr/>
          <p:nvPr/>
        </p:nvSpPr>
        <p:spPr>
          <a:xfrm>
            <a:off x="497584" y="3750707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1253" name="Google Shape;1253;p10"/>
          <p:cNvSpPr/>
          <p:nvPr/>
        </p:nvSpPr>
        <p:spPr>
          <a:xfrm>
            <a:off x="6517109" y="3750707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pic>
        <p:nvPicPr>
          <p:cNvPr id="1254" name="Google Shape;125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0725" y="682279"/>
            <a:ext cx="3326750" cy="4679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" name="Google Shape;1259;p11"/>
          <p:cNvGrpSpPr/>
          <p:nvPr/>
        </p:nvGrpSpPr>
        <p:grpSpPr>
          <a:xfrm>
            <a:off x="3475737" y="1548209"/>
            <a:ext cx="6231726" cy="3170095"/>
            <a:chOff x="2193076" y="1847885"/>
            <a:chExt cx="5354538" cy="2723867"/>
          </a:xfrm>
        </p:grpSpPr>
        <p:sp>
          <p:nvSpPr>
            <p:cNvPr id="1260" name="Google Shape;1260;p11"/>
            <p:cNvSpPr/>
            <p:nvPr/>
          </p:nvSpPr>
          <p:spPr>
            <a:xfrm rot="10800000" flipH="1">
              <a:off x="3917718" y="3621760"/>
              <a:ext cx="1634856" cy="6539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1"/>
            <p:cNvSpPr/>
            <p:nvPr/>
          </p:nvSpPr>
          <p:spPr>
            <a:xfrm rot="10800000" flipH="1">
              <a:off x="2193076" y="3917809"/>
              <a:ext cx="1634856" cy="6539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1"/>
            <p:cNvSpPr/>
            <p:nvPr/>
          </p:nvSpPr>
          <p:spPr>
            <a:xfrm>
              <a:off x="3553560" y="3619344"/>
              <a:ext cx="237797" cy="23779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5278200" y="3323295"/>
              <a:ext cx="237797" cy="23779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4" name="Google Shape;1264;p11"/>
            <p:cNvGrpSpPr/>
            <p:nvPr/>
          </p:nvGrpSpPr>
          <p:grpSpPr>
            <a:xfrm>
              <a:off x="4113939" y="3821341"/>
              <a:ext cx="1684195" cy="478550"/>
              <a:chOff x="1130802" y="5532147"/>
              <a:chExt cx="2039754" cy="579579"/>
            </a:xfrm>
          </p:grpSpPr>
          <p:sp>
            <p:nvSpPr>
              <p:cNvPr id="1265" name="Google Shape;1265;p11"/>
              <p:cNvSpPr txBox="1"/>
              <p:nvPr/>
            </p:nvSpPr>
            <p:spPr>
              <a:xfrm>
                <a:off x="1130802" y="5532147"/>
                <a:ext cx="2039754" cy="320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02 CONTENTS</a:t>
                </a:r>
                <a:endParaRPr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11"/>
              <p:cNvSpPr txBox="1"/>
              <p:nvPr/>
            </p:nvSpPr>
            <p:spPr>
              <a:xfrm>
                <a:off x="1236204" y="5834727"/>
                <a:ext cx="169776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 Here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267" name="Google Shape;1267;p11"/>
            <p:cNvCxnSpPr/>
            <p:nvPr/>
          </p:nvCxnSpPr>
          <p:spPr>
            <a:xfrm rot="10800000" flipH="1">
              <a:off x="2206286" y="2447120"/>
              <a:ext cx="9382" cy="1486233"/>
            </a:xfrm>
            <a:prstGeom prst="straightConnector1">
              <a:avLst/>
            </a:prstGeom>
            <a:noFill/>
            <a:ln w="254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cxnSp>
          <p:nvCxnSpPr>
            <p:cNvPr id="1268" name="Google Shape;1268;p11"/>
            <p:cNvCxnSpPr/>
            <p:nvPr/>
          </p:nvCxnSpPr>
          <p:spPr>
            <a:xfrm rot="10800000" flipH="1">
              <a:off x="3929014" y="2146350"/>
              <a:ext cx="9382" cy="1486233"/>
            </a:xfrm>
            <a:prstGeom prst="straightConnector1">
              <a:avLst/>
            </a:prstGeom>
            <a:noFill/>
            <a:ln w="254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grpSp>
          <p:nvGrpSpPr>
            <p:cNvPr id="1269" name="Google Shape;1269;p11"/>
            <p:cNvGrpSpPr/>
            <p:nvPr/>
          </p:nvGrpSpPr>
          <p:grpSpPr>
            <a:xfrm>
              <a:off x="2353482" y="2672533"/>
              <a:ext cx="1512887" cy="1057489"/>
              <a:chOff x="4965552" y="1736224"/>
              <a:chExt cx="1374974" cy="1280741"/>
            </a:xfrm>
          </p:grpSpPr>
          <p:sp>
            <p:nvSpPr>
              <p:cNvPr id="1270" name="Google Shape;1270;p11"/>
              <p:cNvSpPr txBox="1"/>
              <p:nvPr/>
            </p:nvSpPr>
            <p:spPr>
              <a:xfrm>
                <a:off x="4965552" y="2001302"/>
                <a:ext cx="1374974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appeal to your Presentations. 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11"/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2" name="Google Shape;1272;p11"/>
            <p:cNvGrpSpPr/>
            <p:nvPr/>
          </p:nvGrpSpPr>
          <p:grpSpPr>
            <a:xfrm>
              <a:off x="4089897" y="2377922"/>
              <a:ext cx="1512887" cy="1234534"/>
              <a:chOff x="4965552" y="1736224"/>
              <a:chExt cx="1374974" cy="1495163"/>
            </a:xfrm>
          </p:grpSpPr>
          <p:sp>
            <p:nvSpPr>
              <p:cNvPr id="1273" name="Google Shape;1273;p11"/>
              <p:cNvSpPr txBox="1"/>
              <p:nvPr/>
            </p:nvSpPr>
            <p:spPr>
              <a:xfrm>
                <a:off x="4965552" y="2001302"/>
                <a:ext cx="1374974" cy="12300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to your Presentations. 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11"/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5" name="Google Shape;1275;p11"/>
            <p:cNvSpPr/>
            <p:nvPr/>
          </p:nvSpPr>
          <p:spPr>
            <a:xfrm rot="10800000" flipH="1">
              <a:off x="5667687" y="3323295"/>
              <a:ext cx="1634856" cy="653943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76" name="Google Shape;1276;p11"/>
            <p:cNvGrpSpPr/>
            <p:nvPr/>
          </p:nvGrpSpPr>
          <p:grpSpPr>
            <a:xfrm>
              <a:off x="2364171" y="4082404"/>
              <a:ext cx="1684195" cy="478550"/>
              <a:chOff x="1130802" y="5532147"/>
              <a:chExt cx="2039754" cy="579579"/>
            </a:xfrm>
          </p:grpSpPr>
          <p:sp>
            <p:nvSpPr>
              <p:cNvPr id="1277" name="Google Shape;1277;p11"/>
              <p:cNvSpPr txBox="1"/>
              <p:nvPr/>
            </p:nvSpPr>
            <p:spPr>
              <a:xfrm>
                <a:off x="1130802" y="5532147"/>
                <a:ext cx="2039754" cy="320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C55A11"/>
                    </a:solidFill>
                    <a:latin typeface="Arial"/>
                    <a:ea typeface="Arial"/>
                    <a:cs typeface="Arial"/>
                    <a:sym typeface="Arial"/>
                  </a:rPr>
                  <a:t>01 CONTENTS</a:t>
                </a:r>
                <a:endParaRPr sz="1400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11"/>
              <p:cNvSpPr txBox="1"/>
              <p:nvPr/>
            </p:nvSpPr>
            <p:spPr>
              <a:xfrm>
                <a:off x="1236204" y="5834727"/>
                <a:ext cx="169776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 Here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279" name="Google Shape;1279;p11"/>
            <p:cNvCxnSpPr/>
            <p:nvPr/>
          </p:nvCxnSpPr>
          <p:spPr>
            <a:xfrm rot="10800000" flipH="1">
              <a:off x="5678983" y="1847885"/>
              <a:ext cx="9382" cy="1486233"/>
            </a:xfrm>
            <a:prstGeom prst="straightConnector1">
              <a:avLst/>
            </a:prstGeom>
            <a:noFill/>
            <a:ln w="25400" cap="flat" cmpd="sng">
              <a:solidFill>
                <a:srgbClr val="ED7D31"/>
              </a:solidFill>
              <a:prstDash val="solid"/>
              <a:miter lim="800000"/>
              <a:headEnd type="none" w="sm" len="sm"/>
              <a:tailEnd type="oval" w="lg" len="lg"/>
            </a:ln>
          </p:spPr>
        </p:cxnSp>
        <p:sp>
          <p:nvSpPr>
            <p:cNvPr id="1280" name="Google Shape;1280;p11"/>
            <p:cNvSpPr/>
            <p:nvPr/>
          </p:nvSpPr>
          <p:spPr>
            <a:xfrm>
              <a:off x="7041039" y="3013308"/>
              <a:ext cx="237797" cy="237796"/>
            </a:xfrm>
            <a:custGeom>
              <a:avLst/>
              <a:gdLst/>
              <a:ahLst/>
              <a:cxnLst/>
              <a:rect l="l" t="t" r="r" b="b"/>
              <a:pathLst>
                <a:path w="648072" h="648072" extrusionOk="0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1" name="Google Shape;1281;p11"/>
            <p:cNvGrpSpPr/>
            <p:nvPr/>
          </p:nvGrpSpPr>
          <p:grpSpPr>
            <a:xfrm>
              <a:off x="5840961" y="2066497"/>
              <a:ext cx="1512887" cy="1057489"/>
              <a:chOff x="4965552" y="1736224"/>
              <a:chExt cx="1374974" cy="1280741"/>
            </a:xfrm>
          </p:grpSpPr>
          <p:sp>
            <p:nvSpPr>
              <p:cNvPr id="1282" name="Google Shape;1282;p11"/>
              <p:cNvSpPr txBox="1"/>
              <p:nvPr/>
            </p:nvSpPr>
            <p:spPr>
              <a:xfrm>
                <a:off x="4965552" y="2001302"/>
                <a:ext cx="1374974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appeal to your Presentations.  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11"/>
              <p:cNvSpPr txBox="1"/>
              <p:nvPr/>
            </p:nvSpPr>
            <p:spPr>
              <a:xfrm>
                <a:off x="4965552" y="1736224"/>
                <a:ext cx="137497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4" name="Google Shape;1284;p11"/>
            <p:cNvGrpSpPr/>
            <p:nvPr/>
          </p:nvGrpSpPr>
          <p:grpSpPr>
            <a:xfrm>
              <a:off x="5863419" y="3509797"/>
              <a:ext cx="1684195" cy="478550"/>
              <a:chOff x="1130802" y="5532147"/>
              <a:chExt cx="2039754" cy="579579"/>
            </a:xfrm>
          </p:grpSpPr>
          <p:sp>
            <p:nvSpPr>
              <p:cNvPr id="1285" name="Google Shape;1285;p11"/>
              <p:cNvSpPr txBox="1"/>
              <p:nvPr/>
            </p:nvSpPr>
            <p:spPr>
              <a:xfrm>
                <a:off x="1130802" y="5532147"/>
                <a:ext cx="2039754" cy="3202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C55A11"/>
                    </a:solidFill>
                    <a:latin typeface="Arial"/>
                    <a:ea typeface="Arial"/>
                    <a:cs typeface="Arial"/>
                    <a:sym typeface="Arial"/>
                  </a:rPr>
                  <a:t>03 CONTENTS</a:t>
                </a:r>
                <a:endParaRPr sz="1400">
                  <a:solidFill>
                    <a:srgbClr val="C55A1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11"/>
              <p:cNvSpPr txBox="1"/>
              <p:nvPr/>
            </p:nvSpPr>
            <p:spPr>
              <a:xfrm>
                <a:off x="1236204" y="5834727"/>
                <a:ext cx="169776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Add Text Here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87" name="Google Shape;1287;p11"/>
          <p:cNvSpPr txBox="1"/>
          <p:nvPr/>
        </p:nvSpPr>
        <p:spPr>
          <a:xfrm>
            <a:off x="-3347987" y="34679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8" name="Google Shape;128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97" y="5098160"/>
            <a:ext cx="9505056" cy="338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777" y="1979976"/>
            <a:ext cx="2674546" cy="2541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Google Shape;1295;p12"/>
          <p:cNvGrpSpPr/>
          <p:nvPr/>
        </p:nvGrpSpPr>
        <p:grpSpPr>
          <a:xfrm>
            <a:off x="2536203" y="1693918"/>
            <a:ext cx="4207970" cy="3140449"/>
            <a:chOff x="2503605" y="1566030"/>
            <a:chExt cx="4551989" cy="3397192"/>
          </a:xfrm>
        </p:grpSpPr>
        <p:grpSp>
          <p:nvGrpSpPr>
            <p:cNvPr id="1296" name="Google Shape;1296;p12"/>
            <p:cNvGrpSpPr/>
            <p:nvPr/>
          </p:nvGrpSpPr>
          <p:grpSpPr>
            <a:xfrm>
              <a:off x="3366660" y="1966836"/>
              <a:ext cx="2996386" cy="2996386"/>
              <a:chOff x="3366660" y="1966836"/>
              <a:chExt cx="2996386" cy="2996386"/>
            </a:xfrm>
          </p:grpSpPr>
          <p:sp>
            <p:nvSpPr>
              <p:cNvPr id="1297" name="Google Shape;1297;p12"/>
              <p:cNvSpPr/>
              <p:nvPr/>
            </p:nvSpPr>
            <p:spPr>
              <a:xfrm>
                <a:off x="3366660" y="1966836"/>
                <a:ext cx="2996386" cy="2996386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12"/>
              <p:cNvSpPr/>
              <p:nvPr/>
            </p:nvSpPr>
            <p:spPr>
              <a:xfrm>
                <a:off x="3526467" y="2126643"/>
                <a:ext cx="2675345" cy="2675345"/>
              </a:xfrm>
              <a:prstGeom prst="ellipse">
                <a:avLst/>
              </a:prstGeom>
              <a:solidFill>
                <a:srgbClr val="3433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12"/>
              <p:cNvSpPr/>
              <p:nvPr/>
            </p:nvSpPr>
            <p:spPr>
              <a:xfrm>
                <a:off x="3526467" y="2409160"/>
                <a:ext cx="2675345" cy="2173094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949" extrusionOk="0">
                    <a:moveTo>
                      <a:pt x="148" y="205"/>
                    </a:move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42" y="190"/>
                      <a:pt x="142" y="190"/>
                      <a:pt x="142" y="190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lose/>
                    <a:moveTo>
                      <a:pt x="350" y="382"/>
                    </a:moveTo>
                    <a:cubicBezTo>
                      <a:pt x="312" y="375"/>
                      <a:pt x="312" y="375"/>
                      <a:pt x="312" y="375"/>
                    </a:cubicBezTo>
                    <a:cubicBezTo>
                      <a:pt x="328" y="346"/>
                      <a:pt x="328" y="346"/>
                      <a:pt x="328" y="346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3" y="358"/>
                      <a:pt x="333" y="358"/>
                      <a:pt x="333" y="358"/>
                    </a:cubicBezTo>
                    <a:cubicBezTo>
                      <a:pt x="339" y="361"/>
                      <a:pt x="339" y="361"/>
                      <a:pt x="339" y="361"/>
                    </a:cubicBezTo>
                    <a:cubicBezTo>
                      <a:pt x="346" y="360"/>
                      <a:pt x="346" y="360"/>
                      <a:pt x="346" y="360"/>
                    </a:cubicBezTo>
                    <a:cubicBezTo>
                      <a:pt x="350" y="382"/>
                      <a:pt x="350" y="382"/>
                      <a:pt x="350" y="382"/>
                    </a:cubicBezTo>
                    <a:close/>
                    <a:moveTo>
                      <a:pt x="294" y="47"/>
                    </a:moveTo>
                    <a:cubicBezTo>
                      <a:pt x="288" y="45"/>
                      <a:pt x="288" y="45"/>
                      <a:pt x="288" y="45"/>
                    </a:cubicBezTo>
                    <a:cubicBezTo>
                      <a:pt x="302" y="35"/>
                      <a:pt x="302" y="35"/>
                      <a:pt x="302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3" y="25"/>
                      <a:pt x="313" y="25"/>
                      <a:pt x="313" y="25"/>
                    </a:cubicBezTo>
                    <a:cubicBezTo>
                      <a:pt x="322" y="22"/>
                      <a:pt x="322" y="22"/>
                      <a:pt x="322" y="22"/>
                    </a:cubicBezTo>
                    <a:cubicBezTo>
                      <a:pt x="340" y="20"/>
                      <a:pt x="340" y="20"/>
                      <a:pt x="340" y="20"/>
                    </a:cubicBezTo>
                    <a:cubicBezTo>
                      <a:pt x="346" y="10"/>
                      <a:pt x="346" y="10"/>
                      <a:pt x="346" y="10"/>
                    </a:cubicBezTo>
                    <a:cubicBezTo>
                      <a:pt x="359" y="9"/>
                      <a:pt x="359" y="9"/>
                      <a:pt x="359" y="9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94" y="3"/>
                      <a:pt x="394" y="3"/>
                      <a:pt x="394" y="3"/>
                    </a:cubicBezTo>
                    <a:cubicBezTo>
                      <a:pt x="391" y="6"/>
                      <a:pt x="391" y="6"/>
                      <a:pt x="391" y="6"/>
                    </a:cubicBezTo>
                    <a:cubicBezTo>
                      <a:pt x="393" y="7"/>
                      <a:pt x="393" y="7"/>
                      <a:pt x="393" y="7"/>
                    </a:cubicBezTo>
                    <a:cubicBezTo>
                      <a:pt x="391" y="10"/>
                      <a:pt x="391" y="10"/>
                      <a:pt x="391" y="10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84" y="14"/>
                      <a:pt x="384" y="14"/>
                      <a:pt x="384" y="14"/>
                    </a:cubicBezTo>
                    <a:cubicBezTo>
                      <a:pt x="391" y="11"/>
                      <a:pt x="391" y="11"/>
                      <a:pt x="391" y="11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6" y="13"/>
                      <a:pt x="396" y="13"/>
                      <a:pt x="396" y="13"/>
                    </a:cubicBezTo>
                    <a:cubicBezTo>
                      <a:pt x="395" y="10"/>
                      <a:pt x="395" y="10"/>
                      <a:pt x="395" y="10"/>
                    </a:cubicBezTo>
                    <a:cubicBezTo>
                      <a:pt x="402" y="12"/>
                      <a:pt x="402" y="12"/>
                      <a:pt x="402" y="12"/>
                    </a:cubicBezTo>
                    <a:cubicBezTo>
                      <a:pt x="404" y="22"/>
                      <a:pt x="404" y="22"/>
                      <a:pt x="404" y="22"/>
                    </a:cubicBezTo>
                    <a:cubicBezTo>
                      <a:pt x="406" y="10"/>
                      <a:pt x="406" y="10"/>
                      <a:pt x="406" y="10"/>
                    </a:cubicBezTo>
                    <a:cubicBezTo>
                      <a:pt x="412" y="10"/>
                      <a:pt x="412" y="10"/>
                      <a:pt x="412" y="10"/>
                    </a:cubicBezTo>
                    <a:cubicBezTo>
                      <a:pt x="412" y="8"/>
                      <a:pt x="412" y="8"/>
                      <a:pt x="412" y="8"/>
                    </a:cubicBezTo>
                    <a:cubicBezTo>
                      <a:pt x="422" y="10"/>
                      <a:pt x="422" y="10"/>
                      <a:pt x="422" y="10"/>
                    </a:cubicBezTo>
                    <a:cubicBezTo>
                      <a:pt x="423" y="22"/>
                      <a:pt x="423" y="22"/>
                      <a:pt x="423" y="22"/>
                    </a:cubicBezTo>
                    <a:cubicBezTo>
                      <a:pt x="431" y="32"/>
                      <a:pt x="431" y="32"/>
                      <a:pt x="431" y="32"/>
                    </a:cubicBezTo>
                    <a:cubicBezTo>
                      <a:pt x="429" y="37"/>
                      <a:pt x="429" y="37"/>
                      <a:pt x="429" y="37"/>
                    </a:cubicBezTo>
                    <a:cubicBezTo>
                      <a:pt x="437" y="45"/>
                      <a:pt x="437" y="45"/>
                      <a:pt x="437" y="45"/>
                    </a:cubicBezTo>
                    <a:cubicBezTo>
                      <a:pt x="440" y="43"/>
                      <a:pt x="440" y="43"/>
                      <a:pt x="440" y="43"/>
                    </a:cubicBezTo>
                    <a:cubicBezTo>
                      <a:pt x="450" y="46"/>
                      <a:pt x="450" y="46"/>
                      <a:pt x="450" y="46"/>
                    </a:cubicBezTo>
                    <a:cubicBezTo>
                      <a:pt x="454" y="52"/>
                      <a:pt x="454" y="52"/>
                      <a:pt x="454" y="52"/>
                    </a:cubicBezTo>
                    <a:cubicBezTo>
                      <a:pt x="472" y="82"/>
                      <a:pt x="472" y="82"/>
                      <a:pt x="472" y="82"/>
                    </a:cubicBezTo>
                    <a:cubicBezTo>
                      <a:pt x="474" y="85"/>
                      <a:pt x="474" y="85"/>
                      <a:pt x="474" y="85"/>
                    </a:cubicBezTo>
                    <a:cubicBezTo>
                      <a:pt x="467" y="88"/>
                      <a:pt x="467" y="88"/>
                      <a:pt x="467" y="88"/>
                    </a:cubicBezTo>
                    <a:cubicBezTo>
                      <a:pt x="480" y="96"/>
                      <a:pt x="480" y="96"/>
                      <a:pt x="480" y="96"/>
                    </a:cubicBezTo>
                    <a:cubicBezTo>
                      <a:pt x="485" y="103"/>
                      <a:pt x="485" y="103"/>
                      <a:pt x="485" y="103"/>
                    </a:cubicBezTo>
                    <a:cubicBezTo>
                      <a:pt x="493" y="104"/>
                      <a:pt x="493" y="104"/>
                      <a:pt x="493" y="104"/>
                    </a:cubicBezTo>
                    <a:cubicBezTo>
                      <a:pt x="501" y="114"/>
                      <a:pt x="501" y="114"/>
                      <a:pt x="501" y="114"/>
                    </a:cubicBezTo>
                    <a:cubicBezTo>
                      <a:pt x="500" y="114"/>
                      <a:pt x="498" y="116"/>
                      <a:pt x="497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83" y="117"/>
                      <a:pt x="483" y="117"/>
                      <a:pt x="483" y="117"/>
                    </a:cubicBezTo>
                    <a:cubicBezTo>
                      <a:pt x="473" y="110"/>
                      <a:pt x="473" y="110"/>
                      <a:pt x="473" y="110"/>
                    </a:cubicBezTo>
                    <a:cubicBezTo>
                      <a:pt x="470" y="112"/>
                      <a:pt x="470" y="112"/>
                      <a:pt x="470" y="112"/>
                    </a:cubicBezTo>
                    <a:cubicBezTo>
                      <a:pt x="476" y="117"/>
                      <a:pt x="476" y="117"/>
                      <a:pt x="476" y="117"/>
                    </a:cubicBezTo>
                    <a:cubicBezTo>
                      <a:pt x="466" y="128"/>
                      <a:pt x="466" y="128"/>
                      <a:pt x="466" y="128"/>
                    </a:cubicBezTo>
                    <a:cubicBezTo>
                      <a:pt x="471" y="128"/>
                      <a:pt x="471" y="128"/>
                      <a:pt x="471" y="128"/>
                    </a:cubicBezTo>
                    <a:cubicBezTo>
                      <a:pt x="478" y="120"/>
                      <a:pt x="478" y="120"/>
                      <a:pt x="478" y="120"/>
                    </a:cubicBezTo>
                    <a:cubicBezTo>
                      <a:pt x="482" y="120"/>
                      <a:pt x="482" y="120"/>
                      <a:pt x="482" y="120"/>
                    </a:cubicBezTo>
                    <a:cubicBezTo>
                      <a:pt x="481" y="122"/>
                      <a:pt x="481" y="122"/>
                      <a:pt x="481" y="122"/>
                    </a:cubicBezTo>
                    <a:cubicBezTo>
                      <a:pt x="497" y="119"/>
                      <a:pt x="497" y="119"/>
                      <a:pt x="497" y="119"/>
                    </a:cubicBezTo>
                    <a:cubicBezTo>
                      <a:pt x="488" y="138"/>
                      <a:pt x="488" y="138"/>
                      <a:pt x="488" y="138"/>
                    </a:cubicBezTo>
                    <a:cubicBezTo>
                      <a:pt x="466" y="155"/>
                      <a:pt x="466" y="155"/>
                      <a:pt x="466" y="155"/>
                    </a:cubicBezTo>
                    <a:cubicBezTo>
                      <a:pt x="457" y="151"/>
                      <a:pt x="457" y="151"/>
                      <a:pt x="457" y="151"/>
                    </a:cubicBezTo>
                    <a:cubicBezTo>
                      <a:pt x="451" y="174"/>
                      <a:pt x="451" y="174"/>
                      <a:pt x="451" y="174"/>
                    </a:cubicBezTo>
                    <a:cubicBezTo>
                      <a:pt x="415" y="191"/>
                      <a:pt x="415" y="191"/>
                      <a:pt x="415" y="191"/>
                    </a:cubicBezTo>
                    <a:cubicBezTo>
                      <a:pt x="418" y="213"/>
                      <a:pt x="418" y="213"/>
                      <a:pt x="418" y="213"/>
                    </a:cubicBezTo>
                    <a:cubicBezTo>
                      <a:pt x="409" y="225"/>
                      <a:pt x="409" y="225"/>
                      <a:pt x="409" y="225"/>
                    </a:cubicBezTo>
                    <a:cubicBezTo>
                      <a:pt x="404" y="254"/>
                      <a:pt x="404" y="254"/>
                      <a:pt x="404" y="254"/>
                    </a:cubicBezTo>
                    <a:cubicBezTo>
                      <a:pt x="391" y="255"/>
                      <a:pt x="391" y="255"/>
                      <a:pt x="391" y="255"/>
                    </a:cubicBezTo>
                    <a:cubicBezTo>
                      <a:pt x="384" y="245"/>
                      <a:pt x="384" y="245"/>
                      <a:pt x="384" y="245"/>
                    </a:cubicBezTo>
                    <a:cubicBezTo>
                      <a:pt x="370" y="250"/>
                      <a:pt x="370" y="250"/>
                      <a:pt x="370" y="250"/>
                    </a:cubicBezTo>
                    <a:cubicBezTo>
                      <a:pt x="358" y="245"/>
                      <a:pt x="358" y="245"/>
                      <a:pt x="358" y="245"/>
                    </a:cubicBezTo>
                    <a:cubicBezTo>
                      <a:pt x="331" y="202"/>
                      <a:pt x="331" y="202"/>
                      <a:pt x="331" y="202"/>
                    </a:cubicBezTo>
                    <a:cubicBezTo>
                      <a:pt x="322" y="200"/>
                      <a:pt x="322" y="200"/>
                      <a:pt x="322" y="200"/>
                    </a:cubicBezTo>
                    <a:cubicBezTo>
                      <a:pt x="321" y="173"/>
                      <a:pt x="321" y="173"/>
                      <a:pt x="321" y="173"/>
                    </a:cubicBezTo>
                    <a:cubicBezTo>
                      <a:pt x="334" y="168"/>
                      <a:pt x="334" y="168"/>
                      <a:pt x="334" y="168"/>
                    </a:cubicBezTo>
                    <a:cubicBezTo>
                      <a:pt x="335" y="162"/>
                      <a:pt x="335" y="162"/>
                      <a:pt x="335" y="162"/>
                    </a:cubicBezTo>
                    <a:cubicBezTo>
                      <a:pt x="317" y="159"/>
                      <a:pt x="317" y="159"/>
                      <a:pt x="317" y="159"/>
                    </a:cubicBezTo>
                    <a:cubicBezTo>
                      <a:pt x="319" y="149"/>
                      <a:pt x="319" y="149"/>
                      <a:pt x="319" y="149"/>
                    </a:cubicBezTo>
                    <a:cubicBezTo>
                      <a:pt x="324" y="148"/>
                      <a:pt x="324" y="148"/>
                      <a:pt x="324" y="148"/>
                    </a:cubicBezTo>
                    <a:cubicBezTo>
                      <a:pt x="339" y="148"/>
                      <a:pt x="339" y="148"/>
                      <a:pt x="339" y="148"/>
                    </a:cubicBezTo>
                    <a:cubicBezTo>
                      <a:pt x="327" y="133"/>
                      <a:pt x="327" y="133"/>
                      <a:pt x="327" y="133"/>
                    </a:cubicBezTo>
                    <a:cubicBezTo>
                      <a:pt x="325" y="136"/>
                      <a:pt x="325" y="136"/>
                      <a:pt x="325" y="136"/>
                    </a:cubicBezTo>
                    <a:cubicBezTo>
                      <a:pt x="304" y="94"/>
                      <a:pt x="304" y="94"/>
                      <a:pt x="304" y="94"/>
                    </a:cubicBezTo>
                    <a:cubicBezTo>
                      <a:pt x="274" y="86"/>
                      <a:pt x="274" y="86"/>
                      <a:pt x="274" y="86"/>
                    </a:cubicBezTo>
                    <a:cubicBezTo>
                      <a:pt x="270" y="74"/>
                      <a:pt x="270" y="74"/>
                      <a:pt x="270" y="74"/>
                    </a:cubicBezTo>
                    <a:cubicBezTo>
                      <a:pt x="279" y="75"/>
                      <a:pt x="279" y="75"/>
                      <a:pt x="279" y="75"/>
                    </a:cubicBezTo>
                    <a:cubicBezTo>
                      <a:pt x="279" y="71"/>
                      <a:pt x="279" y="71"/>
                      <a:pt x="279" y="71"/>
                    </a:cubicBezTo>
                    <a:cubicBezTo>
                      <a:pt x="268" y="70"/>
                      <a:pt x="268" y="70"/>
                      <a:pt x="268" y="70"/>
                    </a:cubicBezTo>
                    <a:cubicBezTo>
                      <a:pt x="265" y="61"/>
                      <a:pt x="265" y="61"/>
                      <a:pt x="265" y="61"/>
                    </a:cubicBezTo>
                    <a:cubicBezTo>
                      <a:pt x="276" y="55"/>
                      <a:pt x="276" y="55"/>
                      <a:pt x="276" y="55"/>
                    </a:cubicBezTo>
                    <a:cubicBezTo>
                      <a:pt x="291" y="54"/>
                      <a:pt x="291" y="54"/>
                      <a:pt x="291" y="54"/>
                    </a:cubicBezTo>
                    <a:cubicBezTo>
                      <a:pt x="294" y="47"/>
                      <a:pt x="294" y="47"/>
                      <a:pt x="294" y="47"/>
                    </a:cubicBezTo>
                    <a:close/>
                    <a:moveTo>
                      <a:pt x="1047" y="106"/>
                    </a:moveTo>
                    <a:cubicBezTo>
                      <a:pt x="1123" y="205"/>
                      <a:pt x="1168" y="328"/>
                      <a:pt x="1168" y="461"/>
                    </a:cubicBezTo>
                    <a:cubicBezTo>
                      <a:pt x="1168" y="487"/>
                      <a:pt x="1166" y="512"/>
                      <a:pt x="1163" y="537"/>
                    </a:cubicBezTo>
                    <a:cubicBezTo>
                      <a:pt x="1153" y="535"/>
                      <a:pt x="1153" y="535"/>
                      <a:pt x="1153" y="535"/>
                    </a:cubicBezTo>
                    <a:cubicBezTo>
                      <a:pt x="1132" y="490"/>
                      <a:pt x="1132" y="490"/>
                      <a:pt x="1132" y="490"/>
                    </a:cubicBezTo>
                    <a:cubicBezTo>
                      <a:pt x="1063" y="529"/>
                      <a:pt x="1063" y="529"/>
                      <a:pt x="1063" y="529"/>
                    </a:cubicBezTo>
                    <a:cubicBezTo>
                      <a:pt x="1060" y="562"/>
                      <a:pt x="1060" y="562"/>
                      <a:pt x="1060" y="562"/>
                    </a:cubicBezTo>
                    <a:cubicBezTo>
                      <a:pt x="1048" y="584"/>
                      <a:pt x="1048" y="584"/>
                      <a:pt x="1048" y="584"/>
                    </a:cubicBezTo>
                    <a:cubicBezTo>
                      <a:pt x="1018" y="509"/>
                      <a:pt x="1018" y="509"/>
                      <a:pt x="1018" y="509"/>
                    </a:cubicBezTo>
                    <a:cubicBezTo>
                      <a:pt x="990" y="473"/>
                      <a:pt x="990" y="473"/>
                      <a:pt x="990" y="473"/>
                    </a:cubicBezTo>
                    <a:cubicBezTo>
                      <a:pt x="926" y="470"/>
                      <a:pt x="926" y="470"/>
                      <a:pt x="926" y="470"/>
                    </a:cubicBezTo>
                    <a:cubicBezTo>
                      <a:pt x="891" y="446"/>
                      <a:pt x="891" y="446"/>
                      <a:pt x="891" y="446"/>
                    </a:cubicBezTo>
                    <a:cubicBezTo>
                      <a:pt x="877" y="448"/>
                      <a:pt x="877" y="448"/>
                      <a:pt x="877" y="448"/>
                    </a:cubicBezTo>
                    <a:cubicBezTo>
                      <a:pt x="904" y="485"/>
                      <a:pt x="904" y="485"/>
                      <a:pt x="904" y="485"/>
                    </a:cubicBezTo>
                    <a:cubicBezTo>
                      <a:pt x="924" y="482"/>
                      <a:pt x="924" y="482"/>
                      <a:pt x="924" y="482"/>
                    </a:cubicBezTo>
                    <a:cubicBezTo>
                      <a:pt x="952" y="496"/>
                      <a:pt x="952" y="496"/>
                      <a:pt x="952" y="496"/>
                    </a:cubicBezTo>
                    <a:cubicBezTo>
                      <a:pt x="913" y="531"/>
                      <a:pt x="913" y="531"/>
                      <a:pt x="913" y="531"/>
                    </a:cubicBezTo>
                    <a:cubicBezTo>
                      <a:pt x="855" y="556"/>
                      <a:pt x="855" y="556"/>
                      <a:pt x="855" y="556"/>
                    </a:cubicBezTo>
                    <a:cubicBezTo>
                      <a:pt x="849" y="525"/>
                      <a:pt x="849" y="525"/>
                      <a:pt x="849" y="525"/>
                    </a:cubicBezTo>
                    <a:cubicBezTo>
                      <a:pt x="804" y="459"/>
                      <a:pt x="804" y="459"/>
                      <a:pt x="804" y="459"/>
                    </a:cubicBezTo>
                    <a:cubicBezTo>
                      <a:pt x="802" y="465"/>
                      <a:pt x="802" y="465"/>
                      <a:pt x="802" y="465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796" y="460"/>
                      <a:pt x="796" y="460"/>
                      <a:pt x="796" y="460"/>
                    </a:cubicBezTo>
                    <a:cubicBezTo>
                      <a:pt x="824" y="532"/>
                      <a:pt x="824" y="532"/>
                      <a:pt x="824" y="532"/>
                    </a:cubicBezTo>
                    <a:cubicBezTo>
                      <a:pt x="854" y="570"/>
                      <a:pt x="854" y="570"/>
                      <a:pt x="854" y="570"/>
                    </a:cubicBezTo>
                    <a:cubicBezTo>
                      <a:pt x="893" y="561"/>
                      <a:pt x="893" y="561"/>
                      <a:pt x="893" y="561"/>
                    </a:cubicBezTo>
                    <a:cubicBezTo>
                      <a:pt x="875" y="609"/>
                      <a:pt x="875" y="609"/>
                      <a:pt x="875" y="609"/>
                    </a:cubicBezTo>
                    <a:cubicBezTo>
                      <a:pt x="827" y="647"/>
                      <a:pt x="827" y="647"/>
                      <a:pt x="827" y="647"/>
                    </a:cubicBezTo>
                    <a:cubicBezTo>
                      <a:pt x="840" y="714"/>
                      <a:pt x="840" y="714"/>
                      <a:pt x="840" y="714"/>
                    </a:cubicBezTo>
                    <a:cubicBezTo>
                      <a:pt x="804" y="736"/>
                      <a:pt x="804" y="736"/>
                      <a:pt x="804" y="736"/>
                    </a:cubicBezTo>
                    <a:cubicBezTo>
                      <a:pt x="804" y="769"/>
                      <a:pt x="804" y="769"/>
                      <a:pt x="804" y="769"/>
                    </a:cubicBezTo>
                    <a:cubicBezTo>
                      <a:pt x="764" y="830"/>
                      <a:pt x="764" y="830"/>
                      <a:pt x="764" y="830"/>
                    </a:cubicBezTo>
                    <a:cubicBezTo>
                      <a:pt x="717" y="828"/>
                      <a:pt x="717" y="828"/>
                      <a:pt x="717" y="828"/>
                    </a:cubicBezTo>
                    <a:cubicBezTo>
                      <a:pt x="664" y="720"/>
                      <a:pt x="664" y="720"/>
                      <a:pt x="664" y="720"/>
                    </a:cubicBezTo>
                    <a:cubicBezTo>
                      <a:pt x="683" y="692"/>
                      <a:pt x="683" y="692"/>
                      <a:pt x="683" y="692"/>
                    </a:cubicBezTo>
                    <a:cubicBezTo>
                      <a:pt x="652" y="633"/>
                      <a:pt x="652" y="633"/>
                      <a:pt x="652" y="633"/>
                    </a:cubicBezTo>
                    <a:cubicBezTo>
                      <a:pt x="658" y="604"/>
                      <a:pt x="658" y="604"/>
                      <a:pt x="658" y="604"/>
                    </a:cubicBezTo>
                    <a:cubicBezTo>
                      <a:pt x="631" y="590"/>
                      <a:pt x="631" y="590"/>
                      <a:pt x="631" y="590"/>
                    </a:cubicBezTo>
                    <a:cubicBezTo>
                      <a:pt x="566" y="604"/>
                      <a:pt x="566" y="604"/>
                      <a:pt x="566" y="604"/>
                    </a:cubicBezTo>
                    <a:cubicBezTo>
                      <a:pt x="508" y="551"/>
                      <a:pt x="508" y="551"/>
                      <a:pt x="508" y="551"/>
                    </a:cubicBezTo>
                    <a:cubicBezTo>
                      <a:pt x="509" y="493"/>
                      <a:pt x="509" y="493"/>
                      <a:pt x="509" y="493"/>
                    </a:cubicBezTo>
                    <a:cubicBezTo>
                      <a:pt x="570" y="420"/>
                      <a:pt x="570" y="420"/>
                      <a:pt x="570" y="420"/>
                    </a:cubicBezTo>
                    <a:cubicBezTo>
                      <a:pt x="573" y="412"/>
                      <a:pt x="573" y="412"/>
                      <a:pt x="573" y="412"/>
                    </a:cubicBezTo>
                    <a:cubicBezTo>
                      <a:pt x="592" y="417"/>
                      <a:pt x="592" y="417"/>
                      <a:pt x="592" y="417"/>
                    </a:cubicBezTo>
                    <a:cubicBezTo>
                      <a:pt x="602" y="414"/>
                      <a:pt x="602" y="414"/>
                      <a:pt x="602" y="414"/>
                    </a:cubicBezTo>
                    <a:cubicBezTo>
                      <a:pt x="659" y="406"/>
                      <a:pt x="659" y="406"/>
                      <a:pt x="659" y="406"/>
                    </a:cubicBezTo>
                    <a:cubicBezTo>
                      <a:pt x="675" y="417"/>
                      <a:pt x="675" y="417"/>
                      <a:pt x="675" y="417"/>
                    </a:cubicBezTo>
                    <a:cubicBezTo>
                      <a:pt x="661" y="423"/>
                      <a:pt x="661" y="423"/>
                      <a:pt x="661" y="423"/>
                    </a:cubicBezTo>
                    <a:cubicBezTo>
                      <a:pt x="717" y="449"/>
                      <a:pt x="717" y="449"/>
                      <a:pt x="717" y="449"/>
                    </a:cubicBezTo>
                    <a:cubicBezTo>
                      <a:pt x="723" y="439"/>
                      <a:pt x="723" y="439"/>
                      <a:pt x="723" y="439"/>
                    </a:cubicBezTo>
                    <a:cubicBezTo>
                      <a:pt x="730" y="433"/>
                      <a:pt x="730" y="433"/>
                      <a:pt x="730" y="433"/>
                    </a:cubicBezTo>
                    <a:cubicBezTo>
                      <a:pt x="765" y="444"/>
                      <a:pt x="765" y="444"/>
                      <a:pt x="765" y="444"/>
                    </a:cubicBezTo>
                    <a:cubicBezTo>
                      <a:pt x="802" y="441"/>
                      <a:pt x="802" y="441"/>
                      <a:pt x="802" y="441"/>
                    </a:cubicBezTo>
                    <a:cubicBezTo>
                      <a:pt x="808" y="423"/>
                      <a:pt x="808" y="423"/>
                      <a:pt x="808" y="423"/>
                    </a:cubicBezTo>
                    <a:cubicBezTo>
                      <a:pt x="810" y="407"/>
                      <a:pt x="810" y="407"/>
                      <a:pt x="810" y="407"/>
                    </a:cubicBezTo>
                    <a:cubicBezTo>
                      <a:pt x="805" y="407"/>
                      <a:pt x="805" y="407"/>
                      <a:pt x="805" y="407"/>
                    </a:cubicBezTo>
                    <a:cubicBezTo>
                      <a:pt x="802" y="412"/>
                      <a:pt x="802" y="412"/>
                      <a:pt x="802" y="412"/>
                    </a:cubicBezTo>
                    <a:cubicBezTo>
                      <a:pt x="793" y="412"/>
                      <a:pt x="793" y="412"/>
                      <a:pt x="793" y="412"/>
                    </a:cubicBezTo>
                    <a:cubicBezTo>
                      <a:pt x="787" y="407"/>
                      <a:pt x="787" y="407"/>
                      <a:pt x="787" y="407"/>
                    </a:cubicBezTo>
                    <a:cubicBezTo>
                      <a:pt x="766" y="406"/>
                      <a:pt x="766" y="406"/>
                      <a:pt x="766" y="406"/>
                    </a:cubicBezTo>
                    <a:cubicBezTo>
                      <a:pt x="756" y="385"/>
                      <a:pt x="756" y="385"/>
                      <a:pt x="756" y="385"/>
                    </a:cubicBezTo>
                    <a:cubicBezTo>
                      <a:pt x="774" y="378"/>
                      <a:pt x="774" y="378"/>
                      <a:pt x="774" y="378"/>
                    </a:cubicBezTo>
                    <a:cubicBezTo>
                      <a:pt x="755" y="380"/>
                      <a:pt x="755" y="380"/>
                      <a:pt x="755" y="380"/>
                    </a:cubicBezTo>
                    <a:cubicBezTo>
                      <a:pt x="738" y="382"/>
                      <a:pt x="738" y="382"/>
                      <a:pt x="738" y="382"/>
                    </a:cubicBezTo>
                    <a:cubicBezTo>
                      <a:pt x="742" y="399"/>
                      <a:pt x="742" y="399"/>
                      <a:pt x="742" y="399"/>
                    </a:cubicBezTo>
                    <a:cubicBezTo>
                      <a:pt x="735" y="411"/>
                      <a:pt x="735" y="411"/>
                      <a:pt x="735" y="411"/>
                    </a:cubicBezTo>
                    <a:cubicBezTo>
                      <a:pt x="720" y="388"/>
                      <a:pt x="720" y="388"/>
                      <a:pt x="720" y="388"/>
                    </a:cubicBezTo>
                    <a:cubicBezTo>
                      <a:pt x="721" y="374"/>
                      <a:pt x="721" y="374"/>
                      <a:pt x="721" y="374"/>
                    </a:cubicBezTo>
                    <a:cubicBezTo>
                      <a:pt x="700" y="362"/>
                      <a:pt x="700" y="362"/>
                      <a:pt x="700" y="362"/>
                    </a:cubicBezTo>
                    <a:cubicBezTo>
                      <a:pt x="685" y="346"/>
                      <a:pt x="685" y="346"/>
                      <a:pt x="685" y="346"/>
                    </a:cubicBezTo>
                    <a:cubicBezTo>
                      <a:pt x="675" y="349"/>
                      <a:pt x="675" y="349"/>
                      <a:pt x="675" y="349"/>
                    </a:cubicBezTo>
                    <a:cubicBezTo>
                      <a:pt x="676" y="358"/>
                      <a:pt x="676" y="358"/>
                      <a:pt x="676" y="358"/>
                    </a:cubicBezTo>
                    <a:cubicBezTo>
                      <a:pt x="694" y="371"/>
                      <a:pt x="694" y="371"/>
                      <a:pt x="694" y="371"/>
                    </a:cubicBezTo>
                    <a:cubicBezTo>
                      <a:pt x="704" y="380"/>
                      <a:pt x="704" y="380"/>
                      <a:pt x="704" y="380"/>
                    </a:cubicBezTo>
                    <a:cubicBezTo>
                      <a:pt x="706" y="380"/>
                      <a:pt x="706" y="380"/>
                      <a:pt x="706" y="380"/>
                    </a:cubicBezTo>
                    <a:cubicBezTo>
                      <a:pt x="712" y="385"/>
                      <a:pt x="712" y="385"/>
                      <a:pt x="712" y="385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2" y="386"/>
                      <a:pt x="712" y="386"/>
                      <a:pt x="712" y="386"/>
                    </a:cubicBezTo>
                    <a:cubicBezTo>
                      <a:pt x="711" y="386"/>
                      <a:pt x="711" y="386"/>
                      <a:pt x="711" y="386"/>
                    </a:cubicBezTo>
                    <a:cubicBezTo>
                      <a:pt x="711" y="387"/>
                      <a:pt x="711" y="387"/>
                      <a:pt x="711" y="387"/>
                    </a:cubicBezTo>
                    <a:cubicBezTo>
                      <a:pt x="705" y="384"/>
                      <a:pt x="705" y="384"/>
                      <a:pt x="705" y="384"/>
                    </a:cubicBezTo>
                    <a:cubicBezTo>
                      <a:pt x="705" y="391"/>
                      <a:pt x="705" y="391"/>
                      <a:pt x="705" y="391"/>
                    </a:cubicBezTo>
                    <a:cubicBezTo>
                      <a:pt x="696" y="398"/>
                      <a:pt x="696" y="398"/>
                      <a:pt x="696" y="398"/>
                    </a:cubicBezTo>
                    <a:cubicBezTo>
                      <a:pt x="698" y="387"/>
                      <a:pt x="698" y="387"/>
                      <a:pt x="698" y="387"/>
                    </a:cubicBezTo>
                    <a:cubicBezTo>
                      <a:pt x="671" y="368"/>
                      <a:pt x="671" y="368"/>
                      <a:pt x="671" y="368"/>
                    </a:cubicBezTo>
                    <a:cubicBezTo>
                      <a:pt x="659" y="354"/>
                      <a:pt x="659" y="354"/>
                      <a:pt x="659" y="354"/>
                    </a:cubicBezTo>
                    <a:cubicBezTo>
                      <a:pt x="640" y="366"/>
                      <a:pt x="640" y="366"/>
                      <a:pt x="640" y="366"/>
                    </a:cubicBezTo>
                    <a:cubicBezTo>
                      <a:pt x="629" y="359"/>
                      <a:pt x="629" y="359"/>
                      <a:pt x="629" y="359"/>
                    </a:cubicBezTo>
                    <a:cubicBezTo>
                      <a:pt x="625" y="371"/>
                      <a:pt x="625" y="371"/>
                      <a:pt x="625" y="371"/>
                    </a:cubicBezTo>
                    <a:cubicBezTo>
                      <a:pt x="612" y="376"/>
                      <a:pt x="612" y="376"/>
                      <a:pt x="612" y="376"/>
                    </a:cubicBezTo>
                    <a:cubicBezTo>
                      <a:pt x="604" y="386"/>
                      <a:pt x="604" y="386"/>
                      <a:pt x="604" y="386"/>
                    </a:cubicBezTo>
                    <a:cubicBezTo>
                      <a:pt x="607" y="397"/>
                      <a:pt x="607" y="397"/>
                      <a:pt x="607" y="397"/>
                    </a:cubicBezTo>
                    <a:cubicBezTo>
                      <a:pt x="601" y="405"/>
                      <a:pt x="601" y="405"/>
                      <a:pt x="601" y="405"/>
                    </a:cubicBezTo>
                    <a:cubicBezTo>
                      <a:pt x="580" y="410"/>
                      <a:pt x="580" y="410"/>
                      <a:pt x="580" y="410"/>
                    </a:cubicBezTo>
                    <a:cubicBezTo>
                      <a:pt x="551" y="400"/>
                      <a:pt x="551" y="400"/>
                      <a:pt x="551" y="400"/>
                    </a:cubicBezTo>
                    <a:cubicBezTo>
                      <a:pt x="555" y="361"/>
                      <a:pt x="555" y="361"/>
                      <a:pt x="555" y="361"/>
                    </a:cubicBezTo>
                    <a:cubicBezTo>
                      <a:pt x="596" y="362"/>
                      <a:pt x="596" y="362"/>
                      <a:pt x="596" y="362"/>
                    </a:cubicBezTo>
                    <a:cubicBezTo>
                      <a:pt x="598" y="341"/>
                      <a:pt x="598" y="341"/>
                      <a:pt x="598" y="341"/>
                    </a:cubicBezTo>
                    <a:cubicBezTo>
                      <a:pt x="581" y="326"/>
                      <a:pt x="581" y="326"/>
                      <a:pt x="581" y="326"/>
                    </a:cubicBezTo>
                    <a:cubicBezTo>
                      <a:pt x="606" y="321"/>
                      <a:pt x="606" y="321"/>
                      <a:pt x="606" y="321"/>
                    </a:cubicBezTo>
                    <a:cubicBezTo>
                      <a:pt x="633" y="294"/>
                      <a:pt x="633" y="294"/>
                      <a:pt x="633" y="294"/>
                    </a:cubicBezTo>
                    <a:cubicBezTo>
                      <a:pt x="658" y="287"/>
                      <a:pt x="658" y="287"/>
                      <a:pt x="658" y="287"/>
                    </a:cubicBezTo>
                    <a:cubicBezTo>
                      <a:pt x="647" y="262"/>
                      <a:pt x="647" y="262"/>
                      <a:pt x="647" y="262"/>
                    </a:cubicBezTo>
                    <a:cubicBezTo>
                      <a:pt x="661" y="260"/>
                      <a:pt x="661" y="260"/>
                      <a:pt x="661" y="260"/>
                    </a:cubicBezTo>
                    <a:cubicBezTo>
                      <a:pt x="669" y="283"/>
                      <a:pt x="669" y="283"/>
                      <a:pt x="669" y="283"/>
                    </a:cubicBezTo>
                    <a:cubicBezTo>
                      <a:pt x="703" y="283"/>
                      <a:pt x="703" y="283"/>
                      <a:pt x="703" y="283"/>
                    </a:cubicBezTo>
                    <a:cubicBezTo>
                      <a:pt x="724" y="268"/>
                      <a:pt x="724" y="268"/>
                      <a:pt x="724" y="268"/>
                    </a:cubicBezTo>
                    <a:cubicBezTo>
                      <a:pt x="742" y="241"/>
                      <a:pt x="742" y="241"/>
                      <a:pt x="742" y="241"/>
                    </a:cubicBezTo>
                    <a:cubicBezTo>
                      <a:pt x="774" y="230"/>
                      <a:pt x="774" y="230"/>
                      <a:pt x="774" y="230"/>
                    </a:cubicBezTo>
                    <a:cubicBezTo>
                      <a:pt x="744" y="233"/>
                      <a:pt x="744" y="233"/>
                      <a:pt x="744" y="233"/>
                    </a:cubicBezTo>
                    <a:cubicBezTo>
                      <a:pt x="728" y="226"/>
                      <a:pt x="728" y="226"/>
                      <a:pt x="728" y="226"/>
                    </a:cubicBezTo>
                    <a:cubicBezTo>
                      <a:pt x="727" y="208"/>
                      <a:pt x="727" y="208"/>
                      <a:pt x="727" y="208"/>
                    </a:cubicBezTo>
                    <a:cubicBezTo>
                      <a:pt x="753" y="186"/>
                      <a:pt x="753" y="186"/>
                      <a:pt x="753" y="186"/>
                    </a:cubicBezTo>
                    <a:cubicBezTo>
                      <a:pt x="738" y="180"/>
                      <a:pt x="738" y="180"/>
                      <a:pt x="738" y="180"/>
                    </a:cubicBezTo>
                    <a:cubicBezTo>
                      <a:pt x="705" y="208"/>
                      <a:pt x="705" y="208"/>
                      <a:pt x="705" y="208"/>
                    </a:cubicBezTo>
                    <a:cubicBezTo>
                      <a:pt x="710" y="233"/>
                      <a:pt x="710" y="233"/>
                      <a:pt x="710" y="233"/>
                    </a:cubicBezTo>
                    <a:cubicBezTo>
                      <a:pt x="703" y="265"/>
                      <a:pt x="703" y="265"/>
                      <a:pt x="703" y="265"/>
                    </a:cubicBezTo>
                    <a:cubicBezTo>
                      <a:pt x="681" y="271"/>
                      <a:pt x="681" y="271"/>
                      <a:pt x="681" y="271"/>
                    </a:cubicBezTo>
                    <a:cubicBezTo>
                      <a:pt x="672" y="241"/>
                      <a:pt x="672" y="241"/>
                      <a:pt x="672" y="241"/>
                    </a:cubicBezTo>
                    <a:cubicBezTo>
                      <a:pt x="638" y="255"/>
                      <a:pt x="638" y="255"/>
                      <a:pt x="638" y="255"/>
                    </a:cubicBezTo>
                    <a:cubicBezTo>
                      <a:pt x="633" y="216"/>
                      <a:pt x="633" y="216"/>
                      <a:pt x="633" y="216"/>
                    </a:cubicBezTo>
                    <a:cubicBezTo>
                      <a:pt x="669" y="197"/>
                      <a:pt x="669" y="197"/>
                      <a:pt x="669" y="197"/>
                    </a:cubicBezTo>
                    <a:cubicBezTo>
                      <a:pt x="691" y="161"/>
                      <a:pt x="691" y="161"/>
                      <a:pt x="691" y="161"/>
                    </a:cubicBezTo>
                    <a:cubicBezTo>
                      <a:pt x="741" y="138"/>
                      <a:pt x="741" y="138"/>
                      <a:pt x="741" y="138"/>
                    </a:cubicBezTo>
                    <a:cubicBezTo>
                      <a:pt x="788" y="139"/>
                      <a:pt x="788" y="139"/>
                      <a:pt x="788" y="139"/>
                    </a:cubicBezTo>
                    <a:cubicBezTo>
                      <a:pt x="840" y="166"/>
                      <a:pt x="840" y="166"/>
                      <a:pt x="840" y="166"/>
                    </a:cubicBezTo>
                    <a:cubicBezTo>
                      <a:pt x="832" y="177"/>
                      <a:pt x="832" y="177"/>
                      <a:pt x="832" y="177"/>
                    </a:cubicBezTo>
                    <a:cubicBezTo>
                      <a:pt x="789" y="168"/>
                      <a:pt x="789" y="168"/>
                      <a:pt x="789" y="168"/>
                    </a:cubicBezTo>
                    <a:cubicBezTo>
                      <a:pt x="807" y="197"/>
                      <a:pt x="807" y="197"/>
                      <a:pt x="807" y="197"/>
                    </a:cubicBezTo>
                    <a:cubicBezTo>
                      <a:pt x="827" y="197"/>
                      <a:pt x="827" y="197"/>
                      <a:pt x="827" y="197"/>
                    </a:cubicBezTo>
                    <a:cubicBezTo>
                      <a:pt x="839" y="190"/>
                      <a:pt x="839" y="190"/>
                      <a:pt x="839" y="190"/>
                    </a:cubicBezTo>
                    <a:cubicBezTo>
                      <a:pt x="835" y="183"/>
                      <a:pt x="835" y="183"/>
                      <a:pt x="835" y="183"/>
                    </a:cubicBezTo>
                    <a:cubicBezTo>
                      <a:pt x="850" y="174"/>
                      <a:pt x="850" y="174"/>
                      <a:pt x="850" y="174"/>
                    </a:cubicBezTo>
                    <a:cubicBezTo>
                      <a:pt x="855" y="179"/>
                      <a:pt x="855" y="179"/>
                      <a:pt x="855" y="179"/>
                    </a:cubicBezTo>
                    <a:cubicBezTo>
                      <a:pt x="861" y="175"/>
                      <a:pt x="861" y="175"/>
                      <a:pt x="861" y="175"/>
                    </a:cubicBezTo>
                    <a:cubicBezTo>
                      <a:pt x="857" y="157"/>
                      <a:pt x="857" y="157"/>
                      <a:pt x="857" y="157"/>
                    </a:cubicBezTo>
                    <a:cubicBezTo>
                      <a:pt x="869" y="155"/>
                      <a:pt x="869" y="155"/>
                      <a:pt x="869" y="155"/>
                    </a:cubicBezTo>
                    <a:cubicBezTo>
                      <a:pt x="871" y="168"/>
                      <a:pt x="871" y="168"/>
                      <a:pt x="871" y="168"/>
                    </a:cubicBezTo>
                    <a:cubicBezTo>
                      <a:pt x="882" y="161"/>
                      <a:pt x="882" y="161"/>
                      <a:pt x="882" y="161"/>
                    </a:cubicBezTo>
                    <a:cubicBezTo>
                      <a:pt x="954" y="141"/>
                      <a:pt x="954" y="141"/>
                      <a:pt x="954" y="141"/>
                    </a:cubicBezTo>
                    <a:cubicBezTo>
                      <a:pt x="1004" y="165"/>
                      <a:pt x="1004" y="165"/>
                      <a:pt x="1004" y="165"/>
                    </a:cubicBezTo>
                    <a:cubicBezTo>
                      <a:pt x="988" y="135"/>
                      <a:pt x="988" y="135"/>
                      <a:pt x="988" y="135"/>
                    </a:cubicBezTo>
                    <a:cubicBezTo>
                      <a:pt x="1004" y="107"/>
                      <a:pt x="1004" y="107"/>
                      <a:pt x="1004" y="107"/>
                    </a:cubicBezTo>
                    <a:cubicBezTo>
                      <a:pt x="1020" y="107"/>
                      <a:pt x="1020" y="107"/>
                      <a:pt x="1020" y="107"/>
                    </a:cubicBezTo>
                    <a:cubicBezTo>
                      <a:pt x="1018" y="127"/>
                      <a:pt x="1018" y="127"/>
                      <a:pt x="1018" y="127"/>
                    </a:cubicBezTo>
                    <a:cubicBezTo>
                      <a:pt x="1027" y="165"/>
                      <a:pt x="1027" y="165"/>
                      <a:pt x="1027" y="165"/>
                    </a:cubicBezTo>
                    <a:cubicBezTo>
                      <a:pt x="993" y="174"/>
                      <a:pt x="993" y="174"/>
                      <a:pt x="993" y="174"/>
                    </a:cubicBezTo>
                    <a:cubicBezTo>
                      <a:pt x="1027" y="177"/>
                      <a:pt x="1027" y="177"/>
                      <a:pt x="1027" y="177"/>
                    </a:cubicBezTo>
                    <a:cubicBezTo>
                      <a:pt x="1038" y="163"/>
                      <a:pt x="1038" y="163"/>
                      <a:pt x="1038" y="163"/>
                    </a:cubicBezTo>
                    <a:cubicBezTo>
                      <a:pt x="1037" y="158"/>
                      <a:pt x="1037" y="158"/>
                      <a:pt x="1037" y="158"/>
                    </a:cubicBezTo>
                    <a:cubicBezTo>
                      <a:pt x="1056" y="167"/>
                      <a:pt x="1056" y="167"/>
                      <a:pt x="1056" y="167"/>
                    </a:cubicBezTo>
                    <a:cubicBezTo>
                      <a:pt x="1050" y="151"/>
                      <a:pt x="1050" y="151"/>
                      <a:pt x="1050" y="151"/>
                    </a:cubicBezTo>
                    <a:cubicBezTo>
                      <a:pt x="1035" y="148"/>
                      <a:pt x="1035" y="148"/>
                      <a:pt x="1035" y="148"/>
                    </a:cubicBezTo>
                    <a:cubicBezTo>
                      <a:pt x="1027" y="118"/>
                      <a:pt x="1027" y="118"/>
                      <a:pt x="1027" y="118"/>
                    </a:cubicBezTo>
                    <a:cubicBezTo>
                      <a:pt x="1047" y="106"/>
                      <a:pt x="1047" y="106"/>
                      <a:pt x="1047" y="106"/>
                    </a:cubicBezTo>
                    <a:close/>
                    <a:moveTo>
                      <a:pt x="264" y="949"/>
                    </a:moveTo>
                    <a:cubicBezTo>
                      <a:pt x="243" y="935"/>
                      <a:pt x="222" y="920"/>
                      <a:pt x="203" y="903"/>
                    </a:cubicBezTo>
                    <a:cubicBezTo>
                      <a:pt x="223" y="798"/>
                      <a:pt x="223" y="798"/>
                      <a:pt x="223" y="798"/>
                    </a:cubicBezTo>
                    <a:cubicBezTo>
                      <a:pt x="196" y="789"/>
                      <a:pt x="196" y="789"/>
                      <a:pt x="196" y="789"/>
                    </a:cubicBezTo>
                    <a:cubicBezTo>
                      <a:pt x="151" y="726"/>
                      <a:pt x="151" y="726"/>
                      <a:pt x="151" y="726"/>
                    </a:cubicBezTo>
                    <a:cubicBezTo>
                      <a:pt x="167" y="682"/>
                      <a:pt x="167" y="682"/>
                      <a:pt x="167" y="682"/>
                    </a:cubicBezTo>
                    <a:cubicBezTo>
                      <a:pt x="182" y="673"/>
                      <a:pt x="182" y="673"/>
                      <a:pt x="182" y="673"/>
                    </a:cubicBezTo>
                    <a:cubicBezTo>
                      <a:pt x="177" y="656"/>
                      <a:pt x="177" y="656"/>
                      <a:pt x="177" y="656"/>
                    </a:cubicBezTo>
                    <a:cubicBezTo>
                      <a:pt x="184" y="639"/>
                      <a:pt x="184" y="639"/>
                      <a:pt x="184" y="639"/>
                    </a:cubicBezTo>
                    <a:cubicBezTo>
                      <a:pt x="191" y="637"/>
                      <a:pt x="191" y="637"/>
                      <a:pt x="191" y="637"/>
                    </a:cubicBezTo>
                    <a:cubicBezTo>
                      <a:pt x="183" y="623"/>
                      <a:pt x="183" y="623"/>
                      <a:pt x="183" y="623"/>
                    </a:cubicBezTo>
                    <a:cubicBezTo>
                      <a:pt x="158" y="606"/>
                      <a:pt x="158" y="606"/>
                      <a:pt x="158" y="606"/>
                    </a:cubicBezTo>
                    <a:cubicBezTo>
                      <a:pt x="147" y="596"/>
                      <a:pt x="147" y="596"/>
                      <a:pt x="147" y="596"/>
                    </a:cubicBezTo>
                    <a:cubicBezTo>
                      <a:pt x="107" y="574"/>
                      <a:pt x="107" y="574"/>
                      <a:pt x="107" y="574"/>
                    </a:cubicBezTo>
                    <a:cubicBezTo>
                      <a:pt x="98" y="580"/>
                      <a:pt x="98" y="580"/>
                      <a:pt x="98" y="580"/>
                    </a:cubicBezTo>
                    <a:cubicBezTo>
                      <a:pt x="44" y="553"/>
                      <a:pt x="44" y="553"/>
                      <a:pt x="44" y="553"/>
                    </a:cubicBezTo>
                    <a:cubicBezTo>
                      <a:pt x="44" y="537"/>
                      <a:pt x="44" y="537"/>
                      <a:pt x="44" y="537"/>
                    </a:cubicBezTo>
                    <a:cubicBezTo>
                      <a:pt x="15" y="504"/>
                      <a:pt x="15" y="504"/>
                      <a:pt x="15" y="504"/>
                    </a:cubicBezTo>
                    <a:cubicBezTo>
                      <a:pt x="1" y="493"/>
                      <a:pt x="1" y="493"/>
                      <a:pt x="1" y="493"/>
                    </a:cubicBezTo>
                    <a:cubicBezTo>
                      <a:pt x="0" y="483"/>
                      <a:pt x="0" y="472"/>
                      <a:pt x="0" y="461"/>
                    </a:cubicBezTo>
                    <a:cubicBezTo>
                      <a:pt x="0" y="369"/>
                      <a:pt x="21" y="282"/>
                      <a:pt x="60" y="204"/>
                    </a:cubicBezTo>
                    <a:cubicBezTo>
                      <a:pt x="106" y="208"/>
                      <a:pt x="106" y="208"/>
                      <a:pt x="106" y="208"/>
                    </a:cubicBezTo>
                    <a:cubicBezTo>
                      <a:pt x="118" y="190"/>
                      <a:pt x="118" y="190"/>
                      <a:pt x="118" y="190"/>
                    </a:cubicBezTo>
                    <a:cubicBezTo>
                      <a:pt x="99" y="180"/>
                      <a:pt x="99" y="180"/>
                      <a:pt x="99" y="180"/>
                    </a:cubicBezTo>
                    <a:cubicBezTo>
                      <a:pt x="108" y="163"/>
                      <a:pt x="108" y="163"/>
                      <a:pt x="108" y="163"/>
                    </a:cubicBezTo>
                    <a:cubicBezTo>
                      <a:pt x="127" y="177"/>
                      <a:pt x="127" y="177"/>
                      <a:pt x="127" y="177"/>
                    </a:cubicBezTo>
                    <a:cubicBezTo>
                      <a:pt x="134" y="196"/>
                      <a:pt x="134" y="196"/>
                      <a:pt x="134" y="196"/>
                    </a:cubicBez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48" y="205"/>
                      <a:pt x="148" y="205"/>
                      <a:pt x="148" y="205"/>
                    </a:cubicBezTo>
                    <a:cubicBezTo>
                      <a:pt x="155" y="209"/>
                      <a:pt x="155" y="209"/>
                      <a:pt x="155" y="209"/>
                    </a:cubicBezTo>
                    <a:cubicBezTo>
                      <a:pt x="167" y="198"/>
                      <a:pt x="167" y="198"/>
                      <a:pt x="167" y="198"/>
                    </a:cubicBezTo>
                    <a:cubicBezTo>
                      <a:pt x="163" y="189"/>
                      <a:pt x="163" y="189"/>
                      <a:pt x="163" y="189"/>
                    </a:cubicBezTo>
                    <a:cubicBezTo>
                      <a:pt x="167" y="185"/>
                      <a:pt x="167" y="185"/>
                      <a:pt x="167" y="185"/>
                    </a:cubicBezTo>
                    <a:cubicBezTo>
                      <a:pt x="185" y="192"/>
                      <a:pt x="185" y="192"/>
                      <a:pt x="185" y="192"/>
                    </a:cubicBezTo>
                    <a:cubicBezTo>
                      <a:pt x="187" y="208"/>
                      <a:pt x="187" y="208"/>
                      <a:pt x="187" y="208"/>
                    </a:cubicBezTo>
                    <a:cubicBezTo>
                      <a:pt x="176" y="219"/>
                      <a:pt x="176" y="219"/>
                      <a:pt x="176" y="219"/>
                    </a:cubicBezTo>
                    <a:cubicBezTo>
                      <a:pt x="158" y="222"/>
                      <a:pt x="158" y="222"/>
                      <a:pt x="158" y="222"/>
                    </a:cubicBezTo>
                    <a:cubicBezTo>
                      <a:pt x="148" y="239"/>
                      <a:pt x="148" y="239"/>
                      <a:pt x="148" y="239"/>
                    </a:cubicBezTo>
                    <a:cubicBezTo>
                      <a:pt x="116" y="259"/>
                      <a:pt x="116" y="259"/>
                      <a:pt x="116" y="259"/>
                    </a:cubicBezTo>
                    <a:cubicBezTo>
                      <a:pt x="113" y="288"/>
                      <a:pt x="113" y="288"/>
                      <a:pt x="113" y="288"/>
                    </a:cubicBezTo>
                    <a:cubicBezTo>
                      <a:pt x="147" y="309"/>
                      <a:pt x="147" y="309"/>
                      <a:pt x="147" y="309"/>
                    </a:cubicBezTo>
                    <a:cubicBezTo>
                      <a:pt x="182" y="320"/>
                      <a:pt x="182" y="320"/>
                      <a:pt x="182" y="320"/>
                    </a:cubicBezTo>
                    <a:cubicBezTo>
                      <a:pt x="183" y="338"/>
                      <a:pt x="183" y="338"/>
                      <a:pt x="183" y="338"/>
                    </a:cubicBezTo>
                    <a:cubicBezTo>
                      <a:pt x="198" y="350"/>
                      <a:pt x="198" y="350"/>
                      <a:pt x="198" y="350"/>
                    </a:cubicBezTo>
                    <a:cubicBezTo>
                      <a:pt x="206" y="342"/>
                      <a:pt x="206" y="342"/>
                      <a:pt x="206" y="342"/>
                    </a:cubicBezTo>
                    <a:cubicBezTo>
                      <a:pt x="201" y="322"/>
                      <a:pt x="201" y="322"/>
                      <a:pt x="201" y="322"/>
                    </a:cubicBezTo>
                    <a:cubicBezTo>
                      <a:pt x="214" y="309"/>
                      <a:pt x="214" y="309"/>
                      <a:pt x="214" y="309"/>
                    </a:cubicBezTo>
                    <a:cubicBezTo>
                      <a:pt x="214" y="297"/>
                      <a:pt x="214" y="297"/>
                      <a:pt x="214" y="297"/>
                    </a:cubicBezTo>
                    <a:cubicBezTo>
                      <a:pt x="201" y="289"/>
                      <a:pt x="201" y="289"/>
                      <a:pt x="201" y="289"/>
                    </a:cubicBezTo>
                    <a:cubicBezTo>
                      <a:pt x="212" y="280"/>
                      <a:pt x="212" y="280"/>
                      <a:pt x="212" y="280"/>
                    </a:cubicBezTo>
                    <a:cubicBezTo>
                      <a:pt x="211" y="253"/>
                      <a:pt x="211" y="253"/>
                      <a:pt x="211" y="253"/>
                    </a:cubicBezTo>
                    <a:cubicBezTo>
                      <a:pt x="232" y="257"/>
                      <a:pt x="232" y="257"/>
                      <a:pt x="232" y="257"/>
                    </a:cubicBezTo>
                    <a:cubicBezTo>
                      <a:pt x="253" y="271"/>
                      <a:pt x="253" y="271"/>
                      <a:pt x="253" y="271"/>
                    </a:cubicBezTo>
                    <a:cubicBezTo>
                      <a:pt x="255" y="288"/>
                      <a:pt x="255" y="288"/>
                      <a:pt x="255" y="288"/>
                    </a:cubicBezTo>
                    <a:cubicBezTo>
                      <a:pt x="265" y="291"/>
                      <a:pt x="265" y="291"/>
                      <a:pt x="265" y="291"/>
                    </a:cubicBezTo>
                    <a:cubicBezTo>
                      <a:pt x="283" y="275"/>
                      <a:pt x="283" y="275"/>
                      <a:pt x="283" y="275"/>
                    </a:cubicBezTo>
                    <a:cubicBezTo>
                      <a:pt x="309" y="318"/>
                      <a:pt x="309" y="318"/>
                      <a:pt x="309" y="318"/>
                    </a:cubicBezTo>
                    <a:cubicBezTo>
                      <a:pt x="331" y="331"/>
                      <a:pt x="331" y="331"/>
                      <a:pt x="331" y="331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11" y="351"/>
                      <a:pt x="311" y="351"/>
                      <a:pt x="311" y="351"/>
                    </a:cubicBezTo>
                    <a:cubicBezTo>
                      <a:pt x="271" y="355"/>
                      <a:pt x="271" y="355"/>
                      <a:pt x="271" y="355"/>
                    </a:cubicBezTo>
                    <a:cubicBezTo>
                      <a:pt x="248" y="378"/>
                      <a:pt x="248" y="378"/>
                      <a:pt x="248" y="378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8" y="368"/>
                      <a:pt x="288" y="368"/>
                      <a:pt x="288" y="368"/>
                    </a:cubicBezTo>
                    <a:cubicBezTo>
                      <a:pt x="280" y="377"/>
                      <a:pt x="280" y="377"/>
                      <a:pt x="280" y="377"/>
                    </a:cubicBezTo>
                    <a:cubicBezTo>
                      <a:pt x="288" y="383"/>
                      <a:pt x="288" y="383"/>
                      <a:pt x="288" y="383"/>
                    </a:cubicBezTo>
                    <a:cubicBezTo>
                      <a:pt x="308" y="382"/>
                      <a:pt x="308" y="382"/>
                      <a:pt x="308" y="382"/>
                    </a:cubicBezTo>
                    <a:cubicBezTo>
                      <a:pt x="310" y="387"/>
                      <a:pt x="310" y="387"/>
                      <a:pt x="310" y="387"/>
                    </a:cubicBezTo>
                    <a:cubicBezTo>
                      <a:pt x="279" y="404"/>
                      <a:pt x="279" y="404"/>
                      <a:pt x="279" y="404"/>
                    </a:cubicBezTo>
                    <a:cubicBezTo>
                      <a:pt x="268" y="396"/>
                      <a:pt x="268" y="396"/>
                      <a:pt x="268" y="396"/>
                    </a:cubicBezTo>
                    <a:cubicBezTo>
                      <a:pt x="247" y="407"/>
                      <a:pt x="247" y="407"/>
                      <a:pt x="247" y="407"/>
                    </a:cubicBezTo>
                    <a:cubicBezTo>
                      <a:pt x="254" y="416"/>
                      <a:pt x="254" y="416"/>
                      <a:pt x="254" y="416"/>
                    </a:cubicBezTo>
                    <a:cubicBezTo>
                      <a:pt x="228" y="422"/>
                      <a:pt x="228" y="422"/>
                      <a:pt x="228" y="422"/>
                    </a:cubicBezTo>
                    <a:cubicBezTo>
                      <a:pt x="219" y="459"/>
                      <a:pt x="219" y="459"/>
                      <a:pt x="219" y="459"/>
                    </a:cubicBezTo>
                    <a:cubicBezTo>
                      <a:pt x="189" y="479"/>
                      <a:pt x="189" y="479"/>
                      <a:pt x="189" y="479"/>
                    </a:cubicBezTo>
                    <a:cubicBezTo>
                      <a:pt x="186" y="491"/>
                      <a:pt x="186" y="491"/>
                      <a:pt x="186" y="491"/>
                    </a:cubicBezTo>
                    <a:cubicBezTo>
                      <a:pt x="197" y="513"/>
                      <a:pt x="197" y="513"/>
                      <a:pt x="197" y="513"/>
                    </a:cubicBezTo>
                    <a:cubicBezTo>
                      <a:pt x="194" y="522"/>
                      <a:pt x="194" y="522"/>
                      <a:pt x="194" y="522"/>
                    </a:cubicBezTo>
                    <a:cubicBezTo>
                      <a:pt x="186" y="522"/>
                      <a:pt x="186" y="522"/>
                      <a:pt x="186" y="522"/>
                    </a:cubicBezTo>
                    <a:cubicBezTo>
                      <a:pt x="173" y="508"/>
                      <a:pt x="173" y="508"/>
                      <a:pt x="173" y="508"/>
                    </a:cubicBezTo>
                    <a:cubicBezTo>
                      <a:pt x="171" y="491"/>
                      <a:pt x="171" y="491"/>
                      <a:pt x="171" y="491"/>
                    </a:cubicBezTo>
                    <a:cubicBezTo>
                      <a:pt x="139" y="490"/>
                      <a:pt x="139" y="490"/>
                      <a:pt x="139" y="490"/>
                    </a:cubicBezTo>
                    <a:cubicBezTo>
                      <a:pt x="97" y="504"/>
                      <a:pt x="97" y="504"/>
                      <a:pt x="97" y="504"/>
                    </a:cubicBezTo>
                    <a:cubicBezTo>
                      <a:pt x="96" y="544"/>
                      <a:pt x="96" y="544"/>
                      <a:pt x="96" y="544"/>
                    </a:cubicBezTo>
                    <a:cubicBezTo>
                      <a:pt x="108" y="560"/>
                      <a:pt x="108" y="560"/>
                      <a:pt x="108" y="560"/>
                    </a:cubicBezTo>
                    <a:cubicBezTo>
                      <a:pt x="124" y="563"/>
                      <a:pt x="124" y="563"/>
                      <a:pt x="124" y="563"/>
                    </a:cubicBezTo>
                    <a:cubicBezTo>
                      <a:pt x="132" y="555"/>
                      <a:pt x="132" y="555"/>
                      <a:pt x="132" y="555"/>
                    </a:cubicBezTo>
                    <a:cubicBezTo>
                      <a:pt x="134" y="546"/>
                      <a:pt x="134" y="546"/>
                      <a:pt x="134" y="546"/>
                    </a:cubicBezTo>
                    <a:cubicBezTo>
                      <a:pt x="153" y="545"/>
                      <a:pt x="153" y="545"/>
                      <a:pt x="153" y="545"/>
                    </a:cubicBezTo>
                    <a:cubicBezTo>
                      <a:pt x="143" y="579"/>
                      <a:pt x="143" y="579"/>
                      <a:pt x="143" y="579"/>
                    </a:cubicBezTo>
                    <a:cubicBezTo>
                      <a:pt x="172" y="577"/>
                      <a:pt x="172" y="577"/>
                      <a:pt x="172" y="577"/>
                    </a:cubicBezTo>
                    <a:cubicBezTo>
                      <a:pt x="176" y="583"/>
                      <a:pt x="176" y="583"/>
                      <a:pt x="176" y="583"/>
                    </a:cubicBezTo>
                    <a:cubicBezTo>
                      <a:pt x="175" y="608"/>
                      <a:pt x="175" y="608"/>
                      <a:pt x="175" y="608"/>
                    </a:cubicBezTo>
                    <a:cubicBezTo>
                      <a:pt x="186" y="616"/>
                      <a:pt x="186" y="616"/>
                      <a:pt x="186" y="616"/>
                    </a:cubicBezTo>
                    <a:cubicBezTo>
                      <a:pt x="198" y="614"/>
                      <a:pt x="198" y="614"/>
                      <a:pt x="198" y="614"/>
                    </a:cubicBezTo>
                    <a:cubicBezTo>
                      <a:pt x="211" y="620"/>
                      <a:pt x="211" y="620"/>
                      <a:pt x="211" y="620"/>
                    </a:cubicBezTo>
                    <a:cubicBezTo>
                      <a:pt x="219" y="631"/>
                      <a:pt x="219" y="631"/>
                      <a:pt x="219" y="631"/>
                    </a:cubicBezTo>
                    <a:cubicBezTo>
                      <a:pt x="228" y="629"/>
                      <a:pt x="228" y="629"/>
                      <a:pt x="228" y="629"/>
                    </a:cubicBezTo>
                    <a:cubicBezTo>
                      <a:pt x="231" y="636"/>
                      <a:pt x="231" y="636"/>
                      <a:pt x="231" y="636"/>
                    </a:cubicBezTo>
                    <a:cubicBezTo>
                      <a:pt x="250" y="637"/>
                      <a:pt x="250" y="637"/>
                      <a:pt x="250" y="637"/>
                    </a:cubicBezTo>
                    <a:cubicBezTo>
                      <a:pt x="258" y="629"/>
                      <a:pt x="258" y="629"/>
                      <a:pt x="258" y="629"/>
                    </a:cubicBezTo>
                    <a:cubicBezTo>
                      <a:pt x="320" y="662"/>
                      <a:pt x="320" y="662"/>
                      <a:pt x="320" y="662"/>
                    </a:cubicBezTo>
                    <a:cubicBezTo>
                      <a:pt x="328" y="689"/>
                      <a:pt x="328" y="689"/>
                      <a:pt x="328" y="689"/>
                    </a:cubicBezTo>
                    <a:cubicBezTo>
                      <a:pt x="334" y="691"/>
                      <a:pt x="334" y="691"/>
                      <a:pt x="334" y="691"/>
                    </a:cubicBezTo>
                    <a:cubicBezTo>
                      <a:pt x="325" y="701"/>
                      <a:pt x="325" y="701"/>
                      <a:pt x="325" y="701"/>
                    </a:cubicBezTo>
                    <a:cubicBezTo>
                      <a:pt x="334" y="703"/>
                      <a:pt x="334" y="703"/>
                      <a:pt x="334" y="703"/>
                    </a:cubicBezTo>
                    <a:cubicBezTo>
                      <a:pt x="336" y="697"/>
                      <a:pt x="336" y="697"/>
                      <a:pt x="336" y="697"/>
                    </a:cubicBezTo>
                    <a:cubicBezTo>
                      <a:pt x="341" y="694"/>
                      <a:pt x="341" y="694"/>
                      <a:pt x="341" y="694"/>
                    </a:cubicBezTo>
                    <a:cubicBezTo>
                      <a:pt x="421" y="722"/>
                      <a:pt x="421" y="722"/>
                      <a:pt x="421" y="722"/>
                    </a:cubicBezTo>
                    <a:cubicBezTo>
                      <a:pt x="425" y="732"/>
                      <a:pt x="425" y="732"/>
                      <a:pt x="425" y="732"/>
                    </a:cubicBezTo>
                    <a:cubicBezTo>
                      <a:pt x="415" y="754"/>
                      <a:pt x="415" y="754"/>
                      <a:pt x="415" y="754"/>
                    </a:cubicBezTo>
                    <a:cubicBezTo>
                      <a:pt x="409" y="757"/>
                      <a:pt x="409" y="757"/>
                      <a:pt x="409" y="757"/>
                    </a:cubicBezTo>
                    <a:cubicBezTo>
                      <a:pt x="398" y="773"/>
                      <a:pt x="398" y="773"/>
                      <a:pt x="398" y="773"/>
                    </a:cubicBezTo>
                    <a:cubicBezTo>
                      <a:pt x="403" y="781"/>
                      <a:pt x="403" y="781"/>
                      <a:pt x="403" y="781"/>
                    </a:cubicBezTo>
                    <a:cubicBezTo>
                      <a:pt x="384" y="823"/>
                      <a:pt x="384" y="823"/>
                      <a:pt x="384" y="823"/>
                    </a:cubicBezTo>
                    <a:cubicBezTo>
                      <a:pt x="348" y="838"/>
                      <a:pt x="348" y="838"/>
                      <a:pt x="348" y="838"/>
                    </a:cubicBezTo>
                    <a:cubicBezTo>
                      <a:pt x="340" y="864"/>
                      <a:pt x="340" y="864"/>
                      <a:pt x="340" y="864"/>
                    </a:cubicBezTo>
                    <a:cubicBezTo>
                      <a:pt x="306" y="902"/>
                      <a:pt x="306" y="902"/>
                      <a:pt x="306" y="902"/>
                    </a:cubicBezTo>
                    <a:cubicBezTo>
                      <a:pt x="290" y="903"/>
                      <a:pt x="290" y="903"/>
                      <a:pt x="290" y="903"/>
                    </a:cubicBezTo>
                    <a:cubicBezTo>
                      <a:pt x="298" y="911"/>
                      <a:pt x="298" y="911"/>
                      <a:pt x="298" y="911"/>
                    </a:cubicBezTo>
                    <a:cubicBezTo>
                      <a:pt x="264" y="949"/>
                      <a:pt x="264" y="949"/>
                      <a:pt x="264" y="949"/>
                    </a:cubicBezTo>
                    <a:close/>
                    <a:moveTo>
                      <a:pt x="3" y="522"/>
                    </a:moveTo>
                    <a:cubicBezTo>
                      <a:pt x="3" y="517"/>
                      <a:pt x="2" y="512"/>
                      <a:pt x="2" y="508"/>
                    </a:cubicBezTo>
                    <a:cubicBezTo>
                      <a:pt x="28" y="534"/>
                      <a:pt x="28" y="534"/>
                      <a:pt x="28" y="534"/>
                    </a:cubicBezTo>
                    <a:cubicBezTo>
                      <a:pt x="20" y="537"/>
                      <a:pt x="20" y="537"/>
                      <a:pt x="20" y="537"/>
                    </a:cubicBezTo>
                    <a:cubicBezTo>
                      <a:pt x="3" y="522"/>
                      <a:pt x="3" y="522"/>
                      <a:pt x="3" y="522"/>
                    </a:cubicBezTo>
                    <a:close/>
                    <a:moveTo>
                      <a:pt x="79" y="168"/>
                    </a:moveTo>
                    <a:cubicBezTo>
                      <a:pt x="83" y="162"/>
                      <a:pt x="86" y="156"/>
                      <a:pt x="90" y="150"/>
                    </a:cubicBezTo>
                    <a:cubicBezTo>
                      <a:pt x="102" y="156"/>
                      <a:pt x="102" y="156"/>
                      <a:pt x="102" y="156"/>
                    </a:cubicBezTo>
                    <a:cubicBezTo>
                      <a:pt x="96" y="167"/>
                      <a:pt x="96" y="167"/>
                      <a:pt x="96" y="167"/>
                    </a:cubicBezTo>
                    <a:cubicBezTo>
                      <a:pt x="87" y="171"/>
                      <a:pt x="87" y="171"/>
                      <a:pt x="87" y="171"/>
                    </a:cubicBezTo>
                    <a:cubicBezTo>
                      <a:pt x="79" y="168"/>
                      <a:pt x="79" y="168"/>
                      <a:pt x="79" y="168"/>
                    </a:cubicBezTo>
                    <a:close/>
                    <a:moveTo>
                      <a:pt x="135" y="89"/>
                    </a:moveTo>
                    <a:cubicBezTo>
                      <a:pt x="140" y="82"/>
                      <a:pt x="145" y="76"/>
                      <a:pt x="151" y="70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41" y="91"/>
                      <a:pt x="141" y="91"/>
                      <a:pt x="141" y="91"/>
                    </a:cubicBezTo>
                    <a:cubicBezTo>
                      <a:pt x="135" y="89"/>
                      <a:pt x="135" y="89"/>
                      <a:pt x="135" y="89"/>
                    </a:cubicBezTo>
                    <a:close/>
                    <a:moveTo>
                      <a:pt x="156" y="65"/>
                    </a:moveTo>
                    <a:cubicBezTo>
                      <a:pt x="156" y="64"/>
                      <a:pt x="157" y="63"/>
                      <a:pt x="158" y="63"/>
                    </a:cubicBezTo>
                    <a:cubicBezTo>
                      <a:pt x="178" y="68"/>
                      <a:pt x="178" y="68"/>
                      <a:pt x="178" y="68"/>
                    </a:cubicBezTo>
                    <a:cubicBezTo>
                      <a:pt x="189" y="73"/>
                      <a:pt x="189" y="73"/>
                      <a:pt x="189" y="73"/>
                    </a:cubicBezTo>
                    <a:cubicBezTo>
                      <a:pt x="183" y="65"/>
                      <a:pt x="183" y="65"/>
                      <a:pt x="183" y="65"/>
                    </a:cubicBezTo>
                    <a:cubicBezTo>
                      <a:pt x="188" y="61"/>
                      <a:pt x="188" y="61"/>
                      <a:pt x="188" y="61"/>
                    </a:cubicBezTo>
                    <a:cubicBezTo>
                      <a:pt x="206" y="55"/>
                      <a:pt x="206" y="55"/>
                      <a:pt x="206" y="55"/>
                    </a:cubicBezTo>
                    <a:cubicBezTo>
                      <a:pt x="193" y="54"/>
                      <a:pt x="193" y="54"/>
                      <a:pt x="193" y="54"/>
                    </a:cubicBezTo>
                    <a:cubicBezTo>
                      <a:pt x="163" y="58"/>
                      <a:pt x="163" y="58"/>
                      <a:pt x="163" y="58"/>
                    </a:cubicBezTo>
                    <a:cubicBezTo>
                      <a:pt x="168" y="52"/>
                      <a:pt x="174" y="46"/>
                      <a:pt x="180" y="40"/>
                    </a:cubicBezTo>
                    <a:cubicBezTo>
                      <a:pt x="202" y="23"/>
                      <a:pt x="202" y="23"/>
                      <a:pt x="202" y="23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22" y="26"/>
                      <a:pt x="222" y="26"/>
                      <a:pt x="222" y="26"/>
                    </a:cubicBezTo>
                    <a:cubicBezTo>
                      <a:pt x="258" y="27"/>
                      <a:pt x="258" y="27"/>
                      <a:pt x="258" y="27"/>
                    </a:cubicBezTo>
                    <a:cubicBezTo>
                      <a:pt x="281" y="28"/>
                      <a:pt x="281" y="28"/>
                      <a:pt x="281" y="28"/>
                    </a:cubicBezTo>
                    <a:cubicBezTo>
                      <a:pt x="300" y="33"/>
                      <a:pt x="300" y="33"/>
                      <a:pt x="300" y="33"/>
                    </a:cubicBezTo>
                    <a:cubicBezTo>
                      <a:pt x="288" y="41"/>
                      <a:pt x="288" y="41"/>
                      <a:pt x="288" y="41"/>
                    </a:cubicBezTo>
                    <a:cubicBezTo>
                      <a:pt x="265" y="40"/>
                      <a:pt x="265" y="40"/>
                      <a:pt x="265" y="40"/>
                    </a:cubicBezTo>
                    <a:cubicBezTo>
                      <a:pt x="264" y="46"/>
                      <a:pt x="264" y="46"/>
                      <a:pt x="264" y="46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6" y="52"/>
                      <a:pt x="276" y="52"/>
                      <a:pt x="276" y="52"/>
                    </a:cubicBezTo>
                    <a:cubicBezTo>
                      <a:pt x="247" y="64"/>
                      <a:pt x="247" y="64"/>
                      <a:pt x="247" y="64"/>
                    </a:cubicBezTo>
                    <a:cubicBezTo>
                      <a:pt x="214" y="75"/>
                      <a:pt x="214" y="75"/>
                      <a:pt x="214" y="75"/>
                    </a:cubicBezTo>
                    <a:cubicBezTo>
                      <a:pt x="223" y="79"/>
                      <a:pt x="223" y="79"/>
                      <a:pt x="223" y="79"/>
                    </a:cubicBezTo>
                    <a:cubicBezTo>
                      <a:pt x="216" y="94"/>
                      <a:pt x="216" y="94"/>
                      <a:pt x="216" y="94"/>
                    </a:cubicBezTo>
                    <a:cubicBezTo>
                      <a:pt x="187" y="99"/>
                      <a:pt x="187" y="99"/>
                      <a:pt x="187" y="99"/>
                    </a:cubicBezTo>
                    <a:cubicBezTo>
                      <a:pt x="207" y="106"/>
                      <a:pt x="207" y="106"/>
                      <a:pt x="207" y="106"/>
                    </a:cubicBezTo>
                    <a:cubicBezTo>
                      <a:pt x="207" y="111"/>
                      <a:pt x="207" y="111"/>
                      <a:pt x="207" y="111"/>
                    </a:cubicBezTo>
                    <a:cubicBezTo>
                      <a:pt x="191" y="112"/>
                      <a:pt x="191" y="112"/>
                      <a:pt x="191" y="112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52" y="97"/>
                      <a:pt x="152" y="97"/>
                      <a:pt x="152" y="97"/>
                    </a:cubicBezTo>
                    <a:cubicBezTo>
                      <a:pt x="174" y="102"/>
                      <a:pt x="174" y="102"/>
                      <a:pt x="174" y="102"/>
                    </a:cubicBezTo>
                    <a:cubicBezTo>
                      <a:pt x="175" y="98"/>
                      <a:pt x="175" y="98"/>
                      <a:pt x="175" y="98"/>
                    </a:cubicBezTo>
                    <a:cubicBezTo>
                      <a:pt x="154" y="88"/>
                      <a:pt x="154" y="88"/>
                      <a:pt x="154" y="88"/>
                    </a:cubicBezTo>
                    <a:cubicBezTo>
                      <a:pt x="162" y="83"/>
                      <a:pt x="162" y="83"/>
                      <a:pt x="162" y="83"/>
                    </a:cubicBezTo>
                    <a:cubicBezTo>
                      <a:pt x="183" y="84"/>
                      <a:pt x="183" y="84"/>
                      <a:pt x="183" y="84"/>
                    </a:cubicBezTo>
                    <a:cubicBezTo>
                      <a:pt x="157" y="69"/>
                      <a:pt x="157" y="69"/>
                      <a:pt x="157" y="69"/>
                    </a:cubicBezTo>
                    <a:cubicBezTo>
                      <a:pt x="156" y="65"/>
                      <a:pt x="156" y="65"/>
                      <a:pt x="156" y="65"/>
                    </a:cubicBezTo>
                    <a:close/>
                    <a:moveTo>
                      <a:pt x="110" y="138"/>
                    </a:moveTo>
                    <a:cubicBezTo>
                      <a:pt x="104" y="148"/>
                      <a:pt x="104" y="148"/>
                      <a:pt x="104" y="148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19" y="159"/>
                      <a:pt x="119" y="159"/>
                      <a:pt x="119" y="159"/>
                    </a:cubicBezTo>
                    <a:cubicBezTo>
                      <a:pt x="114" y="152"/>
                      <a:pt x="114" y="152"/>
                      <a:pt x="114" y="152"/>
                    </a:cubicBezTo>
                    <a:cubicBezTo>
                      <a:pt x="126" y="153"/>
                      <a:pt x="126" y="153"/>
                      <a:pt x="126" y="153"/>
                    </a:cubicBezTo>
                    <a:cubicBezTo>
                      <a:pt x="136" y="140"/>
                      <a:pt x="136" y="140"/>
                      <a:pt x="136" y="140"/>
                    </a:cubicBezTo>
                    <a:cubicBezTo>
                      <a:pt x="110" y="138"/>
                      <a:pt x="110" y="138"/>
                      <a:pt x="110" y="138"/>
                    </a:cubicBezTo>
                    <a:close/>
                    <a:moveTo>
                      <a:pt x="120" y="108"/>
                    </a:moveTo>
                    <a:cubicBezTo>
                      <a:pt x="147" y="122"/>
                      <a:pt x="147" y="122"/>
                      <a:pt x="147" y="122"/>
                    </a:cubicBezTo>
                    <a:cubicBezTo>
                      <a:pt x="183" y="118"/>
                      <a:pt x="183" y="118"/>
                      <a:pt x="183" y="118"/>
                    </a:cubicBezTo>
                    <a:cubicBezTo>
                      <a:pt x="196" y="124"/>
                      <a:pt x="196" y="124"/>
                      <a:pt x="196" y="124"/>
                    </a:cubicBezTo>
                    <a:cubicBezTo>
                      <a:pt x="193" y="133"/>
                      <a:pt x="193" y="133"/>
                      <a:pt x="193" y="133"/>
                    </a:cubicBezTo>
                    <a:cubicBezTo>
                      <a:pt x="130" y="133"/>
                      <a:pt x="130" y="133"/>
                      <a:pt x="130" y="133"/>
                    </a:cubicBezTo>
                    <a:cubicBezTo>
                      <a:pt x="116" y="114"/>
                      <a:pt x="116" y="114"/>
                      <a:pt x="116" y="114"/>
                    </a:cubicBezTo>
                    <a:cubicBezTo>
                      <a:pt x="120" y="108"/>
                      <a:pt x="120" y="108"/>
                      <a:pt x="120" y="108"/>
                    </a:cubicBezTo>
                    <a:close/>
                    <a:moveTo>
                      <a:pt x="103" y="199"/>
                    </a:moveTo>
                    <a:cubicBezTo>
                      <a:pt x="81" y="192"/>
                      <a:pt x="81" y="192"/>
                      <a:pt x="81" y="192"/>
                    </a:cubicBezTo>
                    <a:cubicBezTo>
                      <a:pt x="93" y="183"/>
                      <a:pt x="93" y="183"/>
                      <a:pt x="93" y="183"/>
                    </a:cubicBezTo>
                    <a:cubicBezTo>
                      <a:pt x="109" y="192"/>
                      <a:pt x="109" y="192"/>
                      <a:pt x="109" y="192"/>
                    </a:cubicBezTo>
                    <a:cubicBezTo>
                      <a:pt x="103" y="199"/>
                      <a:pt x="103" y="199"/>
                      <a:pt x="103" y="199"/>
                    </a:cubicBezTo>
                    <a:close/>
                    <a:moveTo>
                      <a:pt x="163" y="224"/>
                    </a:moveTo>
                    <a:cubicBezTo>
                      <a:pt x="155" y="244"/>
                      <a:pt x="155" y="244"/>
                      <a:pt x="155" y="244"/>
                    </a:cubicBezTo>
                    <a:cubicBezTo>
                      <a:pt x="166" y="250"/>
                      <a:pt x="166" y="250"/>
                      <a:pt x="166" y="250"/>
                    </a:cubicBezTo>
                    <a:cubicBezTo>
                      <a:pt x="177" y="241"/>
                      <a:pt x="177" y="241"/>
                      <a:pt x="177" y="241"/>
                    </a:cubicBezTo>
                    <a:cubicBezTo>
                      <a:pt x="188" y="246"/>
                      <a:pt x="188" y="246"/>
                      <a:pt x="188" y="246"/>
                    </a:cubicBezTo>
                    <a:cubicBezTo>
                      <a:pt x="195" y="245"/>
                      <a:pt x="195" y="245"/>
                      <a:pt x="195" y="245"/>
                    </a:cubicBezTo>
                    <a:cubicBezTo>
                      <a:pt x="180" y="235"/>
                      <a:pt x="180" y="235"/>
                      <a:pt x="180" y="235"/>
                    </a:cubicBezTo>
                    <a:cubicBezTo>
                      <a:pt x="163" y="224"/>
                      <a:pt x="163" y="224"/>
                      <a:pt x="163" y="224"/>
                    </a:cubicBezTo>
                    <a:close/>
                    <a:moveTo>
                      <a:pt x="156" y="141"/>
                    </a:moveTo>
                    <a:cubicBezTo>
                      <a:pt x="137" y="154"/>
                      <a:pt x="137" y="154"/>
                      <a:pt x="137" y="154"/>
                    </a:cubicBezTo>
                    <a:cubicBezTo>
                      <a:pt x="146" y="177"/>
                      <a:pt x="146" y="177"/>
                      <a:pt x="146" y="177"/>
                    </a:cubicBezTo>
                    <a:cubicBezTo>
                      <a:pt x="165" y="182"/>
                      <a:pt x="165" y="182"/>
                      <a:pt x="165" y="182"/>
                    </a:cubicBezTo>
                    <a:cubicBezTo>
                      <a:pt x="198" y="186"/>
                      <a:pt x="198" y="186"/>
                      <a:pt x="198" y="186"/>
                    </a:cubicBezTo>
                    <a:cubicBezTo>
                      <a:pt x="208" y="184"/>
                      <a:pt x="208" y="184"/>
                      <a:pt x="208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09" y="208"/>
                      <a:pt x="209" y="208"/>
                      <a:pt x="209" y="208"/>
                    </a:cubicBezTo>
                    <a:cubicBezTo>
                      <a:pt x="212" y="212"/>
                      <a:pt x="212" y="212"/>
                      <a:pt x="212" y="212"/>
                    </a:cubicBezTo>
                    <a:cubicBezTo>
                      <a:pt x="222" y="209"/>
                      <a:pt x="222" y="209"/>
                      <a:pt x="222" y="209"/>
                    </a:cubicBezTo>
                    <a:cubicBezTo>
                      <a:pt x="222" y="195"/>
                      <a:pt x="222" y="195"/>
                      <a:pt x="222" y="195"/>
                    </a:cubicBezTo>
                    <a:cubicBezTo>
                      <a:pt x="240" y="207"/>
                      <a:pt x="240" y="207"/>
                      <a:pt x="240" y="207"/>
                    </a:cubicBezTo>
                    <a:cubicBezTo>
                      <a:pt x="235" y="214"/>
                      <a:pt x="235" y="214"/>
                      <a:pt x="235" y="214"/>
                    </a:cubicBezTo>
                    <a:cubicBezTo>
                      <a:pt x="228" y="220"/>
                      <a:pt x="228" y="220"/>
                      <a:pt x="228" y="220"/>
                    </a:cubicBezTo>
                    <a:cubicBezTo>
                      <a:pt x="228" y="226"/>
                      <a:pt x="228" y="226"/>
                      <a:pt x="228" y="226"/>
                    </a:cubicBezTo>
                    <a:cubicBezTo>
                      <a:pt x="209" y="228"/>
                      <a:pt x="209" y="228"/>
                      <a:pt x="209" y="228"/>
                    </a:cubicBezTo>
                    <a:cubicBezTo>
                      <a:pt x="206" y="236"/>
                      <a:pt x="206" y="236"/>
                      <a:pt x="206" y="236"/>
                    </a:cubicBezTo>
                    <a:cubicBezTo>
                      <a:pt x="232" y="235"/>
                      <a:pt x="232" y="235"/>
                      <a:pt x="232" y="235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77" y="263"/>
                      <a:pt x="277" y="263"/>
                      <a:pt x="277" y="263"/>
                    </a:cubicBezTo>
                    <a:cubicBezTo>
                      <a:pt x="278" y="258"/>
                      <a:pt x="278" y="258"/>
                      <a:pt x="278" y="258"/>
                    </a:cubicBezTo>
                    <a:cubicBezTo>
                      <a:pt x="259" y="244"/>
                      <a:pt x="259" y="244"/>
                      <a:pt x="259" y="244"/>
                    </a:cubicBezTo>
                    <a:cubicBezTo>
                      <a:pt x="285" y="254"/>
                      <a:pt x="285" y="254"/>
                      <a:pt x="285" y="254"/>
                    </a:cubicBezTo>
                    <a:cubicBezTo>
                      <a:pt x="282" y="245"/>
                      <a:pt x="282" y="245"/>
                      <a:pt x="282" y="245"/>
                    </a:cubicBezTo>
                    <a:cubicBezTo>
                      <a:pt x="261" y="222"/>
                      <a:pt x="261" y="222"/>
                      <a:pt x="261" y="222"/>
                    </a:cubicBezTo>
                    <a:cubicBezTo>
                      <a:pt x="270" y="217"/>
                      <a:pt x="270" y="217"/>
                      <a:pt x="270" y="217"/>
                    </a:cubicBezTo>
                    <a:cubicBezTo>
                      <a:pt x="290" y="232"/>
                      <a:pt x="290" y="232"/>
                      <a:pt x="290" y="232"/>
                    </a:cubicBezTo>
                    <a:cubicBezTo>
                      <a:pt x="301" y="216"/>
                      <a:pt x="301" y="216"/>
                      <a:pt x="301" y="216"/>
                    </a:cubicBezTo>
                    <a:cubicBezTo>
                      <a:pt x="283" y="205"/>
                      <a:pt x="283" y="205"/>
                      <a:pt x="283" y="205"/>
                    </a:cubicBezTo>
                    <a:cubicBezTo>
                      <a:pt x="257" y="196"/>
                      <a:pt x="257" y="196"/>
                      <a:pt x="257" y="196"/>
                    </a:cubicBez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38" y="165"/>
                      <a:pt x="238" y="165"/>
                      <a:pt x="238" y="165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24" y="167"/>
                      <a:pt x="224" y="167"/>
                      <a:pt x="224" y="167"/>
                    </a:cubicBezTo>
                    <a:cubicBezTo>
                      <a:pt x="221" y="156"/>
                      <a:pt x="221" y="156"/>
                      <a:pt x="221" y="156"/>
                    </a:cubicBezTo>
                    <a:cubicBezTo>
                      <a:pt x="204" y="155"/>
                      <a:pt x="204" y="155"/>
                      <a:pt x="204" y="155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190" y="161"/>
                      <a:pt x="190" y="161"/>
                      <a:pt x="190" y="161"/>
                    </a:cubicBezTo>
                    <a:cubicBezTo>
                      <a:pt x="193" y="153"/>
                      <a:pt x="193" y="153"/>
                      <a:pt x="193" y="153"/>
                    </a:cubicBezTo>
                    <a:cubicBezTo>
                      <a:pt x="183" y="142"/>
                      <a:pt x="183" y="142"/>
                      <a:pt x="183" y="142"/>
                    </a:cubicBezTo>
                    <a:cubicBezTo>
                      <a:pt x="169" y="148"/>
                      <a:pt x="169" y="148"/>
                      <a:pt x="169" y="148"/>
                    </a:cubicBezTo>
                    <a:cubicBezTo>
                      <a:pt x="167" y="171"/>
                      <a:pt x="167" y="171"/>
                      <a:pt x="167" y="171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64" y="140"/>
                      <a:pt x="164" y="140"/>
                      <a:pt x="164" y="140"/>
                    </a:cubicBezTo>
                    <a:cubicBezTo>
                      <a:pt x="156" y="141"/>
                      <a:pt x="156" y="141"/>
                      <a:pt x="156" y="141"/>
                    </a:cubicBezTo>
                    <a:close/>
                    <a:moveTo>
                      <a:pt x="225" y="562"/>
                    </a:moveTo>
                    <a:cubicBezTo>
                      <a:pt x="233" y="562"/>
                      <a:pt x="233" y="562"/>
                      <a:pt x="233" y="562"/>
                    </a:cubicBezTo>
                    <a:cubicBezTo>
                      <a:pt x="234" y="556"/>
                      <a:pt x="234" y="556"/>
                      <a:pt x="234" y="556"/>
                    </a:cubicBezTo>
                    <a:cubicBezTo>
                      <a:pt x="248" y="557"/>
                      <a:pt x="248" y="557"/>
                      <a:pt x="248" y="557"/>
                    </a:cubicBezTo>
                    <a:cubicBezTo>
                      <a:pt x="260" y="561"/>
                      <a:pt x="260" y="561"/>
                      <a:pt x="260" y="561"/>
                    </a:cubicBezTo>
                    <a:cubicBezTo>
                      <a:pt x="245" y="569"/>
                      <a:pt x="245" y="569"/>
                      <a:pt x="245" y="569"/>
                    </a:cubicBezTo>
                    <a:cubicBezTo>
                      <a:pt x="238" y="565"/>
                      <a:pt x="238" y="565"/>
                      <a:pt x="238" y="565"/>
                    </a:cubicBezTo>
                    <a:cubicBezTo>
                      <a:pt x="226" y="565"/>
                      <a:pt x="226" y="565"/>
                      <a:pt x="226" y="565"/>
                    </a:cubicBezTo>
                    <a:cubicBezTo>
                      <a:pt x="225" y="562"/>
                      <a:pt x="225" y="562"/>
                      <a:pt x="225" y="562"/>
                    </a:cubicBezTo>
                    <a:close/>
                    <a:moveTo>
                      <a:pt x="267" y="563"/>
                    </a:moveTo>
                    <a:cubicBezTo>
                      <a:pt x="267" y="567"/>
                      <a:pt x="267" y="567"/>
                      <a:pt x="267" y="567"/>
                    </a:cubicBezTo>
                    <a:cubicBezTo>
                      <a:pt x="275" y="567"/>
                      <a:pt x="275" y="567"/>
                      <a:pt x="275" y="567"/>
                    </a:cubicBezTo>
                    <a:cubicBezTo>
                      <a:pt x="275" y="563"/>
                      <a:pt x="275" y="563"/>
                      <a:pt x="275" y="563"/>
                    </a:cubicBezTo>
                    <a:cubicBezTo>
                      <a:pt x="267" y="563"/>
                      <a:pt x="267" y="563"/>
                      <a:pt x="267" y="563"/>
                    </a:cubicBezTo>
                    <a:close/>
                    <a:moveTo>
                      <a:pt x="204" y="563"/>
                    </a:moveTo>
                    <a:cubicBezTo>
                      <a:pt x="204" y="565"/>
                      <a:pt x="204" y="565"/>
                      <a:pt x="204" y="565"/>
                    </a:cubicBezTo>
                    <a:cubicBezTo>
                      <a:pt x="212" y="569"/>
                      <a:pt x="212" y="569"/>
                      <a:pt x="212" y="569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4"/>
                      <a:pt x="214" y="564"/>
                      <a:pt x="214" y="564"/>
                    </a:cubicBezTo>
                    <a:cubicBezTo>
                      <a:pt x="204" y="563"/>
                      <a:pt x="204" y="563"/>
                      <a:pt x="204" y="563"/>
                    </a:cubicBezTo>
                    <a:close/>
                    <a:moveTo>
                      <a:pt x="167" y="544"/>
                    </a:moveTo>
                    <a:cubicBezTo>
                      <a:pt x="165" y="538"/>
                      <a:pt x="165" y="538"/>
                      <a:pt x="165" y="538"/>
                    </a:cubicBezTo>
                    <a:cubicBezTo>
                      <a:pt x="189" y="536"/>
                      <a:pt x="189" y="536"/>
                      <a:pt x="189" y="536"/>
                    </a:cubicBezTo>
                    <a:cubicBezTo>
                      <a:pt x="232" y="554"/>
                      <a:pt x="232" y="554"/>
                      <a:pt x="232" y="554"/>
                    </a:cubicBezTo>
                    <a:cubicBezTo>
                      <a:pt x="225" y="557"/>
                      <a:pt x="225" y="557"/>
                      <a:pt x="225" y="557"/>
                    </a:cubicBezTo>
                    <a:cubicBezTo>
                      <a:pt x="206" y="552"/>
                      <a:pt x="206" y="552"/>
                      <a:pt x="206" y="552"/>
                    </a:cubicBezTo>
                    <a:cubicBezTo>
                      <a:pt x="183" y="540"/>
                      <a:pt x="183" y="540"/>
                      <a:pt x="183" y="540"/>
                    </a:cubicBezTo>
                    <a:cubicBezTo>
                      <a:pt x="167" y="544"/>
                      <a:pt x="167" y="544"/>
                      <a:pt x="167" y="544"/>
                    </a:cubicBezTo>
                    <a:close/>
                    <a:moveTo>
                      <a:pt x="831" y="332"/>
                    </a:moveTo>
                    <a:cubicBezTo>
                      <a:pt x="804" y="342"/>
                      <a:pt x="804" y="342"/>
                      <a:pt x="804" y="342"/>
                    </a:cubicBezTo>
                    <a:cubicBezTo>
                      <a:pt x="811" y="349"/>
                      <a:pt x="811" y="349"/>
                      <a:pt x="811" y="349"/>
                    </a:cubicBezTo>
                    <a:cubicBezTo>
                      <a:pt x="807" y="354"/>
                      <a:pt x="807" y="354"/>
                      <a:pt x="807" y="354"/>
                    </a:cubicBezTo>
                    <a:cubicBezTo>
                      <a:pt x="795" y="355"/>
                      <a:pt x="795" y="355"/>
                      <a:pt x="795" y="355"/>
                    </a:cubicBezTo>
                    <a:cubicBezTo>
                      <a:pt x="793" y="349"/>
                      <a:pt x="793" y="349"/>
                      <a:pt x="793" y="349"/>
                    </a:cubicBezTo>
                    <a:cubicBezTo>
                      <a:pt x="798" y="342"/>
                      <a:pt x="798" y="342"/>
                      <a:pt x="798" y="342"/>
                    </a:cubicBezTo>
                    <a:cubicBezTo>
                      <a:pt x="785" y="340"/>
                      <a:pt x="785" y="340"/>
                      <a:pt x="785" y="340"/>
                    </a:cubicBezTo>
                    <a:cubicBezTo>
                      <a:pt x="775" y="350"/>
                      <a:pt x="775" y="350"/>
                      <a:pt x="775" y="350"/>
                    </a:cubicBezTo>
                    <a:cubicBezTo>
                      <a:pt x="764" y="368"/>
                      <a:pt x="764" y="368"/>
                      <a:pt x="764" y="368"/>
                    </a:cubicBezTo>
                    <a:cubicBezTo>
                      <a:pt x="779" y="377"/>
                      <a:pt x="779" y="377"/>
                      <a:pt x="779" y="377"/>
                    </a:cubicBezTo>
                    <a:cubicBezTo>
                      <a:pt x="793" y="377"/>
                      <a:pt x="793" y="377"/>
                      <a:pt x="793" y="377"/>
                    </a:cubicBezTo>
                    <a:cubicBezTo>
                      <a:pt x="797" y="371"/>
                      <a:pt x="797" y="371"/>
                      <a:pt x="797" y="371"/>
                    </a:cubicBezTo>
                    <a:cubicBezTo>
                      <a:pt x="809" y="371"/>
                      <a:pt x="809" y="371"/>
                      <a:pt x="809" y="371"/>
                    </a:cubicBezTo>
                    <a:cubicBezTo>
                      <a:pt x="828" y="379"/>
                      <a:pt x="828" y="379"/>
                      <a:pt x="828" y="379"/>
                    </a:cubicBezTo>
                    <a:cubicBezTo>
                      <a:pt x="844" y="377"/>
                      <a:pt x="844" y="377"/>
                      <a:pt x="844" y="377"/>
                    </a:cubicBezTo>
                    <a:cubicBezTo>
                      <a:pt x="843" y="366"/>
                      <a:pt x="843" y="366"/>
                      <a:pt x="843" y="366"/>
                    </a:cubicBezTo>
                    <a:cubicBezTo>
                      <a:pt x="821" y="351"/>
                      <a:pt x="821" y="351"/>
                      <a:pt x="821" y="351"/>
                    </a:cubicBezTo>
                    <a:cubicBezTo>
                      <a:pt x="831" y="332"/>
                      <a:pt x="831" y="332"/>
                      <a:pt x="831" y="332"/>
                    </a:cubicBezTo>
                    <a:close/>
                    <a:moveTo>
                      <a:pt x="900" y="334"/>
                    </a:moveTo>
                    <a:cubicBezTo>
                      <a:pt x="874" y="349"/>
                      <a:pt x="874" y="349"/>
                      <a:pt x="874" y="349"/>
                    </a:cubicBezTo>
                    <a:cubicBezTo>
                      <a:pt x="877" y="366"/>
                      <a:pt x="877" y="366"/>
                      <a:pt x="877" y="366"/>
                    </a:cubicBezTo>
                    <a:cubicBezTo>
                      <a:pt x="893" y="380"/>
                      <a:pt x="893" y="380"/>
                      <a:pt x="893" y="380"/>
                    </a:cubicBezTo>
                    <a:cubicBezTo>
                      <a:pt x="887" y="402"/>
                      <a:pt x="887" y="402"/>
                      <a:pt x="887" y="402"/>
                    </a:cubicBezTo>
                    <a:cubicBezTo>
                      <a:pt x="903" y="410"/>
                      <a:pt x="903" y="410"/>
                      <a:pt x="903" y="410"/>
                    </a:cubicBezTo>
                    <a:cubicBezTo>
                      <a:pt x="918" y="406"/>
                      <a:pt x="918" y="406"/>
                      <a:pt x="918" y="406"/>
                    </a:cubicBezTo>
                    <a:cubicBezTo>
                      <a:pt x="914" y="390"/>
                      <a:pt x="914" y="390"/>
                      <a:pt x="914" y="390"/>
                    </a:cubicBezTo>
                    <a:cubicBezTo>
                      <a:pt x="907" y="385"/>
                      <a:pt x="907" y="385"/>
                      <a:pt x="907" y="385"/>
                    </a:cubicBezTo>
                    <a:cubicBezTo>
                      <a:pt x="908" y="379"/>
                      <a:pt x="908" y="379"/>
                      <a:pt x="908" y="379"/>
                    </a:cubicBezTo>
                    <a:cubicBezTo>
                      <a:pt x="921" y="380"/>
                      <a:pt x="921" y="380"/>
                      <a:pt x="921" y="380"/>
                    </a:cubicBezTo>
                    <a:cubicBezTo>
                      <a:pt x="912" y="371"/>
                      <a:pt x="912" y="371"/>
                      <a:pt x="912" y="371"/>
                    </a:cubicBezTo>
                    <a:cubicBezTo>
                      <a:pt x="898" y="356"/>
                      <a:pt x="898" y="356"/>
                      <a:pt x="898" y="356"/>
                    </a:cubicBezTo>
                    <a:cubicBezTo>
                      <a:pt x="900" y="347"/>
                      <a:pt x="900" y="347"/>
                      <a:pt x="900" y="347"/>
                    </a:cubicBezTo>
                    <a:cubicBezTo>
                      <a:pt x="910" y="347"/>
                      <a:pt x="910" y="347"/>
                      <a:pt x="910" y="347"/>
                    </a:cubicBezTo>
                    <a:cubicBezTo>
                      <a:pt x="912" y="335"/>
                      <a:pt x="912" y="335"/>
                      <a:pt x="912" y="335"/>
                    </a:cubicBezTo>
                    <a:cubicBezTo>
                      <a:pt x="900" y="334"/>
                      <a:pt x="900" y="334"/>
                      <a:pt x="900" y="334"/>
                    </a:cubicBezTo>
                    <a:close/>
                    <a:moveTo>
                      <a:pt x="473" y="176"/>
                    </a:moveTo>
                    <a:cubicBezTo>
                      <a:pt x="464" y="185"/>
                      <a:pt x="464" y="185"/>
                      <a:pt x="464" y="185"/>
                    </a:cubicBezTo>
                    <a:cubicBezTo>
                      <a:pt x="481" y="190"/>
                      <a:pt x="481" y="190"/>
                      <a:pt x="481" y="190"/>
                    </a:cubicBezTo>
                    <a:cubicBezTo>
                      <a:pt x="476" y="196"/>
                      <a:pt x="476" y="196"/>
                      <a:pt x="476" y="196"/>
                    </a:cubicBezTo>
                    <a:cubicBezTo>
                      <a:pt x="473" y="202"/>
                      <a:pt x="473" y="202"/>
                      <a:pt x="473" y="202"/>
                    </a:cubicBezTo>
                    <a:cubicBezTo>
                      <a:pt x="500" y="206"/>
                      <a:pt x="500" y="206"/>
                      <a:pt x="500" y="206"/>
                    </a:cubicBezTo>
                    <a:cubicBezTo>
                      <a:pt x="525" y="193"/>
                      <a:pt x="525" y="193"/>
                      <a:pt x="525" y="193"/>
                    </a:cubicBezTo>
                    <a:cubicBezTo>
                      <a:pt x="527" y="184"/>
                      <a:pt x="527" y="184"/>
                      <a:pt x="527" y="184"/>
                    </a:cubicBezTo>
                    <a:cubicBezTo>
                      <a:pt x="511" y="177"/>
                      <a:pt x="511" y="177"/>
                      <a:pt x="511" y="177"/>
                    </a:cubicBezTo>
                    <a:cubicBezTo>
                      <a:pt x="492" y="183"/>
                      <a:pt x="492" y="183"/>
                      <a:pt x="492" y="183"/>
                    </a:cubicBezTo>
                    <a:cubicBezTo>
                      <a:pt x="483" y="185"/>
                      <a:pt x="483" y="185"/>
                      <a:pt x="483" y="185"/>
                    </a:cubicBezTo>
                    <a:cubicBezTo>
                      <a:pt x="483" y="181"/>
                      <a:pt x="483" y="181"/>
                      <a:pt x="483" y="181"/>
                    </a:cubicBezTo>
                    <a:cubicBezTo>
                      <a:pt x="473" y="176"/>
                      <a:pt x="473" y="176"/>
                      <a:pt x="473" y="176"/>
                    </a:cubicBezTo>
                    <a:close/>
                    <a:moveTo>
                      <a:pt x="718" y="16"/>
                    </a:moveTo>
                    <a:cubicBezTo>
                      <a:pt x="711" y="28"/>
                      <a:pt x="711" y="28"/>
                      <a:pt x="711" y="28"/>
                    </a:cubicBezTo>
                    <a:cubicBezTo>
                      <a:pt x="731" y="28"/>
                      <a:pt x="731" y="28"/>
                      <a:pt x="731" y="28"/>
                    </a:cubicBezTo>
                    <a:cubicBezTo>
                      <a:pt x="727" y="34"/>
                      <a:pt x="727" y="34"/>
                      <a:pt x="727" y="34"/>
                    </a:cubicBezTo>
                    <a:cubicBezTo>
                      <a:pt x="746" y="36"/>
                      <a:pt x="746" y="36"/>
                      <a:pt x="746" y="36"/>
                    </a:cubicBezTo>
                    <a:cubicBezTo>
                      <a:pt x="760" y="26"/>
                      <a:pt x="760" y="26"/>
                      <a:pt x="760" y="26"/>
                    </a:cubicBezTo>
                    <a:cubicBezTo>
                      <a:pt x="737" y="20"/>
                      <a:pt x="737" y="20"/>
                      <a:pt x="737" y="20"/>
                    </a:cubicBezTo>
                    <a:cubicBezTo>
                      <a:pt x="729" y="22"/>
                      <a:pt x="729" y="22"/>
                      <a:pt x="729" y="22"/>
                    </a:cubicBezTo>
                    <a:cubicBezTo>
                      <a:pt x="718" y="16"/>
                      <a:pt x="718" y="16"/>
                      <a:pt x="718" y="16"/>
                    </a:cubicBezTo>
                    <a:close/>
                    <a:moveTo>
                      <a:pt x="699" y="27"/>
                    </a:moveTo>
                    <a:cubicBezTo>
                      <a:pt x="724" y="42"/>
                      <a:pt x="724" y="42"/>
                      <a:pt x="724" y="42"/>
                    </a:cubicBezTo>
                    <a:cubicBezTo>
                      <a:pt x="713" y="50"/>
                      <a:pt x="713" y="50"/>
                      <a:pt x="713" y="50"/>
                    </a:cubicBezTo>
                    <a:cubicBezTo>
                      <a:pt x="704" y="68"/>
                      <a:pt x="704" y="68"/>
                      <a:pt x="704" y="68"/>
                    </a:cubicBezTo>
                    <a:cubicBezTo>
                      <a:pt x="688" y="53"/>
                      <a:pt x="688" y="53"/>
                      <a:pt x="688" y="53"/>
                    </a:cubicBezTo>
                    <a:cubicBezTo>
                      <a:pt x="701" y="47"/>
                      <a:pt x="701" y="47"/>
                      <a:pt x="701" y="47"/>
                    </a:cubicBezTo>
                    <a:cubicBezTo>
                      <a:pt x="694" y="41"/>
                      <a:pt x="694" y="41"/>
                      <a:pt x="694" y="41"/>
                    </a:cubicBezTo>
                    <a:cubicBezTo>
                      <a:pt x="680" y="48"/>
                      <a:pt x="680" y="48"/>
                      <a:pt x="680" y="48"/>
                    </a:cubicBezTo>
                    <a:cubicBezTo>
                      <a:pt x="666" y="31"/>
                      <a:pt x="666" y="31"/>
                      <a:pt x="666" y="31"/>
                    </a:cubicBezTo>
                    <a:cubicBezTo>
                      <a:pt x="682" y="29"/>
                      <a:pt x="682" y="29"/>
                      <a:pt x="682" y="29"/>
                    </a:cubicBezTo>
                    <a:cubicBezTo>
                      <a:pt x="689" y="36"/>
                      <a:pt x="689" y="36"/>
                      <a:pt x="689" y="36"/>
                    </a:cubicBezTo>
                    <a:cubicBezTo>
                      <a:pt x="698" y="36"/>
                      <a:pt x="698" y="36"/>
                      <a:pt x="698" y="36"/>
                    </a:cubicBezTo>
                    <a:cubicBezTo>
                      <a:pt x="699" y="27"/>
                      <a:pt x="699" y="27"/>
                      <a:pt x="699" y="27"/>
                    </a:cubicBezTo>
                    <a:close/>
                    <a:moveTo>
                      <a:pt x="933" y="103"/>
                    </a:moveTo>
                    <a:cubicBezTo>
                      <a:pt x="918" y="99"/>
                      <a:pt x="918" y="99"/>
                      <a:pt x="918" y="99"/>
                    </a:cubicBezTo>
                    <a:cubicBezTo>
                      <a:pt x="936" y="82"/>
                      <a:pt x="936" y="82"/>
                      <a:pt x="936" y="82"/>
                    </a:cubicBezTo>
                    <a:cubicBezTo>
                      <a:pt x="961" y="71"/>
                      <a:pt x="961" y="71"/>
                      <a:pt x="961" y="71"/>
                    </a:cubicBezTo>
                    <a:cubicBezTo>
                      <a:pt x="999" y="64"/>
                      <a:pt x="999" y="64"/>
                      <a:pt x="999" y="64"/>
                    </a:cubicBezTo>
                    <a:cubicBezTo>
                      <a:pt x="1002" y="69"/>
                      <a:pt x="1002" y="69"/>
                      <a:pt x="1002" y="69"/>
                    </a:cubicBezTo>
                    <a:cubicBezTo>
                      <a:pt x="992" y="75"/>
                      <a:pt x="992" y="75"/>
                      <a:pt x="992" y="75"/>
                    </a:cubicBezTo>
                    <a:cubicBezTo>
                      <a:pt x="950" y="85"/>
                      <a:pt x="950" y="85"/>
                      <a:pt x="950" y="85"/>
                    </a:cubicBezTo>
                    <a:cubicBezTo>
                      <a:pt x="933" y="103"/>
                      <a:pt x="933" y="103"/>
                      <a:pt x="933" y="103"/>
                    </a:cubicBezTo>
                    <a:close/>
                    <a:moveTo>
                      <a:pt x="934" y="135"/>
                    </a:moveTo>
                    <a:cubicBezTo>
                      <a:pt x="918" y="134"/>
                      <a:pt x="918" y="134"/>
                      <a:pt x="918" y="134"/>
                    </a:cubicBezTo>
                    <a:cubicBezTo>
                      <a:pt x="901" y="121"/>
                      <a:pt x="901" y="121"/>
                      <a:pt x="901" y="121"/>
                    </a:cubicBezTo>
                    <a:cubicBezTo>
                      <a:pt x="913" y="107"/>
                      <a:pt x="913" y="107"/>
                      <a:pt x="913" y="107"/>
                    </a:cubicBezTo>
                    <a:cubicBezTo>
                      <a:pt x="930" y="108"/>
                      <a:pt x="930" y="108"/>
                      <a:pt x="930" y="108"/>
                    </a:cubicBezTo>
                    <a:cubicBezTo>
                      <a:pt x="925" y="117"/>
                      <a:pt x="925" y="117"/>
                      <a:pt x="925" y="117"/>
                    </a:cubicBezTo>
                    <a:cubicBezTo>
                      <a:pt x="934" y="135"/>
                      <a:pt x="934" y="135"/>
                      <a:pt x="934" y="135"/>
                    </a:cubicBezTo>
                    <a:close/>
                    <a:moveTo>
                      <a:pt x="576" y="245"/>
                    </a:moveTo>
                    <a:cubicBezTo>
                      <a:pt x="571" y="264"/>
                      <a:pt x="571" y="264"/>
                      <a:pt x="571" y="264"/>
                    </a:cubicBezTo>
                    <a:cubicBezTo>
                      <a:pt x="579" y="270"/>
                      <a:pt x="579" y="270"/>
                      <a:pt x="579" y="270"/>
                    </a:cubicBezTo>
                    <a:cubicBezTo>
                      <a:pt x="579" y="278"/>
                      <a:pt x="579" y="278"/>
                      <a:pt x="579" y="278"/>
                    </a:cubicBezTo>
                    <a:cubicBezTo>
                      <a:pt x="585" y="279"/>
                      <a:pt x="585" y="279"/>
                      <a:pt x="585" y="279"/>
                    </a:cubicBezTo>
                    <a:cubicBezTo>
                      <a:pt x="590" y="288"/>
                      <a:pt x="590" y="288"/>
                      <a:pt x="590" y="288"/>
                    </a:cubicBezTo>
                    <a:cubicBezTo>
                      <a:pt x="581" y="292"/>
                      <a:pt x="581" y="292"/>
                      <a:pt x="581" y="292"/>
                    </a:cubicBezTo>
                    <a:cubicBezTo>
                      <a:pt x="576" y="301"/>
                      <a:pt x="576" y="301"/>
                      <a:pt x="576" y="301"/>
                    </a:cubicBezTo>
                    <a:cubicBezTo>
                      <a:pt x="589" y="305"/>
                      <a:pt x="589" y="305"/>
                      <a:pt x="589" y="305"/>
                    </a:cubicBezTo>
                    <a:cubicBezTo>
                      <a:pt x="573" y="315"/>
                      <a:pt x="573" y="315"/>
                      <a:pt x="573" y="315"/>
                    </a:cubicBezTo>
                    <a:cubicBezTo>
                      <a:pt x="578" y="316"/>
                      <a:pt x="578" y="316"/>
                      <a:pt x="578" y="316"/>
                    </a:cubicBezTo>
                    <a:cubicBezTo>
                      <a:pt x="592" y="310"/>
                      <a:pt x="592" y="310"/>
                      <a:pt x="592" y="310"/>
                    </a:cubicBezTo>
                    <a:cubicBezTo>
                      <a:pt x="608" y="311"/>
                      <a:pt x="608" y="311"/>
                      <a:pt x="608" y="311"/>
                    </a:cubicBezTo>
                    <a:cubicBezTo>
                      <a:pt x="615" y="306"/>
                      <a:pt x="615" y="306"/>
                      <a:pt x="615" y="306"/>
                    </a:cubicBezTo>
                    <a:cubicBezTo>
                      <a:pt x="609" y="303"/>
                      <a:pt x="609" y="303"/>
                      <a:pt x="609" y="303"/>
                    </a:cubicBezTo>
                    <a:cubicBezTo>
                      <a:pt x="615" y="297"/>
                      <a:pt x="615" y="297"/>
                      <a:pt x="615" y="297"/>
                    </a:cubicBezTo>
                    <a:cubicBezTo>
                      <a:pt x="613" y="292"/>
                      <a:pt x="613" y="292"/>
                      <a:pt x="613" y="292"/>
                    </a:cubicBezTo>
                    <a:cubicBezTo>
                      <a:pt x="605" y="293"/>
                      <a:pt x="605" y="293"/>
                      <a:pt x="605" y="293"/>
                    </a:cubicBezTo>
                    <a:cubicBezTo>
                      <a:pt x="601" y="279"/>
                      <a:pt x="601" y="279"/>
                      <a:pt x="601" y="279"/>
                    </a:cubicBezTo>
                    <a:cubicBezTo>
                      <a:pt x="597" y="278"/>
                      <a:pt x="597" y="278"/>
                      <a:pt x="597" y="278"/>
                    </a:cubicBezTo>
                    <a:cubicBezTo>
                      <a:pt x="597" y="272"/>
                      <a:pt x="597" y="272"/>
                      <a:pt x="597" y="272"/>
                    </a:cubicBezTo>
                    <a:cubicBezTo>
                      <a:pt x="590" y="266"/>
                      <a:pt x="590" y="266"/>
                      <a:pt x="590" y="266"/>
                    </a:cubicBezTo>
                    <a:cubicBezTo>
                      <a:pt x="595" y="258"/>
                      <a:pt x="595" y="258"/>
                      <a:pt x="595" y="258"/>
                    </a:cubicBezTo>
                    <a:cubicBezTo>
                      <a:pt x="594" y="255"/>
                      <a:pt x="594" y="255"/>
                      <a:pt x="594" y="255"/>
                    </a:cubicBezTo>
                    <a:cubicBezTo>
                      <a:pt x="583" y="255"/>
                      <a:pt x="583" y="255"/>
                      <a:pt x="583" y="255"/>
                    </a:cubicBezTo>
                    <a:cubicBezTo>
                      <a:pt x="590" y="250"/>
                      <a:pt x="590" y="250"/>
                      <a:pt x="590" y="250"/>
                    </a:cubicBezTo>
                    <a:cubicBezTo>
                      <a:pt x="589" y="246"/>
                      <a:pt x="589" y="246"/>
                      <a:pt x="589" y="246"/>
                    </a:cubicBezTo>
                    <a:cubicBezTo>
                      <a:pt x="576" y="245"/>
                      <a:pt x="576" y="245"/>
                      <a:pt x="576" y="245"/>
                    </a:cubicBezTo>
                    <a:close/>
                    <a:moveTo>
                      <a:pt x="569" y="276"/>
                    </a:moveTo>
                    <a:cubicBezTo>
                      <a:pt x="559" y="274"/>
                      <a:pt x="559" y="274"/>
                      <a:pt x="559" y="274"/>
                    </a:cubicBezTo>
                    <a:cubicBezTo>
                      <a:pt x="555" y="281"/>
                      <a:pt x="555" y="281"/>
                      <a:pt x="555" y="281"/>
                    </a:cubicBezTo>
                    <a:cubicBezTo>
                      <a:pt x="547" y="282"/>
                      <a:pt x="547" y="282"/>
                      <a:pt x="547" y="282"/>
                    </a:cubicBezTo>
                    <a:cubicBezTo>
                      <a:pt x="549" y="290"/>
                      <a:pt x="549" y="290"/>
                      <a:pt x="549" y="290"/>
                    </a:cubicBezTo>
                    <a:cubicBezTo>
                      <a:pt x="554" y="292"/>
                      <a:pt x="554" y="292"/>
                      <a:pt x="554" y="292"/>
                    </a:cubicBezTo>
                    <a:cubicBezTo>
                      <a:pt x="551" y="296"/>
                      <a:pt x="551" y="296"/>
                      <a:pt x="551" y="296"/>
                    </a:cubicBezTo>
                    <a:cubicBezTo>
                      <a:pt x="547" y="301"/>
                      <a:pt x="547" y="301"/>
                      <a:pt x="547" y="301"/>
                    </a:cubicBezTo>
                    <a:cubicBezTo>
                      <a:pt x="556" y="305"/>
                      <a:pt x="556" y="305"/>
                      <a:pt x="556" y="305"/>
                    </a:cubicBezTo>
                    <a:cubicBezTo>
                      <a:pt x="564" y="298"/>
                      <a:pt x="564" y="298"/>
                      <a:pt x="564" y="298"/>
                    </a:cubicBezTo>
                    <a:cubicBezTo>
                      <a:pt x="571" y="299"/>
                      <a:pt x="571" y="299"/>
                      <a:pt x="571" y="299"/>
                    </a:cubicBezTo>
                    <a:cubicBezTo>
                      <a:pt x="570" y="284"/>
                      <a:pt x="570" y="284"/>
                      <a:pt x="570" y="284"/>
                    </a:cubicBezTo>
                    <a:cubicBezTo>
                      <a:pt x="572" y="281"/>
                      <a:pt x="572" y="281"/>
                      <a:pt x="572" y="281"/>
                    </a:cubicBezTo>
                    <a:cubicBezTo>
                      <a:pt x="569" y="276"/>
                      <a:pt x="569" y="276"/>
                      <a:pt x="569" y="276"/>
                    </a:cubicBezTo>
                    <a:close/>
                    <a:moveTo>
                      <a:pt x="653" y="380"/>
                    </a:moveTo>
                    <a:cubicBezTo>
                      <a:pt x="654" y="385"/>
                      <a:pt x="654" y="385"/>
                      <a:pt x="654" y="385"/>
                    </a:cubicBezTo>
                    <a:cubicBezTo>
                      <a:pt x="655" y="394"/>
                      <a:pt x="655" y="394"/>
                      <a:pt x="655" y="394"/>
                    </a:cubicBezTo>
                    <a:cubicBezTo>
                      <a:pt x="661" y="391"/>
                      <a:pt x="661" y="391"/>
                      <a:pt x="661" y="391"/>
                    </a:cubicBezTo>
                    <a:cubicBezTo>
                      <a:pt x="663" y="381"/>
                      <a:pt x="663" y="381"/>
                      <a:pt x="663" y="381"/>
                    </a:cubicBezTo>
                    <a:cubicBezTo>
                      <a:pt x="659" y="378"/>
                      <a:pt x="659" y="378"/>
                      <a:pt x="659" y="378"/>
                    </a:cubicBezTo>
                    <a:cubicBezTo>
                      <a:pt x="653" y="380"/>
                      <a:pt x="653" y="380"/>
                      <a:pt x="653" y="380"/>
                    </a:cubicBezTo>
                    <a:close/>
                    <a:moveTo>
                      <a:pt x="658" y="377"/>
                    </a:moveTo>
                    <a:cubicBezTo>
                      <a:pt x="654" y="371"/>
                      <a:pt x="654" y="371"/>
                      <a:pt x="654" y="371"/>
                    </a:cubicBezTo>
                    <a:cubicBezTo>
                      <a:pt x="660" y="365"/>
                      <a:pt x="660" y="365"/>
                      <a:pt x="660" y="365"/>
                    </a:cubicBezTo>
                    <a:cubicBezTo>
                      <a:pt x="662" y="368"/>
                      <a:pt x="662" y="368"/>
                      <a:pt x="662" y="368"/>
                    </a:cubicBezTo>
                    <a:cubicBezTo>
                      <a:pt x="661" y="375"/>
                      <a:pt x="661" y="375"/>
                      <a:pt x="661" y="375"/>
                    </a:cubicBezTo>
                    <a:cubicBezTo>
                      <a:pt x="658" y="377"/>
                      <a:pt x="658" y="377"/>
                      <a:pt x="658" y="377"/>
                    </a:cubicBezTo>
                    <a:close/>
                    <a:moveTo>
                      <a:pt x="693" y="399"/>
                    </a:moveTo>
                    <a:cubicBezTo>
                      <a:pt x="693" y="406"/>
                      <a:pt x="693" y="406"/>
                      <a:pt x="693" y="406"/>
                    </a:cubicBezTo>
                    <a:cubicBezTo>
                      <a:pt x="690" y="408"/>
                      <a:pt x="690" y="408"/>
                      <a:pt x="690" y="408"/>
                    </a:cubicBezTo>
                    <a:cubicBezTo>
                      <a:pt x="677" y="403"/>
                      <a:pt x="677" y="403"/>
                      <a:pt x="677" y="403"/>
                    </a:cubicBezTo>
                    <a:cubicBezTo>
                      <a:pt x="677" y="400"/>
                      <a:pt x="677" y="400"/>
                      <a:pt x="677" y="400"/>
                    </a:cubicBezTo>
                    <a:cubicBezTo>
                      <a:pt x="682" y="397"/>
                      <a:pt x="682" y="397"/>
                      <a:pt x="682" y="397"/>
                    </a:cubicBezTo>
                    <a:cubicBezTo>
                      <a:pt x="688" y="399"/>
                      <a:pt x="688" y="399"/>
                      <a:pt x="688" y="399"/>
                    </a:cubicBezTo>
                    <a:cubicBezTo>
                      <a:pt x="693" y="399"/>
                      <a:pt x="693" y="399"/>
                      <a:pt x="693" y="399"/>
                    </a:cubicBezTo>
                    <a:close/>
                    <a:moveTo>
                      <a:pt x="740" y="414"/>
                    </a:moveTo>
                    <a:cubicBezTo>
                      <a:pt x="741" y="418"/>
                      <a:pt x="741" y="418"/>
                      <a:pt x="741" y="418"/>
                    </a:cubicBezTo>
                    <a:cubicBezTo>
                      <a:pt x="749" y="421"/>
                      <a:pt x="749" y="421"/>
                      <a:pt x="749" y="421"/>
                    </a:cubicBezTo>
                    <a:cubicBezTo>
                      <a:pt x="758" y="419"/>
                      <a:pt x="758" y="419"/>
                      <a:pt x="758" y="419"/>
                    </a:cubicBezTo>
                    <a:cubicBezTo>
                      <a:pt x="757" y="416"/>
                      <a:pt x="757" y="416"/>
                      <a:pt x="757" y="416"/>
                    </a:cubicBezTo>
                    <a:cubicBezTo>
                      <a:pt x="740" y="414"/>
                      <a:pt x="740" y="414"/>
                      <a:pt x="740" y="414"/>
                    </a:cubicBezTo>
                    <a:close/>
                    <a:moveTo>
                      <a:pt x="802" y="416"/>
                    </a:moveTo>
                    <a:cubicBezTo>
                      <a:pt x="793" y="416"/>
                      <a:pt x="793" y="416"/>
                      <a:pt x="793" y="416"/>
                    </a:cubicBezTo>
                    <a:cubicBezTo>
                      <a:pt x="790" y="420"/>
                      <a:pt x="790" y="420"/>
                      <a:pt x="790" y="420"/>
                    </a:cubicBezTo>
                    <a:cubicBezTo>
                      <a:pt x="796" y="423"/>
                      <a:pt x="796" y="423"/>
                      <a:pt x="796" y="423"/>
                    </a:cubicBezTo>
                    <a:cubicBezTo>
                      <a:pt x="801" y="420"/>
                      <a:pt x="801" y="420"/>
                      <a:pt x="801" y="420"/>
                    </a:cubicBezTo>
                    <a:cubicBezTo>
                      <a:pt x="802" y="416"/>
                      <a:pt x="802" y="416"/>
                      <a:pt x="802" y="416"/>
                    </a:cubicBezTo>
                    <a:close/>
                    <a:moveTo>
                      <a:pt x="1067" y="573"/>
                    </a:moveTo>
                    <a:cubicBezTo>
                      <a:pt x="1064" y="578"/>
                      <a:pt x="1064" y="578"/>
                      <a:pt x="1064" y="578"/>
                    </a:cubicBezTo>
                    <a:cubicBezTo>
                      <a:pt x="1065" y="589"/>
                      <a:pt x="1065" y="589"/>
                      <a:pt x="1065" y="589"/>
                    </a:cubicBezTo>
                    <a:cubicBezTo>
                      <a:pt x="1069" y="595"/>
                      <a:pt x="1069" y="595"/>
                      <a:pt x="1069" y="595"/>
                    </a:cubicBezTo>
                    <a:cubicBezTo>
                      <a:pt x="1075" y="592"/>
                      <a:pt x="1075" y="592"/>
                      <a:pt x="1075" y="592"/>
                    </a:cubicBezTo>
                    <a:cubicBezTo>
                      <a:pt x="1076" y="586"/>
                      <a:pt x="1076" y="586"/>
                      <a:pt x="1076" y="586"/>
                    </a:cubicBezTo>
                    <a:cubicBezTo>
                      <a:pt x="1067" y="573"/>
                      <a:pt x="1067" y="573"/>
                      <a:pt x="1067" y="573"/>
                    </a:cubicBezTo>
                    <a:close/>
                    <a:moveTo>
                      <a:pt x="891" y="698"/>
                    </a:moveTo>
                    <a:cubicBezTo>
                      <a:pt x="862" y="720"/>
                      <a:pt x="862" y="720"/>
                      <a:pt x="862" y="720"/>
                    </a:cubicBezTo>
                    <a:cubicBezTo>
                      <a:pt x="857" y="732"/>
                      <a:pt x="857" y="732"/>
                      <a:pt x="857" y="732"/>
                    </a:cubicBezTo>
                    <a:cubicBezTo>
                      <a:pt x="863" y="745"/>
                      <a:pt x="863" y="745"/>
                      <a:pt x="863" y="745"/>
                    </a:cubicBezTo>
                    <a:cubicBezTo>
                      <a:pt x="855" y="757"/>
                      <a:pt x="855" y="757"/>
                      <a:pt x="855" y="757"/>
                    </a:cubicBezTo>
                    <a:cubicBezTo>
                      <a:pt x="865" y="782"/>
                      <a:pt x="865" y="782"/>
                      <a:pt x="865" y="782"/>
                    </a:cubicBezTo>
                    <a:cubicBezTo>
                      <a:pt x="877" y="775"/>
                      <a:pt x="877" y="775"/>
                      <a:pt x="877" y="775"/>
                    </a:cubicBezTo>
                    <a:cubicBezTo>
                      <a:pt x="896" y="718"/>
                      <a:pt x="896" y="718"/>
                      <a:pt x="896" y="718"/>
                    </a:cubicBezTo>
                    <a:cubicBezTo>
                      <a:pt x="891" y="698"/>
                      <a:pt x="891" y="698"/>
                      <a:pt x="891" y="698"/>
                    </a:cubicBezTo>
                    <a:close/>
                  </a:path>
                </a:pathLst>
              </a:custGeom>
              <a:solidFill>
                <a:srgbClr val="F88A4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00" name="Google Shape;1300;p12"/>
            <p:cNvSpPr/>
            <p:nvPr/>
          </p:nvSpPr>
          <p:spPr>
            <a:xfrm rot="7606513">
              <a:off x="3030637" y="1997513"/>
              <a:ext cx="737682" cy="1389752"/>
            </a:xfrm>
            <a:custGeom>
              <a:avLst/>
              <a:gdLst/>
              <a:ahLst/>
              <a:cxnLst/>
              <a:rect l="l" t="t" r="r" b="b"/>
              <a:pathLst>
                <a:path w="1207095" h="2273516" extrusionOk="0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lnTo>
                    <a:pt x="905321" y="4730"/>
                  </a:lnTo>
                  <a:cubicBezTo>
                    <a:pt x="731379" y="724787"/>
                    <a:pt x="728778" y="1159415"/>
                    <a:pt x="905321" y="1669969"/>
                  </a:cubicBezTo>
                  <a:lnTo>
                    <a:pt x="1207095" y="1669969"/>
                  </a:lnTo>
                  <a:lnTo>
                    <a:pt x="603548" y="2273516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rgbClr val="F88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2"/>
            <p:cNvSpPr/>
            <p:nvPr/>
          </p:nvSpPr>
          <p:spPr>
            <a:xfrm rot="3790327">
              <a:off x="2963574" y="2867893"/>
              <a:ext cx="739109" cy="1485352"/>
            </a:xfrm>
            <a:custGeom>
              <a:avLst/>
              <a:gdLst/>
              <a:ahLst/>
              <a:cxnLst/>
              <a:rect l="l" t="t" r="r" b="b"/>
              <a:pathLst>
                <a:path w="1207095" h="2430532" extrusionOk="0">
                  <a:moveTo>
                    <a:pt x="0" y="1669969"/>
                  </a:moveTo>
                  <a:lnTo>
                    <a:pt x="301774" y="1669969"/>
                  </a:lnTo>
                  <a:cubicBezTo>
                    <a:pt x="318501" y="1073875"/>
                    <a:pt x="455449" y="615234"/>
                    <a:pt x="755118" y="0"/>
                  </a:cubicBezTo>
                  <a:cubicBezTo>
                    <a:pt x="661960" y="374357"/>
                    <a:pt x="535619" y="1155692"/>
                    <a:pt x="905321" y="1669969"/>
                  </a:cubicBezTo>
                  <a:lnTo>
                    <a:pt x="1207095" y="1669969"/>
                  </a:lnTo>
                  <a:lnTo>
                    <a:pt x="696781" y="2430532"/>
                  </a:lnTo>
                  <a:lnTo>
                    <a:pt x="0" y="166996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2"/>
            <p:cNvSpPr/>
            <p:nvPr/>
          </p:nvSpPr>
          <p:spPr>
            <a:xfrm rot="-6561503" flipH="1">
              <a:off x="4812772" y="1067208"/>
              <a:ext cx="1155749" cy="3123376"/>
            </a:xfrm>
            <a:custGeom>
              <a:avLst/>
              <a:gdLst/>
              <a:ahLst/>
              <a:cxnLst/>
              <a:rect l="l" t="t" r="r" b="b"/>
              <a:pathLst>
                <a:path w="1207095" h="2269076" extrusionOk="0">
                  <a:moveTo>
                    <a:pt x="0" y="1660613"/>
                  </a:moveTo>
                  <a:lnTo>
                    <a:pt x="301774" y="1660613"/>
                  </a:lnTo>
                  <a:cubicBezTo>
                    <a:pt x="252150" y="1008228"/>
                    <a:pt x="452260" y="468245"/>
                    <a:pt x="797758" y="0"/>
                  </a:cubicBezTo>
                  <a:cubicBezTo>
                    <a:pt x="454185" y="778062"/>
                    <a:pt x="676561" y="1325574"/>
                    <a:pt x="905321" y="1660613"/>
                  </a:cubicBezTo>
                  <a:lnTo>
                    <a:pt x="1207095" y="1660613"/>
                  </a:lnTo>
                  <a:lnTo>
                    <a:pt x="691336" y="2269076"/>
                  </a:lnTo>
                  <a:lnTo>
                    <a:pt x="0" y="1660613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3" name="Google Shape;1303;p12"/>
          <p:cNvSpPr/>
          <p:nvPr/>
        </p:nvSpPr>
        <p:spPr>
          <a:xfrm>
            <a:off x="7012628" y="2200934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r>
              <a:rPr lang="en-US" sz="1900" b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  Tema</a:t>
            </a:r>
            <a:endParaRPr sz="1900" b="1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12"/>
          <p:cNvSpPr/>
          <p:nvPr/>
        </p:nvSpPr>
        <p:spPr>
          <a:xfrm>
            <a:off x="7012629" y="2548663"/>
            <a:ext cx="2035492" cy="679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endParaRPr sz="140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5" name="Google Shape;1305;p12"/>
          <p:cNvSpPr/>
          <p:nvPr/>
        </p:nvSpPr>
        <p:spPr>
          <a:xfrm>
            <a:off x="813624" y="1651636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EE9065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r>
              <a:rPr lang="en-US" sz="1900" b="1">
                <a:solidFill>
                  <a:srgbClr val="EE9065"/>
                </a:solidFill>
                <a:latin typeface="Calibri"/>
                <a:ea typeface="Calibri"/>
                <a:cs typeface="Calibri"/>
                <a:sym typeface="Calibri"/>
              </a:rPr>
              <a:t>  Tema</a:t>
            </a:r>
            <a:endParaRPr sz="1900" b="1">
              <a:solidFill>
                <a:srgbClr val="EE906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12"/>
          <p:cNvSpPr/>
          <p:nvPr/>
        </p:nvSpPr>
        <p:spPr>
          <a:xfrm>
            <a:off x="813624" y="1981915"/>
            <a:ext cx="1776829" cy="1002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endParaRPr sz="140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7" name="Google Shape;1307;p12"/>
          <p:cNvSpPr/>
          <p:nvPr/>
        </p:nvSpPr>
        <p:spPr>
          <a:xfrm>
            <a:off x="813624" y="3501885"/>
            <a:ext cx="1671583" cy="36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r>
              <a:rPr lang="en-US" sz="1900" b="1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  Tema</a:t>
            </a:r>
            <a:endParaRPr sz="1900" b="1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12"/>
          <p:cNvSpPr/>
          <p:nvPr/>
        </p:nvSpPr>
        <p:spPr>
          <a:xfrm>
            <a:off x="813624" y="3832164"/>
            <a:ext cx="1776829" cy="1002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 is a long established fact that a reader will</a:t>
            </a:r>
            <a:r>
              <a:rPr lang="en-US" sz="14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endParaRPr sz="140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9" name="Google Shape;1309;p12"/>
          <p:cNvSpPr txBox="1"/>
          <p:nvPr/>
        </p:nvSpPr>
        <p:spPr>
          <a:xfrm>
            <a:off x="6441094" y="4353559"/>
            <a:ext cx="3178562" cy="627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75707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Contenido</a:t>
            </a:r>
            <a:endParaRPr sz="3600" b="1">
              <a:solidFill>
                <a:srgbClr val="75707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310" name="Google Shape;1310;p12"/>
          <p:cNvSpPr txBox="1"/>
          <p:nvPr/>
        </p:nvSpPr>
        <p:spPr>
          <a:xfrm>
            <a:off x="-3142650" y="28298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1" name="Google Shape;131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4" y="4937479"/>
            <a:ext cx="9505056" cy="46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13"/>
          <p:cNvSpPr txBox="1"/>
          <p:nvPr/>
        </p:nvSpPr>
        <p:spPr>
          <a:xfrm>
            <a:off x="1315092" y="180057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</a:pPr>
            <a:r>
              <a:rPr lang="en-US" sz="4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PORTADA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</a:pPr>
            <a:r>
              <a:rPr lang="en-US" sz="4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ESTILO FUEGO</a:t>
            </a:r>
            <a:endParaRPr sz="4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18" name="Google Shape;1318;p13"/>
          <p:cNvGrpSpPr/>
          <p:nvPr/>
        </p:nvGrpSpPr>
        <p:grpSpPr>
          <a:xfrm>
            <a:off x="277389" y="3804883"/>
            <a:ext cx="1760730" cy="901058"/>
            <a:chOff x="684461" y="3248641"/>
            <a:chExt cx="1760730" cy="901058"/>
          </a:xfrm>
        </p:grpSpPr>
        <p:sp>
          <p:nvSpPr>
            <p:cNvPr id="1319" name="Google Shape;1319;p13"/>
            <p:cNvSpPr txBox="1"/>
            <p:nvPr/>
          </p:nvSpPr>
          <p:spPr>
            <a:xfrm>
              <a:off x="684461" y="3503368"/>
              <a:ext cx="176073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 txBox="1"/>
            <p:nvPr/>
          </p:nvSpPr>
          <p:spPr>
            <a:xfrm>
              <a:off x="684461" y="3248641"/>
              <a:ext cx="17607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13"/>
          <p:cNvGrpSpPr/>
          <p:nvPr/>
        </p:nvGrpSpPr>
        <p:grpSpPr>
          <a:xfrm>
            <a:off x="2124621" y="3780457"/>
            <a:ext cx="1760730" cy="901058"/>
            <a:chOff x="684461" y="3248641"/>
            <a:chExt cx="1760730" cy="901058"/>
          </a:xfrm>
        </p:grpSpPr>
        <p:sp>
          <p:nvSpPr>
            <p:cNvPr id="1322" name="Google Shape;1322;p13"/>
            <p:cNvSpPr txBox="1"/>
            <p:nvPr/>
          </p:nvSpPr>
          <p:spPr>
            <a:xfrm>
              <a:off x="684461" y="3503368"/>
              <a:ext cx="176073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 txBox="1"/>
            <p:nvPr/>
          </p:nvSpPr>
          <p:spPr>
            <a:xfrm>
              <a:off x="684461" y="3248641"/>
              <a:ext cx="17607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13"/>
          <p:cNvGrpSpPr/>
          <p:nvPr/>
        </p:nvGrpSpPr>
        <p:grpSpPr>
          <a:xfrm>
            <a:off x="3877488" y="3755056"/>
            <a:ext cx="1760730" cy="901058"/>
            <a:chOff x="684461" y="3248641"/>
            <a:chExt cx="1760730" cy="901058"/>
          </a:xfrm>
        </p:grpSpPr>
        <p:sp>
          <p:nvSpPr>
            <p:cNvPr id="1325" name="Google Shape;1325;p13"/>
            <p:cNvSpPr txBox="1"/>
            <p:nvPr/>
          </p:nvSpPr>
          <p:spPr>
            <a:xfrm>
              <a:off x="684461" y="3503368"/>
              <a:ext cx="176073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 txBox="1"/>
            <p:nvPr/>
          </p:nvSpPr>
          <p:spPr>
            <a:xfrm>
              <a:off x="684461" y="3248641"/>
              <a:ext cx="176073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2" name="Google Shape;1332;p14"/>
          <p:cNvGraphicFramePr/>
          <p:nvPr/>
        </p:nvGraphicFramePr>
        <p:xfrm>
          <a:off x="1503170" y="3153507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33" name="Google Shape;1333;p14"/>
          <p:cNvGraphicFramePr/>
          <p:nvPr/>
        </p:nvGraphicFramePr>
        <p:xfrm>
          <a:off x="4210562" y="3153507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334" name="Google Shape;1334;p14"/>
          <p:cNvGrpSpPr/>
          <p:nvPr/>
        </p:nvGrpSpPr>
        <p:grpSpPr>
          <a:xfrm>
            <a:off x="1692573" y="941893"/>
            <a:ext cx="4608000" cy="896804"/>
            <a:chOff x="1593768" y="2050016"/>
            <a:chExt cx="4608000" cy="896804"/>
          </a:xfrm>
        </p:grpSpPr>
        <p:sp>
          <p:nvSpPr>
            <p:cNvPr id="1335" name="Google Shape;1335;p14"/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14"/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7" name="Google Shape;1337;p14"/>
          <p:cNvGrpSpPr/>
          <p:nvPr/>
        </p:nvGrpSpPr>
        <p:grpSpPr>
          <a:xfrm>
            <a:off x="1692573" y="2042589"/>
            <a:ext cx="4608000" cy="896804"/>
            <a:chOff x="1593768" y="2986120"/>
            <a:chExt cx="4608000" cy="896804"/>
          </a:xfrm>
        </p:grpSpPr>
        <p:sp>
          <p:nvSpPr>
            <p:cNvPr id="1338" name="Google Shape;1338;p14"/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 sz="12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4"/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1E4E7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0" name="Google Shape;1340;p14"/>
          <p:cNvSpPr txBox="1"/>
          <p:nvPr/>
        </p:nvSpPr>
        <p:spPr>
          <a:xfrm>
            <a:off x="756469" y="1159463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ED6945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14"/>
          <p:cNvSpPr txBox="1"/>
          <p:nvPr/>
        </p:nvSpPr>
        <p:spPr>
          <a:xfrm>
            <a:off x="756469" y="2260159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ED6945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14"/>
          <p:cNvSpPr/>
          <p:nvPr/>
        </p:nvSpPr>
        <p:spPr>
          <a:xfrm>
            <a:off x="4666295" y="3645951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14"/>
          <p:cNvSpPr/>
          <p:nvPr/>
        </p:nvSpPr>
        <p:spPr>
          <a:xfrm>
            <a:off x="1958903" y="3645951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14"/>
          <p:cNvSpPr txBox="1"/>
          <p:nvPr/>
        </p:nvSpPr>
        <p:spPr>
          <a:xfrm>
            <a:off x="2042478" y="396674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14"/>
          <p:cNvSpPr txBox="1"/>
          <p:nvPr/>
        </p:nvSpPr>
        <p:spPr>
          <a:xfrm>
            <a:off x="4749870" y="3966746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14"/>
          <p:cNvSpPr txBox="1"/>
          <p:nvPr/>
        </p:nvSpPr>
        <p:spPr>
          <a:xfrm>
            <a:off x="6412791" y="115322"/>
            <a:ext cx="404261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4800"/>
              <a:buFont typeface="Calibri"/>
              <a:buNone/>
            </a:pPr>
            <a:r>
              <a:rPr lang="en-US" sz="4800" b="0" i="0" u="none" strike="noStrike" cap="none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Free Titular</a:t>
            </a:r>
            <a:endParaRPr sz="4800" b="0" i="0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7" name="Google Shape;134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7093173" y="3229810"/>
            <a:ext cx="2317764" cy="1935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15"/>
          <p:cNvSpPr txBox="1"/>
          <p:nvPr/>
        </p:nvSpPr>
        <p:spPr>
          <a:xfrm>
            <a:off x="638311" y="1260177"/>
            <a:ext cx="3961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1353" name="Google Shape;1353;p15"/>
          <p:cNvSpPr txBox="1"/>
          <p:nvPr/>
        </p:nvSpPr>
        <p:spPr>
          <a:xfrm>
            <a:off x="638311" y="1783397"/>
            <a:ext cx="263064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1354" name="Google Shape;1354;p15"/>
          <p:cNvSpPr txBox="1"/>
          <p:nvPr/>
        </p:nvSpPr>
        <p:spPr>
          <a:xfrm>
            <a:off x="-611683" y="38323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15"/>
          <p:cNvSpPr txBox="1"/>
          <p:nvPr/>
        </p:nvSpPr>
        <p:spPr>
          <a:xfrm>
            <a:off x="638311" y="3353057"/>
            <a:ext cx="263064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pic>
        <p:nvPicPr>
          <p:cNvPr id="1356" name="Google Shape;135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4" y="4937479"/>
            <a:ext cx="9505056" cy="46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" name="Google Shape;13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4862542" y="1521787"/>
            <a:ext cx="3769812" cy="3159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16"/>
          <p:cNvSpPr/>
          <p:nvPr/>
        </p:nvSpPr>
        <p:spPr>
          <a:xfrm>
            <a:off x="252413" y="369040"/>
            <a:ext cx="9217024" cy="4958176"/>
          </a:xfrm>
          <a:prstGeom prst="rect">
            <a:avLst/>
          </a:prstGeom>
          <a:solidFill>
            <a:schemeClr val="dk1">
              <a:alpha val="3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16"/>
          <p:cNvSpPr txBox="1"/>
          <p:nvPr/>
        </p:nvSpPr>
        <p:spPr>
          <a:xfrm>
            <a:off x="634498" y="3724219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364" name="Google Shape;1364;p16"/>
          <p:cNvSpPr txBox="1"/>
          <p:nvPr/>
        </p:nvSpPr>
        <p:spPr>
          <a:xfrm>
            <a:off x="612453" y="3276401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16"/>
          <p:cNvSpPr txBox="1"/>
          <p:nvPr/>
        </p:nvSpPr>
        <p:spPr>
          <a:xfrm>
            <a:off x="-3347987" y="626964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6" name="Google Shape;1366;p16"/>
          <p:cNvGrpSpPr/>
          <p:nvPr/>
        </p:nvGrpSpPr>
        <p:grpSpPr>
          <a:xfrm>
            <a:off x="4716909" y="2259726"/>
            <a:ext cx="4608000" cy="896804"/>
            <a:chOff x="1593768" y="2050016"/>
            <a:chExt cx="4608000" cy="896804"/>
          </a:xfrm>
        </p:grpSpPr>
        <p:sp>
          <p:nvSpPr>
            <p:cNvPr id="1367" name="Google Shape;1367;p16"/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6"/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3" name="Google Shape;137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469" y="1161563"/>
            <a:ext cx="3789533" cy="389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4" name="Google Shape;1374;p17"/>
          <p:cNvCxnSpPr>
            <a:endCxn id="1375" idx="1"/>
          </p:cNvCxnSpPr>
          <p:nvPr/>
        </p:nvCxnSpPr>
        <p:spPr>
          <a:xfrm rot="10800000" flipH="1">
            <a:off x="3679851" y="1868890"/>
            <a:ext cx="1414500" cy="13080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376" name="Google Shape;1376;p17"/>
          <p:cNvCxnSpPr>
            <a:endCxn id="1377" idx="1"/>
          </p:cNvCxnSpPr>
          <p:nvPr/>
        </p:nvCxnSpPr>
        <p:spPr>
          <a:xfrm rot="10800000" flipH="1">
            <a:off x="3679935" y="2739226"/>
            <a:ext cx="1416000" cy="4377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378" name="Google Shape;1378;p17"/>
          <p:cNvCxnSpPr>
            <a:endCxn id="1379" idx="1"/>
          </p:cNvCxnSpPr>
          <p:nvPr/>
        </p:nvCxnSpPr>
        <p:spPr>
          <a:xfrm>
            <a:off x="3680018" y="3179961"/>
            <a:ext cx="1417500" cy="4296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380" name="Google Shape;1380;p17"/>
          <p:cNvCxnSpPr>
            <a:endCxn id="1381" idx="1"/>
          </p:cNvCxnSpPr>
          <p:nvPr/>
        </p:nvCxnSpPr>
        <p:spPr>
          <a:xfrm>
            <a:off x="3680102" y="3179998"/>
            <a:ext cx="1419000" cy="12999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sp>
        <p:nvSpPr>
          <p:cNvPr id="1375" name="Google Shape;1375;p17"/>
          <p:cNvSpPr/>
          <p:nvPr/>
        </p:nvSpPr>
        <p:spPr>
          <a:xfrm>
            <a:off x="5094351" y="1497650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17"/>
          <p:cNvSpPr/>
          <p:nvPr/>
        </p:nvSpPr>
        <p:spPr>
          <a:xfrm>
            <a:off x="5095935" y="2367986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17"/>
          <p:cNvSpPr/>
          <p:nvPr/>
        </p:nvSpPr>
        <p:spPr>
          <a:xfrm>
            <a:off x="5097518" y="3238321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17"/>
          <p:cNvSpPr/>
          <p:nvPr/>
        </p:nvSpPr>
        <p:spPr>
          <a:xfrm>
            <a:off x="5099102" y="4108658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2" name="Google Shape;1382;p17"/>
          <p:cNvGrpSpPr/>
          <p:nvPr/>
        </p:nvGrpSpPr>
        <p:grpSpPr>
          <a:xfrm>
            <a:off x="5380201" y="1595589"/>
            <a:ext cx="3549823" cy="634282"/>
            <a:chOff x="6417575" y="2011203"/>
            <a:chExt cx="2952329" cy="759571"/>
          </a:xfrm>
        </p:grpSpPr>
        <p:sp>
          <p:nvSpPr>
            <p:cNvPr id="1383" name="Google Shape;1383;p17"/>
            <p:cNvSpPr txBox="1"/>
            <p:nvPr/>
          </p:nvSpPr>
          <p:spPr>
            <a:xfrm>
              <a:off x="6417576" y="2217917"/>
              <a:ext cx="2952328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84" name="Google Shape;1384;p17"/>
            <p:cNvSpPr txBox="1"/>
            <p:nvPr/>
          </p:nvSpPr>
          <p:spPr>
            <a:xfrm>
              <a:off x="6417575" y="2011203"/>
              <a:ext cx="2952328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5" name="Google Shape;1385;p17"/>
          <p:cNvGrpSpPr/>
          <p:nvPr/>
        </p:nvGrpSpPr>
        <p:grpSpPr>
          <a:xfrm>
            <a:off x="5380201" y="2468095"/>
            <a:ext cx="3549823" cy="634282"/>
            <a:chOff x="6417575" y="2011203"/>
            <a:chExt cx="2952329" cy="759571"/>
          </a:xfrm>
        </p:grpSpPr>
        <p:sp>
          <p:nvSpPr>
            <p:cNvPr id="1386" name="Google Shape;1386;p17"/>
            <p:cNvSpPr txBox="1"/>
            <p:nvPr/>
          </p:nvSpPr>
          <p:spPr>
            <a:xfrm>
              <a:off x="6417576" y="2217917"/>
              <a:ext cx="2952328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87" name="Google Shape;1387;p17"/>
            <p:cNvSpPr txBox="1"/>
            <p:nvPr/>
          </p:nvSpPr>
          <p:spPr>
            <a:xfrm>
              <a:off x="6417575" y="2011203"/>
              <a:ext cx="2952328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8" name="Google Shape;1388;p17"/>
          <p:cNvGrpSpPr/>
          <p:nvPr/>
        </p:nvGrpSpPr>
        <p:grpSpPr>
          <a:xfrm>
            <a:off x="5380201" y="3340600"/>
            <a:ext cx="3549821" cy="634282"/>
            <a:chOff x="6417575" y="2011203"/>
            <a:chExt cx="2952328" cy="759571"/>
          </a:xfrm>
        </p:grpSpPr>
        <p:sp>
          <p:nvSpPr>
            <p:cNvPr id="1389" name="Google Shape;1389;p17"/>
            <p:cNvSpPr txBox="1"/>
            <p:nvPr/>
          </p:nvSpPr>
          <p:spPr>
            <a:xfrm>
              <a:off x="6417576" y="2217917"/>
              <a:ext cx="2952327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90" name="Google Shape;1390;p17"/>
            <p:cNvSpPr txBox="1"/>
            <p:nvPr/>
          </p:nvSpPr>
          <p:spPr>
            <a:xfrm>
              <a:off x="6417575" y="2011203"/>
              <a:ext cx="2952327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1" name="Google Shape;1391;p17"/>
          <p:cNvGrpSpPr/>
          <p:nvPr/>
        </p:nvGrpSpPr>
        <p:grpSpPr>
          <a:xfrm>
            <a:off x="5380201" y="4213105"/>
            <a:ext cx="3549821" cy="634282"/>
            <a:chOff x="6417575" y="2011203"/>
            <a:chExt cx="2952328" cy="759571"/>
          </a:xfrm>
        </p:grpSpPr>
        <p:sp>
          <p:nvSpPr>
            <p:cNvPr id="1392" name="Google Shape;1392;p17"/>
            <p:cNvSpPr txBox="1"/>
            <p:nvPr/>
          </p:nvSpPr>
          <p:spPr>
            <a:xfrm>
              <a:off x="6417576" y="2217917"/>
              <a:ext cx="2952327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393" name="Google Shape;1393;p17"/>
            <p:cNvSpPr txBox="1"/>
            <p:nvPr/>
          </p:nvSpPr>
          <p:spPr>
            <a:xfrm>
              <a:off x="6417575" y="2011203"/>
              <a:ext cx="2952327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4" name="Google Shape;1394;p17"/>
          <p:cNvSpPr txBox="1"/>
          <p:nvPr/>
        </p:nvSpPr>
        <p:spPr>
          <a:xfrm>
            <a:off x="-3347987" y="22167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91D0"/>
              </a:buClr>
              <a:buSzPts val="4400"/>
              <a:buFont typeface="Arial"/>
              <a:buNone/>
            </a:pPr>
            <a:r>
              <a:rPr lang="en-US" sz="4400" b="1">
                <a:solidFill>
                  <a:srgbClr val="2C91D0"/>
                </a:solidFill>
                <a:latin typeface="Arial Narrow"/>
                <a:ea typeface="Arial Narrow"/>
                <a:cs typeface="Arial Narrow"/>
                <a:sym typeface="Arial Narrow"/>
              </a:rPr>
              <a:t>Infographic Style</a:t>
            </a:r>
            <a:endParaRPr sz="4400" b="1">
              <a:solidFill>
                <a:srgbClr val="2C91D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18"/>
          <p:cNvSpPr txBox="1"/>
          <p:nvPr/>
        </p:nvSpPr>
        <p:spPr>
          <a:xfrm>
            <a:off x="-2483891" y="61210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 sz="6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60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18"/>
          <p:cNvSpPr txBox="1"/>
          <p:nvPr/>
        </p:nvSpPr>
        <p:spPr>
          <a:xfrm>
            <a:off x="612453" y="3636441"/>
            <a:ext cx="300229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402" name="Google Shape;1402;p18"/>
          <p:cNvSpPr txBox="1"/>
          <p:nvPr/>
        </p:nvSpPr>
        <p:spPr>
          <a:xfrm>
            <a:off x="627913" y="2988369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8" name="Google Shape;1408;p19"/>
          <p:cNvGrpSpPr/>
          <p:nvPr/>
        </p:nvGrpSpPr>
        <p:grpSpPr>
          <a:xfrm>
            <a:off x="705338" y="1622014"/>
            <a:ext cx="5381536" cy="3323284"/>
            <a:chOff x="1156964" y="1227029"/>
            <a:chExt cx="5381536" cy="3323284"/>
          </a:xfrm>
        </p:grpSpPr>
        <p:grpSp>
          <p:nvGrpSpPr>
            <p:cNvPr id="1409" name="Google Shape;1409;p19"/>
            <p:cNvGrpSpPr/>
            <p:nvPr/>
          </p:nvGrpSpPr>
          <p:grpSpPr>
            <a:xfrm>
              <a:off x="1156964" y="1227029"/>
              <a:ext cx="4074603" cy="673356"/>
              <a:chOff x="1156964" y="1227028"/>
              <a:chExt cx="5529966" cy="913865"/>
            </a:xfrm>
          </p:grpSpPr>
          <p:sp>
            <p:nvSpPr>
              <p:cNvPr id="1410" name="Google Shape;1410;p19"/>
              <p:cNvSpPr/>
              <p:nvPr/>
            </p:nvSpPr>
            <p:spPr>
              <a:xfrm>
                <a:off x="1602548" y="1227028"/>
                <a:ext cx="5084382" cy="913865"/>
              </a:xfrm>
              <a:prstGeom prst="roundRect">
                <a:avLst>
                  <a:gd name="adj" fmla="val 8426"/>
                </a:avLst>
              </a:prstGeom>
              <a:solidFill>
                <a:srgbClr val="EE9065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19"/>
              <p:cNvSpPr/>
              <p:nvPr/>
            </p:nvSpPr>
            <p:spPr>
              <a:xfrm>
                <a:off x="1156964" y="1227028"/>
                <a:ext cx="925348" cy="913865"/>
              </a:xfrm>
              <a:prstGeom prst="ellipse">
                <a:avLst/>
              </a:prstGeom>
              <a:solidFill>
                <a:srgbClr val="EE9065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2" name="Google Shape;1412;p19"/>
            <p:cNvGrpSpPr/>
            <p:nvPr/>
          </p:nvGrpSpPr>
          <p:grpSpPr>
            <a:xfrm>
              <a:off x="1156964" y="2534692"/>
              <a:ext cx="4074603" cy="674277"/>
              <a:chOff x="1156964" y="2534691"/>
              <a:chExt cx="5529966" cy="915115"/>
            </a:xfrm>
          </p:grpSpPr>
          <p:sp>
            <p:nvSpPr>
              <p:cNvPr id="1413" name="Google Shape;1413;p19"/>
              <p:cNvSpPr/>
              <p:nvPr/>
            </p:nvSpPr>
            <p:spPr>
              <a:xfrm>
                <a:off x="1602548" y="2535942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19"/>
              <p:cNvSpPr/>
              <p:nvPr/>
            </p:nvSpPr>
            <p:spPr>
              <a:xfrm>
                <a:off x="1156964" y="2534691"/>
                <a:ext cx="925348" cy="913865"/>
              </a:xfrm>
              <a:prstGeom prst="ellipse">
                <a:avLst/>
              </a:prstGeom>
              <a:solidFill>
                <a:srgbClr val="C00000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5" name="Google Shape;1415;p19"/>
            <p:cNvGrpSpPr/>
            <p:nvPr/>
          </p:nvGrpSpPr>
          <p:grpSpPr>
            <a:xfrm>
              <a:off x="1156964" y="3843605"/>
              <a:ext cx="4074603" cy="673355"/>
              <a:chOff x="1156964" y="3843605"/>
              <a:chExt cx="5529966" cy="913864"/>
            </a:xfrm>
          </p:grpSpPr>
          <p:sp>
            <p:nvSpPr>
              <p:cNvPr id="1416" name="Google Shape;1416;p19"/>
              <p:cNvSpPr/>
              <p:nvPr/>
            </p:nvSpPr>
            <p:spPr>
              <a:xfrm>
                <a:off x="1602548" y="3843605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ED6945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19"/>
              <p:cNvSpPr/>
              <p:nvPr/>
            </p:nvSpPr>
            <p:spPr>
              <a:xfrm>
                <a:off x="1156964" y="3843605"/>
                <a:ext cx="925348" cy="913864"/>
              </a:xfrm>
              <a:prstGeom prst="ellipse">
                <a:avLst/>
              </a:prstGeom>
              <a:solidFill>
                <a:srgbClr val="ED6945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8" name="Google Shape;1418;p19"/>
            <p:cNvSpPr/>
            <p:nvPr/>
          </p:nvSpPr>
          <p:spPr>
            <a:xfrm>
              <a:off x="2162061" y="1404550"/>
              <a:ext cx="1157057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1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19"/>
            <p:cNvSpPr/>
            <p:nvPr/>
          </p:nvSpPr>
          <p:spPr>
            <a:xfrm>
              <a:off x="2162061" y="2724715"/>
              <a:ext cx="1175074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2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19"/>
            <p:cNvSpPr/>
            <p:nvPr/>
          </p:nvSpPr>
          <p:spPr>
            <a:xfrm>
              <a:off x="2162061" y="4046131"/>
              <a:ext cx="1184692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3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19"/>
            <p:cNvSpPr/>
            <p:nvPr/>
          </p:nvSpPr>
          <p:spPr>
            <a:xfrm>
              <a:off x="3780805" y="2693936"/>
              <a:ext cx="2757695" cy="350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Escribe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19"/>
            <p:cNvSpPr/>
            <p:nvPr/>
          </p:nvSpPr>
          <p:spPr>
            <a:xfrm>
              <a:off x="3780805" y="1366451"/>
              <a:ext cx="2757695" cy="350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Escribe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19"/>
            <p:cNvSpPr/>
            <p:nvPr/>
          </p:nvSpPr>
          <p:spPr>
            <a:xfrm>
              <a:off x="3780805" y="4003658"/>
              <a:ext cx="2757695" cy="350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Escribe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4" name="Google Shape;1424;p19"/>
          <p:cNvSpPr txBox="1"/>
          <p:nvPr/>
        </p:nvSpPr>
        <p:spPr>
          <a:xfrm>
            <a:off x="-827707" y="18647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5" name="Google Shape;142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5021" y="1176962"/>
            <a:ext cx="3431565" cy="3823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"/>
          <p:cNvSpPr/>
          <p:nvPr/>
        </p:nvSpPr>
        <p:spPr>
          <a:xfrm>
            <a:off x="5004941" y="1090843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2"/>
          <p:cNvSpPr/>
          <p:nvPr/>
        </p:nvSpPr>
        <p:spPr>
          <a:xfrm>
            <a:off x="5541184" y="1116047"/>
            <a:ext cx="2741456" cy="56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2"/>
          <p:cNvSpPr/>
          <p:nvPr/>
        </p:nvSpPr>
        <p:spPr>
          <a:xfrm>
            <a:off x="5004941" y="2074901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2"/>
          <p:cNvSpPr/>
          <p:nvPr/>
        </p:nvSpPr>
        <p:spPr>
          <a:xfrm>
            <a:off x="5541184" y="2100105"/>
            <a:ext cx="2741456" cy="56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"/>
          <p:cNvSpPr/>
          <p:nvPr/>
        </p:nvSpPr>
        <p:spPr>
          <a:xfrm>
            <a:off x="5004941" y="3060778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"/>
          <p:cNvSpPr/>
          <p:nvPr/>
        </p:nvSpPr>
        <p:spPr>
          <a:xfrm>
            <a:off x="5541184" y="3085982"/>
            <a:ext cx="2741456" cy="56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"/>
          <p:cNvSpPr/>
          <p:nvPr/>
        </p:nvSpPr>
        <p:spPr>
          <a:xfrm>
            <a:off x="5004941" y="4063716"/>
            <a:ext cx="4158654" cy="61601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6425" tIns="48200" rIns="96425" bIns="482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"/>
          <p:cNvSpPr/>
          <p:nvPr/>
        </p:nvSpPr>
        <p:spPr>
          <a:xfrm>
            <a:off x="5541184" y="4088920"/>
            <a:ext cx="2741456" cy="56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Escriba su texto</a:t>
            </a:r>
            <a:endParaRPr sz="28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"/>
          <p:cNvSpPr txBox="1"/>
          <p:nvPr/>
        </p:nvSpPr>
        <p:spPr>
          <a:xfrm>
            <a:off x="-3419995" y="316590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Infographic</a:t>
            </a: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Style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9" name="Google Shape;8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97" y="4937479"/>
            <a:ext cx="9505056" cy="46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224" y="1233018"/>
            <a:ext cx="3248223" cy="4064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20"/>
          <p:cNvSpPr/>
          <p:nvPr/>
        </p:nvSpPr>
        <p:spPr>
          <a:xfrm>
            <a:off x="1" y="-25645"/>
            <a:ext cx="9721850" cy="5426319"/>
          </a:xfrm>
          <a:prstGeom prst="rect">
            <a:avLst/>
          </a:prstGeom>
          <a:solidFill>
            <a:srgbClr val="404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20"/>
          <p:cNvSpPr txBox="1"/>
          <p:nvPr/>
        </p:nvSpPr>
        <p:spPr>
          <a:xfrm>
            <a:off x="603067" y="1254022"/>
            <a:ext cx="313052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433" name="Google Shape;1433;p20"/>
          <p:cNvSpPr txBox="1"/>
          <p:nvPr/>
        </p:nvSpPr>
        <p:spPr>
          <a:xfrm>
            <a:off x="594038" y="2963907"/>
            <a:ext cx="35412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/>
          </a:p>
          <a:p>
            <a:pPr marL="171459" marR="0" lvl="0" indent="-95259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9" marR="0" lvl="0" indent="-171459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20"/>
          <p:cNvSpPr txBox="1"/>
          <p:nvPr/>
        </p:nvSpPr>
        <p:spPr>
          <a:xfrm>
            <a:off x="-899715" y="25206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D6EE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BBD6EE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4400" b="0">
              <a:solidFill>
                <a:srgbClr val="BBD6E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5" name="Google Shape;143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5223" y="2402385"/>
            <a:ext cx="4702501" cy="25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21"/>
          <p:cNvSpPr/>
          <p:nvPr/>
        </p:nvSpPr>
        <p:spPr>
          <a:xfrm>
            <a:off x="5372101" y="2965450"/>
            <a:ext cx="808038" cy="808038"/>
          </a:xfrm>
          <a:custGeom>
            <a:avLst/>
            <a:gdLst/>
            <a:ahLst/>
            <a:cxnLst/>
            <a:rect l="l" t="t" r="r" b="b"/>
            <a:pathLst>
              <a:path w="1017" h="1017" extrusionOk="0">
                <a:moveTo>
                  <a:pt x="1017" y="508"/>
                </a:moveTo>
                <a:lnTo>
                  <a:pt x="1017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1" y="585"/>
                </a:lnTo>
                <a:lnTo>
                  <a:pt x="1006" y="610"/>
                </a:lnTo>
                <a:lnTo>
                  <a:pt x="1001" y="636"/>
                </a:lnTo>
                <a:lnTo>
                  <a:pt x="994" y="660"/>
                </a:lnTo>
                <a:lnTo>
                  <a:pt x="986" y="683"/>
                </a:lnTo>
                <a:lnTo>
                  <a:pt x="978" y="706"/>
                </a:lnTo>
                <a:lnTo>
                  <a:pt x="967" y="729"/>
                </a:lnTo>
                <a:lnTo>
                  <a:pt x="956" y="751"/>
                </a:lnTo>
                <a:lnTo>
                  <a:pt x="943" y="772"/>
                </a:lnTo>
                <a:lnTo>
                  <a:pt x="930" y="792"/>
                </a:lnTo>
                <a:lnTo>
                  <a:pt x="916" y="812"/>
                </a:lnTo>
                <a:lnTo>
                  <a:pt x="900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3" y="943"/>
                </a:lnTo>
                <a:lnTo>
                  <a:pt x="751" y="956"/>
                </a:lnTo>
                <a:lnTo>
                  <a:pt x="729" y="966"/>
                </a:lnTo>
                <a:lnTo>
                  <a:pt x="707" y="977"/>
                </a:lnTo>
                <a:lnTo>
                  <a:pt x="683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4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6" y="1015"/>
                </a:lnTo>
                <a:lnTo>
                  <a:pt x="431" y="1011"/>
                </a:lnTo>
                <a:lnTo>
                  <a:pt x="406" y="1007"/>
                </a:lnTo>
                <a:lnTo>
                  <a:pt x="381" y="1001"/>
                </a:lnTo>
                <a:lnTo>
                  <a:pt x="357" y="994"/>
                </a:lnTo>
                <a:lnTo>
                  <a:pt x="334" y="986"/>
                </a:lnTo>
                <a:lnTo>
                  <a:pt x="311" y="977"/>
                </a:lnTo>
                <a:lnTo>
                  <a:pt x="288" y="966"/>
                </a:lnTo>
                <a:lnTo>
                  <a:pt x="266" y="956"/>
                </a:lnTo>
                <a:lnTo>
                  <a:pt x="245" y="943"/>
                </a:lnTo>
                <a:lnTo>
                  <a:pt x="224" y="929"/>
                </a:lnTo>
                <a:lnTo>
                  <a:pt x="204" y="916"/>
                </a:lnTo>
                <a:lnTo>
                  <a:pt x="185" y="901"/>
                </a:lnTo>
                <a:lnTo>
                  <a:pt x="167" y="884"/>
                </a:lnTo>
                <a:lnTo>
                  <a:pt x="148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6" y="792"/>
                </a:lnTo>
                <a:lnTo>
                  <a:pt x="74" y="772"/>
                </a:lnTo>
                <a:lnTo>
                  <a:pt x="61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6" y="585"/>
                </a:lnTo>
                <a:lnTo>
                  <a:pt x="2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2" y="456"/>
                </a:lnTo>
                <a:lnTo>
                  <a:pt x="6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1" y="266"/>
                </a:lnTo>
                <a:lnTo>
                  <a:pt x="74" y="244"/>
                </a:lnTo>
                <a:lnTo>
                  <a:pt x="86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8" y="148"/>
                </a:lnTo>
                <a:lnTo>
                  <a:pt x="167" y="131"/>
                </a:lnTo>
                <a:lnTo>
                  <a:pt x="185" y="115"/>
                </a:lnTo>
                <a:lnTo>
                  <a:pt x="204" y="100"/>
                </a:lnTo>
                <a:lnTo>
                  <a:pt x="224" y="86"/>
                </a:lnTo>
                <a:lnTo>
                  <a:pt x="245" y="73"/>
                </a:lnTo>
                <a:lnTo>
                  <a:pt x="266" y="61"/>
                </a:lnTo>
                <a:lnTo>
                  <a:pt x="288" y="49"/>
                </a:lnTo>
                <a:lnTo>
                  <a:pt x="311" y="39"/>
                </a:lnTo>
                <a:lnTo>
                  <a:pt x="334" y="30"/>
                </a:lnTo>
                <a:lnTo>
                  <a:pt x="357" y="21"/>
                </a:lnTo>
                <a:lnTo>
                  <a:pt x="381" y="15"/>
                </a:lnTo>
                <a:lnTo>
                  <a:pt x="406" y="10"/>
                </a:lnTo>
                <a:lnTo>
                  <a:pt x="431" y="5"/>
                </a:lnTo>
                <a:lnTo>
                  <a:pt x="456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4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3" y="30"/>
                </a:lnTo>
                <a:lnTo>
                  <a:pt x="707" y="39"/>
                </a:lnTo>
                <a:lnTo>
                  <a:pt x="729" y="49"/>
                </a:lnTo>
                <a:lnTo>
                  <a:pt x="751" y="61"/>
                </a:lnTo>
                <a:lnTo>
                  <a:pt x="773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0" y="184"/>
                </a:lnTo>
                <a:lnTo>
                  <a:pt x="916" y="204"/>
                </a:lnTo>
                <a:lnTo>
                  <a:pt x="930" y="223"/>
                </a:lnTo>
                <a:lnTo>
                  <a:pt x="943" y="244"/>
                </a:lnTo>
                <a:lnTo>
                  <a:pt x="956" y="266"/>
                </a:lnTo>
                <a:lnTo>
                  <a:pt x="967" y="288"/>
                </a:lnTo>
                <a:lnTo>
                  <a:pt x="978" y="310"/>
                </a:lnTo>
                <a:lnTo>
                  <a:pt x="986" y="333"/>
                </a:lnTo>
                <a:lnTo>
                  <a:pt x="994" y="357"/>
                </a:lnTo>
                <a:lnTo>
                  <a:pt x="1001" y="381"/>
                </a:lnTo>
                <a:lnTo>
                  <a:pt x="1006" y="405"/>
                </a:lnTo>
                <a:lnTo>
                  <a:pt x="1011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7" y="508"/>
                </a:lnTo>
                <a:lnTo>
                  <a:pt x="1017" y="508"/>
                </a:lnTo>
                <a:close/>
              </a:path>
            </a:pathLst>
          </a:cu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21"/>
          <p:cNvSpPr/>
          <p:nvPr/>
        </p:nvSpPr>
        <p:spPr>
          <a:xfrm>
            <a:off x="5640388" y="3068638"/>
            <a:ext cx="271463" cy="588963"/>
          </a:xfrm>
          <a:custGeom>
            <a:avLst/>
            <a:gdLst/>
            <a:ahLst/>
            <a:cxnLst/>
            <a:rect l="l" t="t" r="r" b="b"/>
            <a:pathLst>
              <a:path w="342" h="742" extrusionOk="0">
                <a:moveTo>
                  <a:pt x="191" y="567"/>
                </a:moveTo>
                <a:lnTo>
                  <a:pt x="191" y="567"/>
                </a:lnTo>
                <a:lnTo>
                  <a:pt x="210" y="557"/>
                </a:lnTo>
                <a:lnTo>
                  <a:pt x="210" y="557"/>
                </a:lnTo>
                <a:lnTo>
                  <a:pt x="226" y="548"/>
                </a:lnTo>
                <a:lnTo>
                  <a:pt x="240" y="539"/>
                </a:lnTo>
                <a:lnTo>
                  <a:pt x="254" y="530"/>
                </a:lnTo>
                <a:lnTo>
                  <a:pt x="266" y="519"/>
                </a:lnTo>
                <a:lnTo>
                  <a:pt x="278" y="509"/>
                </a:lnTo>
                <a:lnTo>
                  <a:pt x="289" y="499"/>
                </a:lnTo>
                <a:lnTo>
                  <a:pt x="298" y="487"/>
                </a:lnTo>
                <a:lnTo>
                  <a:pt x="308" y="476"/>
                </a:lnTo>
                <a:lnTo>
                  <a:pt x="316" y="463"/>
                </a:lnTo>
                <a:lnTo>
                  <a:pt x="323" y="450"/>
                </a:lnTo>
                <a:lnTo>
                  <a:pt x="328" y="438"/>
                </a:lnTo>
                <a:lnTo>
                  <a:pt x="334" y="425"/>
                </a:lnTo>
                <a:lnTo>
                  <a:pt x="338" y="411"/>
                </a:lnTo>
                <a:lnTo>
                  <a:pt x="340" y="398"/>
                </a:lnTo>
                <a:lnTo>
                  <a:pt x="342" y="385"/>
                </a:lnTo>
                <a:lnTo>
                  <a:pt x="342" y="371"/>
                </a:lnTo>
                <a:lnTo>
                  <a:pt x="342" y="371"/>
                </a:lnTo>
                <a:lnTo>
                  <a:pt x="342" y="357"/>
                </a:lnTo>
                <a:lnTo>
                  <a:pt x="340" y="343"/>
                </a:lnTo>
                <a:lnTo>
                  <a:pt x="338" y="329"/>
                </a:lnTo>
                <a:lnTo>
                  <a:pt x="334" y="317"/>
                </a:lnTo>
                <a:lnTo>
                  <a:pt x="328" y="304"/>
                </a:lnTo>
                <a:lnTo>
                  <a:pt x="323" y="291"/>
                </a:lnTo>
                <a:lnTo>
                  <a:pt x="316" y="279"/>
                </a:lnTo>
                <a:lnTo>
                  <a:pt x="308" y="266"/>
                </a:lnTo>
                <a:lnTo>
                  <a:pt x="298" y="254"/>
                </a:lnTo>
                <a:lnTo>
                  <a:pt x="289" y="243"/>
                </a:lnTo>
                <a:lnTo>
                  <a:pt x="278" y="233"/>
                </a:lnTo>
                <a:lnTo>
                  <a:pt x="266" y="222"/>
                </a:lnTo>
                <a:lnTo>
                  <a:pt x="254" y="212"/>
                </a:lnTo>
                <a:lnTo>
                  <a:pt x="240" y="203"/>
                </a:lnTo>
                <a:lnTo>
                  <a:pt x="226" y="193"/>
                </a:lnTo>
                <a:lnTo>
                  <a:pt x="210" y="184"/>
                </a:lnTo>
                <a:lnTo>
                  <a:pt x="210" y="184"/>
                </a:lnTo>
                <a:lnTo>
                  <a:pt x="191" y="175"/>
                </a:lnTo>
                <a:lnTo>
                  <a:pt x="191" y="175"/>
                </a:lnTo>
                <a:lnTo>
                  <a:pt x="226" y="156"/>
                </a:lnTo>
                <a:lnTo>
                  <a:pt x="242" y="147"/>
                </a:lnTo>
                <a:lnTo>
                  <a:pt x="256" y="138"/>
                </a:lnTo>
                <a:lnTo>
                  <a:pt x="270" y="128"/>
                </a:lnTo>
                <a:lnTo>
                  <a:pt x="281" y="118"/>
                </a:lnTo>
                <a:lnTo>
                  <a:pt x="293" y="108"/>
                </a:lnTo>
                <a:lnTo>
                  <a:pt x="302" y="98"/>
                </a:lnTo>
                <a:lnTo>
                  <a:pt x="311" y="87"/>
                </a:lnTo>
                <a:lnTo>
                  <a:pt x="318" y="76"/>
                </a:lnTo>
                <a:lnTo>
                  <a:pt x="325" y="65"/>
                </a:lnTo>
                <a:lnTo>
                  <a:pt x="330" y="54"/>
                </a:lnTo>
                <a:lnTo>
                  <a:pt x="334" y="44"/>
                </a:lnTo>
                <a:lnTo>
                  <a:pt x="338" y="32"/>
                </a:lnTo>
                <a:lnTo>
                  <a:pt x="339" y="21"/>
                </a:lnTo>
                <a:lnTo>
                  <a:pt x="340" y="8"/>
                </a:lnTo>
                <a:lnTo>
                  <a:pt x="340" y="8"/>
                </a:lnTo>
                <a:lnTo>
                  <a:pt x="339" y="6"/>
                </a:lnTo>
                <a:lnTo>
                  <a:pt x="338" y="2"/>
                </a:lnTo>
                <a:lnTo>
                  <a:pt x="334" y="1"/>
                </a:lnTo>
                <a:lnTo>
                  <a:pt x="331" y="0"/>
                </a:lnTo>
                <a:lnTo>
                  <a:pt x="331" y="0"/>
                </a:lnTo>
                <a:lnTo>
                  <a:pt x="326" y="1"/>
                </a:lnTo>
                <a:lnTo>
                  <a:pt x="324" y="2"/>
                </a:lnTo>
                <a:lnTo>
                  <a:pt x="322" y="4"/>
                </a:lnTo>
                <a:lnTo>
                  <a:pt x="320" y="8"/>
                </a:lnTo>
                <a:lnTo>
                  <a:pt x="320" y="8"/>
                </a:lnTo>
                <a:lnTo>
                  <a:pt x="320" y="19"/>
                </a:lnTo>
                <a:lnTo>
                  <a:pt x="318" y="30"/>
                </a:lnTo>
                <a:lnTo>
                  <a:pt x="315" y="41"/>
                </a:lnTo>
                <a:lnTo>
                  <a:pt x="311" y="52"/>
                </a:lnTo>
                <a:lnTo>
                  <a:pt x="305" y="62"/>
                </a:lnTo>
                <a:lnTo>
                  <a:pt x="300" y="72"/>
                </a:lnTo>
                <a:lnTo>
                  <a:pt x="292" y="83"/>
                </a:lnTo>
                <a:lnTo>
                  <a:pt x="284" y="92"/>
                </a:lnTo>
                <a:lnTo>
                  <a:pt x="273" y="102"/>
                </a:lnTo>
                <a:lnTo>
                  <a:pt x="262" y="112"/>
                </a:lnTo>
                <a:lnTo>
                  <a:pt x="250" y="121"/>
                </a:lnTo>
                <a:lnTo>
                  <a:pt x="236" y="130"/>
                </a:lnTo>
                <a:lnTo>
                  <a:pt x="222" y="139"/>
                </a:lnTo>
                <a:lnTo>
                  <a:pt x="206" y="148"/>
                </a:lnTo>
                <a:lnTo>
                  <a:pt x="172" y="166"/>
                </a:lnTo>
                <a:lnTo>
                  <a:pt x="172" y="166"/>
                </a:lnTo>
                <a:lnTo>
                  <a:pt x="136" y="148"/>
                </a:lnTo>
                <a:lnTo>
                  <a:pt x="121" y="139"/>
                </a:lnTo>
                <a:lnTo>
                  <a:pt x="106" y="130"/>
                </a:lnTo>
                <a:lnTo>
                  <a:pt x="92" y="121"/>
                </a:lnTo>
                <a:lnTo>
                  <a:pt x="81" y="112"/>
                </a:lnTo>
                <a:lnTo>
                  <a:pt x="69" y="102"/>
                </a:lnTo>
                <a:lnTo>
                  <a:pt x="60" y="92"/>
                </a:lnTo>
                <a:lnTo>
                  <a:pt x="51" y="83"/>
                </a:lnTo>
                <a:lnTo>
                  <a:pt x="44" y="72"/>
                </a:lnTo>
                <a:lnTo>
                  <a:pt x="37" y="62"/>
                </a:lnTo>
                <a:lnTo>
                  <a:pt x="31" y="52"/>
                </a:lnTo>
                <a:lnTo>
                  <a:pt x="28" y="41"/>
                </a:lnTo>
                <a:lnTo>
                  <a:pt x="24" y="30"/>
                </a:lnTo>
                <a:lnTo>
                  <a:pt x="23" y="19"/>
                </a:lnTo>
                <a:lnTo>
                  <a:pt x="22" y="8"/>
                </a:lnTo>
                <a:lnTo>
                  <a:pt x="22" y="8"/>
                </a:lnTo>
                <a:lnTo>
                  <a:pt x="21" y="4"/>
                </a:lnTo>
                <a:lnTo>
                  <a:pt x="19" y="2"/>
                </a:lnTo>
                <a:lnTo>
                  <a:pt x="16" y="1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13" y="0"/>
                </a:lnTo>
                <a:lnTo>
                  <a:pt x="8" y="1"/>
                </a:lnTo>
                <a:lnTo>
                  <a:pt x="6" y="2"/>
                </a:lnTo>
                <a:lnTo>
                  <a:pt x="4" y="6"/>
                </a:lnTo>
                <a:lnTo>
                  <a:pt x="3" y="8"/>
                </a:lnTo>
                <a:lnTo>
                  <a:pt x="3" y="8"/>
                </a:lnTo>
                <a:lnTo>
                  <a:pt x="4" y="21"/>
                </a:lnTo>
                <a:lnTo>
                  <a:pt x="6" y="32"/>
                </a:lnTo>
                <a:lnTo>
                  <a:pt x="8" y="44"/>
                </a:lnTo>
                <a:lnTo>
                  <a:pt x="13" y="54"/>
                </a:lnTo>
                <a:lnTo>
                  <a:pt x="17" y="65"/>
                </a:lnTo>
                <a:lnTo>
                  <a:pt x="24" y="76"/>
                </a:lnTo>
                <a:lnTo>
                  <a:pt x="31" y="87"/>
                </a:lnTo>
                <a:lnTo>
                  <a:pt x="41" y="98"/>
                </a:lnTo>
                <a:lnTo>
                  <a:pt x="51" y="108"/>
                </a:lnTo>
                <a:lnTo>
                  <a:pt x="61" y="118"/>
                </a:lnTo>
                <a:lnTo>
                  <a:pt x="74" y="128"/>
                </a:lnTo>
                <a:lnTo>
                  <a:pt x="87" y="138"/>
                </a:lnTo>
                <a:lnTo>
                  <a:pt x="102" y="147"/>
                </a:lnTo>
                <a:lnTo>
                  <a:pt x="117" y="156"/>
                </a:lnTo>
                <a:lnTo>
                  <a:pt x="151" y="175"/>
                </a:lnTo>
                <a:lnTo>
                  <a:pt x="151" y="175"/>
                </a:lnTo>
                <a:lnTo>
                  <a:pt x="133" y="184"/>
                </a:lnTo>
                <a:lnTo>
                  <a:pt x="133" y="184"/>
                </a:lnTo>
                <a:lnTo>
                  <a:pt x="118" y="193"/>
                </a:lnTo>
                <a:lnTo>
                  <a:pt x="103" y="203"/>
                </a:lnTo>
                <a:lnTo>
                  <a:pt x="89" y="212"/>
                </a:lnTo>
                <a:lnTo>
                  <a:pt x="76" y="222"/>
                </a:lnTo>
                <a:lnTo>
                  <a:pt x="65" y="233"/>
                </a:lnTo>
                <a:lnTo>
                  <a:pt x="53" y="243"/>
                </a:lnTo>
                <a:lnTo>
                  <a:pt x="44" y="254"/>
                </a:lnTo>
                <a:lnTo>
                  <a:pt x="35" y="266"/>
                </a:lnTo>
                <a:lnTo>
                  <a:pt x="27" y="279"/>
                </a:lnTo>
                <a:lnTo>
                  <a:pt x="20" y="291"/>
                </a:lnTo>
                <a:lnTo>
                  <a:pt x="14" y="304"/>
                </a:lnTo>
                <a:lnTo>
                  <a:pt x="9" y="317"/>
                </a:lnTo>
                <a:lnTo>
                  <a:pt x="5" y="329"/>
                </a:lnTo>
                <a:lnTo>
                  <a:pt x="3" y="343"/>
                </a:lnTo>
                <a:lnTo>
                  <a:pt x="0" y="357"/>
                </a:lnTo>
                <a:lnTo>
                  <a:pt x="0" y="371"/>
                </a:lnTo>
                <a:lnTo>
                  <a:pt x="0" y="371"/>
                </a:lnTo>
                <a:lnTo>
                  <a:pt x="0" y="385"/>
                </a:lnTo>
                <a:lnTo>
                  <a:pt x="3" y="398"/>
                </a:lnTo>
                <a:lnTo>
                  <a:pt x="5" y="411"/>
                </a:lnTo>
                <a:lnTo>
                  <a:pt x="9" y="425"/>
                </a:lnTo>
                <a:lnTo>
                  <a:pt x="14" y="438"/>
                </a:lnTo>
                <a:lnTo>
                  <a:pt x="20" y="450"/>
                </a:lnTo>
                <a:lnTo>
                  <a:pt x="27" y="463"/>
                </a:lnTo>
                <a:lnTo>
                  <a:pt x="35" y="476"/>
                </a:lnTo>
                <a:lnTo>
                  <a:pt x="44" y="487"/>
                </a:lnTo>
                <a:lnTo>
                  <a:pt x="53" y="499"/>
                </a:lnTo>
                <a:lnTo>
                  <a:pt x="65" y="509"/>
                </a:lnTo>
                <a:lnTo>
                  <a:pt x="76" y="519"/>
                </a:lnTo>
                <a:lnTo>
                  <a:pt x="89" y="530"/>
                </a:lnTo>
                <a:lnTo>
                  <a:pt x="103" y="539"/>
                </a:lnTo>
                <a:lnTo>
                  <a:pt x="118" y="548"/>
                </a:lnTo>
                <a:lnTo>
                  <a:pt x="133" y="557"/>
                </a:lnTo>
                <a:lnTo>
                  <a:pt x="133" y="557"/>
                </a:lnTo>
                <a:lnTo>
                  <a:pt x="151" y="567"/>
                </a:lnTo>
                <a:lnTo>
                  <a:pt x="151" y="567"/>
                </a:lnTo>
                <a:lnTo>
                  <a:pt x="117" y="585"/>
                </a:lnTo>
                <a:lnTo>
                  <a:pt x="102" y="594"/>
                </a:lnTo>
                <a:lnTo>
                  <a:pt x="87" y="604"/>
                </a:lnTo>
                <a:lnTo>
                  <a:pt x="74" y="614"/>
                </a:lnTo>
                <a:lnTo>
                  <a:pt x="61" y="623"/>
                </a:lnTo>
                <a:lnTo>
                  <a:pt x="51" y="634"/>
                </a:lnTo>
                <a:lnTo>
                  <a:pt x="41" y="644"/>
                </a:lnTo>
                <a:lnTo>
                  <a:pt x="31" y="654"/>
                </a:lnTo>
                <a:lnTo>
                  <a:pt x="24" y="666"/>
                </a:lnTo>
                <a:lnTo>
                  <a:pt x="17" y="676"/>
                </a:lnTo>
                <a:lnTo>
                  <a:pt x="13" y="688"/>
                </a:lnTo>
                <a:lnTo>
                  <a:pt x="8" y="698"/>
                </a:lnTo>
                <a:lnTo>
                  <a:pt x="6" y="710"/>
                </a:lnTo>
                <a:lnTo>
                  <a:pt x="4" y="721"/>
                </a:lnTo>
                <a:lnTo>
                  <a:pt x="3" y="734"/>
                </a:lnTo>
                <a:lnTo>
                  <a:pt x="3" y="734"/>
                </a:lnTo>
                <a:lnTo>
                  <a:pt x="4" y="736"/>
                </a:lnTo>
                <a:lnTo>
                  <a:pt x="6" y="740"/>
                </a:lnTo>
                <a:lnTo>
                  <a:pt x="8" y="741"/>
                </a:lnTo>
                <a:lnTo>
                  <a:pt x="13" y="742"/>
                </a:lnTo>
                <a:lnTo>
                  <a:pt x="13" y="742"/>
                </a:lnTo>
                <a:lnTo>
                  <a:pt x="13" y="742"/>
                </a:lnTo>
                <a:lnTo>
                  <a:pt x="13" y="742"/>
                </a:lnTo>
                <a:lnTo>
                  <a:pt x="16" y="741"/>
                </a:lnTo>
                <a:lnTo>
                  <a:pt x="19" y="740"/>
                </a:lnTo>
                <a:lnTo>
                  <a:pt x="21" y="736"/>
                </a:lnTo>
                <a:lnTo>
                  <a:pt x="22" y="734"/>
                </a:lnTo>
                <a:lnTo>
                  <a:pt x="22" y="734"/>
                </a:lnTo>
                <a:lnTo>
                  <a:pt x="23" y="722"/>
                </a:lnTo>
                <a:lnTo>
                  <a:pt x="24" y="712"/>
                </a:lnTo>
                <a:lnTo>
                  <a:pt x="28" y="700"/>
                </a:lnTo>
                <a:lnTo>
                  <a:pt x="31" y="690"/>
                </a:lnTo>
                <a:lnTo>
                  <a:pt x="37" y="680"/>
                </a:lnTo>
                <a:lnTo>
                  <a:pt x="44" y="669"/>
                </a:lnTo>
                <a:lnTo>
                  <a:pt x="51" y="659"/>
                </a:lnTo>
                <a:lnTo>
                  <a:pt x="60" y="650"/>
                </a:lnTo>
                <a:lnTo>
                  <a:pt x="69" y="639"/>
                </a:lnTo>
                <a:lnTo>
                  <a:pt x="81" y="630"/>
                </a:lnTo>
                <a:lnTo>
                  <a:pt x="92" y="621"/>
                </a:lnTo>
                <a:lnTo>
                  <a:pt x="106" y="612"/>
                </a:lnTo>
                <a:lnTo>
                  <a:pt x="121" y="602"/>
                </a:lnTo>
                <a:lnTo>
                  <a:pt x="136" y="593"/>
                </a:lnTo>
                <a:lnTo>
                  <a:pt x="172" y="576"/>
                </a:lnTo>
                <a:lnTo>
                  <a:pt x="172" y="576"/>
                </a:lnTo>
                <a:lnTo>
                  <a:pt x="206" y="593"/>
                </a:lnTo>
                <a:lnTo>
                  <a:pt x="222" y="602"/>
                </a:lnTo>
                <a:lnTo>
                  <a:pt x="236" y="612"/>
                </a:lnTo>
                <a:lnTo>
                  <a:pt x="250" y="621"/>
                </a:lnTo>
                <a:lnTo>
                  <a:pt x="262" y="630"/>
                </a:lnTo>
                <a:lnTo>
                  <a:pt x="273" y="639"/>
                </a:lnTo>
                <a:lnTo>
                  <a:pt x="284" y="650"/>
                </a:lnTo>
                <a:lnTo>
                  <a:pt x="292" y="659"/>
                </a:lnTo>
                <a:lnTo>
                  <a:pt x="300" y="669"/>
                </a:lnTo>
                <a:lnTo>
                  <a:pt x="305" y="680"/>
                </a:lnTo>
                <a:lnTo>
                  <a:pt x="311" y="690"/>
                </a:lnTo>
                <a:lnTo>
                  <a:pt x="315" y="700"/>
                </a:lnTo>
                <a:lnTo>
                  <a:pt x="318" y="712"/>
                </a:lnTo>
                <a:lnTo>
                  <a:pt x="320" y="722"/>
                </a:lnTo>
                <a:lnTo>
                  <a:pt x="320" y="734"/>
                </a:lnTo>
                <a:lnTo>
                  <a:pt x="320" y="734"/>
                </a:lnTo>
                <a:lnTo>
                  <a:pt x="322" y="736"/>
                </a:lnTo>
                <a:lnTo>
                  <a:pt x="324" y="740"/>
                </a:lnTo>
                <a:lnTo>
                  <a:pt x="326" y="741"/>
                </a:lnTo>
                <a:lnTo>
                  <a:pt x="331" y="742"/>
                </a:lnTo>
                <a:lnTo>
                  <a:pt x="331" y="742"/>
                </a:lnTo>
                <a:lnTo>
                  <a:pt x="331" y="742"/>
                </a:lnTo>
                <a:lnTo>
                  <a:pt x="331" y="742"/>
                </a:lnTo>
                <a:lnTo>
                  <a:pt x="334" y="741"/>
                </a:lnTo>
                <a:lnTo>
                  <a:pt x="338" y="740"/>
                </a:lnTo>
                <a:lnTo>
                  <a:pt x="339" y="736"/>
                </a:lnTo>
                <a:lnTo>
                  <a:pt x="340" y="734"/>
                </a:lnTo>
                <a:lnTo>
                  <a:pt x="340" y="734"/>
                </a:lnTo>
                <a:lnTo>
                  <a:pt x="339" y="721"/>
                </a:lnTo>
                <a:lnTo>
                  <a:pt x="338" y="710"/>
                </a:lnTo>
                <a:lnTo>
                  <a:pt x="334" y="698"/>
                </a:lnTo>
                <a:lnTo>
                  <a:pt x="330" y="688"/>
                </a:lnTo>
                <a:lnTo>
                  <a:pt x="325" y="676"/>
                </a:lnTo>
                <a:lnTo>
                  <a:pt x="318" y="666"/>
                </a:lnTo>
                <a:lnTo>
                  <a:pt x="311" y="654"/>
                </a:lnTo>
                <a:lnTo>
                  <a:pt x="302" y="644"/>
                </a:lnTo>
                <a:lnTo>
                  <a:pt x="293" y="634"/>
                </a:lnTo>
                <a:lnTo>
                  <a:pt x="281" y="623"/>
                </a:lnTo>
                <a:lnTo>
                  <a:pt x="270" y="614"/>
                </a:lnTo>
                <a:lnTo>
                  <a:pt x="256" y="604"/>
                </a:lnTo>
                <a:lnTo>
                  <a:pt x="242" y="594"/>
                </a:lnTo>
                <a:lnTo>
                  <a:pt x="226" y="585"/>
                </a:lnTo>
                <a:lnTo>
                  <a:pt x="191" y="567"/>
                </a:lnTo>
                <a:lnTo>
                  <a:pt x="191" y="567"/>
                </a:lnTo>
                <a:close/>
                <a:moveTo>
                  <a:pt x="165" y="554"/>
                </a:moveTo>
                <a:lnTo>
                  <a:pt x="165" y="554"/>
                </a:lnTo>
                <a:lnTo>
                  <a:pt x="143" y="544"/>
                </a:lnTo>
                <a:lnTo>
                  <a:pt x="143" y="544"/>
                </a:lnTo>
                <a:lnTo>
                  <a:pt x="128" y="536"/>
                </a:lnTo>
                <a:lnTo>
                  <a:pt x="115" y="528"/>
                </a:lnTo>
                <a:lnTo>
                  <a:pt x="103" y="518"/>
                </a:lnTo>
                <a:lnTo>
                  <a:pt x="90" y="509"/>
                </a:lnTo>
                <a:lnTo>
                  <a:pt x="80" y="499"/>
                </a:lnTo>
                <a:lnTo>
                  <a:pt x="69" y="488"/>
                </a:lnTo>
                <a:lnTo>
                  <a:pt x="60" y="478"/>
                </a:lnTo>
                <a:lnTo>
                  <a:pt x="52" y="468"/>
                </a:lnTo>
                <a:lnTo>
                  <a:pt x="44" y="456"/>
                </a:lnTo>
                <a:lnTo>
                  <a:pt x="37" y="445"/>
                </a:lnTo>
                <a:lnTo>
                  <a:pt x="32" y="433"/>
                </a:lnTo>
                <a:lnTo>
                  <a:pt x="28" y="420"/>
                </a:lnTo>
                <a:lnTo>
                  <a:pt x="24" y="409"/>
                </a:lnTo>
                <a:lnTo>
                  <a:pt x="21" y="396"/>
                </a:lnTo>
                <a:lnTo>
                  <a:pt x="20" y="383"/>
                </a:lnTo>
                <a:lnTo>
                  <a:pt x="19" y="371"/>
                </a:lnTo>
                <a:lnTo>
                  <a:pt x="19" y="371"/>
                </a:lnTo>
                <a:lnTo>
                  <a:pt x="20" y="358"/>
                </a:lnTo>
                <a:lnTo>
                  <a:pt x="21" y="345"/>
                </a:lnTo>
                <a:lnTo>
                  <a:pt x="24" y="333"/>
                </a:lnTo>
                <a:lnTo>
                  <a:pt x="28" y="321"/>
                </a:lnTo>
                <a:lnTo>
                  <a:pt x="32" y="309"/>
                </a:lnTo>
                <a:lnTo>
                  <a:pt x="37" y="297"/>
                </a:lnTo>
                <a:lnTo>
                  <a:pt x="44" y="286"/>
                </a:lnTo>
                <a:lnTo>
                  <a:pt x="52" y="274"/>
                </a:lnTo>
                <a:lnTo>
                  <a:pt x="60" y="264"/>
                </a:lnTo>
                <a:lnTo>
                  <a:pt x="69" y="253"/>
                </a:lnTo>
                <a:lnTo>
                  <a:pt x="80" y="243"/>
                </a:lnTo>
                <a:lnTo>
                  <a:pt x="90" y="233"/>
                </a:lnTo>
                <a:lnTo>
                  <a:pt x="103" y="223"/>
                </a:lnTo>
                <a:lnTo>
                  <a:pt x="115" y="214"/>
                </a:lnTo>
                <a:lnTo>
                  <a:pt x="128" y="206"/>
                </a:lnTo>
                <a:lnTo>
                  <a:pt x="143" y="198"/>
                </a:lnTo>
                <a:lnTo>
                  <a:pt x="143" y="198"/>
                </a:lnTo>
                <a:lnTo>
                  <a:pt x="165" y="188"/>
                </a:lnTo>
                <a:lnTo>
                  <a:pt x="165" y="188"/>
                </a:lnTo>
                <a:lnTo>
                  <a:pt x="172" y="184"/>
                </a:lnTo>
                <a:lnTo>
                  <a:pt x="172" y="184"/>
                </a:lnTo>
                <a:lnTo>
                  <a:pt x="178" y="188"/>
                </a:lnTo>
                <a:lnTo>
                  <a:pt x="178" y="188"/>
                </a:lnTo>
                <a:lnTo>
                  <a:pt x="199" y="198"/>
                </a:lnTo>
                <a:lnTo>
                  <a:pt x="199" y="198"/>
                </a:lnTo>
                <a:lnTo>
                  <a:pt x="214" y="206"/>
                </a:lnTo>
                <a:lnTo>
                  <a:pt x="228" y="214"/>
                </a:lnTo>
                <a:lnTo>
                  <a:pt x="241" y="223"/>
                </a:lnTo>
                <a:lnTo>
                  <a:pt x="252" y="233"/>
                </a:lnTo>
                <a:lnTo>
                  <a:pt x="264" y="243"/>
                </a:lnTo>
                <a:lnTo>
                  <a:pt x="273" y="253"/>
                </a:lnTo>
                <a:lnTo>
                  <a:pt x="282" y="264"/>
                </a:lnTo>
                <a:lnTo>
                  <a:pt x="292" y="274"/>
                </a:lnTo>
                <a:lnTo>
                  <a:pt x="298" y="286"/>
                </a:lnTo>
                <a:lnTo>
                  <a:pt x="305" y="297"/>
                </a:lnTo>
                <a:lnTo>
                  <a:pt x="311" y="309"/>
                </a:lnTo>
                <a:lnTo>
                  <a:pt x="316" y="321"/>
                </a:lnTo>
                <a:lnTo>
                  <a:pt x="319" y="333"/>
                </a:lnTo>
                <a:lnTo>
                  <a:pt x="322" y="345"/>
                </a:lnTo>
                <a:lnTo>
                  <a:pt x="323" y="358"/>
                </a:lnTo>
                <a:lnTo>
                  <a:pt x="324" y="371"/>
                </a:lnTo>
                <a:lnTo>
                  <a:pt x="324" y="371"/>
                </a:lnTo>
                <a:lnTo>
                  <a:pt x="323" y="383"/>
                </a:lnTo>
                <a:lnTo>
                  <a:pt x="322" y="396"/>
                </a:lnTo>
                <a:lnTo>
                  <a:pt x="319" y="409"/>
                </a:lnTo>
                <a:lnTo>
                  <a:pt x="316" y="420"/>
                </a:lnTo>
                <a:lnTo>
                  <a:pt x="311" y="433"/>
                </a:lnTo>
                <a:lnTo>
                  <a:pt x="305" y="445"/>
                </a:lnTo>
                <a:lnTo>
                  <a:pt x="298" y="456"/>
                </a:lnTo>
                <a:lnTo>
                  <a:pt x="292" y="468"/>
                </a:lnTo>
                <a:lnTo>
                  <a:pt x="282" y="478"/>
                </a:lnTo>
                <a:lnTo>
                  <a:pt x="273" y="488"/>
                </a:lnTo>
                <a:lnTo>
                  <a:pt x="264" y="499"/>
                </a:lnTo>
                <a:lnTo>
                  <a:pt x="252" y="509"/>
                </a:lnTo>
                <a:lnTo>
                  <a:pt x="241" y="518"/>
                </a:lnTo>
                <a:lnTo>
                  <a:pt x="228" y="528"/>
                </a:lnTo>
                <a:lnTo>
                  <a:pt x="214" y="536"/>
                </a:lnTo>
                <a:lnTo>
                  <a:pt x="199" y="544"/>
                </a:lnTo>
                <a:lnTo>
                  <a:pt x="199" y="544"/>
                </a:lnTo>
                <a:lnTo>
                  <a:pt x="178" y="554"/>
                </a:lnTo>
                <a:lnTo>
                  <a:pt x="178" y="554"/>
                </a:lnTo>
                <a:lnTo>
                  <a:pt x="172" y="557"/>
                </a:lnTo>
                <a:lnTo>
                  <a:pt x="172" y="557"/>
                </a:lnTo>
                <a:lnTo>
                  <a:pt x="165" y="554"/>
                </a:lnTo>
                <a:lnTo>
                  <a:pt x="165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21"/>
          <p:cNvSpPr/>
          <p:nvPr/>
        </p:nvSpPr>
        <p:spPr>
          <a:xfrm>
            <a:off x="5734051" y="3468688"/>
            <a:ext cx="90488" cy="12700"/>
          </a:xfrm>
          <a:custGeom>
            <a:avLst/>
            <a:gdLst/>
            <a:ahLst/>
            <a:cxnLst/>
            <a:rect l="l" t="t" r="r" b="b"/>
            <a:pathLst>
              <a:path w="114" h="16" extrusionOk="0">
                <a:moveTo>
                  <a:pt x="101" y="16"/>
                </a:moveTo>
                <a:lnTo>
                  <a:pt x="103" y="16"/>
                </a:lnTo>
                <a:lnTo>
                  <a:pt x="103" y="16"/>
                </a:lnTo>
                <a:lnTo>
                  <a:pt x="108" y="15"/>
                </a:lnTo>
                <a:lnTo>
                  <a:pt x="110" y="14"/>
                </a:lnTo>
                <a:lnTo>
                  <a:pt x="113" y="11"/>
                </a:lnTo>
                <a:lnTo>
                  <a:pt x="114" y="8"/>
                </a:lnTo>
                <a:lnTo>
                  <a:pt x="114" y="8"/>
                </a:lnTo>
                <a:lnTo>
                  <a:pt x="113" y="5"/>
                </a:lnTo>
                <a:lnTo>
                  <a:pt x="110" y="3"/>
                </a:lnTo>
                <a:lnTo>
                  <a:pt x="108" y="0"/>
                </a:lnTo>
                <a:lnTo>
                  <a:pt x="103" y="0"/>
                </a:lnTo>
                <a:lnTo>
                  <a:pt x="101" y="0"/>
                </a:lnTo>
                <a:lnTo>
                  <a:pt x="58" y="0"/>
                </a:lnTo>
                <a:lnTo>
                  <a:pt x="9" y="0"/>
                </a:lnTo>
                <a:lnTo>
                  <a:pt x="9" y="0"/>
                </a:lnTo>
                <a:lnTo>
                  <a:pt x="5" y="0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2" y="14"/>
                </a:lnTo>
                <a:lnTo>
                  <a:pt x="5" y="15"/>
                </a:lnTo>
                <a:lnTo>
                  <a:pt x="9" y="16"/>
                </a:lnTo>
                <a:lnTo>
                  <a:pt x="101" y="16"/>
                </a:lnTo>
                <a:lnTo>
                  <a:pt x="101" y="16"/>
                </a:lnTo>
                <a:lnTo>
                  <a:pt x="101" y="16"/>
                </a:lnTo>
                <a:lnTo>
                  <a:pt x="101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21"/>
          <p:cNvSpPr/>
          <p:nvPr/>
        </p:nvSpPr>
        <p:spPr>
          <a:xfrm>
            <a:off x="5675313" y="3394075"/>
            <a:ext cx="206375" cy="12700"/>
          </a:xfrm>
          <a:custGeom>
            <a:avLst/>
            <a:gdLst/>
            <a:ahLst/>
            <a:cxnLst/>
            <a:rect l="l" t="t" r="r" b="b"/>
            <a:pathLst>
              <a:path w="260" h="15" extrusionOk="0">
                <a:moveTo>
                  <a:pt x="249" y="15"/>
                </a:move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3"/>
                </a:lnTo>
                <a:lnTo>
                  <a:pt x="260" y="10"/>
                </a:lnTo>
                <a:lnTo>
                  <a:pt x="260" y="8"/>
                </a:lnTo>
                <a:lnTo>
                  <a:pt x="260" y="8"/>
                </a:lnTo>
                <a:lnTo>
                  <a:pt x="260" y="5"/>
                </a:lnTo>
                <a:lnTo>
                  <a:pt x="258" y="2"/>
                </a:lnTo>
                <a:lnTo>
                  <a:pt x="254" y="0"/>
                </a:lnTo>
                <a:lnTo>
                  <a:pt x="251" y="0"/>
                </a:lnTo>
                <a:lnTo>
                  <a:pt x="248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0"/>
                </a:lnTo>
                <a:lnTo>
                  <a:pt x="3" y="13"/>
                </a:lnTo>
                <a:lnTo>
                  <a:pt x="6" y="15"/>
                </a:lnTo>
                <a:lnTo>
                  <a:pt x="9" y="15"/>
                </a:lnTo>
                <a:lnTo>
                  <a:pt x="248" y="15"/>
                </a:lnTo>
                <a:lnTo>
                  <a:pt x="248" y="15"/>
                </a:lnTo>
                <a:lnTo>
                  <a:pt x="249" y="15"/>
                </a:lnTo>
                <a:lnTo>
                  <a:pt x="249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21"/>
          <p:cNvSpPr/>
          <p:nvPr/>
        </p:nvSpPr>
        <p:spPr>
          <a:xfrm>
            <a:off x="5675313" y="3084513"/>
            <a:ext cx="206375" cy="12700"/>
          </a:xfrm>
          <a:custGeom>
            <a:avLst/>
            <a:gdLst/>
            <a:ahLst/>
            <a:cxnLst/>
            <a:rect l="l" t="t" r="r" b="b"/>
            <a:pathLst>
              <a:path w="260" h="16" extrusionOk="0">
                <a:moveTo>
                  <a:pt x="9" y="16"/>
                </a:moveTo>
                <a:lnTo>
                  <a:pt x="248" y="16"/>
                </a:lnTo>
                <a:lnTo>
                  <a:pt x="248" y="16"/>
                </a:lnTo>
                <a:lnTo>
                  <a:pt x="249" y="16"/>
                </a:lnTo>
                <a:lnTo>
                  <a:pt x="251" y="16"/>
                </a:lnTo>
                <a:lnTo>
                  <a:pt x="251" y="16"/>
                </a:lnTo>
                <a:lnTo>
                  <a:pt x="254" y="15"/>
                </a:lnTo>
                <a:lnTo>
                  <a:pt x="258" y="14"/>
                </a:lnTo>
                <a:lnTo>
                  <a:pt x="260" y="11"/>
                </a:lnTo>
                <a:lnTo>
                  <a:pt x="260" y="8"/>
                </a:lnTo>
                <a:lnTo>
                  <a:pt x="260" y="8"/>
                </a:lnTo>
                <a:lnTo>
                  <a:pt x="260" y="5"/>
                </a:lnTo>
                <a:lnTo>
                  <a:pt x="258" y="3"/>
                </a:lnTo>
                <a:lnTo>
                  <a:pt x="254" y="0"/>
                </a:lnTo>
                <a:lnTo>
                  <a:pt x="251" y="0"/>
                </a:lnTo>
                <a:lnTo>
                  <a:pt x="132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3" y="14"/>
                </a:lnTo>
                <a:lnTo>
                  <a:pt x="6" y="15"/>
                </a:lnTo>
                <a:lnTo>
                  <a:pt x="9" y="16"/>
                </a:lnTo>
                <a:lnTo>
                  <a:pt x="9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21"/>
          <p:cNvSpPr/>
          <p:nvPr/>
        </p:nvSpPr>
        <p:spPr>
          <a:xfrm>
            <a:off x="5734051" y="3246438"/>
            <a:ext cx="90488" cy="12700"/>
          </a:xfrm>
          <a:custGeom>
            <a:avLst/>
            <a:gdLst/>
            <a:ahLst/>
            <a:cxnLst/>
            <a:rect l="l" t="t" r="r" b="b"/>
            <a:pathLst>
              <a:path w="114" h="16" extrusionOk="0">
                <a:moveTo>
                  <a:pt x="9" y="16"/>
                </a:moveTo>
                <a:lnTo>
                  <a:pt x="58" y="16"/>
                </a:lnTo>
                <a:lnTo>
                  <a:pt x="101" y="16"/>
                </a:lnTo>
                <a:lnTo>
                  <a:pt x="103" y="16"/>
                </a:lnTo>
                <a:lnTo>
                  <a:pt x="103" y="16"/>
                </a:lnTo>
                <a:lnTo>
                  <a:pt x="108" y="16"/>
                </a:lnTo>
                <a:lnTo>
                  <a:pt x="110" y="14"/>
                </a:lnTo>
                <a:lnTo>
                  <a:pt x="113" y="12"/>
                </a:lnTo>
                <a:lnTo>
                  <a:pt x="114" y="8"/>
                </a:lnTo>
                <a:lnTo>
                  <a:pt x="114" y="8"/>
                </a:lnTo>
                <a:lnTo>
                  <a:pt x="113" y="6"/>
                </a:lnTo>
                <a:lnTo>
                  <a:pt x="110" y="2"/>
                </a:lnTo>
                <a:lnTo>
                  <a:pt x="108" y="1"/>
                </a:lnTo>
                <a:lnTo>
                  <a:pt x="103" y="0"/>
                </a:lnTo>
                <a:lnTo>
                  <a:pt x="101" y="0"/>
                </a:lnTo>
                <a:lnTo>
                  <a:pt x="101" y="0"/>
                </a:lnTo>
                <a:lnTo>
                  <a:pt x="101" y="0"/>
                </a:lnTo>
                <a:lnTo>
                  <a:pt x="9" y="0"/>
                </a:lnTo>
                <a:lnTo>
                  <a:pt x="9" y="0"/>
                </a:lnTo>
                <a:lnTo>
                  <a:pt x="5" y="1"/>
                </a:lnTo>
                <a:lnTo>
                  <a:pt x="2" y="2"/>
                </a:lnTo>
                <a:lnTo>
                  <a:pt x="1" y="6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5" y="16"/>
                </a:lnTo>
                <a:lnTo>
                  <a:pt x="9" y="16"/>
                </a:lnTo>
                <a:lnTo>
                  <a:pt x="9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21"/>
          <p:cNvSpPr/>
          <p:nvPr/>
        </p:nvSpPr>
        <p:spPr>
          <a:xfrm>
            <a:off x="5694363" y="3282950"/>
            <a:ext cx="169863" cy="12700"/>
          </a:xfrm>
          <a:custGeom>
            <a:avLst/>
            <a:gdLst/>
            <a:ahLst/>
            <a:cxnLst/>
            <a:rect l="l" t="t" r="r" b="b"/>
            <a:pathLst>
              <a:path w="215" h="17" extrusionOk="0">
                <a:moveTo>
                  <a:pt x="9" y="17"/>
                </a:moveTo>
                <a:lnTo>
                  <a:pt x="109" y="17"/>
                </a:lnTo>
                <a:lnTo>
                  <a:pt x="109" y="17"/>
                </a:lnTo>
                <a:lnTo>
                  <a:pt x="205" y="17"/>
                </a:lnTo>
                <a:lnTo>
                  <a:pt x="205" y="17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3"/>
                </a:lnTo>
                <a:lnTo>
                  <a:pt x="210" y="2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7"/>
                </a:lnTo>
                <a:lnTo>
                  <a:pt x="9" y="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21"/>
          <p:cNvSpPr/>
          <p:nvPr/>
        </p:nvSpPr>
        <p:spPr>
          <a:xfrm>
            <a:off x="5675313" y="3321050"/>
            <a:ext cx="206375" cy="11113"/>
          </a:xfrm>
          <a:custGeom>
            <a:avLst/>
            <a:gdLst/>
            <a:ahLst/>
            <a:cxnLst/>
            <a:rect l="l" t="t" r="r" b="b"/>
            <a:pathLst>
              <a:path w="260" h="15" extrusionOk="0">
                <a:moveTo>
                  <a:pt x="9" y="15"/>
                </a:moveTo>
                <a:lnTo>
                  <a:pt x="248" y="15"/>
                </a:lnTo>
                <a:lnTo>
                  <a:pt x="248" y="15"/>
                </a:lnTo>
                <a:lnTo>
                  <a:pt x="248" y="15"/>
                </a:ln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2"/>
                </a:lnTo>
                <a:lnTo>
                  <a:pt x="260" y="10"/>
                </a:lnTo>
                <a:lnTo>
                  <a:pt x="260" y="7"/>
                </a:lnTo>
                <a:lnTo>
                  <a:pt x="260" y="7"/>
                </a:lnTo>
                <a:lnTo>
                  <a:pt x="260" y="4"/>
                </a:lnTo>
                <a:lnTo>
                  <a:pt x="258" y="2"/>
                </a:lnTo>
                <a:lnTo>
                  <a:pt x="254" y="0"/>
                </a:lnTo>
                <a:lnTo>
                  <a:pt x="251" y="0"/>
                </a:lnTo>
                <a:lnTo>
                  <a:pt x="248" y="0"/>
                </a:lnTo>
                <a:lnTo>
                  <a:pt x="132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2"/>
                </a:lnTo>
                <a:lnTo>
                  <a:pt x="1" y="4"/>
                </a:lnTo>
                <a:lnTo>
                  <a:pt x="0" y="7"/>
                </a:lnTo>
                <a:lnTo>
                  <a:pt x="0" y="7"/>
                </a:lnTo>
                <a:lnTo>
                  <a:pt x="1" y="10"/>
                </a:lnTo>
                <a:lnTo>
                  <a:pt x="3" y="12"/>
                </a:lnTo>
                <a:lnTo>
                  <a:pt x="6" y="15"/>
                </a:lnTo>
                <a:lnTo>
                  <a:pt x="9" y="15"/>
                </a:lnTo>
                <a:lnTo>
                  <a:pt x="9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21"/>
          <p:cNvSpPr/>
          <p:nvPr/>
        </p:nvSpPr>
        <p:spPr>
          <a:xfrm>
            <a:off x="5694363" y="3594100"/>
            <a:ext cx="169863" cy="12700"/>
          </a:xfrm>
          <a:custGeom>
            <a:avLst/>
            <a:gdLst/>
            <a:ahLst/>
            <a:cxnLst/>
            <a:rect l="l" t="t" r="r" b="b"/>
            <a:pathLst>
              <a:path w="215" h="16" extrusionOk="0">
                <a:moveTo>
                  <a:pt x="0" y="8"/>
                </a:move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6"/>
                </a:lnTo>
                <a:lnTo>
                  <a:pt x="109" y="16"/>
                </a:lnTo>
                <a:lnTo>
                  <a:pt x="109" y="16"/>
                </a:lnTo>
                <a:lnTo>
                  <a:pt x="205" y="16"/>
                </a:lnTo>
                <a:lnTo>
                  <a:pt x="205" y="16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2"/>
                </a:lnTo>
                <a:lnTo>
                  <a:pt x="210" y="1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21"/>
          <p:cNvSpPr/>
          <p:nvPr/>
        </p:nvSpPr>
        <p:spPr>
          <a:xfrm>
            <a:off x="5694363" y="3432175"/>
            <a:ext cx="169863" cy="12700"/>
          </a:xfrm>
          <a:custGeom>
            <a:avLst/>
            <a:gdLst/>
            <a:ahLst/>
            <a:cxnLst/>
            <a:rect l="l" t="t" r="r" b="b"/>
            <a:pathLst>
              <a:path w="215" h="16" extrusionOk="0">
                <a:moveTo>
                  <a:pt x="203" y="16"/>
                </a:moveTo>
                <a:lnTo>
                  <a:pt x="205" y="16"/>
                </a:lnTo>
                <a:lnTo>
                  <a:pt x="205" y="16"/>
                </a:lnTo>
                <a:lnTo>
                  <a:pt x="210" y="15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2"/>
                </a:lnTo>
                <a:lnTo>
                  <a:pt x="210" y="1"/>
                </a:lnTo>
                <a:lnTo>
                  <a:pt x="205" y="0"/>
                </a:lnTo>
                <a:lnTo>
                  <a:pt x="109" y="0"/>
                </a:lnTo>
                <a:lnTo>
                  <a:pt x="109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5"/>
                </a:lnTo>
                <a:lnTo>
                  <a:pt x="9" y="16"/>
                </a:lnTo>
                <a:lnTo>
                  <a:pt x="109" y="16"/>
                </a:lnTo>
                <a:lnTo>
                  <a:pt x="2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21"/>
          <p:cNvSpPr/>
          <p:nvPr/>
        </p:nvSpPr>
        <p:spPr>
          <a:xfrm>
            <a:off x="5734051" y="3157538"/>
            <a:ext cx="90488" cy="12700"/>
          </a:xfrm>
          <a:custGeom>
            <a:avLst/>
            <a:gdLst/>
            <a:ahLst/>
            <a:cxnLst/>
            <a:rect l="l" t="t" r="r" b="b"/>
            <a:pathLst>
              <a:path w="114" h="16" extrusionOk="0">
                <a:moveTo>
                  <a:pt x="103" y="16"/>
                </a:moveTo>
                <a:lnTo>
                  <a:pt x="103" y="16"/>
                </a:lnTo>
                <a:lnTo>
                  <a:pt x="108" y="15"/>
                </a:lnTo>
                <a:lnTo>
                  <a:pt x="110" y="13"/>
                </a:lnTo>
                <a:lnTo>
                  <a:pt x="113" y="10"/>
                </a:lnTo>
                <a:lnTo>
                  <a:pt x="114" y="8"/>
                </a:lnTo>
                <a:lnTo>
                  <a:pt x="114" y="8"/>
                </a:lnTo>
                <a:lnTo>
                  <a:pt x="113" y="4"/>
                </a:lnTo>
                <a:lnTo>
                  <a:pt x="110" y="2"/>
                </a:lnTo>
                <a:lnTo>
                  <a:pt x="108" y="0"/>
                </a:lnTo>
                <a:lnTo>
                  <a:pt x="103" y="0"/>
                </a:lnTo>
                <a:lnTo>
                  <a:pt x="58" y="0"/>
                </a:lnTo>
                <a:lnTo>
                  <a:pt x="58" y="0"/>
                </a:lnTo>
                <a:lnTo>
                  <a:pt x="9" y="0"/>
                </a:lnTo>
                <a:lnTo>
                  <a:pt x="9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8"/>
                </a:lnTo>
                <a:lnTo>
                  <a:pt x="1" y="10"/>
                </a:lnTo>
                <a:lnTo>
                  <a:pt x="2" y="13"/>
                </a:lnTo>
                <a:lnTo>
                  <a:pt x="5" y="15"/>
                </a:lnTo>
                <a:lnTo>
                  <a:pt x="9" y="16"/>
                </a:lnTo>
                <a:lnTo>
                  <a:pt x="58" y="16"/>
                </a:lnTo>
                <a:lnTo>
                  <a:pt x="58" y="16"/>
                </a:lnTo>
                <a:lnTo>
                  <a:pt x="1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21"/>
          <p:cNvSpPr/>
          <p:nvPr/>
        </p:nvSpPr>
        <p:spPr>
          <a:xfrm>
            <a:off x="5694363" y="3121025"/>
            <a:ext cx="169863" cy="12700"/>
          </a:xfrm>
          <a:custGeom>
            <a:avLst/>
            <a:gdLst/>
            <a:ahLst/>
            <a:cxnLst/>
            <a:rect l="l" t="t" r="r" b="b"/>
            <a:pathLst>
              <a:path w="215" h="16" extrusionOk="0">
                <a:moveTo>
                  <a:pt x="205" y="16"/>
                </a:moveTo>
                <a:lnTo>
                  <a:pt x="205" y="16"/>
                </a:lnTo>
                <a:lnTo>
                  <a:pt x="210" y="16"/>
                </a:lnTo>
                <a:lnTo>
                  <a:pt x="212" y="14"/>
                </a:lnTo>
                <a:lnTo>
                  <a:pt x="214" y="12"/>
                </a:lnTo>
                <a:lnTo>
                  <a:pt x="215" y="8"/>
                </a:lnTo>
                <a:lnTo>
                  <a:pt x="215" y="8"/>
                </a:lnTo>
                <a:lnTo>
                  <a:pt x="214" y="5"/>
                </a:lnTo>
                <a:lnTo>
                  <a:pt x="212" y="3"/>
                </a:lnTo>
                <a:lnTo>
                  <a:pt x="210" y="1"/>
                </a:lnTo>
                <a:lnTo>
                  <a:pt x="205" y="0"/>
                </a:lnTo>
                <a:lnTo>
                  <a:pt x="203" y="0"/>
                </a:lnTo>
                <a:lnTo>
                  <a:pt x="203" y="0"/>
                </a:lnTo>
                <a:lnTo>
                  <a:pt x="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8"/>
                </a:lnTo>
                <a:lnTo>
                  <a:pt x="1" y="12"/>
                </a:lnTo>
                <a:lnTo>
                  <a:pt x="2" y="14"/>
                </a:lnTo>
                <a:lnTo>
                  <a:pt x="6" y="16"/>
                </a:lnTo>
                <a:lnTo>
                  <a:pt x="9" y="16"/>
                </a:lnTo>
                <a:lnTo>
                  <a:pt x="109" y="16"/>
                </a:lnTo>
                <a:lnTo>
                  <a:pt x="203" y="16"/>
                </a:lnTo>
                <a:lnTo>
                  <a:pt x="205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21"/>
          <p:cNvSpPr/>
          <p:nvPr/>
        </p:nvSpPr>
        <p:spPr>
          <a:xfrm>
            <a:off x="5664201" y="3357563"/>
            <a:ext cx="228600" cy="12700"/>
          </a:xfrm>
          <a:custGeom>
            <a:avLst/>
            <a:gdLst/>
            <a:ahLst/>
            <a:cxnLst/>
            <a:rect l="l" t="t" r="r" b="b"/>
            <a:pathLst>
              <a:path w="288" h="16" extrusionOk="0">
                <a:moveTo>
                  <a:pt x="146" y="16"/>
                </a:moveTo>
                <a:lnTo>
                  <a:pt x="279" y="16"/>
                </a:lnTo>
                <a:lnTo>
                  <a:pt x="279" y="16"/>
                </a:lnTo>
                <a:lnTo>
                  <a:pt x="282" y="15"/>
                </a:lnTo>
                <a:lnTo>
                  <a:pt x="286" y="14"/>
                </a:lnTo>
                <a:lnTo>
                  <a:pt x="288" y="11"/>
                </a:lnTo>
                <a:lnTo>
                  <a:pt x="288" y="8"/>
                </a:lnTo>
                <a:lnTo>
                  <a:pt x="288" y="8"/>
                </a:lnTo>
                <a:lnTo>
                  <a:pt x="288" y="4"/>
                </a:lnTo>
                <a:lnTo>
                  <a:pt x="286" y="2"/>
                </a:lnTo>
                <a:lnTo>
                  <a:pt x="282" y="1"/>
                </a:lnTo>
                <a:lnTo>
                  <a:pt x="279" y="0"/>
                </a:lnTo>
                <a:lnTo>
                  <a:pt x="146" y="0"/>
                </a:lnTo>
                <a:lnTo>
                  <a:pt x="146" y="0"/>
                </a:lnTo>
                <a:lnTo>
                  <a:pt x="11" y="0"/>
                </a:lnTo>
                <a:lnTo>
                  <a:pt x="11" y="0"/>
                </a:lnTo>
                <a:lnTo>
                  <a:pt x="6" y="1"/>
                </a:lnTo>
                <a:lnTo>
                  <a:pt x="4" y="2"/>
                </a:lnTo>
                <a:lnTo>
                  <a:pt x="1" y="4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4" y="14"/>
                </a:lnTo>
                <a:lnTo>
                  <a:pt x="6" y="15"/>
                </a:lnTo>
                <a:lnTo>
                  <a:pt x="11" y="16"/>
                </a:lnTo>
                <a:lnTo>
                  <a:pt x="146" y="16"/>
                </a:lnTo>
                <a:lnTo>
                  <a:pt x="146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21"/>
          <p:cNvSpPr/>
          <p:nvPr/>
        </p:nvSpPr>
        <p:spPr>
          <a:xfrm>
            <a:off x="5734051" y="3556000"/>
            <a:ext cx="90488" cy="14288"/>
          </a:xfrm>
          <a:custGeom>
            <a:avLst/>
            <a:gdLst/>
            <a:ahLst/>
            <a:cxnLst/>
            <a:rect l="l" t="t" r="r" b="b"/>
            <a:pathLst>
              <a:path w="114" h="16" extrusionOk="0">
                <a:moveTo>
                  <a:pt x="103" y="16"/>
                </a:moveTo>
                <a:lnTo>
                  <a:pt x="103" y="16"/>
                </a:lnTo>
                <a:lnTo>
                  <a:pt x="108" y="16"/>
                </a:lnTo>
                <a:lnTo>
                  <a:pt x="110" y="14"/>
                </a:lnTo>
                <a:lnTo>
                  <a:pt x="113" y="11"/>
                </a:lnTo>
                <a:lnTo>
                  <a:pt x="114" y="8"/>
                </a:lnTo>
                <a:lnTo>
                  <a:pt x="114" y="8"/>
                </a:lnTo>
                <a:lnTo>
                  <a:pt x="113" y="6"/>
                </a:lnTo>
                <a:lnTo>
                  <a:pt x="110" y="2"/>
                </a:lnTo>
                <a:lnTo>
                  <a:pt x="108" y="1"/>
                </a:lnTo>
                <a:lnTo>
                  <a:pt x="103" y="0"/>
                </a:lnTo>
                <a:lnTo>
                  <a:pt x="101" y="0"/>
                </a:lnTo>
                <a:lnTo>
                  <a:pt x="101" y="0"/>
                </a:lnTo>
                <a:lnTo>
                  <a:pt x="101" y="0"/>
                </a:lnTo>
                <a:lnTo>
                  <a:pt x="9" y="0"/>
                </a:lnTo>
                <a:lnTo>
                  <a:pt x="9" y="0"/>
                </a:lnTo>
                <a:lnTo>
                  <a:pt x="5" y="1"/>
                </a:lnTo>
                <a:lnTo>
                  <a:pt x="2" y="2"/>
                </a:lnTo>
                <a:lnTo>
                  <a:pt x="1" y="6"/>
                </a:lnTo>
                <a:lnTo>
                  <a:pt x="0" y="8"/>
                </a:lnTo>
                <a:lnTo>
                  <a:pt x="0" y="8"/>
                </a:lnTo>
                <a:lnTo>
                  <a:pt x="1" y="11"/>
                </a:lnTo>
                <a:lnTo>
                  <a:pt x="2" y="14"/>
                </a:lnTo>
                <a:lnTo>
                  <a:pt x="5" y="16"/>
                </a:lnTo>
                <a:lnTo>
                  <a:pt x="9" y="16"/>
                </a:lnTo>
                <a:lnTo>
                  <a:pt x="58" y="16"/>
                </a:lnTo>
                <a:lnTo>
                  <a:pt x="58" y="16"/>
                </a:lnTo>
                <a:lnTo>
                  <a:pt x="103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21"/>
          <p:cNvSpPr/>
          <p:nvPr/>
        </p:nvSpPr>
        <p:spPr>
          <a:xfrm>
            <a:off x="5675313" y="3632200"/>
            <a:ext cx="206375" cy="11113"/>
          </a:xfrm>
          <a:custGeom>
            <a:avLst/>
            <a:gdLst/>
            <a:ahLst/>
            <a:cxnLst/>
            <a:rect l="l" t="t" r="r" b="b"/>
            <a:pathLst>
              <a:path w="260" h="15" extrusionOk="0">
                <a:moveTo>
                  <a:pt x="251" y="0"/>
                </a:moveTo>
                <a:lnTo>
                  <a:pt x="249" y="0"/>
                </a:lnTo>
                <a:lnTo>
                  <a:pt x="249" y="0"/>
                </a:lnTo>
                <a:lnTo>
                  <a:pt x="248" y="0"/>
                </a:lnTo>
                <a:lnTo>
                  <a:pt x="9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1" y="5"/>
                </a:lnTo>
                <a:lnTo>
                  <a:pt x="0" y="7"/>
                </a:lnTo>
                <a:lnTo>
                  <a:pt x="0" y="7"/>
                </a:lnTo>
                <a:lnTo>
                  <a:pt x="1" y="11"/>
                </a:lnTo>
                <a:lnTo>
                  <a:pt x="3" y="13"/>
                </a:lnTo>
                <a:lnTo>
                  <a:pt x="6" y="15"/>
                </a:lnTo>
                <a:lnTo>
                  <a:pt x="9" y="15"/>
                </a:lnTo>
                <a:lnTo>
                  <a:pt x="132" y="15"/>
                </a:lnTo>
                <a:lnTo>
                  <a:pt x="248" y="15"/>
                </a:lnTo>
                <a:lnTo>
                  <a:pt x="251" y="15"/>
                </a:lnTo>
                <a:lnTo>
                  <a:pt x="251" y="15"/>
                </a:lnTo>
                <a:lnTo>
                  <a:pt x="254" y="15"/>
                </a:lnTo>
                <a:lnTo>
                  <a:pt x="258" y="13"/>
                </a:lnTo>
                <a:lnTo>
                  <a:pt x="260" y="11"/>
                </a:lnTo>
                <a:lnTo>
                  <a:pt x="260" y="7"/>
                </a:lnTo>
                <a:lnTo>
                  <a:pt x="260" y="7"/>
                </a:lnTo>
                <a:lnTo>
                  <a:pt x="260" y="5"/>
                </a:lnTo>
                <a:lnTo>
                  <a:pt x="258" y="3"/>
                </a:lnTo>
                <a:lnTo>
                  <a:pt x="254" y="0"/>
                </a:lnTo>
                <a:lnTo>
                  <a:pt x="251" y="0"/>
                </a:lnTo>
                <a:lnTo>
                  <a:pt x="2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21"/>
          <p:cNvSpPr/>
          <p:nvPr/>
        </p:nvSpPr>
        <p:spPr>
          <a:xfrm>
            <a:off x="4383088" y="2965450"/>
            <a:ext cx="808038" cy="808038"/>
          </a:xfrm>
          <a:custGeom>
            <a:avLst/>
            <a:gdLst/>
            <a:ahLst/>
            <a:cxnLst/>
            <a:rect l="l" t="t" r="r" b="b"/>
            <a:pathLst>
              <a:path w="1018" h="1017" extrusionOk="0">
                <a:moveTo>
                  <a:pt x="1018" y="508"/>
                </a:moveTo>
                <a:lnTo>
                  <a:pt x="1018" y="508"/>
                </a:lnTo>
                <a:lnTo>
                  <a:pt x="1017" y="534"/>
                </a:lnTo>
                <a:lnTo>
                  <a:pt x="1014" y="560"/>
                </a:lnTo>
                <a:lnTo>
                  <a:pt x="1012" y="585"/>
                </a:lnTo>
                <a:lnTo>
                  <a:pt x="1007" y="610"/>
                </a:lnTo>
                <a:lnTo>
                  <a:pt x="1002" y="636"/>
                </a:lnTo>
                <a:lnTo>
                  <a:pt x="995" y="660"/>
                </a:lnTo>
                <a:lnTo>
                  <a:pt x="987" y="683"/>
                </a:lnTo>
                <a:lnTo>
                  <a:pt x="977" y="706"/>
                </a:lnTo>
                <a:lnTo>
                  <a:pt x="967" y="729"/>
                </a:lnTo>
                <a:lnTo>
                  <a:pt x="956" y="751"/>
                </a:lnTo>
                <a:lnTo>
                  <a:pt x="944" y="772"/>
                </a:lnTo>
                <a:lnTo>
                  <a:pt x="930" y="792"/>
                </a:lnTo>
                <a:lnTo>
                  <a:pt x="916" y="812"/>
                </a:lnTo>
                <a:lnTo>
                  <a:pt x="901" y="831"/>
                </a:lnTo>
                <a:lnTo>
                  <a:pt x="885" y="850"/>
                </a:lnTo>
                <a:lnTo>
                  <a:pt x="868" y="867"/>
                </a:lnTo>
                <a:lnTo>
                  <a:pt x="851" y="884"/>
                </a:lnTo>
                <a:lnTo>
                  <a:pt x="832" y="901"/>
                </a:lnTo>
                <a:lnTo>
                  <a:pt x="813" y="916"/>
                </a:lnTo>
                <a:lnTo>
                  <a:pt x="793" y="929"/>
                </a:lnTo>
                <a:lnTo>
                  <a:pt x="772" y="943"/>
                </a:lnTo>
                <a:lnTo>
                  <a:pt x="752" y="956"/>
                </a:lnTo>
                <a:lnTo>
                  <a:pt x="730" y="966"/>
                </a:lnTo>
                <a:lnTo>
                  <a:pt x="707" y="977"/>
                </a:lnTo>
                <a:lnTo>
                  <a:pt x="684" y="986"/>
                </a:lnTo>
                <a:lnTo>
                  <a:pt x="660" y="994"/>
                </a:lnTo>
                <a:lnTo>
                  <a:pt x="635" y="1001"/>
                </a:lnTo>
                <a:lnTo>
                  <a:pt x="611" y="1007"/>
                </a:lnTo>
                <a:lnTo>
                  <a:pt x="586" y="1011"/>
                </a:lnTo>
                <a:lnTo>
                  <a:pt x="561" y="1015"/>
                </a:lnTo>
                <a:lnTo>
                  <a:pt x="535" y="1016"/>
                </a:lnTo>
                <a:lnTo>
                  <a:pt x="509" y="1017"/>
                </a:lnTo>
                <a:lnTo>
                  <a:pt x="509" y="1017"/>
                </a:lnTo>
                <a:lnTo>
                  <a:pt x="482" y="1016"/>
                </a:lnTo>
                <a:lnTo>
                  <a:pt x="457" y="1015"/>
                </a:lnTo>
                <a:lnTo>
                  <a:pt x="432" y="1011"/>
                </a:lnTo>
                <a:lnTo>
                  <a:pt x="406" y="1007"/>
                </a:lnTo>
                <a:lnTo>
                  <a:pt x="382" y="1001"/>
                </a:lnTo>
                <a:lnTo>
                  <a:pt x="358" y="994"/>
                </a:lnTo>
                <a:lnTo>
                  <a:pt x="334" y="986"/>
                </a:lnTo>
                <a:lnTo>
                  <a:pt x="311" y="977"/>
                </a:lnTo>
                <a:lnTo>
                  <a:pt x="289" y="966"/>
                </a:lnTo>
                <a:lnTo>
                  <a:pt x="267" y="956"/>
                </a:lnTo>
                <a:lnTo>
                  <a:pt x="245" y="943"/>
                </a:lnTo>
                <a:lnTo>
                  <a:pt x="224" y="929"/>
                </a:lnTo>
                <a:lnTo>
                  <a:pt x="205" y="916"/>
                </a:lnTo>
                <a:lnTo>
                  <a:pt x="185" y="901"/>
                </a:lnTo>
                <a:lnTo>
                  <a:pt x="167" y="884"/>
                </a:lnTo>
                <a:lnTo>
                  <a:pt x="149" y="867"/>
                </a:lnTo>
                <a:lnTo>
                  <a:pt x="132" y="850"/>
                </a:lnTo>
                <a:lnTo>
                  <a:pt x="116" y="831"/>
                </a:lnTo>
                <a:lnTo>
                  <a:pt x="101" y="812"/>
                </a:lnTo>
                <a:lnTo>
                  <a:pt x="87" y="792"/>
                </a:lnTo>
                <a:lnTo>
                  <a:pt x="73" y="772"/>
                </a:lnTo>
                <a:lnTo>
                  <a:pt x="62" y="751"/>
                </a:lnTo>
                <a:lnTo>
                  <a:pt x="50" y="729"/>
                </a:lnTo>
                <a:lnTo>
                  <a:pt x="40" y="706"/>
                </a:lnTo>
                <a:lnTo>
                  <a:pt x="31" y="683"/>
                </a:lnTo>
                <a:lnTo>
                  <a:pt x="23" y="660"/>
                </a:lnTo>
                <a:lnTo>
                  <a:pt x="16" y="636"/>
                </a:lnTo>
                <a:lnTo>
                  <a:pt x="10" y="610"/>
                </a:lnTo>
                <a:lnTo>
                  <a:pt x="7" y="585"/>
                </a:lnTo>
                <a:lnTo>
                  <a:pt x="3" y="560"/>
                </a:lnTo>
                <a:lnTo>
                  <a:pt x="1" y="534"/>
                </a:lnTo>
                <a:lnTo>
                  <a:pt x="0" y="508"/>
                </a:lnTo>
                <a:lnTo>
                  <a:pt x="0" y="508"/>
                </a:lnTo>
                <a:lnTo>
                  <a:pt x="1" y="481"/>
                </a:lnTo>
                <a:lnTo>
                  <a:pt x="3" y="456"/>
                </a:lnTo>
                <a:lnTo>
                  <a:pt x="7" y="431"/>
                </a:lnTo>
                <a:lnTo>
                  <a:pt x="10" y="405"/>
                </a:lnTo>
                <a:lnTo>
                  <a:pt x="16" y="381"/>
                </a:lnTo>
                <a:lnTo>
                  <a:pt x="23" y="357"/>
                </a:lnTo>
                <a:lnTo>
                  <a:pt x="31" y="333"/>
                </a:lnTo>
                <a:lnTo>
                  <a:pt x="40" y="310"/>
                </a:lnTo>
                <a:lnTo>
                  <a:pt x="50" y="288"/>
                </a:lnTo>
                <a:lnTo>
                  <a:pt x="62" y="266"/>
                </a:lnTo>
                <a:lnTo>
                  <a:pt x="73" y="244"/>
                </a:lnTo>
                <a:lnTo>
                  <a:pt x="87" y="223"/>
                </a:lnTo>
                <a:lnTo>
                  <a:pt x="101" y="204"/>
                </a:lnTo>
                <a:lnTo>
                  <a:pt x="116" y="184"/>
                </a:lnTo>
                <a:lnTo>
                  <a:pt x="132" y="166"/>
                </a:lnTo>
                <a:lnTo>
                  <a:pt x="149" y="148"/>
                </a:lnTo>
                <a:lnTo>
                  <a:pt x="167" y="131"/>
                </a:lnTo>
                <a:lnTo>
                  <a:pt x="185" y="115"/>
                </a:lnTo>
                <a:lnTo>
                  <a:pt x="205" y="100"/>
                </a:lnTo>
                <a:lnTo>
                  <a:pt x="224" y="86"/>
                </a:lnTo>
                <a:lnTo>
                  <a:pt x="245" y="73"/>
                </a:lnTo>
                <a:lnTo>
                  <a:pt x="267" y="61"/>
                </a:lnTo>
                <a:lnTo>
                  <a:pt x="289" y="49"/>
                </a:lnTo>
                <a:lnTo>
                  <a:pt x="311" y="39"/>
                </a:lnTo>
                <a:lnTo>
                  <a:pt x="334" y="30"/>
                </a:lnTo>
                <a:lnTo>
                  <a:pt x="358" y="21"/>
                </a:lnTo>
                <a:lnTo>
                  <a:pt x="382" y="15"/>
                </a:lnTo>
                <a:lnTo>
                  <a:pt x="406" y="10"/>
                </a:lnTo>
                <a:lnTo>
                  <a:pt x="432" y="5"/>
                </a:lnTo>
                <a:lnTo>
                  <a:pt x="457" y="2"/>
                </a:lnTo>
                <a:lnTo>
                  <a:pt x="482" y="0"/>
                </a:lnTo>
                <a:lnTo>
                  <a:pt x="509" y="0"/>
                </a:lnTo>
                <a:lnTo>
                  <a:pt x="509" y="0"/>
                </a:lnTo>
                <a:lnTo>
                  <a:pt x="535" y="0"/>
                </a:lnTo>
                <a:lnTo>
                  <a:pt x="561" y="2"/>
                </a:lnTo>
                <a:lnTo>
                  <a:pt x="586" y="5"/>
                </a:lnTo>
                <a:lnTo>
                  <a:pt x="611" y="10"/>
                </a:lnTo>
                <a:lnTo>
                  <a:pt x="635" y="15"/>
                </a:lnTo>
                <a:lnTo>
                  <a:pt x="660" y="21"/>
                </a:lnTo>
                <a:lnTo>
                  <a:pt x="684" y="30"/>
                </a:lnTo>
                <a:lnTo>
                  <a:pt x="707" y="39"/>
                </a:lnTo>
                <a:lnTo>
                  <a:pt x="730" y="49"/>
                </a:lnTo>
                <a:lnTo>
                  <a:pt x="752" y="61"/>
                </a:lnTo>
                <a:lnTo>
                  <a:pt x="772" y="73"/>
                </a:lnTo>
                <a:lnTo>
                  <a:pt x="793" y="86"/>
                </a:lnTo>
                <a:lnTo>
                  <a:pt x="813" y="100"/>
                </a:lnTo>
                <a:lnTo>
                  <a:pt x="832" y="115"/>
                </a:lnTo>
                <a:lnTo>
                  <a:pt x="851" y="131"/>
                </a:lnTo>
                <a:lnTo>
                  <a:pt x="868" y="148"/>
                </a:lnTo>
                <a:lnTo>
                  <a:pt x="885" y="166"/>
                </a:lnTo>
                <a:lnTo>
                  <a:pt x="901" y="184"/>
                </a:lnTo>
                <a:lnTo>
                  <a:pt x="916" y="204"/>
                </a:lnTo>
                <a:lnTo>
                  <a:pt x="930" y="223"/>
                </a:lnTo>
                <a:lnTo>
                  <a:pt x="944" y="244"/>
                </a:lnTo>
                <a:lnTo>
                  <a:pt x="956" y="266"/>
                </a:lnTo>
                <a:lnTo>
                  <a:pt x="967" y="288"/>
                </a:lnTo>
                <a:lnTo>
                  <a:pt x="977" y="310"/>
                </a:lnTo>
                <a:lnTo>
                  <a:pt x="987" y="333"/>
                </a:lnTo>
                <a:lnTo>
                  <a:pt x="995" y="357"/>
                </a:lnTo>
                <a:lnTo>
                  <a:pt x="1002" y="381"/>
                </a:lnTo>
                <a:lnTo>
                  <a:pt x="1007" y="405"/>
                </a:lnTo>
                <a:lnTo>
                  <a:pt x="1012" y="431"/>
                </a:lnTo>
                <a:lnTo>
                  <a:pt x="1014" y="456"/>
                </a:lnTo>
                <a:lnTo>
                  <a:pt x="1017" y="481"/>
                </a:lnTo>
                <a:lnTo>
                  <a:pt x="1018" y="508"/>
                </a:lnTo>
                <a:lnTo>
                  <a:pt x="1018" y="508"/>
                </a:lnTo>
                <a:close/>
              </a:path>
            </a:pathLst>
          </a:cu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p21"/>
          <p:cNvSpPr/>
          <p:nvPr/>
        </p:nvSpPr>
        <p:spPr>
          <a:xfrm>
            <a:off x="4470401" y="3313113"/>
            <a:ext cx="495300" cy="387350"/>
          </a:xfrm>
          <a:custGeom>
            <a:avLst/>
            <a:gdLst/>
            <a:ahLst/>
            <a:cxnLst/>
            <a:rect l="l" t="t" r="r" b="b"/>
            <a:pathLst>
              <a:path w="624" h="488" extrusionOk="0">
                <a:moveTo>
                  <a:pt x="420" y="0"/>
                </a:moveTo>
                <a:lnTo>
                  <a:pt x="420" y="0"/>
                </a:lnTo>
                <a:lnTo>
                  <a:pt x="410" y="13"/>
                </a:lnTo>
                <a:lnTo>
                  <a:pt x="385" y="47"/>
                </a:lnTo>
                <a:lnTo>
                  <a:pt x="367" y="71"/>
                </a:lnTo>
                <a:lnTo>
                  <a:pt x="350" y="98"/>
                </a:lnTo>
                <a:lnTo>
                  <a:pt x="332" y="128"/>
                </a:lnTo>
                <a:lnTo>
                  <a:pt x="316" y="161"/>
                </a:lnTo>
                <a:lnTo>
                  <a:pt x="299" y="195"/>
                </a:lnTo>
                <a:lnTo>
                  <a:pt x="293" y="214"/>
                </a:lnTo>
                <a:lnTo>
                  <a:pt x="287" y="231"/>
                </a:lnTo>
                <a:lnTo>
                  <a:pt x="282" y="249"/>
                </a:lnTo>
                <a:lnTo>
                  <a:pt x="279" y="268"/>
                </a:lnTo>
                <a:lnTo>
                  <a:pt x="275" y="285"/>
                </a:lnTo>
                <a:lnTo>
                  <a:pt x="274" y="303"/>
                </a:lnTo>
                <a:lnTo>
                  <a:pt x="274" y="321"/>
                </a:lnTo>
                <a:lnTo>
                  <a:pt x="275" y="338"/>
                </a:lnTo>
                <a:lnTo>
                  <a:pt x="278" y="355"/>
                </a:lnTo>
                <a:lnTo>
                  <a:pt x="282" y="373"/>
                </a:lnTo>
                <a:lnTo>
                  <a:pt x="289" y="389"/>
                </a:lnTo>
                <a:lnTo>
                  <a:pt x="298" y="405"/>
                </a:lnTo>
                <a:lnTo>
                  <a:pt x="309" y="420"/>
                </a:lnTo>
                <a:lnTo>
                  <a:pt x="321" y="434"/>
                </a:lnTo>
                <a:lnTo>
                  <a:pt x="321" y="434"/>
                </a:lnTo>
                <a:lnTo>
                  <a:pt x="335" y="447"/>
                </a:lnTo>
                <a:lnTo>
                  <a:pt x="350" y="458"/>
                </a:lnTo>
                <a:lnTo>
                  <a:pt x="365" y="467"/>
                </a:lnTo>
                <a:lnTo>
                  <a:pt x="380" y="475"/>
                </a:lnTo>
                <a:lnTo>
                  <a:pt x="396" y="481"/>
                </a:lnTo>
                <a:lnTo>
                  <a:pt x="411" y="484"/>
                </a:lnTo>
                <a:lnTo>
                  <a:pt x="427" y="487"/>
                </a:lnTo>
                <a:lnTo>
                  <a:pt x="442" y="488"/>
                </a:lnTo>
                <a:lnTo>
                  <a:pt x="458" y="488"/>
                </a:lnTo>
                <a:lnTo>
                  <a:pt x="473" y="487"/>
                </a:lnTo>
                <a:lnTo>
                  <a:pt x="488" y="483"/>
                </a:lnTo>
                <a:lnTo>
                  <a:pt x="503" y="480"/>
                </a:lnTo>
                <a:lnTo>
                  <a:pt x="517" y="475"/>
                </a:lnTo>
                <a:lnTo>
                  <a:pt x="531" y="468"/>
                </a:lnTo>
                <a:lnTo>
                  <a:pt x="544" y="461"/>
                </a:lnTo>
                <a:lnTo>
                  <a:pt x="556" y="454"/>
                </a:lnTo>
                <a:lnTo>
                  <a:pt x="568" y="445"/>
                </a:lnTo>
                <a:lnTo>
                  <a:pt x="578" y="436"/>
                </a:lnTo>
                <a:lnTo>
                  <a:pt x="587" y="427"/>
                </a:lnTo>
                <a:lnTo>
                  <a:pt x="597" y="416"/>
                </a:lnTo>
                <a:lnTo>
                  <a:pt x="605" y="405"/>
                </a:lnTo>
                <a:lnTo>
                  <a:pt x="610" y="394"/>
                </a:lnTo>
                <a:lnTo>
                  <a:pt x="616" y="383"/>
                </a:lnTo>
                <a:lnTo>
                  <a:pt x="620" y="370"/>
                </a:lnTo>
                <a:lnTo>
                  <a:pt x="623" y="359"/>
                </a:lnTo>
                <a:lnTo>
                  <a:pt x="624" y="347"/>
                </a:lnTo>
                <a:lnTo>
                  <a:pt x="623" y="335"/>
                </a:lnTo>
                <a:lnTo>
                  <a:pt x="621" y="323"/>
                </a:lnTo>
                <a:lnTo>
                  <a:pt x="617" y="312"/>
                </a:lnTo>
                <a:lnTo>
                  <a:pt x="612" y="300"/>
                </a:lnTo>
                <a:lnTo>
                  <a:pt x="603" y="288"/>
                </a:lnTo>
                <a:lnTo>
                  <a:pt x="594" y="278"/>
                </a:lnTo>
                <a:lnTo>
                  <a:pt x="594" y="278"/>
                </a:lnTo>
                <a:lnTo>
                  <a:pt x="583" y="269"/>
                </a:lnTo>
                <a:lnTo>
                  <a:pt x="571" y="262"/>
                </a:lnTo>
                <a:lnTo>
                  <a:pt x="560" y="256"/>
                </a:lnTo>
                <a:lnTo>
                  <a:pt x="546" y="254"/>
                </a:lnTo>
                <a:lnTo>
                  <a:pt x="533" y="253"/>
                </a:lnTo>
                <a:lnTo>
                  <a:pt x="518" y="254"/>
                </a:lnTo>
                <a:lnTo>
                  <a:pt x="503" y="256"/>
                </a:lnTo>
                <a:lnTo>
                  <a:pt x="488" y="260"/>
                </a:lnTo>
                <a:lnTo>
                  <a:pt x="472" y="264"/>
                </a:lnTo>
                <a:lnTo>
                  <a:pt x="456" y="270"/>
                </a:lnTo>
                <a:lnTo>
                  <a:pt x="422" y="283"/>
                </a:lnTo>
                <a:lnTo>
                  <a:pt x="386" y="297"/>
                </a:lnTo>
                <a:lnTo>
                  <a:pt x="348" y="310"/>
                </a:lnTo>
                <a:lnTo>
                  <a:pt x="328" y="317"/>
                </a:lnTo>
                <a:lnTo>
                  <a:pt x="307" y="323"/>
                </a:lnTo>
                <a:lnTo>
                  <a:pt x="287" y="329"/>
                </a:lnTo>
                <a:lnTo>
                  <a:pt x="267" y="333"/>
                </a:lnTo>
                <a:lnTo>
                  <a:pt x="245" y="336"/>
                </a:lnTo>
                <a:lnTo>
                  <a:pt x="225" y="338"/>
                </a:lnTo>
                <a:lnTo>
                  <a:pt x="203" y="338"/>
                </a:lnTo>
                <a:lnTo>
                  <a:pt x="181" y="337"/>
                </a:lnTo>
                <a:lnTo>
                  <a:pt x="159" y="333"/>
                </a:lnTo>
                <a:lnTo>
                  <a:pt x="137" y="329"/>
                </a:lnTo>
                <a:lnTo>
                  <a:pt x="114" y="321"/>
                </a:lnTo>
                <a:lnTo>
                  <a:pt x="92" y="312"/>
                </a:lnTo>
                <a:lnTo>
                  <a:pt x="69" y="299"/>
                </a:lnTo>
                <a:lnTo>
                  <a:pt x="46" y="284"/>
                </a:lnTo>
                <a:lnTo>
                  <a:pt x="23" y="265"/>
                </a:lnTo>
                <a:lnTo>
                  <a:pt x="0" y="244"/>
                </a:lnTo>
              </a:path>
            </a:pathLst>
          </a:custGeom>
          <a:noFill/>
          <a:ln w="11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7" name="Google Shape;1457;p21"/>
          <p:cNvSpPr/>
          <p:nvPr/>
        </p:nvSpPr>
        <p:spPr>
          <a:xfrm>
            <a:off x="4751388" y="3074988"/>
            <a:ext cx="223838" cy="292100"/>
          </a:xfrm>
          <a:custGeom>
            <a:avLst/>
            <a:gdLst/>
            <a:ahLst/>
            <a:cxnLst/>
            <a:rect l="l" t="t" r="r" b="b"/>
            <a:pathLst>
              <a:path w="282" h="367" extrusionOk="0">
                <a:moveTo>
                  <a:pt x="113" y="338"/>
                </a:moveTo>
                <a:lnTo>
                  <a:pt x="113" y="338"/>
                </a:lnTo>
                <a:lnTo>
                  <a:pt x="105" y="349"/>
                </a:lnTo>
                <a:lnTo>
                  <a:pt x="95" y="357"/>
                </a:lnTo>
                <a:lnTo>
                  <a:pt x="85" y="362"/>
                </a:lnTo>
                <a:lnTo>
                  <a:pt x="73" y="366"/>
                </a:lnTo>
                <a:lnTo>
                  <a:pt x="62" y="367"/>
                </a:lnTo>
                <a:lnTo>
                  <a:pt x="50" y="366"/>
                </a:lnTo>
                <a:lnTo>
                  <a:pt x="39" y="363"/>
                </a:lnTo>
                <a:lnTo>
                  <a:pt x="27" y="357"/>
                </a:lnTo>
                <a:lnTo>
                  <a:pt x="27" y="357"/>
                </a:lnTo>
                <a:lnTo>
                  <a:pt x="27" y="357"/>
                </a:lnTo>
                <a:lnTo>
                  <a:pt x="18" y="349"/>
                </a:lnTo>
                <a:lnTo>
                  <a:pt x="10" y="340"/>
                </a:lnTo>
                <a:lnTo>
                  <a:pt x="4" y="329"/>
                </a:lnTo>
                <a:lnTo>
                  <a:pt x="1" y="318"/>
                </a:lnTo>
                <a:lnTo>
                  <a:pt x="0" y="306"/>
                </a:lnTo>
                <a:lnTo>
                  <a:pt x="1" y="295"/>
                </a:lnTo>
                <a:lnTo>
                  <a:pt x="4" y="283"/>
                </a:lnTo>
                <a:lnTo>
                  <a:pt x="10" y="272"/>
                </a:lnTo>
                <a:lnTo>
                  <a:pt x="169" y="27"/>
                </a:lnTo>
                <a:lnTo>
                  <a:pt x="169" y="27"/>
                </a:lnTo>
                <a:lnTo>
                  <a:pt x="177" y="18"/>
                </a:lnTo>
                <a:lnTo>
                  <a:pt x="186" y="10"/>
                </a:lnTo>
                <a:lnTo>
                  <a:pt x="197" y="4"/>
                </a:lnTo>
                <a:lnTo>
                  <a:pt x="208" y="1"/>
                </a:lnTo>
                <a:lnTo>
                  <a:pt x="220" y="0"/>
                </a:lnTo>
                <a:lnTo>
                  <a:pt x="231" y="1"/>
                </a:lnTo>
                <a:lnTo>
                  <a:pt x="243" y="3"/>
                </a:lnTo>
                <a:lnTo>
                  <a:pt x="254" y="9"/>
                </a:lnTo>
                <a:lnTo>
                  <a:pt x="254" y="9"/>
                </a:lnTo>
                <a:lnTo>
                  <a:pt x="254" y="9"/>
                </a:lnTo>
                <a:lnTo>
                  <a:pt x="263" y="17"/>
                </a:lnTo>
                <a:lnTo>
                  <a:pt x="271" y="26"/>
                </a:lnTo>
                <a:lnTo>
                  <a:pt x="277" y="37"/>
                </a:lnTo>
                <a:lnTo>
                  <a:pt x="281" y="48"/>
                </a:lnTo>
                <a:lnTo>
                  <a:pt x="282" y="60"/>
                </a:lnTo>
                <a:lnTo>
                  <a:pt x="281" y="72"/>
                </a:lnTo>
                <a:lnTo>
                  <a:pt x="277" y="84"/>
                </a:lnTo>
                <a:lnTo>
                  <a:pt x="271" y="94"/>
                </a:lnTo>
                <a:lnTo>
                  <a:pt x="113" y="3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8" name="Google Shape;1458;p21"/>
          <p:cNvSpPr/>
          <p:nvPr/>
        </p:nvSpPr>
        <p:spPr>
          <a:xfrm>
            <a:off x="4929188" y="3122613"/>
            <a:ext cx="25400" cy="23813"/>
          </a:xfrm>
          <a:custGeom>
            <a:avLst/>
            <a:gdLst/>
            <a:ahLst/>
            <a:cxnLst/>
            <a:rect l="l" t="t" r="r" b="b"/>
            <a:pathLst>
              <a:path w="32" h="29" extrusionOk="0">
                <a:moveTo>
                  <a:pt x="32" y="15"/>
                </a:moveTo>
                <a:lnTo>
                  <a:pt x="32" y="15"/>
                </a:lnTo>
                <a:lnTo>
                  <a:pt x="31" y="19"/>
                </a:lnTo>
                <a:lnTo>
                  <a:pt x="28" y="24"/>
                </a:lnTo>
                <a:lnTo>
                  <a:pt x="22" y="27"/>
                </a:lnTo>
                <a:lnTo>
                  <a:pt x="16" y="29"/>
                </a:lnTo>
                <a:lnTo>
                  <a:pt x="16" y="29"/>
                </a:lnTo>
                <a:lnTo>
                  <a:pt x="10" y="27"/>
                </a:lnTo>
                <a:lnTo>
                  <a:pt x="5" y="24"/>
                </a:lnTo>
                <a:lnTo>
                  <a:pt x="1" y="19"/>
                </a:lnTo>
                <a:lnTo>
                  <a:pt x="0" y="15"/>
                </a:lnTo>
                <a:lnTo>
                  <a:pt x="0" y="15"/>
                </a:lnTo>
                <a:lnTo>
                  <a:pt x="1" y="9"/>
                </a:lnTo>
                <a:lnTo>
                  <a:pt x="5" y="4"/>
                </a:lnTo>
                <a:lnTo>
                  <a:pt x="10" y="1"/>
                </a:lnTo>
                <a:lnTo>
                  <a:pt x="16" y="0"/>
                </a:lnTo>
                <a:lnTo>
                  <a:pt x="16" y="0"/>
                </a:lnTo>
                <a:lnTo>
                  <a:pt x="22" y="1"/>
                </a:lnTo>
                <a:lnTo>
                  <a:pt x="28" y="4"/>
                </a:lnTo>
                <a:lnTo>
                  <a:pt x="31" y="9"/>
                </a:lnTo>
                <a:lnTo>
                  <a:pt x="32" y="15"/>
                </a:lnTo>
                <a:lnTo>
                  <a:pt x="32" y="15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9" name="Google Shape;1459;p21"/>
          <p:cNvSpPr/>
          <p:nvPr/>
        </p:nvSpPr>
        <p:spPr>
          <a:xfrm>
            <a:off x="4891088" y="3122613"/>
            <a:ext cx="19050" cy="19050"/>
          </a:xfrm>
          <a:custGeom>
            <a:avLst/>
            <a:gdLst/>
            <a:ahLst/>
            <a:cxnLst/>
            <a:rect l="l" t="t" r="r" b="b"/>
            <a:pathLst>
              <a:path w="24" h="23" extrusionOk="0">
                <a:moveTo>
                  <a:pt x="24" y="11"/>
                </a:moveTo>
                <a:lnTo>
                  <a:pt x="24" y="11"/>
                </a:lnTo>
                <a:lnTo>
                  <a:pt x="24" y="16"/>
                </a:lnTo>
                <a:lnTo>
                  <a:pt x="21" y="19"/>
                </a:lnTo>
                <a:lnTo>
                  <a:pt x="17" y="22"/>
                </a:lnTo>
                <a:lnTo>
                  <a:pt x="11" y="23"/>
                </a:lnTo>
                <a:lnTo>
                  <a:pt x="11" y="23"/>
                </a:lnTo>
                <a:lnTo>
                  <a:pt x="7" y="22"/>
                </a:lnTo>
                <a:lnTo>
                  <a:pt x="3" y="19"/>
                </a:lnTo>
                <a:lnTo>
                  <a:pt x="0" y="16"/>
                </a:lnTo>
                <a:lnTo>
                  <a:pt x="0" y="11"/>
                </a:lnTo>
                <a:lnTo>
                  <a:pt x="0" y="11"/>
                </a:lnTo>
                <a:lnTo>
                  <a:pt x="0" y="7"/>
                </a:lnTo>
                <a:lnTo>
                  <a:pt x="3" y="3"/>
                </a:lnTo>
                <a:lnTo>
                  <a:pt x="7" y="1"/>
                </a:lnTo>
                <a:lnTo>
                  <a:pt x="11" y="0"/>
                </a:lnTo>
                <a:lnTo>
                  <a:pt x="11" y="0"/>
                </a:lnTo>
                <a:lnTo>
                  <a:pt x="17" y="1"/>
                </a:lnTo>
                <a:lnTo>
                  <a:pt x="21" y="3"/>
                </a:lnTo>
                <a:lnTo>
                  <a:pt x="24" y="7"/>
                </a:lnTo>
                <a:lnTo>
                  <a:pt x="24" y="11"/>
                </a:lnTo>
                <a:lnTo>
                  <a:pt x="24" y="11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21"/>
          <p:cNvSpPr/>
          <p:nvPr/>
        </p:nvSpPr>
        <p:spPr>
          <a:xfrm>
            <a:off x="4918076" y="3092450"/>
            <a:ext cx="20638" cy="17463"/>
          </a:xfrm>
          <a:custGeom>
            <a:avLst/>
            <a:gdLst/>
            <a:ahLst/>
            <a:cxnLst/>
            <a:rect l="l" t="t" r="r" b="b"/>
            <a:pathLst>
              <a:path w="26" h="22" extrusionOk="0">
                <a:moveTo>
                  <a:pt x="26" y="10"/>
                </a:moveTo>
                <a:lnTo>
                  <a:pt x="26" y="10"/>
                </a:lnTo>
                <a:lnTo>
                  <a:pt x="25" y="15"/>
                </a:lnTo>
                <a:lnTo>
                  <a:pt x="22" y="18"/>
                </a:lnTo>
                <a:lnTo>
                  <a:pt x="18" y="20"/>
                </a:lnTo>
                <a:lnTo>
                  <a:pt x="13" y="22"/>
                </a:lnTo>
                <a:lnTo>
                  <a:pt x="13" y="22"/>
                </a:lnTo>
                <a:lnTo>
                  <a:pt x="9" y="20"/>
                </a:lnTo>
                <a:lnTo>
                  <a:pt x="4" y="18"/>
                </a:lnTo>
                <a:lnTo>
                  <a:pt x="2" y="15"/>
                </a:lnTo>
                <a:lnTo>
                  <a:pt x="0" y="10"/>
                </a:lnTo>
                <a:lnTo>
                  <a:pt x="0" y="10"/>
                </a:lnTo>
                <a:lnTo>
                  <a:pt x="2" y="7"/>
                </a:lnTo>
                <a:lnTo>
                  <a:pt x="4" y="2"/>
                </a:lnTo>
                <a:lnTo>
                  <a:pt x="9" y="0"/>
                </a:lnTo>
                <a:lnTo>
                  <a:pt x="13" y="0"/>
                </a:lnTo>
                <a:lnTo>
                  <a:pt x="13" y="0"/>
                </a:lnTo>
                <a:lnTo>
                  <a:pt x="18" y="0"/>
                </a:lnTo>
                <a:lnTo>
                  <a:pt x="22" y="2"/>
                </a:lnTo>
                <a:lnTo>
                  <a:pt x="25" y="7"/>
                </a:lnTo>
                <a:lnTo>
                  <a:pt x="26" y="10"/>
                </a:lnTo>
                <a:lnTo>
                  <a:pt x="26" y="1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21"/>
          <p:cNvSpPr/>
          <p:nvPr/>
        </p:nvSpPr>
        <p:spPr>
          <a:xfrm>
            <a:off x="6364288" y="2965450"/>
            <a:ext cx="806450" cy="809625"/>
          </a:xfrm>
          <a:custGeom>
            <a:avLst/>
            <a:gdLst/>
            <a:ahLst/>
            <a:cxnLst/>
            <a:rect l="l" t="t" r="r" b="b"/>
            <a:pathLst>
              <a:path w="1017" h="1018" extrusionOk="0">
                <a:moveTo>
                  <a:pt x="1017" y="509"/>
                </a:moveTo>
                <a:lnTo>
                  <a:pt x="1017" y="509"/>
                </a:lnTo>
                <a:lnTo>
                  <a:pt x="1017" y="535"/>
                </a:lnTo>
                <a:lnTo>
                  <a:pt x="1015" y="561"/>
                </a:lnTo>
                <a:lnTo>
                  <a:pt x="1011" y="586"/>
                </a:lnTo>
                <a:lnTo>
                  <a:pt x="1007" y="611"/>
                </a:lnTo>
                <a:lnTo>
                  <a:pt x="1002" y="636"/>
                </a:lnTo>
                <a:lnTo>
                  <a:pt x="995" y="660"/>
                </a:lnTo>
                <a:lnTo>
                  <a:pt x="987" y="684"/>
                </a:lnTo>
                <a:lnTo>
                  <a:pt x="978" y="707"/>
                </a:lnTo>
                <a:lnTo>
                  <a:pt x="967" y="729"/>
                </a:lnTo>
                <a:lnTo>
                  <a:pt x="956" y="751"/>
                </a:lnTo>
                <a:lnTo>
                  <a:pt x="944" y="773"/>
                </a:lnTo>
                <a:lnTo>
                  <a:pt x="931" y="793"/>
                </a:lnTo>
                <a:lnTo>
                  <a:pt x="917" y="813"/>
                </a:lnTo>
                <a:lnTo>
                  <a:pt x="902" y="833"/>
                </a:lnTo>
                <a:lnTo>
                  <a:pt x="886" y="851"/>
                </a:lnTo>
                <a:lnTo>
                  <a:pt x="868" y="868"/>
                </a:lnTo>
                <a:lnTo>
                  <a:pt x="851" y="886"/>
                </a:lnTo>
                <a:lnTo>
                  <a:pt x="833" y="902"/>
                </a:lnTo>
                <a:lnTo>
                  <a:pt x="813" y="917"/>
                </a:lnTo>
                <a:lnTo>
                  <a:pt x="794" y="931"/>
                </a:lnTo>
                <a:lnTo>
                  <a:pt x="773" y="944"/>
                </a:lnTo>
                <a:lnTo>
                  <a:pt x="751" y="956"/>
                </a:lnTo>
                <a:lnTo>
                  <a:pt x="729" y="967"/>
                </a:lnTo>
                <a:lnTo>
                  <a:pt x="707" y="978"/>
                </a:lnTo>
                <a:lnTo>
                  <a:pt x="684" y="987"/>
                </a:lnTo>
                <a:lnTo>
                  <a:pt x="660" y="995"/>
                </a:lnTo>
                <a:lnTo>
                  <a:pt x="636" y="1002"/>
                </a:lnTo>
                <a:lnTo>
                  <a:pt x="612" y="1008"/>
                </a:lnTo>
                <a:lnTo>
                  <a:pt x="586" y="1011"/>
                </a:lnTo>
                <a:lnTo>
                  <a:pt x="561" y="1015"/>
                </a:lnTo>
                <a:lnTo>
                  <a:pt x="536" y="1017"/>
                </a:lnTo>
                <a:lnTo>
                  <a:pt x="509" y="1018"/>
                </a:lnTo>
                <a:lnTo>
                  <a:pt x="509" y="1018"/>
                </a:lnTo>
                <a:lnTo>
                  <a:pt x="483" y="1017"/>
                </a:lnTo>
                <a:lnTo>
                  <a:pt x="457" y="1015"/>
                </a:lnTo>
                <a:lnTo>
                  <a:pt x="432" y="1011"/>
                </a:lnTo>
                <a:lnTo>
                  <a:pt x="407" y="1008"/>
                </a:lnTo>
                <a:lnTo>
                  <a:pt x="381" y="1002"/>
                </a:lnTo>
                <a:lnTo>
                  <a:pt x="358" y="995"/>
                </a:lnTo>
                <a:lnTo>
                  <a:pt x="334" y="987"/>
                </a:lnTo>
                <a:lnTo>
                  <a:pt x="311" y="978"/>
                </a:lnTo>
                <a:lnTo>
                  <a:pt x="288" y="967"/>
                </a:lnTo>
                <a:lnTo>
                  <a:pt x="266" y="956"/>
                </a:lnTo>
                <a:lnTo>
                  <a:pt x="245" y="944"/>
                </a:lnTo>
                <a:lnTo>
                  <a:pt x="225" y="931"/>
                </a:lnTo>
                <a:lnTo>
                  <a:pt x="205" y="917"/>
                </a:lnTo>
                <a:lnTo>
                  <a:pt x="186" y="902"/>
                </a:lnTo>
                <a:lnTo>
                  <a:pt x="167" y="886"/>
                </a:lnTo>
                <a:lnTo>
                  <a:pt x="150" y="868"/>
                </a:lnTo>
                <a:lnTo>
                  <a:pt x="133" y="851"/>
                </a:lnTo>
                <a:lnTo>
                  <a:pt x="116" y="833"/>
                </a:lnTo>
                <a:lnTo>
                  <a:pt x="101" y="813"/>
                </a:lnTo>
                <a:lnTo>
                  <a:pt x="88" y="793"/>
                </a:lnTo>
                <a:lnTo>
                  <a:pt x="74" y="773"/>
                </a:lnTo>
                <a:lnTo>
                  <a:pt x="62" y="751"/>
                </a:lnTo>
                <a:lnTo>
                  <a:pt x="51" y="729"/>
                </a:lnTo>
                <a:lnTo>
                  <a:pt x="40" y="707"/>
                </a:lnTo>
                <a:lnTo>
                  <a:pt x="31" y="684"/>
                </a:lnTo>
                <a:lnTo>
                  <a:pt x="23" y="660"/>
                </a:lnTo>
                <a:lnTo>
                  <a:pt x="16" y="636"/>
                </a:lnTo>
                <a:lnTo>
                  <a:pt x="11" y="611"/>
                </a:lnTo>
                <a:lnTo>
                  <a:pt x="6" y="586"/>
                </a:lnTo>
                <a:lnTo>
                  <a:pt x="4" y="561"/>
                </a:lnTo>
                <a:lnTo>
                  <a:pt x="1" y="535"/>
                </a:lnTo>
                <a:lnTo>
                  <a:pt x="0" y="509"/>
                </a:lnTo>
                <a:lnTo>
                  <a:pt x="0" y="509"/>
                </a:lnTo>
                <a:lnTo>
                  <a:pt x="1" y="482"/>
                </a:lnTo>
                <a:lnTo>
                  <a:pt x="4" y="457"/>
                </a:lnTo>
                <a:lnTo>
                  <a:pt x="6" y="432"/>
                </a:lnTo>
                <a:lnTo>
                  <a:pt x="11" y="406"/>
                </a:lnTo>
                <a:lnTo>
                  <a:pt x="16" y="382"/>
                </a:lnTo>
                <a:lnTo>
                  <a:pt x="23" y="358"/>
                </a:lnTo>
                <a:lnTo>
                  <a:pt x="31" y="334"/>
                </a:lnTo>
                <a:lnTo>
                  <a:pt x="40" y="311"/>
                </a:lnTo>
                <a:lnTo>
                  <a:pt x="51" y="288"/>
                </a:lnTo>
                <a:lnTo>
                  <a:pt x="62" y="266"/>
                </a:lnTo>
                <a:lnTo>
                  <a:pt x="74" y="245"/>
                </a:lnTo>
                <a:lnTo>
                  <a:pt x="88" y="224"/>
                </a:lnTo>
                <a:lnTo>
                  <a:pt x="101" y="205"/>
                </a:lnTo>
                <a:lnTo>
                  <a:pt x="116" y="185"/>
                </a:lnTo>
                <a:lnTo>
                  <a:pt x="133" y="167"/>
                </a:lnTo>
                <a:lnTo>
                  <a:pt x="150" y="149"/>
                </a:lnTo>
                <a:lnTo>
                  <a:pt x="167" y="132"/>
                </a:lnTo>
                <a:lnTo>
                  <a:pt x="186" y="116"/>
                </a:lnTo>
                <a:lnTo>
                  <a:pt x="205" y="101"/>
                </a:lnTo>
                <a:lnTo>
                  <a:pt x="225" y="87"/>
                </a:lnTo>
                <a:lnTo>
                  <a:pt x="245" y="73"/>
                </a:lnTo>
                <a:lnTo>
                  <a:pt x="266" y="62"/>
                </a:lnTo>
                <a:lnTo>
                  <a:pt x="288" y="50"/>
                </a:lnTo>
                <a:lnTo>
                  <a:pt x="311" y="40"/>
                </a:lnTo>
                <a:lnTo>
                  <a:pt x="334" y="31"/>
                </a:lnTo>
                <a:lnTo>
                  <a:pt x="358" y="23"/>
                </a:lnTo>
                <a:lnTo>
                  <a:pt x="381" y="16"/>
                </a:lnTo>
                <a:lnTo>
                  <a:pt x="407" y="10"/>
                </a:lnTo>
                <a:lnTo>
                  <a:pt x="432" y="5"/>
                </a:lnTo>
                <a:lnTo>
                  <a:pt x="457" y="3"/>
                </a:lnTo>
                <a:lnTo>
                  <a:pt x="483" y="1"/>
                </a:lnTo>
                <a:lnTo>
                  <a:pt x="509" y="0"/>
                </a:lnTo>
                <a:lnTo>
                  <a:pt x="509" y="0"/>
                </a:lnTo>
                <a:lnTo>
                  <a:pt x="536" y="1"/>
                </a:lnTo>
                <a:lnTo>
                  <a:pt x="561" y="3"/>
                </a:lnTo>
                <a:lnTo>
                  <a:pt x="586" y="5"/>
                </a:lnTo>
                <a:lnTo>
                  <a:pt x="612" y="10"/>
                </a:lnTo>
                <a:lnTo>
                  <a:pt x="636" y="16"/>
                </a:lnTo>
                <a:lnTo>
                  <a:pt x="660" y="23"/>
                </a:lnTo>
                <a:lnTo>
                  <a:pt x="684" y="31"/>
                </a:lnTo>
                <a:lnTo>
                  <a:pt x="707" y="40"/>
                </a:lnTo>
                <a:lnTo>
                  <a:pt x="729" y="50"/>
                </a:lnTo>
                <a:lnTo>
                  <a:pt x="751" y="62"/>
                </a:lnTo>
                <a:lnTo>
                  <a:pt x="773" y="73"/>
                </a:lnTo>
                <a:lnTo>
                  <a:pt x="794" y="87"/>
                </a:lnTo>
                <a:lnTo>
                  <a:pt x="813" y="101"/>
                </a:lnTo>
                <a:lnTo>
                  <a:pt x="833" y="116"/>
                </a:lnTo>
                <a:lnTo>
                  <a:pt x="851" y="132"/>
                </a:lnTo>
                <a:lnTo>
                  <a:pt x="868" y="149"/>
                </a:lnTo>
                <a:lnTo>
                  <a:pt x="886" y="167"/>
                </a:lnTo>
                <a:lnTo>
                  <a:pt x="902" y="185"/>
                </a:lnTo>
                <a:lnTo>
                  <a:pt x="917" y="205"/>
                </a:lnTo>
                <a:lnTo>
                  <a:pt x="931" y="224"/>
                </a:lnTo>
                <a:lnTo>
                  <a:pt x="944" y="245"/>
                </a:lnTo>
                <a:lnTo>
                  <a:pt x="956" y="266"/>
                </a:lnTo>
                <a:lnTo>
                  <a:pt x="967" y="288"/>
                </a:lnTo>
                <a:lnTo>
                  <a:pt x="978" y="311"/>
                </a:lnTo>
                <a:lnTo>
                  <a:pt x="987" y="334"/>
                </a:lnTo>
                <a:lnTo>
                  <a:pt x="995" y="358"/>
                </a:lnTo>
                <a:lnTo>
                  <a:pt x="1002" y="382"/>
                </a:lnTo>
                <a:lnTo>
                  <a:pt x="1007" y="406"/>
                </a:lnTo>
                <a:lnTo>
                  <a:pt x="1011" y="432"/>
                </a:lnTo>
                <a:lnTo>
                  <a:pt x="1015" y="457"/>
                </a:lnTo>
                <a:lnTo>
                  <a:pt x="1017" y="482"/>
                </a:lnTo>
                <a:lnTo>
                  <a:pt x="1017" y="509"/>
                </a:lnTo>
                <a:lnTo>
                  <a:pt x="1017" y="509"/>
                </a:lnTo>
                <a:close/>
              </a:path>
            </a:pathLst>
          </a:custGeom>
          <a:solidFill>
            <a:srgbClr val="9CC2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21"/>
          <p:cNvSpPr/>
          <p:nvPr/>
        </p:nvSpPr>
        <p:spPr>
          <a:xfrm>
            <a:off x="6538913" y="3486150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8" h="109" extrusionOk="0">
                <a:moveTo>
                  <a:pt x="108" y="54"/>
                </a:moveTo>
                <a:lnTo>
                  <a:pt x="108" y="54"/>
                </a:lnTo>
                <a:lnTo>
                  <a:pt x="107" y="65"/>
                </a:lnTo>
                <a:lnTo>
                  <a:pt x="104" y="75"/>
                </a:lnTo>
                <a:lnTo>
                  <a:pt x="99" y="84"/>
                </a:lnTo>
                <a:lnTo>
                  <a:pt x="92" y="92"/>
                </a:lnTo>
                <a:lnTo>
                  <a:pt x="84" y="99"/>
                </a:lnTo>
                <a:lnTo>
                  <a:pt x="75" y="104"/>
                </a:lnTo>
                <a:lnTo>
                  <a:pt x="66" y="107"/>
                </a:lnTo>
                <a:lnTo>
                  <a:pt x="54" y="109"/>
                </a:lnTo>
                <a:lnTo>
                  <a:pt x="54" y="109"/>
                </a:lnTo>
                <a:lnTo>
                  <a:pt x="44" y="107"/>
                </a:lnTo>
                <a:lnTo>
                  <a:pt x="34" y="104"/>
                </a:lnTo>
                <a:lnTo>
                  <a:pt x="24" y="99"/>
                </a:lnTo>
                <a:lnTo>
                  <a:pt x="16" y="92"/>
                </a:lnTo>
                <a:lnTo>
                  <a:pt x="9" y="84"/>
                </a:lnTo>
                <a:lnTo>
                  <a:pt x="5" y="75"/>
                </a:lnTo>
                <a:lnTo>
                  <a:pt x="1" y="65"/>
                </a:lnTo>
                <a:lnTo>
                  <a:pt x="0" y="54"/>
                </a:lnTo>
                <a:lnTo>
                  <a:pt x="0" y="54"/>
                </a:lnTo>
                <a:lnTo>
                  <a:pt x="1" y="44"/>
                </a:lnTo>
                <a:lnTo>
                  <a:pt x="5" y="34"/>
                </a:lnTo>
                <a:lnTo>
                  <a:pt x="9" y="24"/>
                </a:lnTo>
                <a:lnTo>
                  <a:pt x="16" y="16"/>
                </a:lnTo>
                <a:lnTo>
                  <a:pt x="24" y="9"/>
                </a:lnTo>
                <a:lnTo>
                  <a:pt x="34" y="5"/>
                </a:lnTo>
                <a:lnTo>
                  <a:pt x="44" y="1"/>
                </a:lnTo>
                <a:lnTo>
                  <a:pt x="54" y="0"/>
                </a:lnTo>
                <a:lnTo>
                  <a:pt x="54" y="0"/>
                </a:lnTo>
                <a:lnTo>
                  <a:pt x="66" y="1"/>
                </a:lnTo>
                <a:lnTo>
                  <a:pt x="75" y="5"/>
                </a:lnTo>
                <a:lnTo>
                  <a:pt x="84" y="9"/>
                </a:lnTo>
                <a:lnTo>
                  <a:pt x="92" y="16"/>
                </a:lnTo>
                <a:lnTo>
                  <a:pt x="99" y="24"/>
                </a:lnTo>
                <a:lnTo>
                  <a:pt x="104" y="34"/>
                </a:lnTo>
                <a:lnTo>
                  <a:pt x="107" y="44"/>
                </a:lnTo>
                <a:lnTo>
                  <a:pt x="108" y="54"/>
                </a:lnTo>
                <a:lnTo>
                  <a:pt x="108" y="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21"/>
          <p:cNvSpPr/>
          <p:nvPr/>
        </p:nvSpPr>
        <p:spPr>
          <a:xfrm>
            <a:off x="6569076" y="3157538"/>
            <a:ext cx="84138" cy="85725"/>
          </a:xfrm>
          <a:custGeom>
            <a:avLst/>
            <a:gdLst/>
            <a:ahLst/>
            <a:cxnLst/>
            <a:rect l="l" t="t" r="r" b="b"/>
            <a:pathLst>
              <a:path w="107" h="107" extrusionOk="0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4" y="74"/>
                </a:lnTo>
                <a:lnTo>
                  <a:pt x="98" y="84"/>
                </a:lnTo>
                <a:lnTo>
                  <a:pt x="92" y="91"/>
                </a:lnTo>
                <a:lnTo>
                  <a:pt x="84" y="98"/>
                </a:lnTo>
                <a:lnTo>
                  <a:pt x="75" y="102"/>
                </a:lnTo>
                <a:lnTo>
                  <a:pt x="65" y="106"/>
                </a:lnTo>
                <a:lnTo>
                  <a:pt x="54" y="107"/>
                </a:lnTo>
                <a:lnTo>
                  <a:pt x="54" y="107"/>
                </a:lnTo>
                <a:lnTo>
                  <a:pt x="43" y="106"/>
                </a:lnTo>
                <a:lnTo>
                  <a:pt x="33" y="102"/>
                </a:lnTo>
                <a:lnTo>
                  <a:pt x="24" y="98"/>
                </a:lnTo>
                <a:lnTo>
                  <a:pt x="16" y="91"/>
                </a:lnTo>
                <a:lnTo>
                  <a:pt x="9" y="84"/>
                </a:lnTo>
                <a:lnTo>
                  <a:pt x="5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5" y="32"/>
                </a:lnTo>
                <a:lnTo>
                  <a:pt x="9" y="23"/>
                </a:lnTo>
                <a:lnTo>
                  <a:pt x="16" y="15"/>
                </a:lnTo>
                <a:lnTo>
                  <a:pt x="24" y="9"/>
                </a:lnTo>
                <a:lnTo>
                  <a:pt x="33" y="3"/>
                </a:lnTo>
                <a:lnTo>
                  <a:pt x="43" y="1"/>
                </a:lnTo>
                <a:lnTo>
                  <a:pt x="54" y="0"/>
                </a:lnTo>
                <a:lnTo>
                  <a:pt x="54" y="0"/>
                </a:lnTo>
                <a:lnTo>
                  <a:pt x="65" y="1"/>
                </a:lnTo>
                <a:lnTo>
                  <a:pt x="75" y="3"/>
                </a:lnTo>
                <a:lnTo>
                  <a:pt x="84" y="9"/>
                </a:lnTo>
                <a:lnTo>
                  <a:pt x="92" y="15"/>
                </a:lnTo>
                <a:lnTo>
                  <a:pt x="98" y="23"/>
                </a:lnTo>
                <a:lnTo>
                  <a:pt x="104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21"/>
          <p:cNvSpPr/>
          <p:nvPr/>
        </p:nvSpPr>
        <p:spPr>
          <a:xfrm>
            <a:off x="6804026" y="3529013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8" h="108" extrusionOk="0">
                <a:moveTo>
                  <a:pt x="108" y="55"/>
                </a:moveTo>
                <a:lnTo>
                  <a:pt x="108" y="55"/>
                </a:lnTo>
                <a:lnTo>
                  <a:pt x="107" y="65"/>
                </a:lnTo>
                <a:lnTo>
                  <a:pt x="104" y="75"/>
                </a:lnTo>
                <a:lnTo>
                  <a:pt x="99" y="84"/>
                </a:lnTo>
                <a:lnTo>
                  <a:pt x="92" y="93"/>
                </a:lnTo>
                <a:lnTo>
                  <a:pt x="84" y="98"/>
                </a:lnTo>
                <a:lnTo>
                  <a:pt x="75" y="104"/>
                </a:lnTo>
                <a:lnTo>
                  <a:pt x="65" y="106"/>
                </a:lnTo>
                <a:lnTo>
                  <a:pt x="54" y="108"/>
                </a:lnTo>
                <a:lnTo>
                  <a:pt x="54" y="108"/>
                </a:lnTo>
                <a:lnTo>
                  <a:pt x="44" y="106"/>
                </a:lnTo>
                <a:lnTo>
                  <a:pt x="34" y="104"/>
                </a:lnTo>
                <a:lnTo>
                  <a:pt x="24" y="98"/>
                </a:lnTo>
                <a:lnTo>
                  <a:pt x="16" y="93"/>
                </a:lnTo>
                <a:lnTo>
                  <a:pt x="9" y="84"/>
                </a:lnTo>
                <a:lnTo>
                  <a:pt x="5" y="75"/>
                </a:lnTo>
                <a:lnTo>
                  <a:pt x="1" y="65"/>
                </a:lnTo>
                <a:lnTo>
                  <a:pt x="0" y="55"/>
                </a:lnTo>
                <a:lnTo>
                  <a:pt x="0" y="55"/>
                </a:lnTo>
                <a:lnTo>
                  <a:pt x="1" y="43"/>
                </a:lnTo>
                <a:lnTo>
                  <a:pt x="5" y="33"/>
                </a:lnTo>
                <a:lnTo>
                  <a:pt x="9" y="23"/>
                </a:lnTo>
                <a:lnTo>
                  <a:pt x="16" y="16"/>
                </a:lnTo>
                <a:lnTo>
                  <a:pt x="24" y="10"/>
                </a:lnTo>
                <a:lnTo>
                  <a:pt x="34" y="5"/>
                </a:lnTo>
                <a:lnTo>
                  <a:pt x="44" y="2"/>
                </a:lnTo>
                <a:lnTo>
                  <a:pt x="54" y="0"/>
                </a:lnTo>
                <a:lnTo>
                  <a:pt x="54" y="0"/>
                </a:lnTo>
                <a:lnTo>
                  <a:pt x="65" y="2"/>
                </a:lnTo>
                <a:lnTo>
                  <a:pt x="75" y="5"/>
                </a:lnTo>
                <a:lnTo>
                  <a:pt x="84" y="10"/>
                </a:lnTo>
                <a:lnTo>
                  <a:pt x="92" y="16"/>
                </a:lnTo>
                <a:lnTo>
                  <a:pt x="99" y="23"/>
                </a:lnTo>
                <a:lnTo>
                  <a:pt x="104" y="33"/>
                </a:lnTo>
                <a:lnTo>
                  <a:pt x="107" y="43"/>
                </a:lnTo>
                <a:lnTo>
                  <a:pt x="108" y="55"/>
                </a:lnTo>
                <a:lnTo>
                  <a:pt x="108" y="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21"/>
          <p:cNvSpPr/>
          <p:nvPr/>
        </p:nvSpPr>
        <p:spPr>
          <a:xfrm>
            <a:off x="6846888" y="3157538"/>
            <a:ext cx="85725" cy="85725"/>
          </a:xfrm>
          <a:custGeom>
            <a:avLst/>
            <a:gdLst/>
            <a:ahLst/>
            <a:cxnLst/>
            <a:rect l="l" t="t" r="r" b="b"/>
            <a:pathLst>
              <a:path w="107" h="107" extrusionOk="0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4" y="74"/>
                </a:lnTo>
                <a:lnTo>
                  <a:pt x="98" y="84"/>
                </a:lnTo>
                <a:lnTo>
                  <a:pt x="92" y="91"/>
                </a:lnTo>
                <a:lnTo>
                  <a:pt x="84" y="98"/>
                </a:lnTo>
                <a:lnTo>
                  <a:pt x="75" y="102"/>
                </a:lnTo>
                <a:lnTo>
                  <a:pt x="65" y="106"/>
                </a:lnTo>
                <a:lnTo>
                  <a:pt x="54" y="107"/>
                </a:lnTo>
                <a:lnTo>
                  <a:pt x="54" y="107"/>
                </a:lnTo>
                <a:lnTo>
                  <a:pt x="43" y="106"/>
                </a:lnTo>
                <a:lnTo>
                  <a:pt x="34" y="102"/>
                </a:lnTo>
                <a:lnTo>
                  <a:pt x="25" y="98"/>
                </a:lnTo>
                <a:lnTo>
                  <a:pt x="16" y="91"/>
                </a:lnTo>
                <a:lnTo>
                  <a:pt x="10" y="84"/>
                </a:lnTo>
                <a:lnTo>
                  <a:pt x="5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5" y="32"/>
                </a:lnTo>
                <a:lnTo>
                  <a:pt x="10" y="23"/>
                </a:lnTo>
                <a:lnTo>
                  <a:pt x="16" y="15"/>
                </a:lnTo>
                <a:lnTo>
                  <a:pt x="25" y="9"/>
                </a:lnTo>
                <a:lnTo>
                  <a:pt x="34" y="3"/>
                </a:lnTo>
                <a:lnTo>
                  <a:pt x="43" y="1"/>
                </a:lnTo>
                <a:lnTo>
                  <a:pt x="54" y="0"/>
                </a:lnTo>
                <a:lnTo>
                  <a:pt x="54" y="0"/>
                </a:lnTo>
                <a:lnTo>
                  <a:pt x="65" y="1"/>
                </a:lnTo>
                <a:lnTo>
                  <a:pt x="75" y="3"/>
                </a:lnTo>
                <a:lnTo>
                  <a:pt x="84" y="9"/>
                </a:lnTo>
                <a:lnTo>
                  <a:pt x="92" y="15"/>
                </a:lnTo>
                <a:lnTo>
                  <a:pt x="98" y="23"/>
                </a:lnTo>
                <a:lnTo>
                  <a:pt x="104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21"/>
          <p:cNvSpPr/>
          <p:nvPr/>
        </p:nvSpPr>
        <p:spPr>
          <a:xfrm>
            <a:off x="7008813" y="3278188"/>
            <a:ext cx="85725" cy="84138"/>
          </a:xfrm>
          <a:custGeom>
            <a:avLst/>
            <a:gdLst/>
            <a:ahLst/>
            <a:cxnLst/>
            <a:rect l="l" t="t" r="r" b="b"/>
            <a:pathLst>
              <a:path w="107" h="107" extrusionOk="0">
                <a:moveTo>
                  <a:pt x="107" y="54"/>
                </a:moveTo>
                <a:lnTo>
                  <a:pt x="107" y="54"/>
                </a:lnTo>
                <a:lnTo>
                  <a:pt x="106" y="64"/>
                </a:lnTo>
                <a:lnTo>
                  <a:pt x="103" y="74"/>
                </a:lnTo>
                <a:lnTo>
                  <a:pt x="98" y="84"/>
                </a:lnTo>
                <a:lnTo>
                  <a:pt x="91" y="92"/>
                </a:lnTo>
                <a:lnTo>
                  <a:pt x="83" y="97"/>
                </a:lnTo>
                <a:lnTo>
                  <a:pt x="75" y="103"/>
                </a:lnTo>
                <a:lnTo>
                  <a:pt x="65" y="106"/>
                </a:lnTo>
                <a:lnTo>
                  <a:pt x="53" y="107"/>
                </a:lnTo>
                <a:lnTo>
                  <a:pt x="53" y="107"/>
                </a:lnTo>
                <a:lnTo>
                  <a:pt x="43" y="106"/>
                </a:lnTo>
                <a:lnTo>
                  <a:pt x="32" y="103"/>
                </a:lnTo>
                <a:lnTo>
                  <a:pt x="23" y="97"/>
                </a:lnTo>
                <a:lnTo>
                  <a:pt x="15" y="92"/>
                </a:lnTo>
                <a:lnTo>
                  <a:pt x="9" y="84"/>
                </a:lnTo>
                <a:lnTo>
                  <a:pt x="4" y="74"/>
                </a:lnTo>
                <a:lnTo>
                  <a:pt x="1" y="64"/>
                </a:lnTo>
                <a:lnTo>
                  <a:pt x="0" y="54"/>
                </a:lnTo>
                <a:lnTo>
                  <a:pt x="0" y="54"/>
                </a:lnTo>
                <a:lnTo>
                  <a:pt x="1" y="42"/>
                </a:lnTo>
                <a:lnTo>
                  <a:pt x="4" y="32"/>
                </a:lnTo>
                <a:lnTo>
                  <a:pt x="9" y="23"/>
                </a:lnTo>
                <a:lnTo>
                  <a:pt x="15" y="16"/>
                </a:lnTo>
                <a:lnTo>
                  <a:pt x="23" y="9"/>
                </a:lnTo>
                <a:lnTo>
                  <a:pt x="32" y="4"/>
                </a:lnTo>
                <a:lnTo>
                  <a:pt x="43" y="1"/>
                </a:lnTo>
                <a:lnTo>
                  <a:pt x="53" y="0"/>
                </a:lnTo>
                <a:lnTo>
                  <a:pt x="53" y="0"/>
                </a:lnTo>
                <a:lnTo>
                  <a:pt x="65" y="1"/>
                </a:lnTo>
                <a:lnTo>
                  <a:pt x="75" y="4"/>
                </a:lnTo>
                <a:lnTo>
                  <a:pt x="83" y="9"/>
                </a:lnTo>
                <a:lnTo>
                  <a:pt x="91" y="16"/>
                </a:lnTo>
                <a:lnTo>
                  <a:pt x="98" y="23"/>
                </a:lnTo>
                <a:lnTo>
                  <a:pt x="103" y="32"/>
                </a:lnTo>
                <a:lnTo>
                  <a:pt x="106" y="42"/>
                </a:lnTo>
                <a:lnTo>
                  <a:pt x="107" y="54"/>
                </a:lnTo>
                <a:lnTo>
                  <a:pt x="107" y="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21"/>
          <p:cNvSpPr/>
          <p:nvPr/>
        </p:nvSpPr>
        <p:spPr>
          <a:xfrm>
            <a:off x="6532563" y="3284538"/>
            <a:ext cx="85725" cy="84138"/>
          </a:xfrm>
          <a:custGeom>
            <a:avLst/>
            <a:gdLst/>
            <a:ahLst/>
            <a:cxnLst/>
            <a:rect l="l" t="t" r="r" b="b"/>
            <a:pathLst>
              <a:path w="107" h="107" extrusionOk="0">
                <a:moveTo>
                  <a:pt x="107" y="53"/>
                </a:moveTo>
                <a:lnTo>
                  <a:pt x="107" y="53"/>
                </a:lnTo>
                <a:lnTo>
                  <a:pt x="106" y="64"/>
                </a:lnTo>
                <a:lnTo>
                  <a:pt x="103" y="74"/>
                </a:lnTo>
                <a:lnTo>
                  <a:pt x="98" y="84"/>
                </a:lnTo>
                <a:lnTo>
                  <a:pt x="91" y="91"/>
                </a:lnTo>
                <a:lnTo>
                  <a:pt x="83" y="98"/>
                </a:lnTo>
                <a:lnTo>
                  <a:pt x="74" y="102"/>
                </a:lnTo>
                <a:lnTo>
                  <a:pt x="65" y="106"/>
                </a:lnTo>
                <a:lnTo>
                  <a:pt x="53" y="107"/>
                </a:lnTo>
                <a:lnTo>
                  <a:pt x="53" y="107"/>
                </a:lnTo>
                <a:lnTo>
                  <a:pt x="43" y="106"/>
                </a:lnTo>
                <a:lnTo>
                  <a:pt x="32" y="102"/>
                </a:lnTo>
                <a:lnTo>
                  <a:pt x="23" y="98"/>
                </a:lnTo>
                <a:lnTo>
                  <a:pt x="15" y="91"/>
                </a:lnTo>
                <a:lnTo>
                  <a:pt x="9" y="84"/>
                </a:lnTo>
                <a:lnTo>
                  <a:pt x="4" y="74"/>
                </a:lnTo>
                <a:lnTo>
                  <a:pt x="1" y="64"/>
                </a:lnTo>
                <a:lnTo>
                  <a:pt x="0" y="53"/>
                </a:lnTo>
                <a:lnTo>
                  <a:pt x="0" y="53"/>
                </a:lnTo>
                <a:lnTo>
                  <a:pt x="1" y="42"/>
                </a:lnTo>
                <a:lnTo>
                  <a:pt x="4" y="32"/>
                </a:lnTo>
                <a:lnTo>
                  <a:pt x="9" y="23"/>
                </a:lnTo>
                <a:lnTo>
                  <a:pt x="15" y="15"/>
                </a:lnTo>
                <a:lnTo>
                  <a:pt x="23" y="9"/>
                </a:lnTo>
                <a:lnTo>
                  <a:pt x="32" y="3"/>
                </a:lnTo>
                <a:lnTo>
                  <a:pt x="43" y="1"/>
                </a:lnTo>
                <a:lnTo>
                  <a:pt x="53" y="0"/>
                </a:lnTo>
                <a:lnTo>
                  <a:pt x="53" y="0"/>
                </a:lnTo>
                <a:lnTo>
                  <a:pt x="65" y="1"/>
                </a:lnTo>
                <a:lnTo>
                  <a:pt x="74" y="3"/>
                </a:lnTo>
                <a:lnTo>
                  <a:pt x="83" y="9"/>
                </a:lnTo>
                <a:lnTo>
                  <a:pt x="91" y="15"/>
                </a:lnTo>
                <a:lnTo>
                  <a:pt x="98" y="23"/>
                </a:lnTo>
                <a:lnTo>
                  <a:pt x="103" y="32"/>
                </a:lnTo>
                <a:lnTo>
                  <a:pt x="106" y="42"/>
                </a:lnTo>
                <a:lnTo>
                  <a:pt x="107" y="53"/>
                </a:lnTo>
                <a:lnTo>
                  <a:pt x="10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21"/>
          <p:cNvSpPr/>
          <p:nvPr/>
        </p:nvSpPr>
        <p:spPr>
          <a:xfrm>
            <a:off x="6664326" y="3265488"/>
            <a:ext cx="207963" cy="207963"/>
          </a:xfrm>
          <a:custGeom>
            <a:avLst/>
            <a:gdLst/>
            <a:ahLst/>
            <a:cxnLst/>
            <a:rect l="l" t="t" r="r" b="b"/>
            <a:pathLst>
              <a:path w="261" h="261" extrusionOk="0">
                <a:moveTo>
                  <a:pt x="261" y="131"/>
                </a:moveTo>
                <a:lnTo>
                  <a:pt x="261" y="131"/>
                </a:lnTo>
                <a:lnTo>
                  <a:pt x="261" y="145"/>
                </a:lnTo>
                <a:lnTo>
                  <a:pt x="259" y="157"/>
                </a:lnTo>
                <a:lnTo>
                  <a:pt x="256" y="170"/>
                </a:lnTo>
                <a:lnTo>
                  <a:pt x="251" y="182"/>
                </a:lnTo>
                <a:lnTo>
                  <a:pt x="245" y="193"/>
                </a:lnTo>
                <a:lnTo>
                  <a:pt x="240" y="203"/>
                </a:lnTo>
                <a:lnTo>
                  <a:pt x="231" y="214"/>
                </a:lnTo>
                <a:lnTo>
                  <a:pt x="223" y="223"/>
                </a:lnTo>
                <a:lnTo>
                  <a:pt x="214" y="232"/>
                </a:lnTo>
                <a:lnTo>
                  <a:pt x="204" y="239"/>
                </a:lnTo>
                <a:lnTo>
                  <a:pt x="193" y="246"/>
                </a:lnTo>
                <a:lnTo>
                  <a:pt x="182" y="252"/>
                </a:lnTo>
                <a:lnTo>
                  <a:pt x="169" y="255"/>
                </a:lnTo>
                <a:lnTo>
                  <a:pt x="158" y="259"/>
                </a:lnTo>
                <a:lnTo>
                  <a:pt x="144" y="261"/>
                </a:lnTo>
                <a:lnTo>
                  <a:pt x="131" y="261"/>
                </a:lnTo>
                <a:lnTo>
                  <a:pt x="131" y="261"/>
                </a:lnTo>
                <a:lnTo>
                  <a:pt x="117" y="261"/>
                </a:lnTo>
                <a:lnTo>
                  <a:pt x="105" y="259"/>
                </a:lnTo>
                <a:lnTo>
                  <a:pt x="92" y="255"/>
                </a:lnTo>
                <a:lnTo>
                  <a:pt x="79" y="252"/>
                </a:lnTo>
                <a:lnTo>
                  <a:pt x="69" y="246"/>
                </a:lnTo>
                <a:lnTo>
                  <a:pt x="58" y="239"/>
                </a:lnTo>
                <a:lnTo>
                  <a:pt x="47" y="232"/>
                </a:lnTo>
                <a:lnTo>
                  <a:pt x="38" y="223"/>
                </a:lnTo>
                <a:lnTo>
                  <a:pt x="30" y="214"/>
                </a:lnTo>
                <a:lnTo>
                  <a:pt x="22" y="203"/>
                </a:lnTo>
                <a:lnTo>
                  <a:pt x="16" y="193"/>
                </a:lnTo>
                <a:lnTo>
                  <a:pt x="10" y="182"/>
                </a:lnTo>
                <a:lnTo>
                  <a:pt x="6" y="170"/>
                </a:lnTo>
                <a:lnTo>
                  <a:pt x="2" y="157"/>
                </a:lnTo>
                <a:lnTo>
                  <a:pt x="1" y="145"/>
                </a:lnTo>
                <a:lnTo>
                  <a:pt x="0" y="131"/>
                </a:lnTo>
                <a:lnTo>
                  <a:pt x="0" y="131"/>
                </a:lnTo>
                <a:lnTo>
                  <a:pt x="1" y="117"/>
                </a:lnTo>
                <a:lnTo>
                  <a:pt x="2" y="104"/>
                </a:lnTo>
                <a:lnTo>
                  <a:pt x="6" y="92"/>
                </a:lnTo>
                <a:lnTo>
                  <a:pt x="10" y="80"/>
                </a:lnTo>
                <a:lnTo>
                  <a:pt x="16" y="69"/>
                </a:lnTo>
                <a:lnTo>
                  <a:pt x="22" y="57"/>
                </a:lnTo>
                <a:lnTo>
                  <a:pt x="30" y="48"/>
                </a:lnTo>
                <a:lnTo>
                  <a:pt x="38" y="39"/>
                </a:lnTo>
                <a:lnTo>
                  <a:pt x="47" y="29"/>
                </a:lnTo>
                <a:lnTo>
                  <a:pt x="58" y="23"/>
                </a:lnTo>
                <a:lnTo>
                  <a:pt x="69" y="16"/>
                </a:lnTo>
                <a:lnTo>
                  <a:pt x="79" y="10"/>
                </a:lnTo>
                <a:lnTo>
                  <a:pt x="92" y="5"/>
                </a:lnTo>
                <a:lnTo>
                  <a:pt x="105" y="3"/>
                </a:lnTo>
                <a:lnTo>
                  <a:pt x="117" y="1"/>
                </a:lnTo>
                <a:lnTo>
                  <a:pt x="131" y="0"/>
                </a:lnTo>
                <a:lnTo>
                  <a:pt x="131" y="0"/>
                </a:lnTo>
                <a:lnTo>
                  <a:pt x="144" y="1"/>
                </a:lnTo>
                <a:lnTo>
                  <a:pt x="158" y="3"/>
                </a:lnTo>
                <a:lnTo>
                  <a:pt x="169" y="5"/>
                </a:lnTo>
                <a:lnTo>
                  <a:pt x="182" y="10"/>
                </a:lnTo>
                <a:lnTo>
                  <a:pt x="193" y="16"/>
                </a:lnTo>
                <a:lnTo>
                  <a:pt x="204" y="23"/>
                </a:lnTo>
                <a:lnTo>
                  <a:pt x="214" y="29"/>
                </a:lnTo>
                <a:lnTo>
                  <a:pt x="223" y="39"/>
                </a:lnTo>
                <a:lnTo>
                  <a:pt x="231" y="48"/>
                </a:lnTo>
                <a:lnTo>
                  <a:pt x="240" y="57"/>
                </a:lnTo>
                <a:lnTo>
                  <a:pt x="245" y="69"/>
                </a:lnTo>
                <a:lnTo>
                  <a:pt x="251" y="80"/>
                </a:lnTo>
                <a:lnTo>
                  <a:pt x="256" y="92"/>
                </a:lnTo>
                <a:lnTo>
                  <a:pt x="259" y="104"/>
                </a:lnTo>
                <a:lnTo>
                  <a:pt x="261" y="117"/>
                </a:lnTo>
                <a:lnTo>
                  <a:pt x="261" y="131"/>
                </a:lnTo>
                <a:lnTo>
                  <a:pt x="261" y="1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21"/>
          <p:cNvSpPr/>
          <p:nvPr/>
        </p:nvSpPr>
        <p:spPr>
          <a:xfrm>
            <a:off x="6607176" y="3195638"/>
            <a:ext cx="165100" cy="177800"/>
          </a:xfrm>
          <a:custGeom>
            <a:avLst/>
            <a:gdLst/>
            <a:ahLst/>
            <a:cxnLst/>
            <a:rect l="l" t="t" r="r" b="b"/>
            <a:pathLst>
              <a:path w="209" h="223" extrusionOk="0">
                <a:moveTo>
                  <a:pt x="199" y="223"/>
                </a:moveTo>
                <a:lnTo>
                  <a:pt x="0" y="10"/>
                </a:lnTo>
                <a:lnTo>
                  <a:pt x="11" y="0"/>
                </a:lnTo>
                <a:lnTo>
                  <a:pt x="209" y="214"/>
                </a:lnTo>
                <a:lnTo>
                  <a:pt x="199" y="2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21"/>
          <p:cNvSpPr/>
          <p:nvPr/>
        </p:nvSpPr>
        <p:spPr>
          <a:xfrm>
            <a:off x="6592888" y="3327400"/>
            <a:ext cx="176213" cy="47625"/>
          </a:xfrm>
          <a:custGeom>
            <a:avLst/>
            <a:gdLst/>
            <a:ahLst/>
            <a:cxnLst/>
            <a:rect l="l" t="t" r="r" b="b"/>
            <a:pathLst>
              <a:path w="223" h="61" extrusionOk="0">
                <a:moveTo>
                  <a:pt x="220" y="61"/>
                </a:moveTo>
                <a:lnTo>
                  <a:pt x="0" y="14"/>
                </a:lnTo>
                <a:lnTo>
                  <a:pt x="3" y="0"/>
                </a:lnTo>
                <a:lnTo>
                  <a:pt x="223" y="47"/>
                </a:lnTo>
                <a:lnTo>
                  <a:pt x="220" y="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1"/>
          <p:cNvSpPr/>
          <p:nvPr/>
        </p:nvSpPr>
        <p:spPr>
          <a:xfrm>
            <a:off x="6578601" y="3365500"/>
            <a:ext cx="193675" cy="168275"/>
          </a:xfrm>
          <a:custGeom>
            <a:avLst/>
            <a:gdLst/>
            <a:ahLst/>
            <a:cxnLst/>
            <a:rect l="l" t="t" r="r" b="b"/>
            <a:pathLst>
              <a:path w="244" h="212" extrusionOk="0">
                <a:moveTo>
                  <a:pt x="9" y="212"/>
                </a:moveTo>
                <a:lnTo>
                  <a:pt x="0" y="201"/>
                </a:lnTo>
                <a:lnTo>
                  <a:pt x="235" y="0"/>
                </a:lnTo>
                <a:lnTo>
                  <a:pt x="244" y="12"/>
                </a:lnTo>
                <a:lnTo>
                  <a:pt x="9" y="2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21"/>
          <p:cNvSpPr/>
          <p:nvPr/>
        </p:nvSpPr>
        <p:spPr>
          <a:xfrm>
            <a:off x="6762751" y="3368675"/>
            <a:ext cx="90488" cy="196850"/>
          </a:xfrm>
          <a:custGeom>
            <a:avLst/>
            <a:gdLst/>
            <a:ahLst/>
            <a:cxnLst/>
            <a:rect l="l" t="t" r="r" b="b"/>
            <a:pathLst>
              <a:path w="113" h="248" extrusionOk="0">
                <a:moveTo>
                  <a:pt x="99" y="248"/>
                </a:moveTo>
                <a:lnTo>
                  <a:pt x="0" y="4"/>
                </a:lnTo>
                <a:lnTo>
                  <a:pt x="13" y="0"/>
                </a:lnTo>
                <a:lnTo>
                  <a:pt x="113" y="243"/>
                </a:lnTo>
                <a:lnTo>
                  <a:pt x="99" y="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21"/>
          <p:cNvSpPr/>
          <p:nvPr/>
        </p:nvSpPr>
        <p:spPr>
          <a:xfrm>
            <a:off x="6767513" y="3314700"/>
            <a:ext cx="284163" cy="60325"/>
          </a:xfrm>
          <a:custGeom>
            <a:avLst/>
            <a:gdLst/>
            <a:ahLst/>
            <a:cxnLst/>
            <a:rect l="l" t="t" r="r" b="b"/>
            <a:pathLst>
              <a:path w="358" h="77" extrusionOk="0">
                <a:moveTo>
                  <a:pt x="2" y="77"/>
                </a:moveTo>
                <a:lnTo>
                  <a:pt x="0" y="63"/>
                </a:lnTo>
                <a:lnTo>
                  <a:pt x="356" y="0"/>
                </a:lnTo>
                <a:lnTo>
                  <a:pt x="358" y="15"/>
                </a:lnTo>
                <a:lnTo>
                  <a:pt x="2" y="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21"/>
          <p:cNvSpPr/>
          <p:nvPr/>
        </p:nvSpPr>
        <p:spPr>
          <a:xfrm>
            <a:off x="6764338" y="3197225"/>
            <a:ext cx="130175" cy="158750"/>
          </a:xfrm>
          <a:custGeom>
            <a:avLst/>
            <a:gdLst/>
            <a:ahLst/>
            <a:cxnLst/>
            <a:rect l="l" t="t" r="r" b="b"/>
            <a:pathLst>
              <a:path w="164" h="199" extrusionOk="0">
                <a:moveTo>
                  <a:pt x="10" y="199"/>
                </a:moveTo>
                <a:lnTo>
                  <a:pt x="0" y="190"/>
                </a:lnTo>
                <a:lnTo>
                  <a:pt x="153" y="0"/>
                </a:lnTo>
                <a:lnTo>
                  <a:pt x="164" y="8"/>
                </a:lnTo>
                <a:lnTo>
                  <a:pt x="10" y="1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21"/>
          <p:cNvSpPr/>
          <p:nvPr/>
        </p:nvSpPr>
        <p:spPr>
          <a:xfrm>
            <a:off x="6694488" y="3370263"/>
            <a:ext cx="23813" cy="23813"/>
          </a:xfrm>
          <a:custGeom>
            <a:avLst/>
            <a:gdLst/>
            <a:ahLst/>
            <a:cxnLst/>
            <a:rect l="l" t="t" r="r" b="b"/>
            <a:pathLst>
              <a:path w="30" h="30" extrusionOk="0">
                <a:moveTo>
                  <a:pt x="30" y="15"/>
                </a:move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0" y="15"/>
                </a:lnTo>
                <a:lnTo>
                  <a:pt x="1" y="9"/>
                </a:lnTo>
                <a:lnTo>
                  <a:pt x="5" y="4"/>
                </a:lnTo>
                <a:lnTo>
                  <a:pt x="9" y="1"/>
                </a:lnTo>
                <a:lnTo>
                  <a:pt x="15" y="0"/>
                </a:lnTo>
                <a:lnTo>
                  <a:pt x="15" y="0"/>
                </a:lnTo>
                <a:lnTo>
                  <a:pt x="21" y="1"/>
                </a:lnTo>
                <a:lnTo>
                  <a:pt x="25" y="4"/>
                </a:lnTo>
                <a:lnTo>
                  <a:pt x="29" y="9"/>
                </a:lnTo>
                <a:lnTo>
                  <a:pt x="30" y="15"/>
                </a:lnTo>
                <a:lnTo>
                  <a:pt x="30" y="15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21"/>
          <p:cNvSpPr/>
          <p:nvPr/>
        </p:nvSpPr>
        <p:spPr>
          <a:xfrm>
            <a:off x="6708776" y="3413125"/>
            <a:ext cx="26988" cy="26988"/>
          </a:xfrm>
          <a:custGeom>
            <a:avLst/>
            <a:gdLst/>
            <a:ahLst/>
            <a:cxnLst/>
            <a:rect l="l" t="t" r="r" b="b"/>
            <a:pathLst>
              <a:path w="34" h="33" extrusionOk="0">
                <a:moveTo>
                  <a:pt x="34" y="17"/>
                </a:moveTo>
                <a:lnTo>
                  <a:pt x="34" y="17"/>
                </a:lnTo>
                <a:lnTo>
                  <a:pt x="33" y="23"/>
                </a:lnTo>
                <a:lnTo>
                  <a:pt x="29" y="29"/>
                </a:lnTo>
                <a:lnTo>
                  <a:pt x="23" y="32"/>
                </a:lnTo>
                <a:lnTo>
                  <a:pt x="18" y="33"/>
                </a:lnTo>
                <a:lnTo>
                  <a:pt x="18" y="33"/>
                </a:lnTo>
                <a:lnTo>
                  <a:pt x="11" y="32"/>
                </a:lnTo>
                <a:lnTo>
                  <a:pt x="5" y="29"/>
                </a:lnTo>
                <a:lnTo>
                  <a:pt x="2" y="23"/>
                </a:lnTo>
                <a:lnTo>
                  <a:pt x="0" y="17"/>
                </a:lnTo>
                <a:lnTo>
                  <a:pt x="0" y="17"/>
                </a:lnTo>
                <a:lnTo>
                  <a:pt x="2" y="10"/>
                </a:lnTo>
                <a:lnTo>
                  <a:pt x="5" y="5"/>
                </a:lnTo>
                <a:lnTo>
                  <a:pt x="11" y="1"/>
                </a:lnTo>
                <a:lnTo>
                  <a:pt x="18" y="0"/>
                </a:lnTo>
                <a:lnTo>
                  <a:pt x="18" y="0"/>
                </a:lnTo>
                <a:lnTo>
                  <a:pt x="23" y="1"/>
                </a:lnTo>
                <a:lnTo>
                  <a:pt x="29" y="5"/>
                </a:lnTo>
                <a:lnTo>
                  <a:pt x="33" y="10"/>
                </a:lnTo>
                <a:lnTo>
                  <a:pt x="34" y="17"/>
                </a:lnTo>
                <a:lnTo>
                  <a:pt x="34" y="17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21"/>
          <p:cNvSpPr/>
          <p:nvPr/>
        </p:nvSpPr>
        <p:spPr>
          <a:xfrm>
            <a:off x="6740526" y="3387725"/>
            <a:ext cx="15875" cy="15875"/>
          </a:xfrm>
          <a:custGeom>
            <a:avLst/>
            <a:gdLst/>
            <a:ahLst/>
            <a:cxnLst/>
            <a:rect l="l" t="t" r="r" b="b"/>
            <a:pathLst>
              <a:path w="19" h="20" extrusionOk="0">
                <a:moveTo>
                  <a:pt x="0" y="10"/>
                </a:moveTo>
                <a:lnTo>
                  <a:pt x="0" y="10"/>
                </a:lnTo>
                <a:lnTo>
                  <a:pt x="1" y="7"/>
                </a:lnTo>
                <a:lnTo>
                  <a:pt x="3" y="3"/>
                </a:lnTo>
                <a:lnTo>
                  <a:pt x="5" y="1"/>
                </a:lnTo>
                <a:lnTo>
                  <a:pt x="10" y="0"/>
                </a:lnTo>
                <a:lnTo>
                  <a:pt x="10" y="0"/>
                </a:lnTo>
                <a:lnTo>
                  <a:pt x="13" y="1"/>
                </a:lnTo>
                <a:lnTo>
                  <a:pt x="17" y="3"/>
                </a:lnTo>
                <a:lnTo>
                  <a:pt x="19" y="7"/>
                </a:lnTo>
                <a:lnTo>
                  <a:pt x="19" y="10"/>
                </a:lnTo>
                <a:lnTo>
                  <a:pt x="19" y="10"/>
                </a:lnTo>
                <a:lnTo>
                  <a:pt x="19" y="14"/>
                </a:lnTo>
                <a:lnTo>
                  <a:pt x="17" y="17"/>
                </a:lnTo>
                <a:lnTo>
                  <a:pt x="13" y="20"/>
                </a:lnTo>
                <a:lnTo>
                  <a:pt x="10" y="20"/>
                </a:lnTo>
                <a:lnTo>
                  <a:pt x="10" y="20"/>
                </a:lnTo>
                <a:lnTo>
                  <a:pt x="5" y="20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0" y="1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8" name="Google Shape;1478;p21"/>
          <p:cNvSpPr/>
          <p:nvPr/>
        </p:nvSpPr>
        <p:spPr>
          <a:xfrm>
            <a:off x="1588" y="0"/>
            <a:ext cx="9720262" cy="2552701"/>
          </a:xfrm>
          <a:custGeom>
            <a:avLst/>
            <a:gdLst/>
            <a:ahLst/>
            <a:cxnLst/>
            <a:rect l="l" t="t" r="r" b="b"/>
            <a:pathLst>
              <a:path w="11516" h="4401" extrusionOk="0">
                <a:moveTo>
                  <a:pt x="11516" y="0"/>
                </a:moveTo>
                <a:lnTo>
                  <a:pt x="11516" y="3894"/>
                </a:lnTo>
                <a:lnTo>
                  <a:pt x="0" y="4401"/>
                </a:lnTo>
                <a:lnTo>
                  <a:pt x="0" y="0"/>
                </a:lnTo>
                <a:lnTo>
                  <a:pt x="11516" y="0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21"/>
          <p:cNvSpPr txBox="1"/>
          <p:nvPr/>
        </p:nvSpPr>
        <p:spPr>
          <a:xfrm>
            <a:off x="4284149" y="1608376"/>
            <a:ext cx="404261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4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Microscope</a:t>
            </a:r>
            <a:endParaRPr sz="4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21"/>
          <p:cNvSpPr txBox="1"/>
          <p:nvPr/>
        </p:nvSpPr>
        <p:spPr>
          <a:xfrm>
            <a:off x="4284149" y="2387602"/>
            <a:ext cx="4032449" cy="452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A7D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2BA7DF"/>
                </a:solidFill>
                <a:latin typeface="Calibri"/>
                <a:ea typeface="Calibri"/>
                <a:cs typeface="Calibri"/>
                <a:sym typeface="Calibri"/>
              </a:rPr>
              <a:t>PowerPoint template</a:t>
            </a:r>
            <a:endParaRPr sz="1800" b="0" i="0" u="none" strike="noStrike" cap="none">
              <a:solidFill>
                <a:srgbClr val="2BA7D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1" name="Google Shape;1481;p21"/>
          <p:cNvGrpSpPr/>
          <p:nvPr/>
        </p:nvGrpSpPr>
        <p:grpSpPr>
          <a:xfrm>
            <a:off x="1188517" y="4099699"/>
            <a:ext cx="2023072" cy="901909"/>
            <a:chOff x="803640" y="3362835"/>
            <a:chExt cx="2059657" cy="858961"/>
          </a:xfrm>
        </p:grpSpPr>
        <p:sp>
          <p:nvSpPr>
            <p:cNvPr id="1482" name="Google Shape;1482;p21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1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4" name="Google Shape;1484;p21"/>
          <p:cNvGrpSpPr/>
          <p:nvPr/>
        </p:nvGrpSpPr>
        <p:grpSpPr>
          <a:xfrm>
            <a:off x="4006590" y="4099699"/>
            <a:ext cx="2023072" cy="901909"/>
            <a:chOff x="803640" y="3362835"/>
            <a:chExt cx="2059657" cy="858961"/>
          </a:xfrm>
        </p:grpSpPr>
        <p:sp>
          <p:nvSpPr>
            <p:cNvPr id="1485" name="Google Shape;1485;p21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1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7" name="Google Shape;1487;p21"/>
          <p:cNvGrpSpPr/>
          <p:nvPr/>
        </p:nvGrpSpPr>
        <p:grpSpPr>
          <a:xfrm>
            <a:off x="6797126" y="4099699"/>
            <a:ext cx="2023072" cy="901909"/>
            <a:chOff x="803640" y="3362835"/>
            <a:chExt cx="2059657" cy="858961"/>
          </a:xfrm>
        </p:grpSpPr>
        <p:sp>
          <p:nvSpPr>
            <p:cNvPr id="1488" name="Google Shape;1488;p21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1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BA7D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4" name="Google Shape;1494;p22"/>
          <p:cNvGrpSpPr/>
          <p:nvPr/>
        </p:nvGrpSpPr>
        <p:grpSpPr>
          <a:xfrm>
            <a:off x="396427" y="1267837"/>
            <a:ext cx="4794140" cy="3802222"/>
            <a:chOff x="3956126" y="539162"/>
            <a:chExt cx="6198528" cy="4916041"/>
          </a:xfrm>
        </p:grpSpPr>
        <p:grpSp>
          <p:nvGrpSpPr>
            <p:cNvPr id="1495" name="Google Shape;1495;p22"/>
            <p:cNvGrpSpPr/>
            <p:nvPr/>
          </p:nvGrpSpPr>
          <p:grpSpPr>
            <a:xfrm>
              <a:off x="3970353" y="539162"/>
              <a:ext cx="6184301" cy="1174221"/>
              <a:chOff x="4748009" y="1482095"/>
              <a:chExt cx="6184301" cy="1174221"/>
            </a:xfrm>
          </p:grpSpPr>
          <p:grpSp>
            <p:nvGrpSpPr>
              <p:cNvPr id="1496" name="Google Shape;1496;p22"/>
              <p:cNvGrpSpPr/>
              <p:nvPr/>
            </p:nvGrpSpPr>
            <p:grpSpPr>
              <a:xfrm>
                <a:off x="5840274" y="1482095"/>
                <a:ext cx="5092036" cy="1174221"/>
                <a:chOff x="6365620" y="1411925"/>
                <a:chExt cx="5092036" cy="1174221"/>
              </a:xfrm>
            </p:grpSpPr>
            <p:sp>
              <p:nvSpPr>
                <p:cNvPr id="1497" name="Google Shape;1497;p22"/>
                <p:cNvSpPr txBox="1"/>
                <p:nvPr/>
              </p:nvSpPr>
              <p:spPr>
                <a:xfrm>
                  <a:off x="6365620" y="1750480"/>
                  <a:ext cx="5092036" cy="8356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8" name="Google Shape;1498;p22"/>
                <p:cNvSpPr txBox="1"/>
                <p:nvPr/>
              </p:nvSpPr>
              <p:spPr>
                <a:xfrm>
                  <a:off x="6365621" y="1411925"/>
                  <a:ext cx="5092035" cy="4974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99" name="Google Shape;1499;p22"/>
              <p:cNvGrpSpPr/>
              <p:nvPr/>
            </p:nvGrpSpPr>
            <p:grpSpPr>
              <a:xfrm>
                <a:off x="4748009" y="1491808"/>
                <a:ext cx="958096" cy="780795"/>
                <a:chOff x="5326520" y="1449052"/>
                <a:chExt cx="958096" cy="780795"/>
              </a:xfrm>
            </p:grpSpPr>
            <p:sp>
              <p:nvSpPr>
                <p:cNvPr id="1500" name="Google Shape;1500;p22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1" name="Google Shape;1501;p22"/>
                <p:cNvSpPr txBox="1"/>
                <p:nvPr/>
              </p:nvSpPr>
              <p:spPr>
                <a:xfrm>
                  <a:off x="5326520" y="1473767"/>
                  <a:ext cx="958096" cy="7560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01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02" name="Google Shape;1502;p22"/>
            <p:cNvGrpSpPr/>
            <p:nvPr/>
          </p:nvGrpSpPr>
          <p:grpSpPr>
            <a:xfrm>
              <a:off x="3956126" y="1786436"/>
              <a:ext cx="6194516" cy="1174221"/>
              <a:chOff x="4737794" y="1482096"/>
              <a:chExt cx="6194516" cy="1174221"/>
            </a:xfrm>
          </p:grpSpPr>
          <p:grpSp>
            <p:nvGrpSpPr>
              <p:cNvPr id="1503" name="Google Shape;1503;p22"/>
              <p:cNvGrpSpPr/>
              <p:nvPr/>
            </p:nvGrpSpPr>
            <p:grpSpPr>
              <a:xfrm>
                <a:off x="5840274" y="1482096"/>
                <a:ext cx="5092036" cy="1174221"/>
                <a:chOff x="6365620" y="1411926"/>
                <a:chExt cx="5092036" cy="1174221"/>
              </a:xfrm>
            </p:grpSpPr>
            <p:sp>
              <p:nvSpPr>
                <p:cNvPr id="1504" name="Google Shape;1504;p22"/>
                <p:cNvSpPr txBox="1"/>
                <p:nvPr/>
              </p:nvSpPr>
              <p:spPr>
                <a:xfrm>
                  <a:off x="6365620" y="1750481"/>
                  <a:ext cx="5092036" cy="8356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5" name="Google Shape;1505;p22"/>
                <p:cNvSpPr txBox="1"/>
                <p:nvPr/>
              </p:nvSpPr>
              <p:spPr>
                <a:xfrm>
                  <a:off x="6365620" y="1411926"/>
                  <a:ext cx="5092036" cy="4974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6" name="Google Shape;1506;p22"/>
              <p:cNvGrpSpPr/>
              <p:nvPr/>
            </p:nvGrpSpPr>
            <p:grpSpPr>
              <a:xfrm>
                <a:off x="4737794" y="1491808"/>
                <a:ext cx="958095" cy="792815"/>
                <a:chOff x="5316305" y="1449052"/>
                <a:chExt cx="958095" cy="792815"/>
              </a:xfrm>
            </p:grpSpPr>
            <p:sp>
              <p:nvSpPr>
                <p:cNvPr id="1507" name="Google Shape;1507;p22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8" name="Google Shape;1508;p22"/>
                <p:cNvSpPr txBox="1"/>
                <p:nvPr/>
              </p:nvSpPr>
              <p:spPr>
                <a:xfrm>
                  <a:off x="5316305" y="1485788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02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09" name="Google Shape;1509;p22"/>
            <p:cNvGrpSpPr/>
            <p:nvPr/>
          </p:nvGrpSpPr>
          <p:grpSpPr>
            <a:xfrm>
              <a:off x="3956129" y="3033709"/>
              <a:ext cx="6190501" cy="1174221"/>
              <a:chOff x="4741809" y="1482096"/>
              <a:chExt cx="6190501" cy="1174221"/>
            </a:xfrm>
          </p:grpSpPr>
          <p:grpSp>
            <p:nvGrpSpPr>
              <p:cNvPr id="1510" name="Google Shape;1510;p22"/>
              <p:cNvGrpSpPr/>
              <p:nvPr/>
            </p:nvGrpSpPr>
            <p:grpSpPr>
              <a:xfrm>
                <a:off x="5840274" y="1482096"/>
                <a:ext cx="5092036" cy="1174221"/>
                <a:chOff x="6365620" y="1411926"/>
                <a:chExt cx="5092036" cy="1174221"/>
              </a:xfrm>
            </p:grpSpPr>
            <p:sp>
              <p:nvSpPr>
                <p:cNvPr id="1511" name="Google Shape;1511;p22"/>
                <p:cNvSpPr txBox="1"/>
                <p:nvPr/>
              </p:nvSpPr>
              <p:spPr>
                <a:xfrm>
                  <a:off x="6365620" y="1750481"/>
                  <a:ext cx="5092036" cy="8356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2" name="Google Shape;1512;p22"/>
                <p:cNvSpPr txBox="1"/>
                <p:nvPr/>
              </p:nvSpPr>
              <p:spPr>
                <a:xfrm>
                  <a:off x="6365620" y="1411926"/>
                  <a:ext cx="5092036" cy="4974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13" name="Google Shape;1513;p22"/>
              <p:cNvGrpSpPr/>
              <p:nvPr/>
            </p:nvGrpSpPr>
            <p:grpSpPr>
              <a:xfrm>
                <a:off x="4741809" y="1491808"/>
                <a:ext cx="958095" cy="809221"/>
                <a:chOff x="5320320" y="1449052"/>
                <a:chExt cx="958095" cy="809221"/>
              </a:xfrm>
            </p:grpSpPr>
            <p:sp>
              <p:nvSpPr>
                <p:cNvPr id="1514" name="Google Shape;1514;p22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5" name="Google Shape;1515;p22"/>
                <p:cNvSpPr txBox="1"/>
                <p:nvPr/>
              </p:nvSpPr>
              <p:spPr>
                <a:xfrm>
                  <a:off x="5320320" y="1502194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03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516" name="Google Shape;1516;p22"/>
            <p:cNvGrpSpPr/>
            <p:nvPr/>
          </p:nvGrpSpPr>
          <p:grpSpPr>
            <a:xfrm>
              <a:off x="3956128" y="4280982"/>
              <a:ext cx="6186490" cy="1174221"/>
              <a:chOff x="4745820" y="1482096"/>
              <a:chExt cx="6186490" cy="1174221"/>
            </a:xfrm>
          </p:grpSpPr>
          <p:grpSp>
            <p:nvGrpSpPr>
              <p:cNvPr id="1517" name="Google Shape;1517;p22"/>
              <p:cNvGrpSpPr/>
              <p:nvPr/>
            </p:nvGrpSpPr>
            <p:grpSpPr>
              <a:xfrm>
                <a:off x="5840274" y="1482096"/>
                <a:ext cx="5092036" cy="1174221"/>
                <a:chOff x="6365620" y="1411926"/>
                <a:chExt cx="5092036" cy="1174221"/>
              </a:xfrm>
            </p:grpSpPr>
            <p:sp>
              <p:nvSpPr>
                <p:cNvPr id="1518" name="Google Shape;1518;p22"/>
                <p:cNvSpPr txBox="1"/>
                <p:nvPr/>
              </p:nvSpPr>
              <p:spPr>
                <a:xfrm>
                  <a:off x="6365620" y="1750481"/>
                  <a:ext cx="5092036" cy="8356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9" name="Google Shape;1519;p22"/>
                <p:cNvSpPr txBox="1"/>
                <p:nvPr/>
              </p:nvSpPr>
              <p:spPr>
                <a:xfrm>
                  <a:off x="6365620" y="1411926"/>
                  <a:ext cx="5092036" cy="4974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rgbClr val="2C91D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rgbClr val="2C91D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20" name="Google Shape;1520;p22"/>
              <p:cNvGrpSpPr/>
              <p:nvPr/>
            </p:nvGrpSpPr>
            <p:grpSpPr>
              <a:xfrm>
                <a:off x="4745820" y="1491808"/>
                <a:ext cx="958095" cy="788325"/>
                <a:chOff x="5324331" y="1449052"/>
                <a:chExt cx="958095" cy="788325"/>
              </a:xfrm>
            </p:grpSpPr>
            <p:sp>
              <p:nvSpPr>
                <p:cNvPr id="1521" name="Google Shape;1521;p22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2" name="Google Shape;1522;p22"/>
                <p:cNvSpPr txBox="1"/>
                <p:nvPr/>
              </p:nvSpPr>
              <p:spPr>
                <a:xfrm>
                  <a:off x="5324331" y="1481298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04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523" name="Google Shape;1523;p22"/>
          <p:cNvSpPr txBox="1"/>
          <p:nvPr/>
        </p:nvSpPr>
        <p:spPr>
          <a:xfrm>
            <a:off x="-899715" y="9865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4" name="Google Shape;152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7955" y="1923825"/>
            <a:ext cx="4297500" cy="32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3"/>
          <p:cNvSpPr txBox="1"/>
          <p:nvPr/>
        </p:nvSpPr>
        <p:spPr>
          <a:xfrm>
            <a:off x="540445" y="2484313"/>
            <a:ext cx="39683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1530" name="Google Shape;1530;p23"/>
          <p:cNvSpPr txBox="1"/>
          <p:nvPr/>
        </p:nvSpPr>
        <p:spPr>
          <a:xfrm>
            <a:off x="330767" y="1453207"/>
            <a:ext cx="43877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3"/>
          <p:cNvSpPr txBox="1"/>
          <p:nvPr/>
        </p:nvSpPr>
        <p:spPr>
          <a:xfrm>
            <a:off x="-899715" y="67186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2" name="Google Shape;153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97" y="4788569"/>
            <a:ext cx="9505056" cy="612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1045" y="963270"/>
            <a:ext cx="3320735" cy="382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p24"/>
          <p:cNvGrpSpPr/>
          <p:nvPr/>
        </p:nvGrpSpPr>
        <p:grpSpPr>
          <a:xfrm>
            <a:off x="5780105" y="2523378"/>
            <a:ext cx="959878" cy="959878"/>
            <a:chOff x="6920031" y="3363156"/>
            <a:chExt cx="1338773" cy="1338773"/>
          </a:xfrm>
        </p:grpSpPr>
        <p:sp>
          <p:nvSpPr>
            <p:cNvPr id="1539" name="Google Shape;1539;p24"/>
            <p:cNvSpPr/>
            <p:nvPr/>
          </p:nvSpPr>
          <p:spPr>
            <a:xfrm>
              <a:off x="6920031" y="3363156"/>
              <a:ext cx="1338773" cy="1338773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540" name="Google Shape;1540;p24"/>
            <p:cNvGrpSpPr/>
            <p:nvPr/>
          </p:nvGrpSpPr>
          <p:grpSpPr>
            <a:xfrm>
              <a:off x="7357245" y="3796320"/>
              <a:ext cx="464344" cy="465138"/>
              <a:chOff x="7287419" y="3505994"/>
              <a:chExt cx="464344" cy="465138"/>
            </a:xfrm>
          </p:grpSpPr>
          <p:sp>
            <p:nvSpPr>
              <p:cNvPr id="1541" name="Google Shape;1541;p24"/>
              <p:cNvSpPr/>
              <p:nvPr/>
            </p:nvSpPr>
            <p:spPr>
              <a:xfrm>
                <a:off x="7287419" y="3549650"/>
                <a:ext cx="423069" cy="421482"/>
              </a:xfrm>
              <a:custGeom>
                <a:avLst/>
                <a:gdLst/>
                <a:ahLst/>
                <a:cxnLst/>
                <a:rect l="l" t="t" r="r" b="b"/>
                <a:pathLst>
                  <a:path w="21502" h="21600" extrusionOk="0">
                    <a:moveTo>
                      <a:pt x="19917" y="7880"/>
                    </a:moveTo>
                    <a:lnTo>
                      <a:pt x="18875" y="8932"/>
                    </a:lnTo>
                    <a:cubicBezTo>
                      <a:pt x="18730" y="9079"/>
                      <a:pt x="18497" y="9079"/>
                      <a:pt x="18353" y="8932"/>
                    </a:cubicBezTo>
                    <a:lnTo>
                      <a:pt x="17048" y="7617"/>
                    </a:lnTo>
                    <a:lnTo>
                      <a:pt x="15991" y="10290"/>
                    </a:lnTo>
                    <a:lnTo>
                      <a:pt x="16080" y="10064"/>
                    </a:lnTo>
                    <a:cubicBezTo>
                      <a:pt x="13859" y="7826"/>
                      <a:pt x="11601" y="7544"/>
                      <a:pt x="9565" y="7291"/>
                    </a:cubicBezTo>
                    <a:cubicBezTo>
                      <a:pt x="8910" y="7210"/>
                      <a:pt x="8276" y="7126"/>
                      <a:pt x="7652" y="6990"/>
                    </a:cubicBezTo>
                    <a:lnTo>
                      <a:pt x="13918" y="4456"/>
                    </a:lnTo>
                    <a:lnTo>
                      <a:pt x="12652" y="3179"/>
                    </a:lnTo>
                    <a:cubicBezTo>
                      <a:pt x="12508" y="3033"/>
                      <a:pt x="12508" y="2798"/>
                      <a:pt x="12652" y="2652"/>
                    </a:cubicBezTo>
                    <a:lnTo>
                      <a:pt x="13695" y="1598"/>
                    </a:lnTo>
                    <a:cubicBezTo>
                      <a:pt x="13840" y="1453"/>
                      <a:pt x="14073" y="1453"/>
                      <a:pt x="14217" y="1598"/>
                    </a:cubicBezTo>
                    <a:lnTo>
                      <a:pt x="19917" y="7353"/>
                    </a:lnTo>
                    <a:cubicBezTo>
                      <a:pt x="20062" y="7499"/>
                      <a:pt x="20062" y="7734"/>
                      <a:pt x="19917" y="7880"/>
                    </a:cubicBezTo>
                    <a:moveTo>
                      <a:pt x="12292" y="19639"/>
                    </a:moveTo>
                    <a:cubicBezTo>
                      <a:pt x="12200" y="19872"/>
                      <a:pt x="11999" y="20044"/>
                      <a:pt x="11756" y="20095"/>
                    </a:cubicBezTo>
                    <a:cubicBezTo>
                      <a:pt x="11700" y="20106"/>
                      <a:pt x="11643" y="20111"/>
                      <a:pt x="11587" y="20110"/>
                    </a:cubicBezTo>
                    <a:cubicBezTo>
                      <a:pt x="11400" y="20105"/>
                      <a:pt x="11219" y="20030"/>
                      <a:pt x="11084" y="19892"/>
                    </a:cubicBezTo>
                    <a:lnTo>
                      <a:pt x="1692" y="10517"/>
                    </a:lnTo>
                    <a:cubicBezTo>
                      <a:pt x="1519" y="10343"/>
                      <a:pt x="1443" y="10094"/>
                      <a:pt x="1488" y="9852"/>
                    </a:cubicBezTo>
                    <a:cubicBezTo>
                      <a:pt x="1533" y="9610"/>
                      <a:pt x="1695" y="9407"/>
                      <a:pt x="1917" y="9308"/>
                    </a:cubicBezTo>
                    <a:lnTo>
                      <a:pt x="6505" y="7453"/>
                    </a:lnTo>
                    <a:cubicBezTo>
                      <a:pt x="9597" y="8490"/>
                      <a:pt x="12689" y="7491"/>
                      <a:pt x="15781" y="10821"/>
                    </a:cubicBezTo>
                    <a:cubicBezTo>
                      <a:pt x="15781" y="10821"/>
                      <a:pt x="12292" y="19639"/>
                      <a:pt x="12292" y="19639"/>
                    </a:cubicBezTo>
                    <a:close/>
                    <a:moveTo>
                      <a:pt x="15260" y="545"/>
                    </a:moveTo>
                    <a:cubicBezTo>
                      <a:pt x="14912" y="193"/>
                      <a:pt x="14449" y="0"/>
                      <a:pt x="13956" y="0"/>
                    </a:cubicBezTo>
                    <a:cubicBezTo>
                      <a:pt x="13463" y="0"/>
                      <a:pt x="13000" y="193"/>
                      <a:pt x="12651" y="546"/>
                    </a:cubicBezTo>
                    <a:lnTo>
                      <a:pt x="11610" y="1598"/>
                    </a:lnTo>
                    <a:cubicBezTo>
                      <a:pt x="11261" y="1949"/>
                      <a:pt x="11068" y="2417"/>
                      <a:pt x="11068" y="2915"/>
                    </a:cubicBezTo>
                    <a:cubicBezTo>
                      <a:pt x="11068" y="3265"/>
                      <a:pt x="11164" y="3601"/>
                      <a:pt x="11342" y="3893"/>
                    </a:cubicBezTo>
                    <a:lnTo>
                      <a:pt x="1324" y="7944"/>
                    </a:lnTo>
                    <a:cubicBezTo>
                      <a:pt x="654" y="8241"/>
                      <a:pt x="173" y="8851"/>
                      <a:pt x="38" y="9575"/>
                    </a:cubicBezTo>
                    <a:cubicBezTo>
                      <a:pt x="-98" y="10302"/>
                      <a:pt x="130" y="11048"/>
                      <a:pt x="654" y="11576"/>
                    </a:cubicBezTo>
                    <a:lnTo>
                      <a:pt x="10041" y="20946"/>
                    </a:lnTo>
                    <a:cubicBezTo>
                      <a:pt x="10445" y="21354"/>
                      <a:pt x="10982" y="21586"/>
                      <a:pt x="11549" y="21599"/>
                    </a:cubicBezTo>
                    <a:cubicBezTo>
                      <a:pt x="11562" y="21599"/>
                      <a:pt x="11593" y="21599"/>
                      <a:pt x="11605" y="21599"/>
                    </a:cubicBezTo>
                    <a:cubicBezTo>
                      <a:pt x="11754" y="21599"/>
                      <a:pt x="11906" y="21584"/>
                      <a:pt x="12056" y="21553"/>
                    </a:cubicBezTo>
                    <a:cubicBezTo>
                      <a:pt x="12789" y="21399"/>
                      <a:pt x="13390" y="20888"/>
                      <a:pt x="13662" y="20191"/>
                    </a:cubicBezTo>
                    <a:lnTo>
                      <a:pt x="17604" y="10229"/>
                    </a:lnTo>
                    <a:cubicBezTo>
                      <a:pt x="17902" y="10426"/>
                      <a:pt x="18250" y="10532"/>
                      <a:pt x="18613" y="10532"/>
                    </a:cubicBezTo>
                    <a:cubicBezTo>
                      <a:pt x="19107" y="10532"/>
                      <a:pt x="19570" y="10338"/>
                      <a:pt x="19918" y="9986"/>
                    </a:cubicBezTo>
                    <a:lnTo>
                      <a:pt x="20957" y="8937"/>
                    </a:lnTo>
                    <a:cubicBezTo>
                      <a:pt x="21308" y="8585"/>
                      <a:pt x="21502" y="8116"/>
                      <a:pt x="21502" y="7617"/>
                    </a:cubicBezTo>
                    <a:cubicBezTo>
                      <a:pt x="21502" y="7117"/>
                      <a:pt x="21308" y="6648"/>
                      <a:pt x="20961" y="6300"/>
                    </a:cubicBezTo>
                    <a:cubicBezTo>
                      <a:pt x="20961" y="6300"/>
                      <a:pt x="15260" y="545"/>
                      <a:pt x="15260" y="54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42" name="Google Shape;1542;p24"/>
              <p:cNvSpPr/>
              <p:nvPr/>
            </p:nvSpPr>
            <p:spPr>
              <a:xfrm>
                <a:off x="7490619" y="3738563"/>
                <a:ext cx="72231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4320"/>
                    </a:moveTo>
                    <a:cubicBezTo>
                      <a:pt x="14381" y="4320"/>
                      <a:pt x="17279" y="7222"/>
                      <a:pt x="17279" y="10800"/>
                    </a:cubicBezTo>
                    <a:cubicBezTo>
                      <a:pt x="17279" y="14377"/>
                      <a:pt x="14381" y="17279"/>
                      <a:pt x="10800" y="17279"/>
                    </a:cubicBezTo>
                    <a:cubicBezTo>
                      <a:pt x="7218" y="17279"/>
                      <a:pt x="4319" y="14377"/>
                      <a:pt x="4319" y="10800"/>
                    </a:cubicBezTo>
                    <a:cubicBezTo>
                      <a:pt x="4319" y="7222"/>
                      <a:pt x="7218" y="4320"/>
                      <a:pt x="10800" y="4320"/>
                    </a:cubicBezTo>
                    <a:moveTo>
                      <a:pt x="10800" y="21599"/>
                    </a:moveTo>
                    <a:cubicBezTo>
                      <a:pt x="16752" y="21599"/>
                      <a:pt x="21600" y="16756"/>
                      <a:pt x="21600" y="10800"/>
                    </a:cubicBezTo>
                    <a:cubicBezTo>
                      <a:pt x="21600" y="4843"/>
                      <a:pt x="16752" y="0"/>
                      <a:pt x="10800" y="0"/>
                    </a:cubicBezTo>
                    <a:cubicBezTo>
                      <a:pt x="4847" y="0"/>
                      <a:pt x="0" y="4843"/>
                      <a:pt x="0" y="10800"/>
                    </a:cubicBezTo>
                    <a:cubicBezTo>
                      <a:pt x="0" y="16756"/>
                      <a:pt x="4847" y="21599"/>
                      <a:pt x="10800" y="2159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43" name="Google Shape;1543;p24"/>
              <p:cNvSpPr/>
              <p:nvPr/>
            </p:nvSpPr>
            <p:spPr>
              <a:xfrm>
                <a:off x="7679532" y="3505994"/>
                <a:ext cx="72231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17279"/>
                    </a:moveTo>
                    <a:cubicBezTo>
                      <a:pt x="7218" y="17279"/>
                      <a:pt x="4320" y="14377"/>
                      <a:pt x="4320" y="10800"/>
                    </a:cubicBezTo>
                    <a:cubicBezTo>
                      <a:pt x="4320" y="7222"/>
                      <a:pt x="7218" y="4320"/>
                      <a:pt x="10800" y="4320"/>
                    </a:cubicBezTo>
                    <a:cubicBezTo>
                      <a:pt x="14381" y="4320"/>
                      <a:pt x="17280" y="7222"/>
                      <a:pt x="17280" y="10800"/>
                    </a:cubicBezTo>
                    <a:cubicBezTo>
                      <a:pt x="17280" y="14377"/>
                      <a:pt x="14381" y="17279"/>
                      <a:pt x="10800" y="17279"/>
                    </a:cubicBezTo>
                    <a:moveTo>
                      <a:pt x="10800" y="0"/>
                    </a:moveTo>
                    <a:cubicBezTo>
                      <a:pt x="4847" y="0"/>
                      <a:pt x="0" y="4843"/>
                      <a:pt x="0" y="10800"/>
                    </a:cubicBezTo>
                    <a:cubicBezTo>
                      <a:pt x="0" y="16756"/>
                      <a:pt x="4847" y="21599"/>
                      <a:pt x="10800" y="21599"/>
                    </a:cubicBezTo>
                    <a:cubicBezTo>
                      <a:pt x="16752" y="21599"/>
                      <a:pt x="21600" y="16756"/>
                      <a:pt x="21600" y="10800"/>
                    </a:cubicBezTo>
                    <a:cubicBezTo>
                      <a:pt x="21600" y="4843"/>
                      <a:pt x="16752" y="0"/>
                      <a:pt x="108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44" name="Google Shape;1544;p24"/>
              <p:cNvSpPr/>
              <p:nvPr/>
            </p:nvSpPr>
            <p:spPr>
              <a:xfrm>
                <a:off x="7403307" y="3724275"/>
                <a:ext cx="57944" cy="579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5400"/>
                    </a:moveTo>
                    <a:cubicBezTo>
                      <a:pt x="13779" y="5400"/>
                      <a:pt x="16199" y="7815"/>
                      <a:pt x="16199" y="10800"/>
                    </a:cubicBezTo>
                    <a:cubicBezTo>
                      <a:pt x="16199" y="13784"/>
                      <a:pt x="13779" y="16200"/>
                      <a:pt x="10800" y="16200"/>
                    </a:cubicBezTo>
                    <a:cubicBezTo>
                      <a:pt x="7820" y="16200"/>
                      <a:pt x="5399" y="13784"/>
                      <a:pt x="5399" y="10800"/>
                    </a:cubicBezTo>
                    <a:cubicBezTo>
                      <a:pt x="5399" y="7815"/>
                      <a:pt x="7820" y="5400"/>
                      <a:pt x="10800" y="5400"/>
                    </a:cubicBezTo>
                    <a:moveTo>
                      <a:pt x="0" y="10800"/>
                    </a:moveTo>
                    <a:cubicBezTo>
                      <a:pt x="0" y="16753"/>
                      <a:pt x="4843" y="21599"/>
                      <a:pt x="10800" y="21599"/>
                    </a:cubicBezTo>
                    <a:cubicBezTo>
                      <a:pt x="16756" y="21599"/>
                      <a:pt x="21600" y="16753"/>
                      <a:pt x="21600" y="10800"/>
                    </a:cubicBezTo>
                    <a:cubicBezTo>
                      <a:pt x="21600" y="4846"/>
                      <a:pt x="16756" y="0"/>
                      <a:pt x="10800" y="0"/>
                    </a:cubicBezTo>
                    <a:cubicBezTo>
                      <a:pt x="4843" y="0"/>
                      <a:pt x="0" y="4846"/>
                      <a:pt x="0" y="1080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45" name="Google Shape;1545;p24"/>
              <p:cNvSpPr/>
              <p:nvPr/>
            </p:nvSpPr>
            <p:spPr>
              <a:xfrm>
                <a:off x="7461250" y="3825875"/>
                <a:ext cx="29369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21599"/>
                    </a:moveTo>
                    <a:cubicBezTo>
                      <a:pt x="16758" y="21599"/>
                      <a:pt x="21600" y="16769"/>
                      <a:pt x="21600" y="10800"/>
                    </a:cubicBezTo>
                    <a:cubicBezTo>
                      <a:pt x="21600" y="4830"/>
                      <a:pt x="16758" y="0"/>
                      <a:pt x="10800" y="0"/>
                    </a:cubicBezTo>
                    <a:cubicBezTo>
                      <a:pt x="4841" y="0"/>
                      <a:pt x="0" y="4830"/>
                      <a:pt x="0" y="10800"/>
                    </a:cubicBezTo>
                    <a:cubicBezTo>
                      <a:pt x="0" y="16769"/>
                      <a:pt x="4841" y="21599"/>
                      <a:pt x="10800" y="2159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46" name="Google Shape;1546;p24"/>
              <p:cNvSpPr/>
              <p:nvPr/>
            </p:nvSpPr>
            <p:spPr>
              <a:xfrm>
                <a:off x="7693819" y="3607594"/>
                <a:ext cx="28575" cy="293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4841" y="0"/>
                      <a:pt x="0" y="4830"/>
                      <a:pt x="0" y="10800"/>
                    </a:cubicBezTo>
                    <a:cubicBezTo>
                      <a:pt x="0" y="16769"/>
                      <a:pt x="4841" y="21599"/>
                      <a:pt x="10800" y="21599"/>
                    </a:cubicBezTo>
                    <a:cubicBezTo>
                      <a:pt x="16758" y="21599"/>
                      <a:pt x="21600" y="16769"/>
                      <a:pt x="21600" y="10800"/>
                    </a:cubicBezTo>
                    <a:cubicBezTo>
                      <a:pt x="21600" y="4830"/>
                      <a:pt x="16758" y="0"/>
                      <a:pt x="108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grpSp>
        <p:nvGrpSpPr>
          <p:cNvPr id="1547" name="Google Shape;1547;p24"/>
          <p:cNvGrpSpPr/>
          <p:nvPr/>
        </p:nvGrpSpPr>
        <p:grpSpPr>
          <a:xfrm>
            <a:off x="5189289" y="1952462"/>
            <a:ext cx="959878" cy="959878"/>
            <a:chOff x="6096000" y="2566881"/>
            <a:chExt cx="1338773" cy="1338773"/>
          </a:xfrm>
        </p:grpSpPr>
        <p:sp>
          <p:nvSpPr>
            <p:cNvPr id="1548" name="Google Shape;1548;p24"/>
            <p:cNvSpPr/>
            <p:nvPr/>
          </p:nvSpPr>
          <p:spPr>
            <a:xfrm>
              <a:off x="6096000" y="2566881"/>
              <a:ext cx="1338773" cy="1338773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549" name="Google Shape;1549;p24"/>
            <p:cNvGrpSpPr/>
            <p:nvPr/>
          </p:nvGrpSpPr>
          <p:grpSpPr>
            <a:xfrm>
              <a:off x="6551978" y="3004095"/>
              <a:ext cx="434975" cy="464344"/>
              <a:chOff x="9159875" y="1647825"/>
              <a:chExt cx="434975" cy="464344"/>
            </a:xfrm>
          </p:grpSpPr>
          <p:sp>
            <p:nvSpPr>
              <p:cNvPr id="1550" name="Google Shape;1550;p24"/>
              <p:cNvSpPr/>
              <p:nvPr/>
            </p:nvSpPr>
            <p:spPr>
              <a:xfrm>
                <a:off x="9159875" y="1647825"/>
                <a:ext cx="434975" cy="46434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0160" y="18900"/>
                    </a:moveTo>
                    <a:cubicBezTo>
                      <a:pt x="20160" y="19643"/>
                      <a:pt x="19513" y="20249"/>
                      <a:pt x="18720" y="20249"/>
                    </a:cubicBezTo>
                    <a:lnTo>
                      <a:pt x="2880" y="20249"/>
                    </a:lnTo>
                    <a:cubicBezTo>
                      <a:pt x="2086" y="20249"/>
                      <a:pt x="1440" y="19643"/>
                      <a:pt x="1440" y="18900"/>
                    </a:cubicBezTo>
                    <a:lnTo>
                      <a:pt x="1440" y="2700"/>
                    </a:lnTo>
                    <a:cubicBezTo>
                      <a:pt x="1440" y="1955"/>
                      <a:pt x="2086" y="1350"/>
                      <a:pt x="2880" y="1350"/>
                    </a:cubicBezTo>
                    <a:lnTo>
                      <a:pt x="18720" y="1350"/>
                    </a:lnTo>
                    <a:cubicBezTo>
                      <a:pt x="19513" y="1350"/>
                      <a:pt x="20160" y="1955"/>
                      <a:pt x="20160" y="2700"/>
                    </a:cubicBezTo>
                    <a:cubicBezTo>
                      <a:pt x="20160" y="2700"/>
                      <a:pt x="20160" y="18900"/>
                      <a:pt x="20160" y="18900"/>
                    </a:cubicBezTo>
                    <a:close/>
                    <a:moveTo>
                      <a:pt x="18720" y="0"/>
                    </a:moveTo>
                    <a:lnTo>
                      <a:pt x="2880" y="0"/>
                    </a:lnTo>
                    <a:cubicBezTo>
                      <a:pt x="1289" y="0"/>
                      <a:pt x="0" y="1208"/>
                      <a:pt x="0" y="2700"/>
                    </a:cubicBezTo>
                    <a:lnTo>
                      <a:pt x="0" y="18900"/>
                    </a:lnTo>
                    <a:cubicBezTo>
                      <a:pt x="0" y="20391"/>
                      <a:pt x="1289" y="21599"/>
                      <a:pt x="2880" y="21599"/>
                    </a:cubicBezTo>
                    <a:lnTo>
                      <a:pt x="18720" y="21599"/>
                    </a:lnTo>
                    <a:cubicBezTo>
                      <a:pt x="20310" y="21599"/>
                      <a:pt x="21599" y="20391"/>
                      <a:pt x="21599" y="18900"/>
                    </a:cubicBezTo>
                    <a:lnTo>
                      <a:pt x="21599" y="2700"/>
                    </a:lnTo>
                    <a:cubicBezTo>
                      <a:pt x="21599" y="1208"/>
                      <a:pt x="20310" y="0"/>
                      <a:pt x="1872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51" name="Google Shape;1551;p24"/>
              <p:cNvSpPr/>
              <p:nvPr/>
            </p:nvSpPr>
            <p:spPr>
              <a:xfrm>
                <a:off x="9217819" y="1705769"/>
                <a:ext cx="319088" cy="2905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7418" y="20519"/>
                    </a:moveTo>
                    <a:lnTo>
                      <a:pt x="14053" y="16248"/>
                    </a:lnTo>
                    <a:lnTo>
                      <a:pt x="16690" y="12959"/>
                    </a:lnTo>
                    <a:lnTo>
                      <a:pt x="20618" y="17689"/>
                    </a:lnTo>
                    <a:lnTo>
                      <a:pt x="20618" y="20519"/>
                    </a:lnTo>
                    <a:cubicBezTo>
                      <a:pt x="20618" y="20519"/>
                      <a:pt x="17418" y="20519"/>
                      <a:pt x="17418" y="20519"/>
                    </a:cubicBezTo>
                    <a:close/>
                    <a:moveTo>
                      <a:pt x="981" y="11446"/>
                    </a:moveTo>
                    <a:lnTo>
                      <a:pt x="4909" y="6479"/>
                    </a:lnTo>
                    <a:lnTo>
                      <a:pt x="12828" y="16353"/>
                    </a:lnTo>
                    <a:lnTo>
                      <a:pt x="13398" y="17064"/>
                    </a:lnTo>
                    <a:lnTo>
                      <a:pt x="16109" y="20519"/>
                    </a:lnTo>
                    <a:lnTo>
                      <a:pt x="981" y="20519"/>
                    </a:lnTo>
                    <a:cubicBezTo>
                      <a:pt x="981" y="20519"/>
                      <a:pt x="981" y="11446"/>
                      <a:pt x="981" y="11446"/>
                    </a:cubicBezTo>
                    <a:close/>
                    <a:moveTo>
                      <a:pt x="20618" y="1080"/>
                    </a:moveTo>
                    <a:lnTo>
                      <a:pt x="20618" y="16058"/>
                    </a:lnTo>
                    <a:lnTo>
                      <a:pt x="17427" y="12244"/>
                    </a:lnTo>
                    <a:cubicBezTo>
                      <a:pt x="17240" y="12012"/>
                      <a:pt x="16972" y="11879"/>
                      <a:pt x="16690" y="11879"/>
                    </a:cubicBezTo>
                    <a:cubicBezTo>
                      <a:pt x="16409" y="11879"/>
                      <a:pt x="16141" y="12012"/>
                      <a:pt x="15954" y="12244"/>
                    </a:cubicBezTo>
                    <a:lnTo>
                      <a:pt x="13399" y="15432"/>
                    </a:lnTo>
                    <a:lnTo>
                      <a:pt x="5645" y="5764"/>
                    </a:lnTo>
                    <a:cubicBezTo>
                      <a:pt x="5458" y="5532"/>
                      <a:pt x="5190" y="5400"/>
                      <a:pt x="4909" y="5400"/>
                    </a:cubicBezTo>
                    <a:cubicBezTo>
                      <a:pt x="4627" y="5400"/>
                      <a:pt x="4359" y="5532"/>
                      <a:pt x="4172" y="5764"/>
                    </a:cubicBezTo>
                    <a:lnTo>
                      <a:pt x="981" y="9812"/>
                    </a:lnTo>
                    <a:lnTo>
                      <a:pt x="981" y="1080"/>
                    </a:lnTo>
                    <a:cubicBezTo>
                      <a:pt x="981" y="1080"/>
                      <a:pt x="20618" y="1080"/>
                      <a:pt x="20618" y="1080"/>
                    </a:cubicBezTo>
                    <a:close/>
                    <a:moveTo>
                      <a:pt x="20618" y="0"/>
                    </a:moveTo>
                    <a:lnTo>
                      <a:pt x="981" y="0"/>
                    </a:lnTo>
                    <a:cubicBezTo>
                      <a:pt x="439" y="0"/>
                      <a:pt x="0" y="483"/>
                      <a:pt x="0" y="1080"/>
                    </a:cubicBezTo>
                    <a:lnTo>
                      <a:pt x="0" y="20519"/>
                    </a:lnTo>
                    <a:cubicBezTo>
                      <a:pt x="0" y="21116"/>
                      <a:pt x="439" y="21599"/>
                      <a:pt x="981" y="21599"/>
                    </a:cubicBezTo>
                    <a:lnTo>
                      <a:pt x="20618" y="21599"/>
                    </a:lnTo>
                    <a:cubicBezTo>
                      <a:pt x="21160" y="21599"/>
                      <a:pt x="21600" y="21116"/>
                      <a:pt x="21600" y="20519"/>
                    </a:cubicBezTo>
                    <a:lnTo>
                      <a:pt x="21600" y="1080"/>
                    </a:lnTo>
                    <a:cubicBezTo>
                      <a:pt x="21600" y="483"/>
                      <a:pt x="21160" y="0"/>
                      <a:pt x="20618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52" name="Google Shape;1552;p24"/>
              <p:cNvSpPr/>
              <p:nvPr/>
            </p:nvSpPr>
            <p:spPr>
              <a:xfrm>
                <a:off x="9391650" y="1749425"/>
                <a:ext cx="87313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3600"/>
                    </a:moveTo>
                    <a:cubicBezTo>
                      <a:pt x="14769" y="3600"/>
                      <a:pt x="17999" y="6827"/>
                      <a:pt x="17999" y="10800"/>
                    </a:cubicBezTo>
                    <a:cubicBezTo>
                      <a:pt x="17999" y="14769"/>
                      <a:pt x="14769" y="18000"/>
                      <a:pt x="10800" y="18000"/>
                    </a:cubicBezTo>
                    <a:cubicBezTo>
                      <a:pt x="6830" y="18000"/>
                      <a:pt x="3600" y="14769"/>
                      <a:pt x="3600" y="10800"/>
                    </a:cubicBezTo>
                    <a:cubicBezTo>
                      <a:pt x="3600" y="6827"/>
                      <a:pt x="6830" y="3600"/>
                      <a:pt x="10800" y="3600"/>
                    </a:cubicBezTo>
                    <a:moveTo>
                      <a:pt x="10800" y="21599"/>
                    </a:moveTo>
                    <a:cubicBezTo>
                      <a:pt x="16766" y="21599"/>
                      <a:pt x="21600" y="16762"/>
                      <a:pt x="21600" y="10800"/>
                    </a:cubicBezTo>
                    <a:cubicBezTo>
                      <a:pt x="21600" y="4833"/>
                      <a:pt x="16766" y="0"/>
                      <a:pt x="10800" y="0"/>
                    </a:cubicBezTo>
                    <a:cubicBezTo>
                      <a:pt x="4833" y="0"/>
                      <a:pt x="0" y="4833"/>
                      <a:pt x="0" y="10800"/>
                    </a:cubicBezTo>
                    <a:cubicBezTo>
                      <a:pt x="0" y="16762"/>
                      <a:pt x="4833" y="21599"/>
                      <a:pt x="10800" y="2159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grpSp>
        <p:nvGrpSpPr>
          <p:cNvPr id="1553" name="Google Shape;1553;p24"/>
          <p:cNvGrpSpPr/>
          <p:nvPr/>
        </p:nvGrpSpPr>
        <p:grpSpPr>
          <a:xfrm>
            <a:off x="3946150" y="1385829"/>
            <a:ext cx="1405358" cy="1405358"/>
            <a:chOff x="4362154" y="1776581"/>
            <a:chExt cx="1960098" cy="1960098"/>
          </a:xfrm>
        </p:grpSpPr>
        <p:sp>
          <p:nvSpPr>
            <p:cNvPr id="1554" name="Google Shape;1554;p24"/>
            <p:cNvSpPr/>
            <p:nvPr/>
          </p:nvSpPr>
          <p:spPr>
            <a:xfrm>
              <a:off x="4362154" y="1776581"/>
              <a:ext cx="1960098" cy="1960098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4899621" y="2488223"/>
              <a:ext cx="904951" cy="528990"/>
            </a:xfrm>
            <a:custGeom>
              <a:avLst/>
              <a:gdLst/>
              <a:ahLst/>
              <a:cxnLst/>
              <a:rect l="l" t="t" r="r" b="b"/>
              <a:pathLst>
                <a:path w="316" h="172" extrusionOk="0">
                  <a:moveTo>
                    <a:pt x="288" y="14"/>
                  </a:moveTo>
                  <a:cubicBezTo>
                    <a:pt x="232" y="27"/>
                    <a:pt x="232" y="27"/>
                    <a:pt x="232" y="27"/>
                  </a:cubicBezTo>
                  <a:cubicBezTo>
                    <a:pt x="233" y="31"/>
                    <a:pt x="233" y="31"/>
                    <a:pt x="233" y="31"/>
                  </a:cubicBezTo>
                  <a:cubicBezTo>
                    <a:pt x="228" y="22"/>
                    <a:pt x="221" y="20"/>
                    <a:pt x="221" y="20"/>
                  </a:cubicBezTo>
                  <a:cubicBezTo>
                    <a:pt x="178" y="7"/>
                    <a:pt x="178" y="7"/>
                    <a:pt x="178" y="7"/>
                  </a:cubicBezTo>
                  <a:cubicBezTo>
                    <a:pt x="173" y="5"/>
                    <a:pt x="165" y="7"/>
                    <a:pt x="157" y="10"/>
                  </a:cubicBezTo>
                  <a:cubicBezTo>
                    <a:pt x="156" y="9"/>
                    <a:pt x="156" y="9"/>
                    <a:pt x="156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87" y="10"/>
                    <a:pt x="84" y="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4" y="148"/>
                    <a:pt x="54" y="148"/>
                    <a:pt x="54" y="148"/>
                  </a:cubicBezTo>
                  <a:cubicBezTo>
                    <a:pt x="69" y="144"/>
                    <a:pt x="76" y="120"/>
                    <a:pt x="78" y="109"/>
                  </a:cubicBezTo>
                  <a:cubicBezTo>
                    <a:pt x="82" y="112"/>
                    <a:pt x="82" y="112"/>
                    <a:pt x="82" y="112"/>
                  </a:cubicBezTo>
                  <a:cubicBezTo>
                    <a:pt x="84" y="113"/>
                    <a:pt x="84" y="113"/>
                    <a:pt x="84" y="113"/>
                  </a:cubicBezTo>
                  <a:cubicBezTo>
                    <a:pt x="84" y="120"/>
                    <a:pt x="85" y="130"/>
                    <a:pt x="99" y="127"/>
                  </a:cubicBezTo>
                  <a:cubicBezTo>
                    <a:pt x="99" y="127"/>
                    <a:pt x="100" y="157"/>
                    <a:pt x="120" y="142"/>
                  </a:cubicBezTo>
                  <a:cubicBezTo>
                    <a:pt x="120" y="142"/>
                    <a:pt x="120" y="161"/>
                    <a:pt x="138" y="155"/>
                  </a:cubicBezTo>
                  <a:cubicBezTo>
                    <a:pt x="138" y="155"/>
                    <a:pt x="141" y="172"/>
                    <a:pt x="159" y="163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3" y="165"/>
                    <a:pt x="163" y="165"/>
                    <a:pt x="163" y="165"/>
                  </a:cubicBezTo>
                  <a:cubicBezTo>
                    <a:pt x="164" y="165"/>
                    <a:pt x="173" y="168"/>
                    <a:pt x="181" y="167"/>
                  </a:cubicBezTo>
                  <a:cubicBezTo>
                    <a:pt x="185" y="167"/>
                    <a:pt x="188" y="166"/>
                    <a:pt x="190" y="164"/>
                  </a:cubicBezTo>
                  <a:cubicBezTo>
                    <a:pt x="196" y="163"/>
                    <a:pt x="208" y="161"/>
                    <a:pt x="214" y="153"/>
                  </a:cubicBezTo>
                  <a:cubicBezTo>
                    <a:pt x="215" y="153"/>
                    <a:pt x="216" y="153"/>
                    <a:pt x="217" y="153"/>
                  </a:cubicBezTo>
                  <a:cubicBezTo>
                    <a:pt x="217" y="153"/>
                    <a:pt x="217" y="153"/>
                    <a:pt x="217" y="153"/>
                  </a:cubicBezTo>
                  <a:cubicBezTo>
                    <a:pt x="224" y="153"/>
                    <a:pt x="230" y="150"/>
                    <a:pt x="233" y="146"/>
                  </a:cubicBezTo>
                  <a:cubicBezTo>
                    <a:pt x="235" y="143"/>
                    <a:pt x="236" y="140"/>
                    <a:pt x="236" y="136"/>
                  </a:cubicBezTo>
                  <a:cubicBezTo>
                    <a:pt x="236" y="136"/>
                    <a:pt x="248" y="160"/>
                    <a:pt x="265" y="162"/>
                  </a:cubicBezTo>
                  <a:cubicBezTo>
                    <a:pt x="316" y="137"/>
                    <a:pt x="316" y="137"/>
                    <a:pt x="316" y="137"/>
                  </a:cubicBezTo>
                  <a:lnTo>
                    <a:pt x="288" y="14"/>
                  </a:lnTo>
                  <a:close/>
                  <a:moveTo>
                    <a:pt x="230" y="127"/>
                  </a:moveTo>
                  <a:cubicBezTo>
                    <a:pt x="225" y="129"/>
                    <a:pt x="225" y="129"/>
                    <a:pt x="225" y="129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6" y="137"/>
                    <a:pt x="225" y="139"/>
                    <a:pt x="225" y="139"/>
                  </a:cubicBezTo>
                  <a:cubicBezTo>
                    <a:pt x="223" y="141"/>
                    <a:pt x="220" y="142"/>
                    <a:pt x="216" y="142"/>
                  </a:cubicBezTo>
                  <a:cubicBezTo>
                    <a:pt x="216" y="142"/>
                    <a:pt x="216" y="142"/>
                    <a:pt x="216" y="142"/>
                  </a:cubicBezTo>
                  <a:cubicBezTo>
                    <a:pt x="214" y="143"/>
                    <a:pt x="212" y="142"/>
                    <a:pt x="211" y="142"/>
                  </a:cubicBezTo>
                  <a:cubicBezTo>
                    <a:pt x="207" y="142"/>
                    <a:pt x="207" y="142"/>
                    <a:pt x="207" y="142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4" y="150"/>
                    <a:pt x="196" y="153"/>
                    <a:pt x="189" y="153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4" y="155"/>
                    <a:pt x="184" y="155"/>
                    <a:pt x="184" y="155"/>
                  </a:cubicBezTo>
                  <a:cubicBezTo>
                    <a:pt x="183" y="156"/>
                    <a:pt x="182" y="156"/>
                    <a:pt x="180" y="156"/>
                  </a:cubicBezTo>
                  <a:cubicBezTo>
                    <a:pt x="175" y="157"/>
                    <a:pt x="169" y="155"/>
                    <a:pt x="167" y="155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6" y="144"/>
                    <a:pt x="154" y="140"/>
                    <a:pt x="149" y="140"/>
                  </a:cubicBezTo>
                  <a:cubicBezTo>
                    <a:pt x="149" y="140"/>
                    <a:pt x="147" y="116"/>
                    <a:pt x="130" y="128"/>
                  </a:cubicBezTo>
                  <a:cubicBezTo>
                    <a:pt x="130" y="128"/>
                    <a:pt x="125" y="108"/>
                    <a:pt x="109" y="117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71" y="90"/>
                    <a:pt x="71" y="90"/>
                    <a:pt x="71" y="90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7"/>
                    <a:pt x="90" y="26"/>
                    <a:pt x="91" y="21"/>
                  </a:cubicBezTo>
                  <a:cubicBezTo>
                    <a:pt x="91" y="21"/>
                    <a:pt x="93" y="20"/>
                    <a:pt x="93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4" y="22"/>
                    <a:pt x="132" y="24"/>
                    <a:pt x="132" y="24"/>
                  </a:cubicBezTo>
                  <a:cubicBezTo>
                    <a:pt x="125" y="30"/>
                    <a:pt x="122" y="60"/>
                    <a:pt x="122" y="60"/>
                  </a:cubicBezTo>
                  <a:cubicBezTo>
                    <a:pt x="119" y="67"/>
                    <a:pt x="127" y="72"/>
                    <a:pt x="127" y="72"/>
                  </a:cubicBezTo>
                  <a:cubicBezTo>
                    <a:pt x="140" y="81"/>
                    <a:pt x="154" y="47"/>
                    <a:pt x="154" y="47"/>
                  </a:cubicBezTo>
                  <a:cubicBezTo>
                    <a:pt x="161" y="41"/>
                    <a:pt x="172" y="45"/>
                    <a:pt x="185" y="54"/>
                  </a:cubicBezTo>
                  <a:cubicBezTo>
                    <a:pt x="206" y="76"/>
                    <a:pt x="232" y="102"/>
                    <a:pt x="239" y="111"/>
                  </a:cubicBezTo>
                  <a:cubicBezTo>
                    <a:pt x="241" y="114"/>
                    <a:pt x="242" y="117"/>
                    <a:pt x="241" y="119"/>
                  </a:cubicBezTo>
                  <a:cubicBezTo>
                    <a:pt x="240" y="123"/>
                    <a:pt x="233" y="126"/>
                    <a:pt x="230" y="1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72000" tIns="36000" rIns="72000" bIns="36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</p:grpSp>
      <p:grpSp>
        <p:nvGrpSpPr>
          <p:cNvPr id="1556" name="Google Shape;1556;p24"/>
          <p:cNvGrpSpPr/>
          <p:nvPr/>
        </p:nvGrpSpPr>
        <p:grpSpPr>
          <a:xfrm>
            <a:off x="5189290" y="3267043"/>
            <a:ext cx="1277597" cy="1277597"/>
            <a:chOff x="6096000" y="4400370"/>
            <a:chExt cx="1781907" cy="1781907"/>
          </a:xfrm>
        </p:grpSpPr>
        <p:sp>
          <p:nvSpPr>
            <p:cNvPr id="1557" name="Google Shape;1557;p24"/>
            <p:cNvSpPr/>
            <p:nvPr/>
          </p:nvSpPr>
          <p:spPr>
            <a:xfrm>
              <a:off x="6096000" y="4400370"/>
              <a:ext cx="1781907" cy="1781907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558" name="Google Shape;1558;p24"/>
            <p:cNvGrpSpPr/>
            <p:nvPr/>
          </p:nvGrpSpPr>
          <p:grpSpPr>
            <a:xfrm>
              <a:off x="6612822" y="4917650"/>
              <a:ext cx="632375" cy="747345"/>
              <a:chOff x="1325323" y="3586519"/>
              <a:chExt cx="632375" cy="747345"/>
            </a:xfrm>
          </p:grpSpPr>
          <p:sp>
            <p:nvSpPr>
              <p:cNvPr id="1559" name="Google Shape;1559;p24"/>
              <p:cNvSpPr/>
              <p:nvPr/>
            </p:nvSpPr>
            <p:spPr>
              <a:xfrm>
                <a:off x="1325323" y="3586519"/>
                <a:ext cx="632375" cy="747345"/>
              </a:xfrm>
              <a:custGeom>
                <a:avLst/>
                <a:gdLst/>
                <a:ahLst/>
                <a:cxnLst/>
                <a:rect l="l" t="t" r="r" b="b"/>
                <a:pathLst>
                  <a:path w="221" h="243" extrusionOk="0">
                    <a:moveTo>
                      <a:pt x="215" y="212"/>
                    </a:moveTo>
                    <a:cubicBezTo>
                      <a:pt x="174" y="157"/>
                      <a:pt x="174" y="157"/>
                      <a:pt x="174" y="157"/>
                    </a:cubicBezTo>
                    <a:cubicBezTo>
                      <a:pt x="204" y="124"/>
                      <a:pt x="206" y="73"/>
                      <a:pt x="179" y="37"/>
                    </a:cubicBezTo>
                    <a:cubicBezTo>
                      <a:pt x="161" y="13"/>
                      <a:pt x="134" y="0"/>
                      <a:pt x="105" y="0"/>
                    </a:cubicBezTo>
                    <a:cubicBezTo>
                      <a:pt x="85" y="0"/>
                      <a:pt x="65" y="7"/>
                      <a:pt x="49" y="19"/>
                    </a:cubicBezTo>
                    <a:cubicBezTo>
                      <a:pt x="8" y="51"/>
                      <a:pt x="0" y="110"/>
                      <a:pt x="31" y="151"/>
                    </a:cubicBezTo>
                    <a:cubicBezTo>
                      <a:pt x="49" y="174"/>
                      <a:pt x="76" y="188"/>
                      <a:pt x="105" y="188"/>
                    </a:cubicBezTo>
                    <a:cubicBezTo>
                      <a:pt x="118" y="188"/>
                      <a:pt x="131" y="185"/>
                      <a:pt x="143" y="180"/>
                    </a:cubicBezTo>
                    <a:cubicBezTo>
                      <a:pt x="185" y="235"/>
                      <a:pt x="185" y="235"/>
                      <a:pt x="185" y="235"/>
                    </a:cubicBezTo>
                    <a:cubicBezTo>
                      <a:pt x="189" y="240"/>
                      <a:pt x="194" y="243"/>
                      <a:pt x="200" y="243"/>
                    </a:cubicBezTo>
                    <a:cubicBezTo>
                      <a:pt x="200" y="243"/>
                      <a:pt x="200" y="243"/>
                      <a:pt x="200" y="243"/>
                    </a:cubicBezTo>
                    <a:cubicBezTo>
                      <a:pt x="204" y="243"/>
                      <a:pt x="208" y="241"/>
                      <a:pt x="211" y="239"/>
                    </a:cubicBezTo>
                    <a:cubicBezTo>
                      <a:pt x="220" y="232"/>
                      <a:pt x="221" y="220"/>
                      <a:pt x="215" y="212"/>
                    </a:cubicBezTo>
                    <a:close/>
                    <a:moveTo>
                      <a:pt x="144" y="146"/>
                    </a:moveTo>
                    <a:cubicBezTo>
                      <a:pt x="133" y="154"/>
                      <a:pt x="119" y="159"/>
                      <a:pt x="105" y="159"/>
                    </a:cubicBezTo>
                    <a:cubicBezTo>
                      <a:pt x="85" y="159"/>
                      <a:pt x="66" y="150"/>
                      <a:pt x="54" y="133"/>
                    </a:cubicBezTo>
                    <a:cubicBezTo>
                      <a:pt x="33" y="105"/>
                      <a:pt x="38" y="64"/>
                      <a:pt x="66" y="42"/>
                    </a:cubicBezTo>
                    <a:cubicBezTo>
                      <a:pt x="78" y="33"/>
                      <a:pt x="91" y="29"/>
                      <a:pt x="105" y="29"/>
                    </a:cubicBezTo>
                    <a:cubicBezTo>
                      <a:pt x="125" y="29"/>
                      <a:pt x="144" y="38"/>
                      <a:pt x="156" y="54"/>
                    </a:cubicBezTo>
                    <a:cubicBezTo>
                      <a:pt x="178" y="83"/>
                      <a:pt x="172" y="124"/>
                      <a:pt x="144" y="1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72000" tIns="36000" rIns="72000" bIns="360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60" name="Google Shape;1560;p24"/>
              <p:cNvSpPr/>
              <p:nvPr/>
            </p:nvSpPr>
            <p:spPr>
              <a:xfrm>
                <a:off x="1503405" y="3752885"/>
                <a:ext cx="248347" cy="223554"/>
              </a:xfrm>
              <a:custGeom>
                <a:avLst/>
                <a:gdLst/>
                <a:ahLst/>
                <a:cxnLst/>
                <a:rect l="l" t="t" r="r" b="b"/>
                <a:pathLst>
                  <a:path w="87" h="73" extrusionOk="0">
                    <a:moveTo>
                      <a:pt x="86" y="33"/>
                    </a:moveTo>
                    <a:cubicBezTo>
                      <a:pt x="45" y="1"/>
                      <a:pt x="45" y="1"/>
                      <a:pt x="45" y="1"/>
                    </a:cubicBezTo>
                    <a:cubicBezTo>
                      <a:pt x="44" y="0"/>
                      <a:pt x="41" y="0"/>
                      <a:pt x="40" y="1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0" y="34"/>
                      <a:pt x="0" y="35"/>
                      <a:pt x="1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73"/>
                      <a:pt x="8" y="73"/>
                      <a:pt x="8" y="73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2"/>
                      <a:pt x="32" y="72"/>
                      <a:pt x="32" y="72"/>
                    </a:cubicBezTo>
                    <a:cubicBezTo>
                      <a:pt x="32" y="55"/>
                      <a:pt x="32" y="55"/>
                      <a:pt x="32" y="55"/>
                    </a:cubicBezTo>
                    <a:cubicBezTo>
                      <a:pt x="32" y="55"/>
                      <a:pt x="32" y="42"/>
                      <a:pt x="41" y="42"/>
                    </a:cubicBezTo>
                    <a:cubicBezTo>
                      <a:pt x="51" y="42"/>
                      <a:pt x="52" y="54"/>
                      <a:pt x="52" y="54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77" y="73"/>
                      <a:pt x="77" y="73"/>
                      <a:pt x="77" y="73"/>
                    </a:cubicBezTo>
                    <a:cubicBezTo>
                      <a:pt x="77" y="35"/>
                      <a:pt x="77" y="35"/>
                      <a:pt x="77" y="35"/>
                    </a:cubicBezTo>
                    <a:cubicBezTo>
                      <a:pt x="85" y="35"/>
                      <a:pt x="85" y="35"/>
                      <a:pt x="85" y="35"/>
                    </a:cubicBezTo>
                    <a:cubicBezTo>
                      <a:pt x="87" y="35"/>
                      <a:pt x="87" y="34"/>
                      <a:pt x="86" y="3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72000" tIns="36000" rIns="72000" bIns="360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19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grpSp>
        <p:nvGrpSpPr>
          <p:cNvPr id="1561" name="Google Shape;1561;p24"/>
          <p:cNvGrpSpPr/>
          <p:nvPr/>
        </p:nvGrpSpPr>
        <p:grpSpPr>
          <a:xfrm>
            <a:off x="3638595" y="2505108"/>
            <a:ext cx="959878" cy="959878"/>
            <a:chOff x="3933196" y="3337676"/>
            <a:chExt cx="1338773" cy="1338773"/>
          </a:xfrm>
        </p:grpSpPr>
        <p:sp>
          <p:nvSpPr>
            <p:cNvPr id="1562" name="Google Shape;1562;p24"/>
            <p:cNvSpPr/>
            <p:nvPr/>
          </p:nvSpPr>
          <p:spPr>
            <a:xfrm>
              <a:off x="3933196" y="3337676"/>
              <a:ext cx="1338773" cy="1338773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563" name="Google Shape;1563;p24"/>
            <p:cNvGrpSpPr/>
            <p:nvPr/>
          </p:nvGrpSpPr>
          <p:grpSpPr>
            <a:xfrm>
              <a:off x="4370013" y="3811402"/>
              <a:ext cx="465138" cy="391319"/>
              <a:chOff x="5368132" y="2625725"/>
              <a:chExt cx="465138" cy="391319"/>
            </a:xfrm>
          </p:grpSpPr>
          <p:sp>
            <p:nvSpPr>
              <p:cNvPr id="1564" name="Google Shape;1564;p24"/>
              <p:cNvSpPr/>
              <p:nvPr/>
            </p:nvSpPr>
            <p:spPr>
              <a:xfrm>
                <a:off x="5484813" y="2727325"/>
                <a:ext cx="231775" cy="2317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948" y="16070"/>
                    </a:moveTo>
                    <a:cubicBezTo>
                      <a:pt x="14037" y="19468"/>
                      <a:pt x="8925" y="19859"/>
                      <a:pt x="5529" y="16948"/>
                    </a:cubicBezTo>
                    <a:cubicBezTo>
                      <a:pt x="2130" y="14038"/>
                      <a:pt x="1740" y="8924"/>
                      <a:pt x="4651" y="5527"/>
                    </a:cubicBezTo>
                    <a:cubicBezTo>
                      <a:pt x="7559" y="2131"/>
                      <a:pt x="12674" y="1740"/>
                      <a:pt x="16070" y="4650"/>
                    </a:cubicBezTo>
                    <a:cubicBezTo>
                      <a:pt x="19466" y="7560"/>
                      <a:pt x="19859" y="12673"/>
                      <a:pt x="16948" y="16070"/>
                    </a:cubicBezTo>
                    <a:moveTo>
                      <a:pt x="10800" y="0"/>
                    </a:moveTo>
                    <a:cubicBezTo>
                      <a:pt x="4833" y="0"/>
                      <a:pt x="0" y="4834"/>
                      <a:pt x="0" y="10800"/>
                    </a:cubicBezTo>
                    <a:cubicBezTo>
                      <a:pt x="0" y="16765"/>
                      <a:pt x="4833" y="21599"/>
                      <a:pt x="10800" y="21599"/>
                    </a:cubicBezTo>
                    <a:cubicBezTo>
                      <a:pt x="16764" y="21599"/>
                      <a:pt x="21600" y="16765"/>
                      <a:pt x="21600" y="10800"/>
                    </a:cubicBezTo>
                    <a:cubicBezTo>
                      <a:pt x="21600" y="483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65" name="Google Shape;1565;p24"/>
              <p:cNvSpPr/>
              <p:nvPr/>
            </p:nvSpPr>
            <p:spPr>
              <a:xfrm>
                <a:off x="5542757" y="2785269"/>
                <a:ext cx="65088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9200" y="0"/>
                    </a:moveTo>
                    <a:cubicBezTo>
                      <a:pt x="8596" y="0"/>
                      <a:pt x="0" y="8596"/>
                      <a:pt x="0" y="19195"/>
                    </a:cubicBezTo>
                    <a:lnTo>
                      <a:pt x="0" y="19199"/>
                    </a:lnTo>
                    <a:cubicBezTo>
                      <a:pt x="0" y="20524"/>
                      <a:pt x="1068" y="21599"/>
                      <a:pt x="2400" y="21599"/>
                    </a:cubicBezTo>
                    <a:cubicBezTo>
                      <a:pt x="3721" y="21599"/>
                      <a:pt x="4800" y="20524"/>
                      <a:pt x="4800" y="19199"/>
                    </a:cubicBezTo>
                    <a:lnTo>
                      <a:pt x="4800" y="19195"/>
                    </a:lnTo>
                    <a:cubicBezTo>
                      <a:pt x="4800" y="11247"/>
                      <a:pt x="11240" y="4799"/>
                      <a:pt x="19200" y="4799"/>
                    </a:cubicBezTo>
                    <a:cubicBezTo>
                      <a:pt x="20521" y="4799"/>
                      <a:pt x="21600" y="3724"/>
                      <a:pt x="21600" y="2399"/>
                    </a:cubicBezTo>
                    <a:cubicBezTo>
                      <a:pt x="21600" y="1075"/>
                      <a:pt x="20521" y="0"/>
                      <a:pt x="192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66" name="Google Shape;1566;p24"/>
              <p:cNvSpPr/>
              <p:nvPr/>
            </p:nvSpPr>
            <p:spPr>
              <a:xfrm>
                <a:off x="5368132" y="2625725"/>
                <a:ext cx="465138" cy="39131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0249" y="19199"/>
                    </a:moveTo>
                    <a:cubicBezTo>
                      <a:pt x="20249" y="19642"/>
                      <a:pt x="19948" y="19999"/>
                      <a:pt x="19575" y="19999"/>
                    </a:cubicBezTo>
                    <a:lnTo>
                      <a:pt x="2024" y="19999"/>
                    </a:lnTo>
                    <a:cubicBezTo>
                      <a:pt x="1651" y="19999"/>
                      <a:pt x="1349" y="19642"/>
                      <a:pt x="1349" y="19199"/>
                    </a:cubicBezTo>
                    <a:lnTo>
                      <a:pt x="1349" y="7200"/>
                    </a:lnTo>
                    <a:cubicBezTo>
                      <a:pt x="1349" y="6809"/>
                      <a:pt x="1588" y="6475"/>
                      <a:pt x="1914" y="6411"/>
                    </a:cubicBezTo>
                    <a:lnTo>
                      <a:pt x="5588" y="5684"/>
                    </a:lnTo>
                    <a:lnTo>
                      <a:pt x="6797" y="2103"/>
                    </a:lnTo>
                    <a:cubicBezTo>
                      <a:pt x="6900" y="1799"/>
                      <a:pt x="7148" y="1600"/>
                      <a:pt x="7424" y="1600"/>
                    </a:cubicBezTo>
                    <a:lnTo>
                      <a:pt x="14174" y="1600"/>
                    </a:lnTo>
                    <a:cubicBezTo>
                      <a:pt x="14450" y="1600"/>
                      <a:pt x="14698" y="1799"/>
                      <a:pt x="14801" y="2103"/>
                    </a:cubicBezTo>
                    <a:lnTo>
                      <a:pt x="16010" y="5684"/>
                    </a:lnTo>
                    <a:lnTo>
                      <a:pt x="19685" y="6411"/>
                    </a:lnTo>
                    <a:cubicBezTo>
                      <a:pt x="20011" y="6475"/>
                      <a:pt x="20249" y="6809"/>
                      <a:pt x="20249" y="7200"/>
                    </a:cubicBezTo>
                    <a:cubicBezTo>
                      <a:pt x="20249" y="7200"/>
                      <a:pt x="20249" y="19199"/>
                      <a:pt x="20249" y="19199"/>
                    </a:cubicBezTo>
                    <a:close/>
                    <a:moveTo>
                      <a:pt x="19907" y="4832"/>
                    </a:moveTo>
                    <a:lnTo>
                      <a:pt x="16981" y="4254"/>
                    </a:lnTo>
                    <a:lnTo>
                      <a:pt x="16054" y="1507"/>
                    </a:lnTo>
                    <a:cubicBezTo>
                      <a:pt x="15745" y="591"/>
                      <a:pt x="15006" y="0"/>
                      <a:pt x="14174" y="0"/>
                    </a:cubicBezTo>
                    <a:lnTo>
                      <a:pt x="7424" y="0"/>
                    </a:lnTo>
                    <a:cubicBezTo>
                      <a:pt x="6593" y="0"/>
                      <a:pt x="5854" y="591"/>
                      <a:pt x="5543" y="1509"/>
                    </a:cubicBezTo>
                    <a:lnTo>
                      <a:pt x="4618" y="4254"/>
                    </a:lnTo>
                    <a:lnTo>
                      <a:pt x="1692" y="4832"/>
                    </a:lnTo>
                    <a:cubicBezTo>
                      <a:pt x="711" y="5025"/>
                      <a:pt x="0" y="6020"/>
                      <a:pt x="0" y="7200"/>
                    </a:cubicBezTo>
                    <a:lnTo>
                      <a:pt x="0" y="19199"/>
                    </a:lnTo>
                    <a:cubicBezTo>
                      <a:pt x="0" y="20523"/>
                      <a:pt x="908" y="21600"/>
                      <a:pt x="2024" y="21600"/>
                    </a:cubicBezTo>
                    <a:lnTo>
                      <a:pt x="19575" y="21600"/>
                    </a:lnTo>
                    <a:cubicBezTo>
                      <a:pt x="20691" y="21600"/>
                      <a:pt x="21600" y="20523"/>
                      <a:pt x="21600" y="19199"/>
                    </a:cubicBezTo>
                    <a:lnTo>
                      <a:pt x="21600" y="7200"/>
                    </a:lnTo>
                    <a:cubicBezTo>
                      <a:pt x="21600" y="6020"/>
                      <a:pt x="20888" y="5025"/>
                      <a:pt x="19907" y="4832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grpSp>
        <p:nvGrpSpPr>
          <p:cNvPr id="1567" name="Google Shape;1567;p24"/>
          <p:cNvGrpSpPr/>
          <p:nvPr/>
        </p:nvGrpSpPr>
        <p:grpSpPr>
          <a:xfrm>
            <a:off x="3877301" y="3383156"/>
            <a:ext cx="721171" cy="721171"/>
            <a:chOff x="4266129" y="4562318"/>
            <a:chExt cx="1005840" cy="1005840"/>
          </a:xfrm>
        </p:grpSpPr>
        <p:sp>
          <p:nvSpPr>
            <p:cNvPr id="1568" name="Google Shape;1568;p24"/>
            <p:cNvSpPr/>
            <p:nvPr/>
          </p:nvSpPr>
          <p:spPr>
            <a:xfrm>
              <a:off x="4266129" y="4562318"/>
              <a:ext cx="1005840" cy="100584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19">
                <a:solidFill>
                  <a:srgbClr val="ED6846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endParaRPr>
            </a:p>
          </p:txBody>
        </p:sp>
        <p:grpSp>
          <p:nvGrpSpPr>
            <p:cNvPr id="1569" name="Google Shape;1569;p24"/>
            <p:cNvGrpSpPr/>
            <p:nvPr/>
          </p:nvGrpSpPr>
          <p:grpSpPr>
            <a:xfrm>
              <a:off x="4536877" y="4882511"/>
              <a:ext cx="464344" cy="362744"/>
              <a:chOff x="2581275" y="1710532"/>
              <a:chExt cx="464344" cy="362744"/>
            </a:xfrm>
          </p:grpSpPr>
          <p:sp>
            <p:nvSpPr>
              <p:cNvPr id="1570" name="Google Shape;1570;p24"/>
              <p:cNvSpPr/>
              <p:nvPr/>
            </p:nvSpPr>
            <p:spPr>
              <a:xfrm>
                <a:off x="2639219" y="1768475"/>
                <a:ext cx="290513" cy="235744"/>
              </a:xfrm>
              <a:custGeom>
                <a:avLst/>
                <a:gdLst/>
                <a:ahLst/>
                <a:cxnLst/>
                <a:rect l="l" t="t" r="r" b="b"/>
                <a:pathLst>
                  <a:path w="20848" h="21600" extrusionOk="0">
                    <a:moveTo>
                      <a:pt x="18728" y="19178"/>
                    </a:moveTo>
                    <a:cubicBezTo>
                      <a:pt x="13191" y="20631"/>
                      <a:pt x="7654" y="20631"/>
                      <a:pt x="2118" y="19178"/>
                    </a:cubicBezTo>
                    <a:cubicBezTo>
                      <a:pt x="678" y="13592"/>
                      <a:pt x="678" y="8008"/>
                      <a:pt x="2118" y="2421"/>
                    </a:cubicBezTo>
                    <a:cubicBezTo>
                      <a:pt x="7654" y="968"/>
                      <a:pt x="13191" y="968"/>
                      <a:pt x="18728" y="2421"/>
                    </a:cubicBezTo>
                    <a:cubicBezTo>
                      <a:pt x="20168" y="8008"/>
                      <a:pt x="20168" y="13592"/>
                      <a:pt x="18728" y="19178"/>
                    </a:cubicBezTo>
                    <a:moveTo>
                      <a:pt x="18938" y="1116"/>
                    </a:moveTo>
                    <a:cubicBezTo>
                      <a:pt x="16114" y="375"/>
                      <a:pt x="13249" y="0"/>
                      <a:pt x="10423" y="0"/>
                    </a:cubicBezTo>
                    <a:cubicBezTo>
                      <a:pt x="7597" y="0"/>
                      <a:pt x="4732" y="375"/>
                      <a:pt x="1908" y="1116"/>
                    </a:cubicBezTo>
                    <a:cubicBezTo>
                      <a:pt x="1543" y="1213"/>
                      <a:pt x="1244" y="1552"/>
                      <a:pt x="1127" y="2004"/>
                    </a:cubicBezTo>
                    <a:cubicBezTo>
                      <a:pt x="-376" y="7841"/>
                      <a:pt x="-376" y="13759"/>
                      <a:pt x="1127" y="19593"/>
                    </a:cubicBezTo>
                    <a:cubicBezTo>
                      <a:pt x="1244" y="20047"/>
                      <a:pt x="1543" y="20386"/>
                      <a:pt x="1908" y="20482"/>
                    </a:cubicBezTo>
                    <a:cubicBezTo>
                      <a:pt x="4732" y="21224"/>
                      <a:pt x="7597" y="21600"/>
                      <a:pt x="10423" y="21600"/>
                    </a:cubicBezTo>
                    <a:cubicBezTo>
                      <a:pt x="13249" y="21600"/>
                      <a:pt x="16114" y="21224"/>
                      <a:pt x="18938" y="20482"/>
                    </a:cubicBezTo>
                    <a:cubicBezTo>
                      <a:pt x="19303" y="20386"/>
                      <a:pt x="19602" y="20047"/>
                      <a:pt x="19719" y="19593"/>
                    </a:cubicBezTo>
                    <a:cubicBezTo>
                      <a:pt x="21223" y="13759"/>
                      <a:pt x="21223" y="7841"/>
                      <a:pt x="19719" y="2004"/>
                    </a:cubicBezTo>
                    <a:cubicBezTo>
                      <a:pt x="19602" y="1552"/>
                      <a:pt x="19303" y="1213"/>
                      <a:pt x="18938" y="1116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1" name="Google Shape;1571;p24"/>
              <p:cNvSpPr/>
              <p:nvPr/>
            </p:nvSpPr>
            <p:spPr>
              <a:xfrm>
                <a:off x="2581275" y="1710532"/>
                <a:ext cx="464344" cy="362744"/>
              </a:xfrm>
              <a:custGeom>
                <a:avLst/>
                <a:gdLst/>
                <a:ahLst/>
                <a:cxnLst/>
                <a:rect l="l" t="t" r="r" b="b"/>
                <a:pathLst>
                  <a:path w="21096" h="21600" extrusionOk="0">
                    <a:moveTo>
                      <a:pt x="19056" y="18331"/>
                    </a:moveTo>
                    <a:cubicBezTo>
                      <a:pt x="13383" y="19233"/>
                      <a:pt x="7711" y="19233"/>
                      <a:pt x="2038" y="18331"/>
                    </a:cubicBezTo>
                    <a:cubicBezTo>
                      <a:pt x="1074" y="13022"/>
                      <a:pt x="1074" y="7713"/>
                      <a:pt x="2038" y="2404"/>
                    </a:cubicBezTo>
                    <a:cubicBezTo>
                      <a:pt x="7711" y="1502"/>
                      <a:pt x="13383" y="1502"/>
                      <a:pt x="19056" y="2404"/>
                    </a:cubicBezTo>
                    <a:cubicBezTo>
                      <a:pt x="20021" y="7713"/>
                      <a:pt x="20021" y="13022"/>
                      <a:pt x="19056" y="18331"/>
                    </a:cubicBezTo>
                    <a:moveTo>
                      <a:pt x="20338" y="2005"/>
                    </a:moveTo>
                    <a:cubicBezTo>
                      <a:pt x="20211" y="1301"/>
                      <a:pt x="19762" y="776"/>
                      <a:pt x="19215" y="689"/>
                    </a:cubicBezTo>
                    <a:cubicBezTo>
                      <a:pt x="16339" y="232"/>
                      <a:pt x="13423" y="0"/>
                      <a:pt x="10547" y="0"/>
                    </a:cubicBezTo>
                    <a:cubicBezTo>
                      <a:pt x="7671" y="0"/>
                      <a:pt x="4755" y="232"/>
                      <a:pt x="1879" y="689"/>
                    </a:cubicBezTo>
                    <a:cubicBezTo>
                      <a:pt x="1332" y="776"/>
                      <a:pt x="883" y="1301"/>
                      <a:pt x="756" y="2005"/>
                    </a:cubicBezTo>
                    <a:cubicBezTo>
                      <a:pt x="-252" y="7553"/>
                      <a:pt x="-252" y="13181"/>
                      <a:pt x="756" y="18731"/>
                    </a:cubicBezTo>
                    <a:cubicBezTo>
                      <a:pt x="883" y="19434"/>
                      <a:pt x="1332" y="19959"/>
                      <a:pt x="1879" y="20046"/>
                    </a:cubicBezTo>
                    <a:cubicBezTo>
                      <a:pt x="3265" y="20266"/>
                      <a:pt x="4660" y="20429"/>
                      <a:pt x="6055" y="20544"/>
                    </a:cubicBezTo>
                    <a:cubicBezTo>
                      <a:pt x="5979" y="20606"/>
                      <a:pt x="5931" y="20670"/>
                      <a:pt x="5931" y="20735"/>
                    </a:cubicBezTo>
                    <a:cubicBezTo>
                      <a:pt x="5931" y="21213"/>
                      <a:pt x="7997" y="21599"/>
                      <a:pt x="10547" y="21599"/>
                    </a:cubicBezTo>
                    <a:cubicBezTo>
                      <a:pt x="13097" y="21599"/>
                      <a:pt x="15164" y="21213"/>
                      <a:pt x="15164" y="20735"/>
                    </a:cubicBezTo>
                    <a:cubicBezTo>
                      <a:pt x="15164" y="20670"/>
                      <a:pt x="15115" y="20606"/>
                      <a:pt x="15040" y="20544"/>
                    </a:cubicBezTo>
                    <a:cubicBezTo>
                      <a:pt x="16434" y="20429"/>
                      <a:pt x="17830" y="20266"/>
                      <a:pt x="19215" y="20046"/>
                    </a:cubicBezTo>
                    <a:cubicBezTo>
                      <a:pt x="19762" y="19959"/>
                      <a:pt x="20211" y="19434"/>
                      <a:pt x="20338" y="18731"/>
                    </a:cubicBezTo>
                    <a:cubicBezTo>
                      <a:pt x="21347" y="13181"/>
                      <a:pt x="21347" y="7553"/>
                      <a:pt x="20338" y="200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2" name="Google Shape;1572;p24"/>
              <p:cNvSpPr/>
              <p:nvPr/>
            </p:nvSpPr>
            <p:spPr>
              <a:xfrm>
                <a:off x="2944019" y="1783557"/>
                <a:ext cx="43656" cy="4286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800" y="7200"/>
                    </a:moveTo>
                    <a:cubicBezTo>
                      <a:pt x="12779" y="7200"/>
                      <a:pt x="14399" y="8820"/>
                      <a:pt x="14399" y="10800"/>
                    </a:cubicBezTo>
                    <a:cubicBezTo>
                      <a:pt x="14399" y="12779"/>
                      <a:pt x="12779" y="14400"/>
                      <a:pt x="10800" y="14400"/>
                    </a:cubicBezTo>
                    <a:cubicBezTo>
                      <a:pt x="8820" y="14400"/>
                      <a:pt x="7199" y="12779"/>
                      <a:pt x="7199" y="10800"/>
                    </a:cubicBezTo>
                    <a:cubicBezTo>
                      <a:pt x="7199" y="8820"/>
                      <a:pt x="8820" y="7200"/>
                      <a:pt x="10800" y="7200"/>
                    </a:cubicBezTo>
                    <a:moveTo>
                      <a:pt x="10800" y="21599"/>
                    </a:moveTo>
                    <a:cubicBezTo>
                      <a:pt x="16762" y="21599"/>
                      <a:pt x="21600" y="16762"/>
                      <a:pt x="21600" y="10800"/>
                    </a:cubicBezTo>
                    <a:cubicBezTo>
                      <a:pt x="21600" y="4837"/>
                      <a:pt x="16762" y="0"/>
                      <a:pt x="10800" y="0"/>
                    </a:cubicBezTo>
                    <a:cubicBezTo>
                      <a:pt x="4837" y="0"/>
                      <a:pt x="0" y="4837"/>
                      <a:pt x="0" y="10800"/>
                    </a:cubicBezTo>
                    <a:cubicBezTo>
                      <a:pt x="0" y="16762"/>
                      <a:pt x="4837" y="21599"/>
                      <a:pt x="10800" y="2159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3" name="Google Shape;1573;p24"/>
              <p:cNvSpPr/>
              <p:nvPr/>
            </p:nvSpPr>
            <p:spPr>
              <a:xfrm>
                <a:off x="2929732" y="1971675"/>
                <a:ext cx="57944" cy="1508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4" name="Google Shape;1574;p24"/>
              <p:cNvSpPr/>
              <p:nvPr/>
            </p:nvSpPr>
            <p:spPr>
              <a:xfrm>
                <a:off x="2944019" y="1928019"/>
                <a:ext cx="58738" cy="1508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5" name="Google Shape;1575;p24"/>
              <p:cNvSpPr/>
              <p:nvPr/>
            </p:nvSpPr>
            <p:spPr>
              <a:xfrm>
                <a:off x="2944019" y="1885157"/>
                <a:ext cx="58738" cy="14288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8899" y="0"/>
                    </a:moveTo>
                    <a:lnTo>
                      <a:pt x="2699" y="0"/>
                    </a:lnTo>
                    <a:cubicBezTo>
                      <a:pt x="1210" y="0"/>
                      <a:pt x="0" y="4841"/>
                      <a:pt x="0" y="10800"/>
                    </a:cubicBezTo>
                    <a:cubicBezTo>
                      <a:pt x="0" y="16758"/>
                      <a:pt x="1210" y="21599"/>
                      <a:pt x="2699" y="21599"/>
                    </a:cubicBezTo>
                    <a:lnTo>
                      <a:pt x="18899" y="21599"/>
                    </a:lnTo>
                    <a:cubicBezTo>
                      <a:pt x="20389" y="21599"/>
                      <a:pt x="21600" y="16758"/>
                      <a:pt x="21600" y="10800"/>
                    </a:cubicBezTo>
                    <a:cubicBezTo>
                      <a:pt x="21600" y="4841"/>
                      <a:pt x="20389" y="0"/>
                      <a:pt x="18899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  <p:sp>
            <p:nvSpPr>
              <p:cNvPr id="1576" name="Google Shape;1576;p24"/>
              <p:cNvSpPr/>
              <p:nvPr/>
            </p:nvSpPr>
            <p:spPr>
              <a:xfrm>
                <a:off x="2697957" y="1826419"/>
                <a:ext cx="865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21556" h="21547" extrusionOk="0">
                    <a:moveTo>
                      <a:pt x="19751" y="2"/>
                    </a:moveTo>
                    <a:lnTo>
                      <a:pt x="3200" y="1845"/>
                    </a:lnTo>
                    <a:cubicBezTo>
                      <a:pt x="2215" y="2010"/>
                      <a:pt x="1272" y="3284"/>
                      <a:pt x="1106" y="4676"/>
                    </a:cubicBezTo>
                    <a:lnTo>
                      <a:pt x="1" y="18986"/>
                    </a:lnTo>
                    <a:cubicBezTo>
                      <a:pt x="-44" y="20398"/>
                      <a:pt x="724" y="21547"/>
                      <a:pt x="1712" y="21547"/>
                    </a:cubicBezTo>
                    <a:cubicBezTo>
                      <a:pt x="2698" y="21547"/>
                      <a:pt x="3542" y="20398"/>
                      <a:pt x="3582" y="18978"/>
                    </a:cubicBezTo>
                    <a:lnTo>
                      <a:pt x="4185" y="9251"/>
                    </a:lnTo>
                    <a:cubicBezTo>
                      <a:pt x="4319" y="7849"/>
                      <a:pt x="5235" y="6592"/>
                      <a:pt x="6220" y="6447"/>
                    </a:cubicBezTo>
                    <a:lnTo>
                      <a:pt x="19751" y="5128"/>
                    </a:lnTo>
                    <a:cubicBezTo>
                      <a:pt x="20743" y="5078"/>
                      <a:pt x="21556" y="3884"/>
                      <a:pt x="21556" y="2467"/>
                    </a:cubicBezTo>
                    <a:cubicBezTo>
                      <a:pt x="21556" y="1055"/>
                      <a:pt x="20743" y="-53"/>
                      <a:pt x="19751" y="2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5000" tIns="15000" rIns="15000" bIns="150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80">
                  <a:solidFill>
                    <a:srgbClr val="ED6846"/>
                  </a:solidFill>
                  <a:latin typeface="Libre Franklin Medium"/>
                  <a:ea typeface="Libre Franklin Medium"/>
                  <a:cs typeface="Libre Franklin Medium"/>
                  <a:sym typeface="Libre Franklin Medium"/>
                </a:endParaRPr>
              </a:p>
            </p:txBody>
          </p:sp>
        </p:grpSp>
      </p:grpSp>
      <p:grpSp>
        <p:nvGrpSpPr>
          <p:cNvPr id="1577" name="Google Shape;1577;p24"/>
          <p:cNvGrpSpPr/>
          <p:nvPr/>
        </p:nvGrpSpPr>
        <p:grpSpPr>
          <a:xfrm>
            <a:off x="362909" y="1124466"/>
            <a:ext cx="1818889" cy="1391309"/>
            <a:chOff x="635324" y="1595142"/>
            <a:chExt cx="1732275" cy="1325056"/>
          </a:xfrm>
        </p:grpSpPr>
        <p:sp>
          <p:nvSpPr>
            <p:cNvPr id="1578" name="Google Shape;1578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79" name="Google Shape;1579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80" name="Google Shape;1580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1" name="Google Shape;1581;p24"/>
          <p:cNvGrpSpPr/>
          <p:nvPr/>
        </p:nvGrpSpPr>
        <p:grpSpPr>
          <a:xfrm>
            <a:off x="319446" y="2687501"/>
            <a:ext cx="1818889" cy="1391309"/>
            <a:chOff x="635324" y="1595142"/>
            <a:chExt cx="1732275" cy="1325056"/>
          </a:xfrm>
        </p:grpSpPr>
        <p:sp>
          <p:nvSpPr>
            <p:cNvPr id="1582" name="Google Shape;1582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83" name="Google Shape;1583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84" name="Google Shape;1584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5" name="Google Shape;1585;p24"/>
          <p:cNvGrpSpPr/>
          <p:nvPr/>
        </p:nvGrpSpPr>
        <p:grpSpPr>
          <a:xfrm>
            <a:off x="7623420" y="2598864"/>
            <a:ext cx="1818889" cy="1391309"/>
            <a:chOff x="635324" y="1595142"/>
            <a:chExt cx="1732275" cy="1325056"/>
          </a:xfrm>
        </p:grpSpPr>
        <p:sp>
          <p:nvSpPr>
            <p:cNvPr id="1586" name="Google Shape;1586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87" name="Google Shape;1587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88" name="Google Shape;1588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4"/>
          <p:cNvGrpSpPr/>
          <p:nvPr/>
        </p:nvGrpSpPr>
        <p:grpSpPr>
          <a:xfrm>
            <a:off x="7628994" y="1033865"/>
            <a:ext cx="1818889" cy="1391309"/>
            <a:chOff x="635324" y="1595142"/>
            <a:chExt cx="1732275" cy="1325056"/>
          </a:xfrm>
        </p:grpSpPr>
        <p:sp>
          <p:nvSpPr>
            <p:cNvPr id="1590" name="Google Shape;1590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591" name="Google Shape;1591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592" name="Google Shape;1592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3" name="Google Shape;1593;p24"/>
          <p:cNvSpPr txBox="1"/>
          <p:nvPr/>
        </p:nvSpPr>
        <p:spPr>
          <a:xfrm>
            <a:off x="-806259" y="1386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25"/>
          <p:cNvSpPr txBox="1">
            <a:spLocks noGrp="1"/>
          </p:cNvSpPr>
          <p:nvPr>
            <p:ph type="body" idx="4294967295"/>
          </p:nvPr>
        </p:nvSpPr>
        <p:spPr>
          <a:xfrm>
            <a:off x="540445" y="278726"/>
            <a:ext cx="97218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4400"/>
              <a:buChar char="•"/>
            </a:pPr>
            <a:r>
              <a:rPr lang="en-US" sz="4400">
                <a:solidFill>
                  <a:srgbClr val="1E4E79"/>
                </a:solidFill>
              </a:rPr>
              <a:t>Our Team Layout</a:t>
            </a:r>
            <a:endParaRPr sz="4400">
              <a:solidFill>
                <a:srgbClr val="1E4E79"/>
              </a:solidFill>
            </a:endParaRPr>
          </a:p>
        </p:txBody>
      </p:sp>
      <p:sp>
        <p:nvSpPr>
          <p:cNvPr id="1599" name="Google Shape;1599;p25"/>
          <p:cNvSpPr txBox="1">
            <a:spLocks noGrp="1"/>
          </p:cNvSpPr>
          <p:nvPr>
            <p:ph type="body" idx="4294967295"/>
          </p:nvPr>
        </p:nvSpPr>
        <p:spPr>
          <a:xfrm>
            <a:off x="540445" y="1082247"/>
            <a:ext cx="9721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>
                <a:solidFill>
                  <a:schemeClr val="lt1"/>
                </a:solidFill>
              </a:rPr>
              <a:t>Insert the title of your subtitle Here</a:t>
            </a:r>
            <a:endParaRPr/>
          </a:p>
        </p:txBody>
      </p:sp>
      <p:grpSp>
        <p:nvGrpSpPr>
          <p:cNvPr id="1600" name="Google Shape;1600;p25"/>
          <p:cNvGrpSpPr/>
          <p:nvPr/>
        </p:nvGrpSpPr>
        <p:grpSpPr>
          <a:xfrm>
            <a:off x="560371" y="3412958"/>
            <a:ext cx="1818889" cy="1391309"/>
            <a:chOff x="635324" y="1595142"/>
            <a:chExt cx="1732275" cy="1325056"/>
          </a:xfrm>
        </p:grpSpPr>
        <p:sp>
          <p:nvSpPr>
            <p:cNvPr id="1601" name="Google Shape;1601;p25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602" name="Google Shape;1602;p25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603" name="Google Shape;1603;p2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4" name="Google Shape;1604;p25"/>
          <p:cNvGrpSpPr/>
          <p:nvPr/>
        </p:nvGrpSpPr>
        <p:grpSpPr>
          <a:xfrm>
            <a:off x="7437404" y="3397260"/>
            <a:ext cx="1818889" cy="1391309"/>
            <a:chOff x="635324" y="1595142"/>
            <a:chExt cx="1732275" cy="1325056"/>
          </a:xfrm>
        </p:grpSpPr>
        <p:sp>
          <p:nvSpPr>
            <p:cNvPr id="1605" name="Google Shape;1605;p25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606" name="Google Shape;1606;p25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607" name="Google Shape;1607;p2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8" name="Google Shape;1608;p25"/>
          <p:cNvGrpSpPr/>
          <p:nvPr/>
        </p:nvGrpSpPr>
        <p:grpSpPr>
          <a:xfrm>
            <a:off x="5163793" y="3157043"/>
            <a:ext cx="1818889" cy="1391309"/>
            <a:chOff x="635324" y="1595142"/>
            <a:chExt cx="1732275" cy="1325056"/>
          </a:xfrm>
        </p:grpSpPr>
        <p:sp>
          <p:nvSpPr>
            <p:cNvPr id="1609" name="Google Shape;1609;p25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610" name="Google Shape;1610;p25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611" name="Google Shape;1611;p2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2" name="Google Shape;1612;p25"/>
          <p:cNvGrpSpPr/>
          <p:nvPr/>
        </p:nvGrpSpPr>
        <p:grpSpPr>
          <a:xfrm>
            <a:off x="2833982" y="3160153"/>
            <a:ext cx="1818889" cy="1391309"/>
            <a:chOff x="635324" y="1595142"/>
            <a:chExt cx="1732275" cy="1325056"/>
          </a:xfrm>
        </p:grpSpPr>
        <p:sp>
          <p:nvSpPr>
            <p:cNvPr id="1613" name="Google Shape;1613;p25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614" name="Google Shape;1614;p25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615" name="Google Shape;1615;p25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16" name="Google Shape;161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757" y="1891276"/>
            <a:ext cx="1376115" cy="1376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7" name="Google Shape;161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6459" y="2022233"/>
            <a:ext cx="1280778" cy="1280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8" name="Google Shape;161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94989" y="1554543"/>
            <a:ext cx="1485000" cy="14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9" name="Google Shape;1619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0724" y="1533162"/>
            <a:ext cx="1485000" cy="14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26"/>
          <p:cNvSpPr/>
          <p:nvPr/>
        </p:nvSpPr>
        <p:spPr>
          <a:xfrm>
            <a:off x="252413" y="190433"/>
            <a:ext cx="9217024" cy="4958176"/>
          </a:xfrm>
          <a:prstGeom prst="rect">
            <a:avLst/>
          </a:prstGeom>
          <a:solidFill>
            <a:schemeClr val="dk1">
              <a:alpha val="3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26"/>
          <p:cNvSpPr txBox="1"/>
          <p:nvPr/>
        </p:nvSpPr>
        <p:spPr>
          <a:xfrm>
            <a:off x="1164872" y="2307623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26"/>
          <p:cNvSpPr txBox="1"/>
          <p:nvPr/>
        </p:nvSpPr>
        <p:spPr>
          <a:xfrm>
            <a:off x="3252211" y="2300496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26"/>
          <p:cNvSpPr txBox="1"/>
          <p:nvPr/>
        </p:nvSpPr>
        <p:spPr>
          <a:xfrm>
            <a:off x="5196427" y="2300496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26"/>
          <p:cNvSpPr txBox="1"/>
          <p:nvPr/>
        </p:nvSpPr>
        <p:spPr>
          <a:xfrm>
            <a:off x="7237189" y="2300496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26"/>
          <p:cNvSpPr txBox="1"/>
          <p:nvPr/>
        </p:nvSpPr>
        <p:spPr>
          <a:xfrm>
            <a:off x="658008" y="3790318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630" name="Google Shape;1630;p26"/>
          <p:cNvSpPr txBox="1"/>
          <p:nvPr/>
        </p:nvSpPr>
        <p:spPr>
          <a:xfrm>
            <a:off x="659436" y="3130327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26"/>
          <p:cNvSpPr txBox="1"/>
          <p:nvPr/>
        </p:nvSpPr>
        <p:spPr>
          <a:xfrm>
            <a:off x="-781658" y="1904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27"/>
          <p:cNvSpPr txBox="1"/>
          <p:nvPr/>
        </p:nvSpPr>
        <p:spPr>
          <a:xfrm>
            <a:off x="942260" y="1563167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C91D0"/>
              </a:buClr>
              <a:buSzPts val="1400"/>
              <a:buFont typeface="Noto Sans Symbols"/>
              <a:buChar char="◆"/>
            </a:pPr>
            <a:r>
              <a:rPr lang="en-US" sz="1400" b="1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2C91D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27"/>
          <p:cNvSpPr txBox="1"/>
          <p:nvPr/>
        </p:nvSpPr>
        <p:spPr>
          <a:xfrm>
            <a:off x="1692574" y="3911475"/>
            <a:ext cx="31683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638" name="Google Shape;1638;p27"/>
          <p:cNvSpPr txBox="1"/>
          <p:nvPr/>
        </p:nvSpPr>
        <p:spPr>
          <a:xfrm>
            <a:off x="5262740" y="3909645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zing.</a:t>
            </a:r>
            <a:endParaRPr sz="1200">
              <a:solidFill>
                <a:srgbClr val="2C91D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27"/>
          <p:cNvSpPr txBox="1"/>
          <p:nvPr/>
        </p:nvSpPr>
        <p:spPr>
          <a:xfrm>
            <a:off x="-883899" y="18005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0" name="Google Shape;164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03449" y="1110263"/>
            <a:ext cx="4116769" cy="2729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28"/>
          <p:cNvSpPr/>
          <p:nvPr/>
        </p:nvSpPr>
        <p:spPr>
          <a:xfrm>
            <a:off x="2479966" y="2443562"/>
            <a:ext cx="1978945" cy="949928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7" name="Google Shape;1647;p28"/>
          <p:cNvGrpSpPr/>
          <p:nvPr/>
        </p:nvGrpSpPr>
        <p:grpSpPr>
          <a:xfrm>
            <a:off x="6535919" y="1293954"/>
            <a:ext cx="2819647" cy="856491"/>
            <a:chOff x="-475010" y="1129566"/>
            <a:chExt cx="3859356" cy="856491"/>
          </a:xfrm>
        </p:grpSpPr>
        <p:sp>
          <p:nvSpPr>
            <p:cNvPr id="1648" name="Google Shape;1648;p28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8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650" name="Google Shape;1650;p28"/>
          <p:cNvGrpSpPr/>
          <p:nvPr/>
        </p:nvGrpSpPr>
        <p:grpSpPr>
          <a:xfrm>
            <a:off x="8230" y="3023053"/>
            <a:ext cx="2364304" cy="1041157"/>
            <a:chOff x="-475010" y="1129566"/>
            <a:chExt cx="3859356" cy="1041157"/>
          </a:xfrm>
        </p:grpSpPr>
        <p:sp>
          <p:nvSpPr>
            <p:cNvPr id="1651" name="Google Shape;1651;p28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8"/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653" name="Google Shape;1653;p28"/>
          <p:cNvGrpSpPr/>
          <p:nvPr/>
        </p:nvGrpSpPr>
        <p:grpSpPr>
          <a:xfrm>
            <a:off x="248335" y="1376910"/>
            <a:ext cx="2809394" cy="856491"/>
            <a:chOff x="-475010" y="1129566"/>
            <a:chExt cx="3859356" cy="856491"/>
          </a:xfrm>
        </p:grpSpPr>
        <p:sp>
          <p:nvSpPr>
            <p:cNvPr id="1654" name="Google Shape;1654;p28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8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656" name="Google Shape;1656;p28"/>
          <p:cNvGrpSpPr/>
          <p:nvPr/>
        </p:nvGrpSpPr>
        <p:grpSpPr>
          <a:xfrm>
            <a:off x="2841711" y="2519926"/>
            <a:ext cx="1271984" cy="820427"/>
            <a:chOff x="3233964" y="1954419"/>
            <a:chExt cx="1410044" cy="1022536"/>
          </a:xfrm>
        </p:grpSpPr>
        <p:sp>
          <p:nvSpPr>
            <p:cNvPr id="1657" name="Google Shape;1657;p28"/>
            <p:cNvSpPr txBox="1"/>
            <p:nvPr/>
          </p:nvSpPr>
          <p:spPr>
            <a:xfrm>
              <a:off x="3233964" y="1954419"/>
              <a:ext cx="1400519" cy="345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8"/>
            <p:cNvSpPr txBox="1"/>
            <p:nvPr/>
          </p:nvSpPr>
          <p:spPr>
            <a:xfrm>
              <a:off x="3243489" y="2171403"/>
              <a:ext cx="1400519" cy="805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9" name="Google Shape;1659;p28"/>
          <p:cNvSpPr/>
          <p:nvPr/>
        </p:nvSpPr>
        <p:spPr>
          <a:xfrm>
            <a:off x="5148957" y="2443562"/>
            <a:ext cx="1977057" cy="949928"/>
          </a:xfrm>
          <a:prstGeom prst="rect">
            <a:avLst/>
          </a:prstGeom>
          <a:solidFill>
            <a:srgbClr val="2BA7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0" name="Google Shape;1660;p28"/>
          <p:cNvGrpSpPr/>
          <p:nvPr/>
        </p:nvGrpSpPr>
        <p:grpSpPr>
          <a:xfrm>
            <a:off x="5545986" y="2501215"/>
            <a:ext cx="1271984" cy="820427"/>
            <a:chOff x="3233964" y="1954419"/>
            <a:chExt cx="1410044" cy="1022536"/>
          </a:xfrm>
        </p:grpSpPr>
        <p:sp>
          <p:nvSpPr>
            <p:cNvPr id="1661" name="Google Shape;1661;p28"/>
            <p:cNvSpPr txBox="1"/>
            <p:nvPr/>
          </p:nvSpPr>
          <p:spPr>
            <a:xfrm>
              <a:off x="3233964" y="1954419"/>
              <a:ext cx="1400519" cy="345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8"/>
            <p:cNvSpPr txBox="1"/>
            <p:nvPr/>
          </p:nvSpPr>
          <p:spPr>
            <a:xfrm>
              <a:off x="3243489" y="2171403"/>
              <a:ext cx="1400519" cy="805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3" name="Google Shape;1663;p28"/>
          <p:cNvGrpSpPr/>
          <p:nvPr/>
        </p:nvGrpSpPr>
        <p:grpSpPr>
          <a:xfrm>
            <a:off x="7347847" y="3045726"/>
            <a:ext cx="2364304" cy="1041157"/>
            <a:chOff x="-475010" y="1129566"/>
            <a:chExt cx="3859356" cy="1041157"/>
          </a:xfrm>
        </p:grpSpPr>
        <p:sp>
          <p:nvSpPr>
            <p:cNvPr id="1664" name="Google Shape;1664;p28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8"/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666" name="Google Shape;1666;p28"/>
          <p:cNvSpPr txBox="1"/>
          <p:nvPr/>
        </p:nvSpPr>
        <p:spPr>
          <a:xfrm>
            <a:off x="-755699" y="28505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7" name="Google Shape;166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97" y="4768375"/>
            <a:ext cx="9505056" cy="612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p29"/>
          <p:cNvSpPr txBox="1">
            <a:spLocks noGrp="1"/>
          </p:cNvSpPr>
          <p:nvPr>
            <p:ph type="body" idx="4294967295"/>
          </p:nvPr>
        </p:nvSpPr>
        <p:spPr>
          <a:xfrm>
            <a:off x="396429" y="232378"/>
            <a:ext cx="5903913" cy="114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41E2A"/>
              </a:buClr>
              <a:buSzPts val="4800"/>
              <a:buNone/>
            </a:pPr>
            <a:r>
              <a:rPr lang="en-US" sz="4800" b="1">
                <a:solidFill>
                  <a:srgbClr val="141E2A"/>
                </a:solidFill>
              </a:rPr>
              <a:t>FREE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41E2A"/>
              </a:buClr>
              <a:buSzPts val="4800"/>
              <a:buNone/>
            </a:pPr>
            <a:r>
              <a:rPr lang="en-US" sz="4800" b="1">
                <a:solidFill>
                  <a:srgbClr val="141E2A"/>
                </a:solidFill>
              </a:rPr>
              <a:t>TEMPLATES</a:t>
            </a:r>
            <a:endParaRPr sz="4800" b="1">
              <a:solidFill>
                <a:srgbClr val="141E2A"/>
              </a:solidFill>
            </a:endParaRPr>
          </a:p>
        </p:txBody>
      </p:sp>
      <p:sp>
        <p:nvSpPr>
          <p:cNvPr id="1673" name="Google Shape;1673;p29"/>
          <p:cNvSpPr txBox="1"/>
          <p:nvPr/>
        </p:nvSpPr>
        <p:spPr>
          <a:xfrm>
            <a:off x="4730234" y="2860123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674" name="Google Shape;1674;p29"/>
          <p:cNvSpPr txBox="1"/>
          <p:nvPr/>
        </p:nvSpPr>
        <p:spPr>
          <a:xfrm>
            <a:off x="4708189" y="2412305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Google Shape;90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7893" y="4907425"/>
            <a:ext cx="9957370" cy="492826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3"/>
          <p:cNvSpPr txBox="1"/>
          <p:nvPr/>
        </p:nvSpPr>
        <p:spPr>
          <a:xfrm>
            <a:off x="6077266" y="2969521"/>
            <a:ext cx="292929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ED6846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907" name="Google Shape;907;p3"/>
          <p:cNvSpPr txBox="1"/>
          <p:nvPr/>
        </p:nvSpPr>
        <p:spPr>
          <a:xfrm>
            <a:off x="684461" y="540097"/>
            <a:ext cx="293708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908" name="Google Shape;908;p3"/>
          <p:cNvSpPr txBox="1"/>
          <p:nvPr/>
        </p:nvSpPr>
        <p:spPr>
          <a:xfrm>
            <a:off x="6086752" y="1548209"/>
            <a:ext cx="292929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70C0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pic>
        <p:nvPicPr>
          <p:cNvPr id="909" name="Google Shape;90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440" y="1646842"/>
            <a:ext cx="3752352" cy="373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30"/>
          <p:cNvSpPr txBox="1"/>
          <p:nvPr/>
        </p:nvSpPr>
        <p:spPr>
          <a:xfrm>
            <a:off x="324421" y="792077"/>
            <a:ext cx="1881813" cy="165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Calibri"/>
              <a:buNone/>
            </a:pPr>
            <a:r>
              <a:rPr lang="en-US" sz="3600" b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One Columns Text</a:t>
            </a:r>
            <a:endParaRPr sz="3600" b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81" name="Google Shape;1681;p30"/>
          <p:cNvGrpSpPr/>
          <p:nvPr/>
        </p:nvGrpSpPr>
        <p:grpSpPr>
          <a:xfrm>
            <a:off x="2391928" y="778404"/>
            <a:ext cx="4933384" cy="3507580"/>
            <a:chOff x="886442" y="1648957"/>
            <a:chExt cx="3397525" cy="5785906"/>
          </a:xfrm>
        </p:grpSpPr>
        <p:sp>
          <p:nvSpPr>
            <p:cNvPr id="1682" name="Google Shape;1682;p30"/>
            <p:cNvSpPr txBox="1"/>
            <p:nvPr/>
          </p:nvSpPr>
          <p:spPr>
            <a:xfrm>
              <a:off x="886442" y="1648957"/>
              <a:ext cx="3397525" cy="558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0"/>
            <p:cNvSpPr txBox="1"/>
            <p:nvPr/>
          </p:nvSpPr>
          <p:spPr>
            <a:xfrm>
              <a:off x="886442" y="2104109"/>
              <a:ext cx="3397525" cy="5330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impress your audience and add a unique zing and appeal to your Presentations. I hope and I believe that this Template will your Time, Money and Reputation. Get a modern PowerPoint  Presentation that is beautifully designed. </a:t>
              </a: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ur Presentations. I ur Time, Money and Reputation.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4" name="Google Shape;1684;p30"/>
          <p:cNvSpPr/>
          <p:nvPr/>
        </p:nvSpPr>
        <p:spPr>
          <a:xfrm>
            <a:off x="820181" y="468089"/>
            <a:ext cx="6753266" cy="3887875"/>
          </a:xfrm>
          <a:custGeom>
            <a:avLst/>
            <a:gdLst/>
            <a:ahLst/>
            <a:cxnLst/>
            <a:rect l="l" t="t" r="r" b="b"/>
            <a:pathLst>
              <a:path w="9688748" h="5577840" extrusionOk="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30"/>
          <p:cNvSpPr txBox="1"/>
          <p:nvPr/>
        </p:nvSpPr>
        <p:spPr>
          <a:xfrm>
            <a:off x="7813253" y="1506381"/>
            <a:ext cx="1566279" cy="261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  <a:endParaRPr/>
          </a:p>
        </p:txBody>
      </p:sp>
      <p:pic>
        <p:nvPicPr>
          <p:cNvPr id="1686" name="Google Shape;168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12" y="2986274"/>
            <a:ext cx="1941665" cy="2266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31"/>
          <p:cNvSpPr/>
          <p:nvPr/>
        </p:nvSpPr>
        <p:spPr>
          <a:xfrm>
            <a:off x="7052220" y="1116161"/>
            <a:ext cx="2346907" cy="3876271"/>
          </a:xfrm>
          <a:prstGeom prst="roundRect">
            <a:avLst>
              <a:gd name="adj" fmla="val 5126"/>
            </a:avLst>
          </a:prstGeom>
          <a:noFill/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31"/>
          <p:cNvSpPr/>
          <p:nvPr/>
        </p:nvSpPr>
        <p:spPr>
          <a:xfrm>
            <a:off x="3708797" y="1116161"/>
            <a:ext cx="2288247" cy="3876271"/>
          </a:xfrm>
          <a:prstGeom prst="roundRect">
            <a:avLst>
              <a:gd name="adj" fmla="val 5126"/>
            </a:avLst>
          </a:prstGeom>
          <a:noFill/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31"/>
          <p:cNvSpPr txBox="1"/>
          <p:nvPr/>
        </p:nvSpPr>
        <p:spPr>
          <a:xfrm>
            <a:off x="3933019" y="1386402"/>
            <a:ext cx="183980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ED6945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5" name="Google Shape;1695;p31"/>
          <p:cNvGrpSpPr/>
          <p:nvPr/>
        </p:nvGrpSpPr>
        <p:grpSpPr>
          <a:xfrm>
            <a:off x="7305773" y="1386404"/>
            <a:ext cx="1839802" cy="3396621"/>
            <a:chOff x="3651644" y="919838"/>
            <a:chExt cx="1975714" cy="4606133"/>
          </a:xfrm>
        </p:grpSpPr>
        <p:sp>
          <p:nvSpPr>
            <p:cNvPr id="1696" name="Google Shape;1696;p31"/>
            <p:cNvSpPr txBox="1"/>
            <p:nvPr/>
          </p:nvSpPr>
          <p:spPr>
            <a:xfrm>
              <a:off x="3651644" y="919838"/>
              <a:ext cx="1975714" cy="375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D694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ED694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1"/>
            <p:cNvSpPr txBox="1"/>
            <p:nvPr/>
          </p:nvSpPr>
          <p:spPr>
            <a:xfrm>
              <a:off x="3651644" y="1268761"/>
              <a:ext cx="1975714" cy="4257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and add a unique zing. I hope and I believe that is beautifully designed.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</a:t>
              </a: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8" name="Google Shape;1698;p31"/>
          <p:cNvSpPr txBox="1"/>
          <p:nvPr/>
        </p:nvSpPr>
        <p:spPr>
          <a:xfrm>
            <a:off x="887868" y="1082476"/>
            <a:ext cx="2053431" cy="1685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Two Columns Text</a:t>
            </a:r>
            <a:endParaRPr sz="4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31"/>
          <p:cNvSpPr txBox="1"/>
          <p:nvPr/>
        </p:nvSpPr>
        <p:spPr>
          <a:xfrm>
            <a:off x="956044" y="2807298"/>
            <a:ext cx="186970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700" name="Google Shape;1700;p31"/>
          <p:cNvSpPr txBox="1"/>
          <p:nvPr/>
        </p:nvSpPr>
        <p:spPr>
          <a:xfrm>
            <a:off x="3933019" y="1776603"/>
            <a:ext cx="1839802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and add a unique zing. I hope and I believe that is beautifully designed. 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1"/>
          <p:cNvSpPr/>
          <p:nvPr/>
        </p:nvSpPr>
        <p:spPr>
          <a:xfrm>
            <a:off x="1646443" y="182984"/>
            <a:ext cx="968427" cy="968427"/>
          </a:xfrm>
          <a:prstGeom prst="ellipse">
            <a:avLst/>
          </a:prstGeom>
          <a:solidFill>
            <a:srgbClr val="FCDE0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2" name="Google Shape;170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600749" y="0"/>
            <a:ext cx="2109690" cy="94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826" y="-35967"/>
            <a:ext cx="2130657" cy="9511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4" name="Google Shape;1704;p31"/>
          <p:cNvGrpSpPr/>
          <p:nvPr/>
        </p:nvGrpSpPr>
        <p:grpSpPr>
          <a:xfrm>
            <a:off x="754324" y="3677270"/>
            <a:ext cx="2512950" cy="1572885"/>
            <a:chOff x="658813" y="815975"/>
            <a:chExt cx="869950" cy="544512"/>
          </a:xfrm>
        </p:grpSpPr>
        <p:sp>
          <p:nvSpPr>
            <p:cNvPr id="1705" name="Google Shape;1705;p31"/>
            <p:cNvSpPr/>
            <p:nvPr/>
          </p:nvSpPr>
          <p:spPr>
            <a:xfrm>
              <a:off x="658813" y="815975"/>
              <a:ext cx="869950" cy="544512"/>
            </a:xfrm>
            <a:custGeom>
              <a:avLst/>
              <a:gdLst/>
              <a:ahLst/>
              <a:cxnLst/>
              <a:rect l="l" t="t" r="r" b="b"/>
              <a:pathLst>
                <a:path w="573" h="358" extrusionOk="0">
                  <a:moveTo>
                    <a:pt x="37" y="356"/>
                  </a:moveTo>
                  <a:cubicBezTo>
                    <a:pt x="8" y="358"/>
                    <a:pt x="5" y="356"/>
                    <a:pt x="4" y="328"/>
                  </a:cubicBezTo>
                  <a:cubicBezTo>
                    <a:pt x="0" y="277"/>
                    <a:pt x="10" y="232"/>
                    <a:pt x="53" y="198"/>
                  </a:cubicBezTo>
                  <a:cubicBezTo>
                    <a:pt x="73" y="182"/>
                    <a:pt x="91" y="163"/>
                    <a:pt x="100" y="136"/>
                  </a:cubicBezTo>
                  <a:cubicBezTo>
                    <a:pt x="122" y="152"/>
                    <a:pt x="123" y="175"/>
                    <a:pt x="125" y="198"/>
                  </a:cubicBezTo>
                  <a:cubicBezTo>
                    <a:pt x="132" y="189"/>
                    <a:pt x="132" y="189"/>
                    <a:pt x="133" y="182"/>
                  </a:cubicBezTo>
                  <a:cubicBezTo>
                    <a:pt x="137" y="138"/>
                    <a:pt x="156" y="102"/>
                    <a:pt x="189" y="73"/>
                  </a:cubicBezTo>
                  <a:cubicBezTo>
                    <a:pt x="211" y="53"/>
                    <a:pt x="235" y="32"/>
                    <a:pt x="246" y="0"/>
                  </a:cubicBezTo>
                  <a:cubicBezTo>
                    <a:pt x="262" y="35"/>
                    <a:pt x="278" y="67"/>
                    <a:pt x="280" y="103"/>
                  </a:cubicBezTo>
                  <a:cubicBezTo>
                    <a:pt x="281" y="109"/>
                    <a:pt x="281" y="118"/>
                    <a:pt x="286" y="119"/>
                  </a:cubicBezTo>
                  <a:cubicBezTo>
                    <a:pt x="294" y="122"/>
                    <a:pt x="296" y="113"/>
                    <a:pt x="300" y="108"/>
                  </a:cubicBezTo>
                  <a:cubicBezTo>
                    <a:pt x="309" y="98"/>
                    <a:pt x="315" y="86"/>
                    <a:pt x="328" y="75"/>
                  </a:cubicBezTo>
                  <a:cubicBezTo>
                    <a:pt x="321" y="101"/>
                    <a:pt x="323" y="123"/>
                    <a:pt x="327" y="145"/>
                  </a:cubicBezTo>
                  <a:cubicBezTo>
                    <a:pt x="331" y="166"/>
                    <a:pt x="323" y="186"/>
                    <a:pt x="324" y="207"/>
                  </a:cubicBezTo>
                  <a:cubicBezTo>
                    <a:pt x="325" y="213"/>
                    <a:pt x="323" y="222"/>
                    <a:pt x="330" y="224"/>
                  </a:cubicBezTo>
                  <a:cubicBezTo>
                    <a:pt x="339" y="227"/>
                    <a:pt x="342" y="218"/>
                    <a:pt x="347" y="213"/>
                  </a:cubicBezTo>
                  <a:cubicBezTo>
                    <a:pt x="348" y="211"/>
                    <a:pt x="349" y="209"/>
                    <a:pt x="350" y="208"/>
                  </a:cubicBezTo>
                  <a:cubicBezTo>
                    <a:pt x="362" y="156"/>
                    <a:pt x="400" y="116"/>
                    <a:pt x="412" y="64"/>
                  </a:cubicBezTo>
                  <a:cubicBezTo>
                    <a:pt x="413" y="62"/>
                    <a:pt x="413" y="59"/>
                    <a:pt x="419" y="58"/>
                  </a:cubicBezTo>
                  <a:cubicBezTo>
                    <a:pt x="422" y="93"/>
                    <a:pt x="446" y="114"/>
                    <a:pt x="470" y="137"/>
                  </a:cubicBezTo>
                  <a:cubicBezTo>
                    <a:pt x="488" y="155"/>
                    <a:pt x="492" y="179"/>
                    <a:pt x="496" y="203"/>
                  </a:cubicBezTo>
                  <a:cubicBezTo>
                    <a:pt x="498" y="215"/>
                    <a:pt x="499" y="227"/>
                    <a:pt x="505" y="239"/>
                  </a:cubicBezTo>
                  <a:cubicBezTo>
                    <a:pt x="515" y="235"/>
                    <a:pt x="517" y="224"/>
                    <a:pt x="526" y="218"/>
                  </a:cubicBezTo>
                  <a:cubicBezTo>
                    <a:pt x="539" y="233"/>
                    <a:pt x="549" y="250"/>
                    <a:pt x="558" y="268"/>
                  </a:cubicBezTo>
                  <a:cubicBezTo>
                    <a:pt x="573" y="295"/>
                    <a:pt x="566" y="322"/>
                    <a:pt x="558" y="349"/>
                  </a:cubicBezTo>
                  <a:cubicBezTo>
                    <a:pt x="556" y="355"/>
                    <a:pt x="552" y="357"/>
                    <a:pt x="546" y="357"/>
                  </a:cubicBezTo>
                  <a:cubicBezTo>
                    <a:pt x="535" y="357"/>
                    <a:pt x="523" y="356"/>
                    <a:pt x="512" y="356"/>
                  </a:cubicBezTo>
                  <a:cubicBezTo>
                    <a:pt x="503" y="352"/>
                    <a:pt x="504" y="345"/>
                    <a:pt x="505" y="338"/>
                  </a:cubicBezTo>
                  <a:cubicBezTo>
                    <a:pt x="506" y="332"/>
                    <a:pt x="507" y="327"/>
                    <a:pt x="507" y="322"/>
                  </a:cubicBezTo>
                  <a:cubicBezTo>
                    <a:pt x="508" y="301"/>
                    <a:pt x="506" y="299"/>
                    <a:pt x="487" y="308"/>
                  </a:cubicBezTo>
                  <a:cubicBezTo>
                    <a:pt x="474" y="314"/>
                    <a:pt x="468" y="309"/>
                    <a:pt x="467" y="296"/>
                  </a:cubicBezTo>
                  <a:cubicBezTo>
                    <a:pt x="467" y="260"/>
                    <a:pt x="456" y="228"/>
                    <a:pt x="431" y="201"/>
                  </a:cubicBezTo>
                  <a:cubicBezTo>
                    <a:pt x="425" y="196"/>
                    <a:pt x="422" y="188"/>
                    <a:pt x="420" y="178"/>
                  </a:cubicBezTo>
                  <a:cubicBezTo>
                    <a:pt x="412" y="189"/>
                    <a:pt x="408" y="199"/>
                    <a:pt x="405" y="210"/>
                  </a:cubicBezTo>
                  <a:cubicBezTo>
                    <a:pt x="394" y="251"/>
                    <a:pt x="359" y="272"/>
                    <a:pt x="330" y="298"/>
                  </a:cubicBezTo>
                  <a:cubicBezTo>
                    <a:pt x="320" y="307"/>
                    <a:pt x="315" y="298"/>
                    <a:pt x="316" y="289"/>
                  </a:cubicBezTo>
                  <a:cubicBezTo>
                    <a:pt x="319" y="252"/>
                    <a:pt x="301" y="222"/>
                    <a:pt x="290" y="189"/>
                  </a:cubicBezTo>
                  <a:cubicBezTo>
                    <a:pt x="286" y="179"/>
                    <a:pt x="281" y="178"/>
                    <a:pt x="272" y="183"/>
                  </a:cubicBezTo>
                  <a:cubicBezTo>
                    <a:pt x="240" y="200"/>
                    <a:pt x="240" y="200"/>
                    <a:pt x="234" y="164"/>
                  </a:cubicBezTo>
                  <a:cubicBezTo>
                    <a:pt x="231" y="151"/>
                    <a:pt x="226" y="139"/>
                    <a:pt x="219" y="122"/>
                  </a:cubicBezTo>
                  <a:cubicBezTo>
                    <a:pt x="205" y="140"/>
                    <a:pt x="190" y="155"/>
                    <a:pt x="185" y="174"/>
                  </a:cubicBezTo>
                  <a:cubicBezTo>
                    <a:pt x="173" y="217"/>
                    <a:pt x="149" y="251"/>
                    <a:pt x="120" y="283"/>
                  </a:cubicBezTo>
                  <a:cubicBezTo>
                    <a:pt x="117" y="286"/>
                    <a:pt x="114" y="290"/>
                    <a:pt x="109" y="290"/>
                  </a:cubicBezTo>
                  <a:cubicBezTo>
                    <a:pt x="102" y="290"/>
                    <a:pt x="101" y="284"/>
                    <a:pt x="99" y="279"/>
                  </a:cubicBezTo>
                  <a:cubicBezTo>
                    <a:pt x="97" y="271"/>
                    <a:pt x="95" y="262"/>
                    <a:pt x="90" y="253"/>
                  </a:cubicBezTo>
                  <a:cubicBezTo>
                    <a:pt x="71" y="279"/>
                    <a:pt x="54" y="305"/>
                    <a:pt x="50" y="337"/>
                  </a:cubicBezTo>
                  <a:cubicBezTo>
                    <a:pt x="49" y="346"/>
                    <a:pt x="48" y="354"/>
                    <a:pt x="37" y="356"/>
                  </a:cubicBezTo>
                  <a:close/>
                </a:path>
              </a:pathLst>
            </a:custGeom>
            <a:solidFill>
              <a:srgbClr val="EC68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1"/>
            <p:cNvSpPr/>
            <p:nvPr/>
          </p:nvSpPr>
          <p:spPr>
            <a:xfrm>
              <a:off x="714375" y="987425"/>
              <a:ext cx="725488" cy="369887"/>
            </a:xfrm>
            <a:custGeom>
              <a:avLst/>
              <a:gdLst/>
              <a:ahLst/>
              <a:cxnLst/>
              <a:rect l="l" t="t" r="r" b="b"/>
              <a:pathLst>
                <a:path w="477" h="243" extrusionOk="0">
                  <a:moveTo>
                    <a:pt x="0" y="243"/>
                  </a:moveTo>
                  <a:cubicBezTo>
                    <a:pt x="10" y="238"/>
                    <a:pt x="7" y="227"/>
                    <a:pt x="8" y="218"/>
                  </a:cubicBezTo>
                  <a:cubicBezTo>
                    <a:pt x="13" y="184"/>
                    <a:pt x="35" y="159"/>
                    <a:pt x="52" y="129"/>
                  </a:cubicBezTo>
                  <a:cubicBezTo>
                    <a:pt x="61" y="141"/>
                    <a:pt x="66" y="153"/>
                    <a:pt x="67" y="166"/>
                  </a:cubicBezTo>
                  <a:cubicBezTo>
                    <a:pt x="68" y="169"/>
                    <a:pt x="67" y="173"/>
                    <a:pt x="72" y="174"/>
                  </a:cubicBezTo>
                  <a:cubicBezTo>
                    <a:pt x="73" y="174"/>
                    <a:pt x="76" y="173"/>
                    <a:pt x="76" y="171"/>
                  </a:cubicBezTo>
                  <a:cubicBezTo>
                    <a:pt x="92" y="143"/>
                    <a:pt x="122" y="125"/>
                    <a:pt x="131" y="92"/>
                  </a:cubicBezTo>
                  <a:cubicBezTo>
                    <a:pt x="139" y="64"/>
                    <a:pt x="150" y="38"/>
                    <a:pt x="169" y="16"/>
                  </a:cubicBezTo>
                  <a:cubicBezTo>
                    <a:pt x="174" y="11"/>
                    <a:pt x="178" y="7"/>
                    <a:pt x="185" y="0"/>
                  </a:cubicBezTo>
                  <a:cubicBezTo>
                    <a:pt x="193" y="24"/>
                    <a:pt x="205" y="45"/>
                    <a:pt x="203" y="70"/>
                  </a:cubicBezTo>
                  <a:cubicBezTo>
                    <a:pt x="202" y="80"/>
                    <a:pt x="205" y="85"/>
                    <a:pt x="215" y="78"/>
                  </a:cubicBezTo>
                  <a:cubicBezTo>
                    <a:pt x="226" y="70"/>
                    <a:pt x="238" y="57"/>
                    <a:pt x="249" y="59"/>
                  </a:cubicBezTo>
                  <a:cubicBezTo>
                    <a:pt x="261" y="62"/>
                    <a:pt x="257" y="81"/>
                    <a:pt x="263" y="92"/>
                  </a:cubicBezTo>
                  <a:cubicBezTo>
                    <a:pt x="279" y="121"/>
                    <a:pt x="287" y="151"/>
                    <a:pt x="283" y="185"/>
                  </a:cubicBezTo>
                  <a:cubicBezTo>
                    <a:pt x="336" y="155"/>
                    <a:pt x="364" y="108"/>
                    <a:pt x="383" y="53"/>
                  </a:cubicBezTo>
                  <a:cubicBezTo>
                    <a:pt x="386" y="70"/>
                    <a:pt x="393" y="83"/>
                    <a:pt x="403" y="93"/>
                  </a:cubicBezTo>
                  <a:cubicBezTo>
                    <a:pt x="428" y="118"/>
                    <a:pt x="434" y="148"/>
                    <a:pt x="435" y="180"/>
                  </a:cubicBezTo>
                  <a:cubicBezTo>
                    <a:pt x="435" y="195"/>
                    <a:pt x="438" y="196"/>
                    <a:pt x="450" y="189"/>
                  </a:cubicBezTo>
                  <a:cubicBezTo>
                    <a:pt x="473" y="175"/>
                    <a:pt x="474" y="177"/>
                    <a:pt x="476" y="203"/>
                  </a:cubicBezTo>
                  <a:cubicBezTo>
                    <a:pt x="477" y="216"/>
                    <a:pt x="465" y="230"/>
                    <a:pt x="475" y="243"/>
                  </a:cubicBezTo>
                  <a:cubicBezTo>
                    <a:pt x="456" y="243"/>
                    <a:pt x="438" y="243"/>
                    <a:pt x="420" y="243"/>
                  </a:cubicBezTo>
                  <a:cubicBezTo>
                    <a:pt x="421" y="230"/>
                    <a:pt x="424" y="217"/>
                    <a:pt x="404" y="215"/>
                  </a:cubicBezTo>
                  <a:cubicBezTo>
                    <a:pt x="396" y="214"/>
                    <a:pt x="396" y="205"/>
                    <a:pt x="394" y="197"/>
                  </a:cubicBezTo>
                  <a:cubicBezTo>
                    <a:pt x="390" y="182"/>
                    <a:pt x="390" y="167"/>
                    <a:pt x="394" y="152"/>
                  </a:cubicBezTo>
                  <a:cubicBezTo>
                    <a:pt x="386" y="167"/>
                    <a:pt x="376" y="180"/>
                    <a:pt x="366" y="194"/>
                  </a:cubicBezTo>
                  <a:cubicBezTo>
                    <a:pt x="363" y="198"/>
                    <a:pt x="359" y="203"/>
                    <a:pt x="353" y="200"/>
                  </a:cubicBezTo>
                  <a:cubicBezTo>
                    <a:pt x="346" y="197"/>
                    <a:pt x="350" y="190"/>
                    <a:pt x="352" y="185"/>
                  </a:cubicBezTo>
                  <a:cubicBezTo>
                    <a:pt x="355" y="176"/>
                    <a:pt x="360" y="168"/>
                    <a:pt x="360" y="156"/>
                  </a:cubicBezTo>
                  <a:cubicBezTo>
                    <a:pt x="345" y="170"/>
                    <a:pt x="332" y="184"/>
                    <a:pt x="317" y="196"/>
                  </a:cubicBezTo>
                  <a:cubicBezTo>
                    <a:pt x="298" y="211"/>
                    <a:pt x="277" y="207"/>
                    <a:pt x="256" y="203"/>
                  </a:cubicBezTo>
                  <a:cubicBezTo>
                    <a:pt x="249" y="202"/>
                    <a:pt x="247" y="195"/>
                    <a:pt x="246" y="189"/>
                  </a:cubicBezTo>
                  <a:cubicBezTo>
                    <a:pt x="239" y="169"/>
                    <a:pt x="226" y="152"/>
                    <a:pt x="219" y="130"/>
                  </a:cubicBezTo>
                  <a:cubicBezTo>
                    <a:pt x="205" y="142"/>
                    <a:pt x="203" y="159"/>
                    <a:pt x="192" y="169"/>
                  </a:cubicBezTo>
                  <a:cubicBezTo>
                    <a:pt x="187" y="173"/>
                    <a:pt x="184" y="179"/>
                    <a:pt x="177" y="177"/>
                  </a:cubicBezTo>
                  <a:cubicBezTo>
                    <a:pt x="171" y="175"/>
                    <a:pt x="171" y="168"/>
                    <a:pt x="170" y="163"/>
                  </a:cubicBezTo>
                  <a:cubicBezTo>
                    <a:pt x="168" y="155"/>
                    <a:pt x="167" y="146"/>
                    <a:pt x="157" y="138"/>
                  </a:cubicBezTo>
                  <a:cubicBezTo>
                    <a:pt x="148" y="168"/>
                    <a:pt x="125" y="179"/>
                    <a:pt x="99" y="188"/>
                  </a:cubicBezTo>
                  <a:cubicBezTo>
                    <a:pt x="93" y="191"/>
                    <a:pt x="88" y="196"/>
                    <a:pt x="84" y="201"/>
                  </a:cubicBezTo>
                  <a:cubicBezTo>
                    <a:pt x="81" y="205"/>
                    <a:pt x="79" y="209"/>
                    <a:pt x="75" y="212"/>
                  </a:cubicBezTo>
                  <a:cubicBezTo>
                    <a:pt x="54" y="227"/>
                    <a:pt x="54" y="227"/>
                    <a:pt x="47" y="243"/>
                  </a:cubicBezTo>
                  <a:cubicBezTo>
                    <a:pt x="31" y="243"/>
                    <a:pt x="15" y="243"/>
                    <a:pt x="0" y="243"/>
                  </a:cubicBezTo>
                  <a:close/>
                </a:path>
              </a:pathLst>
            </a:custGeom>
            <a:solidFill>
              <a:srgbClr val="F499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1"/>
            <p:cNvSpPr/>
            <p:nvPr/>
          </p:nvSpPr>
          <p:spPr>
            <a:xfrm>
              <a:off x="785813" y="1173163"/>
              <a:ext cx="588963" cy="185737"/>
            </a:xfrm>
            <a:custGeom>
              <a:avLst/>
              <a:gdLst/>
              <a:ahLst/>
              <a:cxnLst/>
              <a:rect l="l" t="t" r="r" b="b"/>
              <a:pathLst>
                <a:path w="387" h="122" extrusionOk="0">
                  <a:moveTo>
                    <a:pt x="0" y="121"/>
                  </a:moveTo>
                  <a:cubicBezTo>
                    <a:pt x="0" y="109"/>
                    <a:pt x="0" y="97"/>
                    <a:pt x="0" y="81"/>
                  </a:cubicBezTo>
                  <a:cubicBezTo>
                    <a:pt x="17" y="96"/>
                    <a:pt x="26" y="90"/>
                    <a:pt x="33" y="76"/>
                  </a:cubicBezTo>
                  <a:cubicBezTo>
                    <a:pt x="37" y="69"/>
                    <a:pt x="43" y="63"/>
                    <a:pt x="50" y="61"/>
                  </a:cubicBezTo>
                  <a:cubicBezTo>
                    <a:pt x="80" y="54"/>
                    <a:pt x="100" y="37"/>
                    <a:pt x="110" y="5"/>
                  </a:cubicBezTo>
                  <a:cubicBezTo>
                    <a:pt x="124" y="20"/>
                    <a:pt x="129" y="34"/>
                    <a:pt x="129" y="53"/>
                  </a:cubicBezTo>
                  <a:cubicBezTo>
                    <a:pt x="146" y="42"/>
                    <a:pt x="154" y="26"/>
                    <a:pt x="161" y="10"/>
                  </a:cubicBezTo>
                  <a:cubicBezTo>
                    <a:pt x="163" y="5"/>
                    <a:pt x="166" y="0"/>
                    <a:pt x="172" y="0"/>
                  </a:cubicBezTo>
                  <a:cubicBezTo>
                    <a:pt x="178" y="0"/>
                    <a:pt x="177" y="7"/>
                    <a:pt x="178" y="11"/>
                  </a:cubicBezTo>
                  <a:cubicBezTo>
                    <a:pt x="184" y="33"/>
                    <a:pt x="200" y="50"/>
                    <a:pt x="206" y="72"/>
                  </a:cubicBezTo>
                  <a:cubicBezTo>
                    <a:pt x="208" y="83"/>
                    <a:pt x="249" y="83"/>
                    <a:pt x="262" y="74"/>
                  </a:cubicBezTo>
                  <a:cubicBezTo>
                    <a:pt x="272" y="66"/>
                    <a:pt x="282" y="58"/>
                    <a:pt x="291" y="49"/>
                  </a:cubicBezTo>
                  <a:cubicBezTo>
                    <a:pt x="299" y="41"/>
                    <a:pt x="307" y="32"/>
                    <a:pt x="318" y="19"/>
                  </a:cubicBezTo>
                  <a:cubicBezTo>
                    <a:pt x="323" y="44"/>
                    <a:pt x="309" y="59"/>
                    <a:pt x="307" y="76"/>
                  </a:cubicBezTo>
                  <a:cubicBezTo>
                    <a:pt x="323" y="58"/>
                    <a:pt x="337" y="39"/>
                    <a:pt x="350" y="12"/>
                  </a:cubicBezTo>
                  <a:cubicBezTo>
                    <a:pt x="353" y="25"/>
                    <a:pt x="353" y="34"/>
                    <a:pt x="350" y="43"/>
                  </a:cubicBezTo>
                  <a:cubicBezTo>
                    <a:pt x="345" y="57"/>
                    <a:pt x="352" y="70"/>
                    <a:pt x="353" y="84"/>
                  </a:cubicBezTo>
                  <a:cubicBezTo>
                    <a:pt x="353" y="92"/>
                    <a:pt x="362" y="90"/>
                    <a:pt x="367" y="91"/>
                  </a:cubicBezTo>
                  <a:cubicBezTo>
                    <a:pt x="385" y="94"/>
                    <a:pt x="387" y="101"/>
                    <a:pt x="376" y="114"/>
                  </a:cubicBezTo>
                  <a:cubicBezTo>
                    <a:pt x="375" y="116"/>
                    <a:pt x="374" y="119"/>
                    <a:pt x="372" y="121"/>
                  </a:cubicBezTo>
                  <a:cubicBezTo>
                    <a:pt x="259" y="121"/>
                    <a:pt x="145" y="122"/>
                    <a:pt x="32" y="122"/>
                  </a:cubicBezTo>
                  <a:cubicBezTo>
                    <a:pt x="21" y="122"/>
                    <a:pt x="11" y="121"/>
                    <a:pt x="0" y="121"/>
                  </a:cubicBezTo>
                  <a:close/>
                </a:path>
              </a:pathLst>
            </a:custGeom>
            <a:solidFill>
              <a:srgbClr val="FDCC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32"/>
          <p:cNvSpPr/>
          <p:nvPr/>
        </p:nvSpPr>
        <p:spPr>
          <a:xfrm>
            <a:off x="-41807" y="-25644"/>
            <a:ext cx="9795382" cy="5426319"/>
          </a:xfrm>
          <a:prstGeom prst="rect">
            <a:avLst/>
          </a:prstGeom>
          <a:solidFill>
            <a:srgbClr val="404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2"/>
          <p:cNvSpPr txBox="1">
            <a:spLocks noGrp="1"/>
          </p:cNvSpPr>
          <p:nvPr>
            <p:ph type="body" idx="4294967295"/>
          </p:nvPr>
        </p:nvSpPr>
        <p:spPr>
          <a:xfrm>
            <a:off x="3919008" y="1443993"/>
            <a:ext cx="5569818" cy="60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DE8D"/>
              </a:buClr>
              <a:buSzPts val="9600"/>
              <a:buNone/>
            </a:pPr>
            <a:r>
              <a:rPr lang="en-US" sz="9600">
                <a:solidFill>
                  <a:srgbClr val="F9DE8D"/>
                </a:solidFill>
              </a:rPr>
              <a:t>Thank you</a:t>
            </a:r>
            <a:endParaRPr sz="9600">
              <a:solidFill>
                <a:srgbClr val="F9DE8D"/>
              </a:solidFill>
            </a:endParaRPr>
          </a:p>
        </p:txBody>
      </p:sp>
      <p:pic>
        <p:nvPicPr>
          <p:cNvPr id="1714" name="Google Shape;171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990" y="1443794"/>
            <a:ext cx="3463812" cy="370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715" name="Google Shape;1715;p32"/>
          <p:cNvSpPr txBox="1"/>
          <p:nvPr/>
        </p:nvSpPr>
        <p:spPr>
          <a:xfrm>
            <a:off x="4586509" y="2988369"/>
            <a:ext cx="4410584" cy="867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34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26" name="Google Shape;1726;p34"/>
          <p:cNvGrpSpPr/>
          <p:nvPr/>
        </p:nvGrpSpPr>
        <p:grpSpPr>
          <a:xfrm>
            <a:off x="396875" y="800100"/>
            <a:ext cx="3560763" cy="4138613"/>
            <a:chOff x="250" y="504"/>
            <a:chExt cx="2243" cy="2607"/>
          </a:xfrm>
        </p:grpSpPr>
        <p:sp>
          <p:nvSpPr>
            <p:cNvPr id="1727" name="Google Shape;1727;p34"/>
            <p:cNvSpPr/>
            <p:nvPr/>
          </p:nvSpPr>
          <p:spPr>
            <a:xfrm>
              <a:off x="333" y="2033"/>
              <a:ext cx="1074" cy="975"/>
            </a:xfrm>
            <a:custGeom>
              <a:avLst/>
              <a:gdLst/>
              <a:ahLst/>
              <a:cxnLst/>
              <a:rect l="l" t="t" r="r" b="b"/>
              <a:pathLst>
                <a:path w="724" h="657" extrusionOk="0">
                  <a:moveTo>
                    <a:pt x="321" y="640"/>
                  </a:moveTo>
                  <a:cubicBezTo>
                    <a:pt x="302" y="651"/>
                    <a:pt x="283" y="657"/>
                    <a:pt x="265" y="638"/>
                  </a:cubicBezTo>
                  <a:cubicBezTo>
                    <a:pt x="260" y="631"/>
                    <a:pt x="256" y="636"/>
                    <a:pt x="252" y="638"/>
                  </a:cubicBezTo>
                  <a:cubicBezTo>
                    <a:pt x="216" y="654"/>
                    <a:pt x="197" y="648"/>
                    <a:pt x="179" y="612"/>
                  </a:cubicBezTo>
                  <a:cubicBezTo>
                    <a:pt x="175" y="605"/>
                    <a:pt x="172" y="606"/>
                    <a:pt x="165" y="607"/>
                  </a:cubicBezTo>
                  <a:cubicBezTo>
                    <a:pt x="128" y="612"/>
                    <a:pt x="108" y="600"/>
                    <a:pt x="93" y="564"/>
                  </a:cubicBezTo>
                  <a:cubicBezTo>
                    <a:pt x="90" y="557"/>
                    <a:pt x="87" y="554"/>
                    <a:pt x="79" y="553"/>
                  </a:cubicBezTo>
                  <a:cubicBezTo>
                    <a:pt x="50" y="551"/>
                    <a:pt x="34" y="534"/>
                    <a:pt x="30" y="505"/>
                  </a:cubicBezTo>
                  <a:cubicBezTo>
                    <a:pt x="28" y="495"/>
                    <a:pt x="28" y="485"/>
                    <a:pt x="29" y="475"/>
                  </a:cubicBezTo>
                  <a:cubicBezTo>
                    <a:pt x="30" y="455"/>
                    <a:pt x="30" y="437"/>
                    <a:pt x="13" y="421"/>
                  </a:cubicBezTo>
                  <a:cubicBezTo>
                    <a:pt x="0" y="408"/>
                    <a:pt x="0" y="387"/>
                    <a:pt x="12" y="371"/>
                  </a:cubicBezTo>
                  <a:cubicBezTo>
                    <a:pt x="25" y="355"/>
                    <a:pt x="36" y="338"/>
                    <a:pt x="47" y="320"/>
                  </a:cubicBezTo>
                  <a:cubicBezTo>
                    <a:pt x="49" y="316"/>
                    <a:pt x="53" y="309"/>
                    <a:pt x="57" y="309"/>
                  </a:cubicBezTo>
                  <a:cubicBezTo>
                    <a:pt x="76" y="306"/>
                    <a:pt x="74" y="292"/>
                    <a:pt x="75" y="279"/>
                  </a:cubicBezTo>
                  <a:cubicBezTo>
                    <a:pt x="88" y="113"/>
                    <a:pt x="217" y="0"/>
                    <a:pt x="383" y="9"/>
                  </a:cubicBezTo>
                  <a:cubicBezTo>
                    <a:pt x="517" y="17"/>
                    <a:pt x="631" y="126"/>
                    <a:pt x="645" y="261"/>
                  </a:cubicBezTo>
                  <a:cubicBezTo>
                    <a:pt x="646" y="268"/>
                    <a:pt x="648" y="275"/>
                    <a:pt x="648" y="283"/>
                  </a:cubicBezTo>
                  <a:cubicBezTo>
                    <a:pt x="648" y="295"/>
                    <a:pt x="646" y="306"/>
                    <a:pt x="664" y="307"/>
                  </a:cubicBezTo>
                  <a:cubicBezTo>
                    <a:pt x="670" y="308"/>
                    <a:pt x="674" y="317"/>
                    <a:pt x="678" y="323"/>
                  </a:cubicBezTo>
                  <a:cubicBezTo>
                    <a:pt x="688" y="339"/>
                    <a:pt x="697" y="355"/>
                    <a:pt x="709" y="369"/>
                  </a:cubicBezTo>
                  <a:cubicBezTo>
                    <a:pt x="724" y="388"/>
                    <a:pt x="721" y="413"/>
                    <a:pt x="702" y="430"/>
                  </a:cubicBezTo>
                  <a:cubicBezTo>
                    <a:pt x="694" y="438"/>
                    <a:pt x="692" y="445"/>
                    <a:pt x="693" y="455"/>
                  </a:cubicBezTo>
                  <a:cubicBezTo>
                    <a:pt x="694" y="472"/>
                    <a:pt x="695" y="489"/>
                    <a:pt x="693" y="506"/>
                  </a:cubicBezTo>
                  <a:cubicBezTo>
                    <a:pt x="689" y="534"/>
                    <a:pt x="672" y="551"/>
                    <a:pt x="645" y="553"/>
                  </a:cubicBezTo>
                  <a:cubicBezTo>
                    <a:pt x="635" y="553"/>
                    <a:pt x="633" y="558"/>
                    <a:pt x="630" y="565"/>
                  </a:cubicBezTo>
                  <a:cubicBezTo>
                    <a:pt x="616" y="599"/>
                    <a:pt x="594" y="612"/>
                    <a:pt x="558" y="607"/>
                  </a:cubicBezTo>
                  <a:cubicBezTo>
                    <a:pt x="550" y="606"/>
                    <a:pt x="547" y="606"/>
                    <a:pt x="543" y="614"/>
                  </a:cubicBezTo>
                  <a:cubicBezTo>
                    <a:pt x="527" y="646"/>
                    <a:pt x="506" y="654"/>
                    <a:pt x="473" y="639"/>
                  </a:cubicBezTo>
                  <a:cubicBezTo>
                    <a:pt x="465" y="635"/>
                    <a:pt x="461" y="634"/>
                    <a:pt x="454" y="641"/>
                  </a:cubicBezTo>
                  <a:cubicBezTo>
                    <a:pt x="441" y="655"/>
                    <a:pt x="425" y="651"/>
                    <a:pt x="409" y="644"/>
                  </a:cubicBezTo>
                  <a:cubicBezTo>
                    <a:pt x="409" y="640"/>
                    <a:pt x="411" y="639"/>
                    <a:pt x="413" y="638"/>
                  </a:cubicBezTo>
                  <a:cubicBezTo>
                    <a:pt x="419" y="636"/>
                    <a:pt x="426" y="639"/>
                    <a:pt x="431" y="638"/>
                  </a:cubicBezTo>
                  <a:cubicBezTo>
                    <a:pt x="438" y="636"/>
                    <a:pt x="449" y="635"/>
                    <a:pt x="439" y="623"/>
                  </a:cubicBezTo>
                  <a:cubicBezTo>
                    <a:pt x="429" y="612"/>
                    <a:pt x="414" y="607"/>
                    <a:pt x="408" y="593"/>
                  </a:cubicBezTo>
                  <a:cubicBezTo>
                    <a:pt x="408" y="589"/>
                    <a:pt x="410" y="587"/>
                    <a:pt x="413" y="587"/>
                  </a:cubicBezTo>
                  <a:cubicBezTo>
                    <a:pt x="422" y="587"/>
                    <a:pt x="427" y="595"/>
                    <a:pt x="435" y="598"/>
                  </a:cubicBezTo>
                  <a:cubicBezTo>
                    <a:pt x="454" y="611"/>
                    <a:pt x="472" y="626"/>
                    <a:pt x="495" y="632"/>
                  </a:cubicBezTo>
                  <a:cubicBezTo>
                    <a:pt x="518" y="637"/>
                    <a:pt x="531" y="623"/>
                    <a:pt x="525" y="600"/>
                  </a:cubicBezTo>
                  <a:cubicBezTo>
                    <a:pt x="505" y="585"/>
                    <a:pt x="487" y="567"/>
                    <a:pt x="468" y="552"/>
                  </a:cubicBezTo>
                  <a:cubicBezTo>
                    <a:pt x="461" y="546"/>
                    <a:pt x="452" y="540"/>
                    <a:pt x="451" y="529"/>
                  </a:cubicBezTo>
                  <a:cubicBezTo>
                    <a:pt x="452" y="526"/>
                    <a:pt x="453" y="524"/>
                    <a:pt x="456" y="523"/>
                  </a:cubicBezTo>
                  <a:cubicBezTo>
                    <a:pt x="472" y="525"/>
                    <a:pt x="478" y="541"/>
                    <a:pt x="491" y="547"/>
                  </a:cubicBezTo>
                  <a:cubicBezTo>
                    <a:pt x="504" y="560"/>
                    <a:pt x="519" y="571"/>
                    <a:pt x="533" y="583"/>
                  </a:cubicBezTo>
                  <a:cubicBezTo>
                    <a:pt x="553" y="598"/>
                    <a:pt x="579" y="600"/>
                    <a:pt x="597" y="589"/>
                  </a:cubicBezTo>
                  <a:cubicBezTo>
                    <a:pt x="613" y="579"/>
                    <a:pt x="617" y="562"/>
                    <a:pt x="606" y="548"/>
                  </a:cubicBezTo>
                  <a:cubicBezTo>
                    <a:pt x="571" y="520"/>
                    <a:pt x="532" y="497"/>
                    <a:pt x="500" y="464"/>
                  </a:cubicBezTo>
                  <a:cubicBezTo>
                    <a:pt x="487" y="450"/>
                    <a:pt x="455" y="457"/>
                    <a:pt x="444" y="475"/>
                  </a:cubicBezTo>
                  <a:cubicBezTo>
                    <a:pt x="441" y="480"/>
                    <a:pt x="439" y="486"/>
                    <a:pt x="436" y="491"/>
                  </a:cubicBezTo>
                  <a:cubicBezTo>
                    <a:pt x="433" y="493"/>
                    <a:pt x="431" y="494"/>
                    <a:pt x="428" y="492"/>
                  </a:cubicBezTo>
                  <a:cubicBezTo>
                    <a:pt x="419" y="473"/>
                    <a:pt x="431" y="462"/>
                    <a:pt x="443" y="451"/>
                  </a:cubicBezTo>
                  <a:cubicBezTo>
                    <a:pt x="458" y="440"/>
                    <a:pt x="475" y="442"/>
                    <a:pt x="492" y="439"/>
                  </a:cubicBezTo>
                  <a:cubicBezTo>
                    <a:pt x="509" y="437"/>
                    <a:pt x="513" y="413"/>
                    <a:pt x="531" y="408"/>
                  </a:cubicBezTo>
                  <a:cubicBezTo>
                    <a:pt x="542" y="405"/>
                    <a:pt x="553" y="403"/>
                    <a:pt x="564" y="406"/>
                  </a:cubicBezTo>
                  <a:cubicBezTo>
                    <a:pt x="583" y="411"/>
                    <a:pt x="587" y="398"/>
                    <a:pt x="592" y="385"/>
                  </a:cubicBezTo>
                  <a:cubicBezTo>
                    <a:pt x="598" y="373"/>
                    <a:pt x="592" y="366"/>
                    <a:pt x="581" y="360"/>
                  </a:cubicBezTo>
                  <a:cubicBezTo>
                    <a:pt x="569" y="352"/>
                    <a:pt x="552" y="350"/>
                    <a:pt x="542" y="337"/>
                  </a:cubicBezTo>
                  <a:cubicBezTo>
                    <a:pt x="541" y="320"/>
                    <a:pt x="535" y="307"/>
                    <a:pt x="515" y="304"/>
                  </a:cubicBezTo>
                  <a:cubicBezTo>
                    <a:pt x="509" y="303"/>
                    <a:pt x="501" y="299"/>
                    <a:pt x="505" y="289"/>
                  </a:cubicBezTo>
                  <a:cubicBezTo>
                    <a:pt x="536" y="285"/>
                    <a:pt x="549" y="294"/>
                    <a:pt x="557" y="324"/>
                  </a:cubicBezTo>
                  <a:cubicBezTo>
                    <a:pt x="567" y="333"/>
                    <a:pt x="580" y="339"/>
                    <a:pt x="592" y="345"/>
                  </a:cubicBezTo>
                  <a:cubicBezTo>
                    <a:pt x="604" y="350"/>
                    <a:pt x="614" y="357"/>
                    <a:pt x="616" y="371"/>
                  </a:cubicBezTo>
                  <a:cubicBezTo>
                    <a:pt x="615" y="387"/>
                    <a:pt x="606" y="399"/>
                    <a:pt x="600" y="413"/>
                  </a:cubicBezTo>
                  <a:cubicBezTo>
                    <a:pt x="611" y="397"/>
                    <a:pt x="618" y="380"/>
                    <a:pt x="621" y="361"/>
                  </a:cubicBezTo>
                  <a:cubicBezTo>
                    <a:pt x="637" y="302"/>
                    <a:pt x="632" y="245"/>
                    <a:pt x="610" y="189"/>
                  </a:cubicBezTo>
                  <a:cubicBezTo>
                    <a:pt x="591" y="146"/>
                    <a:pt x="565" y="108"/>
                    <a:pt x="527" y="79"/>
                  </a:cubicBezTo>
                  <a:cubicBezTo>
                    <a:pt x="497" y="54"/>
                    <a:pt x="461" y="39"/>
                    <a:pt x="424" y="28"/>
                  </a:cubicBezTo>
                  <a:cubicBezTo>
                    <a:pt x="416" y="26"/>
                    <a:pt x="407" y="23"/>
                    <a:pt x="398" y="23"/>
                  </a:cubicBezTo>
                  <a:cubicBezTo>
                    <a:pt x="391" y="22"/>
                    <a:pt x="384" y="22"/>
                    <a:pt x="376" y="22"/>
                  </a:cubicBezTo>
                  <a:cubicBezTo>
                    <a:pt x="360" y="23"/>
                    <a:pt x="344" y="22"/>
                    <a:pt x="328" y="26"/>
                  </a:cubicBezTo>
                  <a:cubicBezTo>
                    <a:pt x="282" y="30"/>
                    <a:pt x="238" y="41"/>
                    <a:pt x="206" y="78"/>
                  </a:cubicBezTo>
                  <a:cubicBezTo>
                    <a:pt x="200" y="81"/>
                    <a:pt x="192" y="78"/>
                    <a:pt x="187" y="84"/>
                  </a:cubicBezTo>
                  <a:cubicBezTo>
                    <a:pt x="181" y="90"/>
                    <a:pt x="177" y="98"/>
                    <a:pt x="170" y="102"/>
                  </a:cubicBezTo>
                  <a:cubicBezTo>
                    <a:pt x="126" y="141"/>
                    <a:pt x="103" y="191"/>
                    <a:pt x="92" y="248"/>
                  </a:cubicBezTo>
                  <a:cubicBezTo>
                    <a:pt x="89" y="294"/>
                    <a:pt x="89" y="339"/>
                    <a:pt x="105" y="382"/>
                  </a:cubicBezTo>
                  <a:cubicBezTo>
                    <a:pt x="106" y="384"/>
                    <a:pt x="107" y="387"/>
                    <a:pt x="108" y="390"/>
                  </a:cubicBezTo>
                  <a:cubicBezTo>
                    <a:pt x="119" y="419"/>
                    <a:pt x="119" y="419"/>
                    <a:pt x="148" y="409"/>
                  </a:cubicBezTo>
                  <a:cubicBezTo>
                    <a:pt x="162" y="407"/>
                    <a:pt x="176" y="399"/>
                    <a:pt x="189" y="411"/>
                  </a:cubicBezTo>
                  <a:cubicBezTo>
                    <a:pt x="191" y="415"/>
                    <a:pt x="189" y="417"/>
                    <a:pt x="187" y="419"/>
                  </a:cubicBezTo>
                  <a:cubicBezTo>
                    <a:pt x="139" y="426"/>
                    <a:pt x="97" y="445"/>
                    <a:pt x="64" y="481"/>
                  </a:cubicBezTo>
                  <a:cubicBezTo>
                    <a:pt x="62" y="483"/>
                    <a:pt x="59" y="486"/>
                    <a:pt x="55" y="484"/>
                  </a:cubicBezTo>
                  <a:cubicBezTo>
                    <a:pt x="50" y="483"/>
                    <a:pt x="51" y="478"/>
                    <a:pt x="52" y="475"/>
                  </a:cubicBezTo>
                  <a:cubicBezTo>
                    <a:pt x="52" y="470"/>
                    <a:pt x="54" y="465"/>
                    <a:pt x="50" y="462"/>
                  </a:cubicBezTo>
                  <a:cubicBezTo>
                    <a:pt x="39" y="475"/>
                    <a:pt x="40" y="511"/>
                    <a:pt x="51" y="527"/>
                  </a:cubicBezTo>
                  <a:cubicBezTo>
                    <a:pt x="60" y="540"/>
                    <a:pt x="79" y="543"/>
                    <a:pt x="98" y="536"/>
                  </a:cubicBezTo>
                  <a:cubicBezTo>
                    <a:pt x="113" y="531"/>
                    <a:pt x="124" y="519"/>
                    <a:pt x="140" y="515"/>
                  </a:cubicBezTo>
                  <a:cubicBezTo>
                    <a:pt x="143" y="515"/>
                    <a:pt x="145" y="516"/>
                    <a:pt x="146" y="519"/>
                  </a:cubicBezTo>
                  <a:cubicBezTo>
                    <a:pt x="142" y="535"/>
                    <a:pt x="126" y="538"/>
                    <a:pt x="116" y="548"/>
                  </a:cubicBezTo>
                  <a:cubicBezTo>
                    <a:pt x="106" y="564"/>
                    <a:pt x="112" y="583"/>
                    <a:pt x="130" y="590"/>
                  </a:cubicBezTo>
                  <a:cubicBezTo>
                    <a:pt x="151" y="600"/>
                    <a:pt x="171" y="597"/>
                    <a:pt x="189" y="583"/>
                  </a:cubicBezTo>
                  <a:cubicBezTo>
                    <a:pt x="203" y="573"/>
                    <a:pt x="215" y="562"/>
                    <a:pt x="227" y="551"/>
                  </a:cubicBezTo>
                  <a:cubicBezTo>
                    <a:pt x="238" y="545"/>
                    <a:pt x="244" y="532"/>
                    <a:pt x="257" y="531"/>
                  </a:cubicBezTo>
                  <a:cubicBezTo>
                    <a:pt x="261" y="531"/>
                    <a:pt x="262" y="533"/>
                    <a:pt x="263" y="536"/>
                  </a:cubicBezTo>
                  <a:cubicBezTo>
                    <a:pt x="254" y="561"/>
                    <a:pt x="230" y="571"/>
                    <a:pt x="213" y="588"/>
                  </a:cubicBezTo>
                  <a:cubicBezTo>
                    <a:pt x="208" y="592"/>
                    <a:pt x="202" y="595"/>
                    <a:pt x="197" y="600"/>
                  </a:cubicBezTo>
                  <a:cubicBezTo>
                    <a:pt x="194" y="623"/>
                    <a:pt x="206" y="636"/>
                    <a:pt x="228" y="631"/>
                  </a:cubicBezTo>
                  <a:cubicBezTo>
                    <a:pt x="246" y="628"/>
                    <a:pt x="261" y="617"/>
                    <a:pt x="275" y="606"/>
                  </a:cubicBezTo>
                  <a:cubicBezTo>
                    <a:pt x="286" y="600"/>
                    <a:pt x="296" y="590"/>
                    <a:pt x="309" y="587"/>
                  </a:cubicBezTo>
                  <a:cubicBezTo>
                    <a:pt x="312" y="587"/>
                    <a:pt x="314" y="589"/>
                    <a:pt x="314" y="592"/>
                  </a:cubicBezTo>
                  <a:cubicBezTo>
                    <a:pt x="308" y="607"/>
                    <a:pt x="294" y="613"/>
                    <a:pt x="283" y="623"/>
                  </a:cubicBezTo>
                  <a:cubicBezTo>
                    <a:pt x="275" y="637"/>
                    <a:pt x="285" y="638"/>
                    <a:pt x="294" y="638"/>
                  </a:cubicBezTo>
                  <a:cubicBezTo>
                    <a:pt x="301" y="638"/>
                    <a:pt x="308" y="632"/>
                    <a:pt x="316" y="634"/>
                  </a:cubicBezTo>
                  <a:cubicBezTo>
                    <a:pt x="319" y="635"/>
                    <a:pt x="321" y="636"/>
                    <a:pt x="321" y="640"/>
                  </a:cubicBezTo>
                  <a:close/>
                </a:path>
              </a:pathLst>
            </a:custGeom>
            <a:solidFill>
              <a:srgbClr val="0B0A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4"/>
            <p:cNvSpPr/>
            <p:nvPr/>
          </p:nvSpPr>
          <p:spPr>
            <a:xfrm>
              <a:off x="501" y="784"/>
              <a:ext cx="743" cy="1096"/>
            </a:xfrm>
            <a:custGeom>
              <a:avLst/>
              <a:gdLst/>
              <a:ahLst/>
              <a:cxnLst/>
              <a:rect l="l" t="t" r="r" b="b"/>
              <a:pathLst>
                <a:path w="501" h="739" extrusionOk="0">
                  <a:moveTo>
                    <a:pt x="257" y="0"/>
                  </a:moveTo>
                  <a:cubicBezTo>
                    <a:pt x="387" y="1"/>
                    <a:pt x="493" y="99"/>
                    <a:pt x="498" y="228"/>
                  </a:cubicBezTo>
                  <a:cubicBezTo>
                    <a:pt x="501" y="278"/>
                    <a:pt x="488" y="324"/>
                    <a:pt x="466" y="369"/>
                  </a:cubicBezTo>
                  <a:cubicBezTo>
                    <a:pt x="457" y="388"/>
                    <a:pt x="447" y="408"/>
                    <a:pt x="435" y="427"/>
                  </a:cubicBezTo>
                  <a:cubicBezTo>
                    <a:pt x="416" y="460"/>
                    <a:pt x="405" y="496"/>
                    <a:pt x="404" y="534"/>
                  </a:cubicBezTo>
                  <a:cubicBezTo>
                    <a:pt x="403" y="556"/>
                    <a:pt x="396" y="574"/>
                    <a:pt x="378" y="588"/>
                  </a:cubicBezTo>
                  <a:cubicBezTo>
                    <a:pt x="364" y="598"/>
                    <a:pt x="364" y="616"/>
                    <a:pt x="364" y="631"/>
                  </a:cubicBezTo>
                  <a:cubicBezTo>
                    <a:pt x="362" y="680"/>
                    <a:pt x="350" y="696"/>
                    <a:pt x="303" y="710"/>
                  </a:cubicBezTo>
                  <a:cubicBezTo>
                    <a:pt x="295" y="712"/>
                    <a:pt x="290" y="716"/>
                    <a:pt x="285" y="721"/>
                  </a:cubicBezTo>
                  <a:cubicBezTo>
                    <a:pt x="269" y="737"/>
                    <a:pt x="240" y="739"/>
                    <a:pt x="223" y="724"/>
                  </a:cubicBezTo>
                  <a:cubicBezTo>
                    <a:pt x="213" y="715"/>
                    <a:pt x="202" y="711"/>
                    <a:pt x="191" y="706"/>
                  </a:cubicBezTo>
                  <a:cubicBezTo>
                    <a:pt x="176" y="701"/>
                    <a:pt x="162" y="693"/>
                    <a:pt x="152" y="679"/>
                  </a:cubicBezTo>
                  <a:cubicBezTo>
                    <a:pt x="146" y="670"/>
                    <a:pt x="144" y="662"/>
                    <a:pt x="145" y="651"/>
                  </a:cubicBezTo>
                  <a:cubicBezTo>
                    <a:pt x="147" y="637"/>
                    <a:pt x="147" y="623"/>
                    <a:pt x="146" y="609"/>
                  </a:cubicBezTo>
                  <a:cubicBezTo>
                    <a:pt x="146" y="599"/>
                    <a:pt x="143" y="590"/>
                    <a:pt x="132" y="583"/>
                  </a:cubicBezTo>
                  <a:cubicBezTo>
                    <a:pt x="119" y="575"/>
                    <a:pt x="112" y="562"/>
                    <a:pt x="112" y="546"/>
                  </a:cubicBezTo>
                  <a:cubicBezTo>
                    <a:pt x="111" y="500"/>
                    <a:pt x="98" y="458"/>
                    <a:pt x="74" y="418"/>
                  </a:cubicBezTo>
                  <a:cubicBezTo>
                    <a:pt x="46" y="371"/>
                    <a:pt x="26" y="320"/>
                    <a:pt x="18" y="265"/>
                  </a:cubicBezTo>
                  <a:cubicBezTo>
                    <a:pt x="0" y="140"/>
                    <a:pt x="95" y="16"/>
                    <a:pt x="221" y="3"/>
                  </a:cubicBezTo>
                  <a:cubicBezTo>
                    <a:pt x="233" y="2"/>
                    <a:pt x="245" y="1"/>
                    <a:pt x="257" y="0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4"/>
            <p:cNvSpPr/>
            <p:nvPr/>
          </p:nvSpPr>
          <p:spPr>
            <a:xfrm>
              <a:off x="1766" y="2052"/>
              <a:ext cx="607" cy="279"/>
            </a:xfrm>
            <a:custGeom>
              <a:avLst/>
              <a:gdLst/>
              <a:ahLst/>
              <a:cxnLst/>
              <a:rect l="l" t="t" r="r" b="b"/>
              <a:pathLst>
                <a:path w="409" h="188" extrusionOk="0">
                  <a:moveTo>
                    <a:pt x="392" y="91"/>
                  </a:moveTo>
                  <a:cubicBezTo>
                    <a:pt x="394" y="95"/>
                    <a:pt x="396" y="99"/>
                    <a:pt x="398" y="103"/>
                  </a:cubicBezTo>
                  <a:cubicBezTo>
                    <a:pt x="409" y="158"/>
                    <a:pt x="387" y="184"/>
                    <a:pt x="332" y="186"/>
                  </a:cubicBezTo>
                  <a:cubicBezTo>
                    <a:pt x="277" y="188"/>
                    <a:pt x="239" y="156"/>
                    <a:pt x="201" y="124"/>
                  </a:cubicBezTo>
                  <a:cubicBezTo>
                    <a:pt x="191" y="116"/>
                    <a:pt x="182" y="107"/>
                    <a:pt x="173" y="98"/>
                  </a:cubicBezTo>
                  <a:cubicBezTo>
                    <a:pt x="149" y="73"/>
                    <a:pt x="119" y="70"/>
                    <a:pt x="87" y="76"/>
                  </a:cubicBezTo>
                  <a:cubicBezTo>
                    <a:pt x="67" y="80"/>
                    <a:pt x="47" y="84"/>
                    <a:pt x="27" y="81"/>
                  </a:cubicBezTo>
                  <a:cubicBezTo>
                    <a:pt x="15" y="79"/>
                    <a:pt x="1" y="78"/>
                    <a:pt x="0" y="61"/>
                  </a:cubicBezTo>
                  <a:cubicBezTo>
                    <a:pt x="9" y="41"/>
                    <a:pt x="12" y="40"/>
                    <a:pt x="27" y="49"/>
                  </a:cubicBezTo>
                  <a:cubicBezTo>
                    <a:pt x="56" y="67"/>
                    <a:pt x="86" y="52"/>
                    <a:pt x="90" y="19"/>
                  </a:cubicBezTo>
                  <a:cubicBezTo>
                    <a:pt x="91" y="9"/>
                    <a:pt x="96" y="8"/>
                    <a:pt x="103" y="7"/>
                  </a:cubicBezTo>
                  <a:cubicBezTo>
                    <a:pt x="142" y="0"/>
                    <a:pt x="180" y="3"/>
                    <a:pt x="217" y="13"/>
                  </a:cubicBezTo>
                  <a:cubicBezTo>
                    <a:pt x="225" y="20"/>
                    <a:pt x="223" y="27"/>
                    <a:pt x="218" y="34"/>
                  </a:cubicBezTo>
                  <a:cubicBezTo>
                    <a:pt x="215" y="39"/>
                    <a:pt x="212" y="43"/>
                    <a:pt x="213" y="49"/>
                  </a:cubicBezTo>
                  <a:cubicBezTo>
                    <a:pt x="214" y="63"/>
                    <a:pt x="233" y="77"/>
                    <a:pt x="253" y="78"/>
                  </a:cubicBezTo>
                  <a:cubicBezTo>
                    <a:pt x="270" y="80"/>
                    <a:pt x="280" y="73"/>
                    <a:pt x="284" y="56"/>
                  </a:cubicBezTo>
                  <a:cubicBezTo>
                    <a:pt x="287" y="47"/>
                    <a:pt x="291" y="41"/>
                    <a:pt x="300" y="38"/>
                  </a:cubicBezTo>
                  <a:cubicBezTo>
                    <a:pt x="328" y="46"/>
                    <a:pt x="351" y="61"/>
                    <a:pt x="374" y="78"/>
                  </a:cubicBezTo>
                  <a:cubicBezTo>
                    <a:pt x="378" y="82"/>
                    <a:pt x="382" y="87"/>
                    <a:pt x="388" y="89"/>
                  </a:cubicBezTo>
                  <a:cubicBezTo>
                    <a:pt x="389" y="89"/>
                    <a:pt x="391" y="90"/>
                    <a:pt x="392" y="91"/>
                  </a:cubicBezTo>
                  <a:close/>
                </a:path>
              </a:pathLst>
            </a:custGeom>
            <a:solidFill>
              <a:srgbClr val="EE72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4"/>
            <p:cNvSpPr/>
            <p:nvPr/>
          </p:nvSpPr>
          <p:spPr>
            <a:xfrm>
              <a:off x="1636" y="2030"/>
              <a:ext cx="781" cy="681"/>
            </a:xfrm>
            <a:custGeom>
              <a:avLst/>
              <a:gdLst/>
              <a:ahLst/>
              <a:cxnLst/>
              <a:rect l="l" t="t" r="r" b="b"/>
              <a:pathLst>
                <a:path w="527" h="459" extrusionOk="0">
                  <a:moveTo>
                    <a:pt x="493" y="120"/>
                  </a:moveTo>
                  <a:cubicBezTo>
                    <a:pt x="524" y="150"/>
                    <a:pt x="527" y="194"/>
                    <a:pt x="500" y="228"/>
                  </a:cubicBezTo>
                  <a:cubicBezTo>
                    <a:pt x="495" y="234"/>
                    <a:pt x="498" y="239"/>
                    <a:pt x="499" y="244"/>
                  </a:cubicBezTo>
                  <a:cubicBezTo>
                    <a:pt x="510" y="289"/>
                    <a:pt x="503" y="333"/>
                    <a:pt x="495" y="378"/>
                  </a:cubicBezTo>
                  <a:cubicBezTo>
                    <a:pt x="490" y="405"/>
                    <a:pt x="473" y="424"/>
                    <a:pt x="466" y="449"/>
                  </a:cubicBezTo>
                  <a:cubicBezTo>
                    <a:pt x="464" y="454"/>
                    <a:pt x="461" y="459"/>
                    <a:pt x="454" y="459"/>
                  </a:cubicBezTo>
                  <a:cubicBezTo>
                    <a:pt x="454" y="458"/>
                    <a:pt x="454" y="457"/>
                    <a:pt x="453" y="456"/>
                  </a:cubicBezTo>
                  <a:cubicBezTo>
                    <a:pt x="442" y="433"/>
                    <a:pt x="469" y="426"/>
                    <a:pt x="474" y="407"/>
                  </a:cubicBezTo>
                  <a:cubicBezTo>
                    <a:pt x="442" y="427"/>
                    <a:pt x="409" y="438"/>
                    <a:pt x="374" y="448"/>
                  </a:cubicBezTo>
                  <a:cubicBezTo>
                    <a:pt x="363" y="451"/>
                    <a:pt x="352" y="454"/>
                    <a:pt x="341" y="449"/>
                  </a:cubicBezTo>
                  <a:cubicBezTo>
                    <a:pt x="338" y="447"/>
                    <a:pt x="337" y="445"/>
                    <a:pt x="339" y="442"/>
                  </a:cubicBezTo>
                  <a:cubicBezTo>
                    <a:pt x="350" y="432"/>
                    <a:pt x="364" y="436"/>
                    <a:pt x="376" y="431"/>
                  </a:cubicBezTo>
                  <a:cubicBezTo>
                    <a:pt x="382" y="431"/>
                    <a:pt x="388" y="429"/>
                    <a:pt x="391" y="429"/>
                  </a:cubicBezTo>
                  <a:cubicBezTo>
                    <a:pt x="383" y="431"/>
                    <a:pt x="372" y="430"/>
                    <a:pt x="362" y="434"/>
                  </a:cubicBezTo>
                  <a:cubicBezTo>
                    <a:pt x="337" y="437"/>
                    <a:pt x="313" y="443"/>
                    <a:pt x="287" y="440"/>
                  </a:cubicBezTo>
                  <a:cubicBezTo>
                    <a:pt x="281" y="440"/>
                    <a:pt x="274" y="440"/>
                    <a:pt x="267" y="440"/>
                  </a:cubicBezTo>
                  <a:cubicBezTo>
                    <a:pt x="255" y="440"/>
                    <a:pt x="244" y="440"/>
                    <a:pt x="232" y="440"/>
                  </a:cubicBezTo>
                  <a:cubicBezTo>
                    <a:pt x="229" y="440"/>
                    <a:pt x="225" y="440"/>
                    <a:pt x="222" y="440"/>
                  </a:cubicBezTo>
                  <a:cubicBezTo>
                    <a:pt x="186" y="439"/>
                    <a:pt x="151" y="434"/>
                    <a:pt x="116" y="426"/>
                  </a:cubicBezTo>
                  <a:cubicBezTo>
                    <a:pt x="106" y="423"/>
                    <a:pt x="96" y="421"/>
                    <a:pt x="90" y="420"/>
                  </a:cubicBezTo>
                  <a:cubicBezTo>
                    <a:pt x="93" y="420"/>
                    <a:pt x="99" y="422"/>
                    <a:pt x="106" y="423"/>
                  </a:cubicBezTo>
                  <a:cubicBezTo>
                    <a:pt x="119" y="430"/>
                    <a:pt x="136" y="426"/>
                    <a:pt x="148" y="439"/>
                  </a:cubicBezTo>
                  <a:cubicBezTo>
                    <a:pt x="148" y="444"/>
                    <a:pt x="144" y="446"/>
                    <a:pt x="140" y="447"/>
                  </a:cubicBezTo>
                  <a:cubicBezTo>
                    <a:pt x="100" y="443"/>
                    <a:pt x="65" y="427"/>
                    <a:pt x="32" y="405"/>
                  </a:cubicBezTo>
                  <a:cubicBezTo>
                    <a:pt x="28" y="402"/>
                    <a:pt x="24" y="404"/>
                    <a:pt x="20" y="403"/>
                  </a:cubicBezTo>
                  <a:cubicBezTo>
                    <a:pt x="22" y="380"/>
                    <a:pt x="13" y="358"/>
                    <a:pt x="10" y="336"/>
                  </a:cubicBezTo>
                  <a:cubicBezTo>
                    <a:pt x="0" y="262"/>
                    <a:pt x="19" y="196"/>
                    <a:pt x="67" y="139"/>
                  </a:cubicBezTo>
                  <a:cubicBezTo>
                    <a:pt x="73" y="131"/>
                    <a:pt x="76" y="128"/>
                    <a:pt x="67" y="120"/>
                  </a:cubicBezTo>
                  <a:cubicBezTo>
                    <a:pt x="58" y="113"/>
                    <a:pt x="58" y="101"/>
                    <a:pt x="61" y="90"/>
                  </a:cubicBezTo>
                  <a:cubicBezTo>
                    <a:pt x="68" y="60"/>
                    <a:pt x="90" y="42"/>
                    <a:pt x="116" y="28"/>
                  </a:cubicBezTo>
                  <a:cubicBezTo>
                    <a:pt x="165" y="1"/>
                    <a:pt x="219" y="0"/>
                    <a:pt x="273" y="5"/>
                  </a:cubicBezTo>
                  <a:cubicBezTo>
                    <a:pt x="279" y="6"/>
                    <a:pt x="285" y="7"/>
                    <a:pt x="291" y="8"/>
                  </a:cubicBezTo>
                  <a:cubicBezTo>
                    <a:pt x="292" y="10"/>
                    <a:pt x="291" y="12"/>
                    <a:pt x="289" y="13"/>
                  </a:cubicBezTo>
                  <a:cubicBezTo>
                    <a:pt x="266" y="20"/>
                    <a:pt x="243" y="16"/>
                    <a:pt x="220" y="16"/>
                  </a:cubicBezTo>
                  <a:cubicBezTo>
                    <a:pt x="195" y="16"/>
                    <a:pt x="171" y="20"/>
                    <a:pt x="147" y="29"/>
                  </a:cubicBezTo>
                  <a:cubicBezTo>
                    <a:pt x="119" y="39"/>
                    <a:pt x="93" y="54"/>
                    <a:pt x="80" y="84"/>
                  </a:cubicBezTo>
                  <a:cubicBezTo>
                    <a:pt x="77" y="91"/>
                    <a:pt x="74" y="99"/>
                    <a:pt x="79" y="107"/>
                  </a:cubicBezTo>
                  <a:cubicBezTo>
                    <a:pt x="86" y="115"/>
                    <a:pt x="96" y="113"/>
                    <a:pt x="105" y="113"/>
                  </a:cubicBezTo>
                  <a:cubicBezTo>
                    <a:pt x="137" y="115"/>
                    <a:pt x="170" y="111"/>
                    <a:pt x="202" y="117"/>
                  </a:cubicBezTo>
                  <a:cubicBezTo>
                    <a:pt x="229" y="123"/>
                    <a:pt x="255" y="132"/>
                    <a:pt x="278" y="147"/>
                  </a:cubicBezTo>
                  <a:cubicBezTo>
                    <a:pt x="298" y="159"/>
                    <a:pt x="318" y="170"/>
                    <a:pt x="338" y="183"/>
                  </a:cubicBezTo>
                  <a:cubicBezTo>
                    <a:pt x="377" y="207"/>
                    <a:pt x="419" y="219"/>
                    <a:pt x="465" y="217"/>
                  </a:cubicBezTo>
                  <a:cubicBezTo>
                    <a:pt x="496" y="216"/>
                    <a:pt x="510" y="200"/>
                    <a:pt x="503" y="168"/>
                  </a:cubicBezTo>
                  <a:cubicBezTo>
                    <a:pt x="500" y="156"/>
                    <a:pt x="495" y="145"/>
                    <a:pt x="492" y="134"/>
                  </a:cubicBezTo>
                  <a:cubicBezTo>
                    <a:pt x="491" y="129"/>
                    <a:pt x="490" y="125"/>
                    <a:pt x="493" y="120"/>
                  </a:cubicBezTo>
                  <a:close/>
                </a:path>
              </a:pathLst>
            </a:custGeom>
            <a:solidFill>
              <a:srgbClr val="140E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4"/>
            <p:cNvSpPr/>
            <p:nvPr/>
          </p:nvSpPr>
          <p:spPr>
            <a:xfrm>
              <a:off x="1564" y="563"/>
              <a:ext cx="843" cy="1282"/>
            </a:xfrm>
            <a:custGeom>
              <a:avLst/>
              <a:gdLst/>
              <a:ahLst/>
              <a:cxnLst/>
              <a:rect l="l" t="t" r="r" b="b"/>
              <a:pathLst>
                <a:path w="568" h="864" extrusionOk="0">
                  <a:moveTo>
                    <a:pt x="559" y="300"/>
                  </a:moveTo>
                  <a:cubicBezTo>
                    <a:pt x="538" y="345"/>
                    <a:pt x="541" y="392"/>
                    <a:pt x="549" y="439"/>
                  </a:cubicBezTo>
                  <a:cubicBezTo>
                    <a:pt x="560" y="508"/>
                    <a:pt x="568" y="576"/>
                    <a:pt x="546" y="645"/>
                  </a:cubicBezTo>
                  <a:cubicBezTo>
                    <a:pt x="513" y="753"/>
                    <a:pt x="444" y="825"/>
                    <a:pt x="328" y="839"/>
                  </a:cubicBezTo>
                  <a:cubicBezTo>
                    <a:pt x="110" y="864"/>
                    <a:pt x="0" y="672"/>
                    <a:pt x="48" y="512"/>
                  </a:cubicBezTo>
                  <a:cubicBezTo>
                    <a:pt x="64" y="458"/>
                    <a:pt x="94" y="411"/>
                    <a:pt x="124" y="364"/>
                  </a:cubicBezTo>
                  <a:cubicBezTo>
                    <a:pt x="141" y="340"/>
                    <a:pt x="156" y="316"/>
                    <a:pt x="172" y="291"/>
                  </a:cubicBezTo>
                  <a:cubicBezTo>
                    <a:pt x="225" y="203"/>
                    <a:pt x="225" y="115"/>
                    <a:pt x="176" y="26"/>
                  </a:cubicBezTo>
                  <a:cubicBezTo>
                    <a:pt x="172" y="18"/>
                    <a:pt x="168" y="10"/>
                    <a:pt x="165" y="3"/>
                  </a:cubicBezTo>
                  <a:cubicBezTo>
                    <a:pt x="164" y="2"/>
                    <a:pt x="165" y="2"/>
                    <a:pt x="165" y="0"/>
                  </a:cubicBezTo>
                  <a:cubicBezTo>
                    <a:pt x="176" y="0"/>
                    <a:pt x="187" y="1"/>
                    <a:pt x="198" y="1"/>
                  </a:cubicBezTo>
                  <a:cubicBezTo>
                    <a:pt x="200" y="11"/>
                    <a:pt x="183" y="5"/>
                    <a:pt x="186" y="16"/>
                  </a:cubicBezTo>
                  <a:cubicBezTo>
                    <a:pt x="205" y="50"/>
                    <a:pt x="221" y="85"/>
                    <a:pt x="227" y="124"/>
                  </a:cubicBezTo>
                  <a:cubicBezTo>
                    <a:pt x="236" y="176"/>
                    <a:pt x="225" y="225"/>
                    <a:pt x="200" y="272"/>
                  </a:cubicBezTo>
                  <a:cubicBezTo>
                    <a:pt x="191" y="289"/>
                    <a:pt x="181" y="306"/>
                    <a:pt x="170" y="322"/>
                  </a:cubicBezTo>
                  <a:cubicBezTo>
                    <a:pt x="133" y="375"/>
                    <a:pt x="95" y="428"/>
                    <a:pt x="70" y="489"/>
                  </a:cubicBezTo>
                  <a:cubicBezTo>
                    <a:pt x="30" y="585"/>
                    <a:pt x="62" y="713"/>
                    <a:pt x="142" y="778"/>
                  </a:cubicBezTo>
                  <a:cubicBezTo>
                    <a:pt x="146" y="781"/>
                    <a:pt x="150" y="783"/>
                    <a:pt x="154" y="786"/>
                  </a:cubicBezTo>
                  <a:cubicBezTo>
                    <a:pt x="185" y="810"/>
                    <a:pt x="221" y="822"/>
                    <a:pt x="259" y="826"/>
                  </a:cubicBezTo>
                  <a:cubicBezTo>
                    <a:pt x="285" y="828"/>
                    <a:pt x="311" y="829"/>
                    <a:pt x="337" y="825"/>
                  </a:cubicBezTo>
                  <a:cubicBezTo>
                    <a:pt x="440" y="808"/>
                    <a:pt x="516" y="731"/>
                    <a:pt x="537" y="620"/>
                  </a:cubicBezTo>
                  <a:cubicBezTo>
                    <a:pt x="538" y="615"/>
                    <a:pt x="538" y="610"/>
                    <a:pt x="539" y="604"/>
                  </a:cubicBezTo>
                  <a:cubicBezTo>
                    <a:pt x="552" y="551"/>
                    <a:pt x="541" y="499"/>
                    <a:pt x="535" y="446"/>
                  </a:cubicBezTo>
                  <a:cubicBezTo>
                    <a:pt x="530" y="405"/>
                    <a:pt x="527" y="364"/>
                    <a:pt x="537" y="324"/>
                  </a:cubicBezTo>
                  <a:cubicBezTo>
                    <a:pt x="540" y="313"/>
                    <a:pt x="543" y="303"/>
                    <a:pt x="552" y="296"/>
                  </a:cubicBezTo>
                  <a:cubicBezTo>
                    <a:pt x="556" y="295"/>
                    <a:pt x="559" y="295"/>
                    <a:pt x="559" y="300"/>
                  </a:cubicBezTo>
                  <a:close/>
                </a:path>
              </a:pathLst>
            </a:custGeom>
            <a:solidFill>
              <a:srgbClr val="231D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4"/>
            <p:cNvSpPr/>
            <p:nvPr/>
          </p:nvSpPr>
          <p:spPr>
            <a:xfrm>
              <a:off x="1742" y="2140"/>
              <a:ext cx="662" cy="225"/>
            </a:xfrm>
            <a:custGeom>
              <a:avLst/>
              <a:gdLst/>
              <a:ahLst/>
              <a:cxnLst/>
              <a:rect l="l" t="t" r="r" b="b"/>
              <a:pathLst>
                <a:path w="446" h="152" extrusionOk="0">
                  <a:moveTo>
                    <a:pt x="421" y="46"/>
                  </a:moveTo>
                  <a:cubicBezTo>
                    <a:pt x="426" y="61"/>
                    <a:pt x="432" y="76"/>
                    <a:pt x="436" y="92"/>
                  </a:cubicBezTo>
                  <a:cubicBezTo>
                    <a:pt x="446" y="129"/>
                    <a:pt x="431" y="148"/>
                    <a:pt x="392" y="150"/>
                  </a:cubicBezTo>
                  <a:cubicBezTo>
                    <a:pt x="338" y="152"/>
                    <a:pt x="291" y="132"/>
                    <a:pt x="246" y="104"/>
                  </a:cubicBezTo>
                  <a:cubicBezTo>
                    <a:pt x="206" y="78"/>
                    <a:pt x="166" y="51"/>
                    <a:pt x="116" y="46"/>
                  </a:cubicBezTo>
                  <a:cubicBezTo>
                    <a:pt x="86" y="43"/>
                    <a:pt x="55" y="45"/>
                    <a:pt x="24" y="45"/>
                  </a:cubicBezTo>
                  <a:cubicBezTo>
                    <a:pt x="16" y="45"/>
                    <a:pt x="5" y="48"/>
                    <a:pt x="0" y="37"/>
                  </a:cubicBezTo>
                  <a:cubicBezTo>
                    <a:pt x="3" y="23"/>
                    <a:pt x="0" y="6"/>
                    <a:pt x="19" y="0"/>
                  </a:cubicBezTo>
                  <a:cubicBezTo>
                    <a:pt x="20" y="16"/>
                    <a:pt x="34" y="15"/>
                    <a:pt x="44" y="16"/>
                  </a:cubicBezTo>
                  <a:cubicBezTo>
                    <a:pt x="62" y="19"/>
                    <a:pt x="80" y="17"/>
                    <a:pt x="97" y="12"/>
                  </a:cubicBezTo>
                  <a:cubicBezTo>
                    <a:pt x="139" y="0"/>
                    <a:pt x="173" y="12"/>
                    <a:pt x="203" y="43"/>
                  </a:cubicBezTo>
                  <a:cubicBezTo>
                    <a:pt x="230" y="72"/>
                    <a:pt x="261" y="97"/>
                    <a:pt x="299" y="113"/>
                  </a:cubicBezTo>
                  <a:cubicBezTo>
                    <a:pt x="324" y="124"/>
                    <a:pt x="350" y="124"/>
                    <a:pt x="376" y="118"/>
                  </a:cubicBezTo>
                  <a:cubicBezTo>
                    <a:pt x="402" y="111"/>
                    <a:pt x="411" y="98"/>
                    <a:pt x="411" y="71"/>
                  </a:cubicBezTo>
                  <a:cubicBezTo>
                    <a:pt x="411" y="62"/>
                    <a:pt x="408" y="53"/>
                    <a:pt x="414" y="44"/>
                  </a:cubicBezTo>
                  <a:cubicBezTo>
                    <a:pt x="416" y="45"/>
                    <a:pt x="418" y="46"/>
                    <a:pt x="421" y="46"/>
                  </a:cubicBezTo>
                  <a:close/>
                </a:path>
              </a:pathLst>
            </a:custGeom>
            <a:solidFill>
              <a:srgbClr val="C633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4"/>
            <p:cNvSpPr/>
            <p:nvPr/>
          </p:nvSpPr>
          <p:spPr>
            <a:xfrm>
              <a:off x="565" y="3039"/>
              <a:ext cx="608" cy="72"/>
            </a:xfrm>
            <a:custGeom>
              <a:avLst/>
              <a:gdLst/>
              <a:ahLst/>
              <a:cxnLst/>
              <a:rect l="l" t="t" r="r" b="b"/>
              <a:pathLst>
                <a:path w="410" h="49" extrusionOk="0">
                  <a:moveTo>
                    <a:pt x="0" y="23"/>
                  </a:moveTo>
                  <a:cubicBezTo>
                    <a:pt x="48" y="0"/>
                    <a:pt x="369" y="0"/>
                    <a:pt x="410" y="24"/>
                  </a:cubicBezTo>
                  <a:cubicBezTo>
                    <a:pt x="372" y="49"/>
                    <a:pt x="38" y="49"/>
                    <a:pt x="0" y="23"/>
                  </a:cubicBezTo>
                  <a:close/>
                </a:path>
              </a:pathLst>
            </a:custGeom>
            <a:solidFill>
              <a:srgbClr val="D3BC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4"/>
            <p:cNvSpPr/>
            <p:nvPr/>
          </p:nvSpPr>
          <p:spPr>
            <a:xfrm>
              <a:off x="1907" y="597"/>
              <a:ext cx="352" cy="493"/>
            </a:xfrm>
            <a:custGeom>
              <a:avLst/>
              <a:gdLst/>
              <a:ahLst/>
              <a:cxnLst/>
              <a:rect l="l" t="t" r="r" b="b"/>
              <a:pathLst>
                <a:path w="237" h="332" extrusionOk="0">
                  <a:moveTo>
                    <a:pt x="44" y="1"/>
                  </a:moveTo>
                  <a:cubicBezTo>
                    <a:pt x="92" y="29"/>
                    <a:pt x="111" y="82"/>
                    <a:pt x="93" y="139"/>
                  </a:cubicBezTo>
                  <a:cubicBezTo>
                    <a:pt x="83" y="173"/>
                    <a:pt x="63" y="202"/>
                    <a:pt x="43" y="231"/>
                  </a:cubicBezTo>
                  <a:cubicBezTo>
                    <a:pt x="32" y="246"/>
                    <a:pt x="24" y="262"/>
                    <a:pt x="24" y="280"/>
                  </a:cubicBezTo>
                  <a:cubicBezTo>
                    <a:pt x="23" y="301"/>
                    <a:pt x="32" y="312"/>
                    <a:pt x="52" y="314"/>
                  </a:cubicBezTo>
                  <a:cubicBezTo>
                    <a:pt x="82" y="317"/>
                    <a:pt x="107" y="307"/>
                    <a:pt x="128" y="287"/>
                  </a:cubicBezTo>
                  <a:cubicBezTo>
                    <a:pt x="145" y="272"/>
                    <a:pt x="142" y="252"/>
                    <a:pt x="138" y="233"/>
                  </a:cubicBezTo>
                  <a:cubicBezTo>
                    <a:pt x="133" y="207"/>
                    <a:pt x="125" y="183"/>
                    <a:pt x="124" y="157"/>
                  </a:cubicBezTo>
                  <a:cubicBezTo>
                    <a:pt x="122" y="106"/>
                    <a:pt x="147" y="76"/>
                    <a:pt x="197" y="67"/>
                  </a:cubicBezTo>
                  <a:cubicBezTo>
                    <a:pt x="173" y="105"/>
                    <a:pt x="174" y="118"/>
                    <a:pt x="203" y="155"/>
                  </a:cubicBezTo>
                  <a:cubicBezTo>
                    <a:pt x="217" y="173"/>
                    <a:pt x="233" y="190"/>
                    <a:pt x="236" y="213"/>
                  </a:cubicBezTo>
                  <a:cubicBezTo>
                    <a:pt x="237" y="218"/>
                    <a:pt x="234" y="218"/>
                    <a:pt x="231" y="218"/>
                  </a:cubicBezTo>
                  <a:cubicBezTo>
                    <a:pt x="228" y="216"/>
                    <a:pt x="225" y="212"/>
                    <a:pt x="223" y="209"/>
                  </a:cubicBezTo>
                  <a:cubicBezTo>
                    <a:pt x="214" y="188"/>
                    <a:pt x="197" y="174"/>
                    <a:pt x="185" y="156"/>
                  </a:cubicBezTo>
                  <a:cubicBezTo>
                    <a:pt x="173" y="138"/>
                    <a:pt x="162" y="120"/>
                    <a:pt x="171" y="94"/>
                  </a:cubicBezTo>
                  <a:cubicBezTo>
                    <a:pt x="151" y="108"/>
                    <a:pt x="142" y="124"/>
                    <a:pt x="141" y="146"/>
                  </a:cubicBezTo>
                  <a:cubicBezTo>
                    <a:pt x="140" y="169"/>
                    <a:pt x="143" y="191"/>
                    <a:pt x="148" y="213"/>
                  </a:cubicBezTo>
                  <a:cubicBezTo>
                    <a:pt x="162" y="281"/>
                    <a:pt x="144" y="310"/>
                    <a:pt x="77" y="329"/>
                  </a:cubicBezTo>
                  <a:cubicBezTo>
                    <a:pt x="75" y="329"/>
                    <a:pt x="73" y="330"/>
                    <a:pt x="71" y="330"/>
                  </a:cubicBezTo>
                  <a:cubicBezTo>
                    <a:pt x="68" y="330"/>
                    <a:pt x="71" y="330"/>
                    <a:pt x="69" y="330"/>
                  </a:cubicBezTo>
                  <a:cubicBezTo>
                    <a:pt x="46" y="332"/>
                    <a:pt x="25" y="329"/>
                    <a:pt x="13" y="308"/>
                  </a:cubicBezTo>
                  <a:cubicBezTo>
                    <a:pt x="0" y="286"/>
                    <a:pt x="7" y="264"/>
                    <a:pt x="20" y="244"/>
                  </a:cubicBezTo>
                  <a:cubicBezTo>
                    <a:pt x="38" y="217"/>
                    <a:pt x="57" y="191"/>
                    <a:pt x="70" y="161"/>
                  </a:cubicBezTo>
                  <a:cubicBezTo>
                    <a:pt x="84" y="127"/>
                    <a:pt x="91" y="94"/>
                    <a:pt x="79" y="58"/>
                  </a:cubicBezTo>
                  <a:cubicBezTo>
                    <a:pt x="71" y="36"/>
                    <a:pt x="53" y="23"/>
                    <a:pt x="39" y="6"/>
                  </a:cubicBezTo>
                  <a:cubicBezTo>
                    <a:pt x="39" y="3"/>
                    <a:pt x="39" y="0"/>
                    <a:pt x="44" y="1"/>
                  </a:cubicBezTo>
                  <a:close/>
                </a:path>
              </a:pathLst>
            </a:custGeom>
            <a:solidFill>
              <a:srgbClr val="1E15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4"/>
            <p:cNvSpPr/>
            <p:nvPr/>
          </p:nvSpPr>
          <p:spPr>
            <a:xfrm>
              <a:off x="1538" y="692"/>
              <a:ext cx="288" cy="458"/>
            </a:xfrm>
            <a:custGeom>
              <a:avLst/>
              <a:gdLst/>
              <a:ahLst/>
              <a:cxnLst/>
              <a:rect l="l" t="t" r="r" b="b"/>
              <a:pathLst>
                <a:path w="194" h="309" extrusionOk="0">
                  <a:moveTo>
                    <a:pt x="90" y="309"/>
                  </a:moveTo>
                  <a:cubicBezTo>
                    <a:pt x="102" y="270"/>
                    <a:pt x="116" y="232"/>
                    <a:pt x="123" y="193"/>
                  </a:cubicBezTo>
                  <a:cubicBezTo>
                    <a:pt x="127" y="170"/>
                    <a:pt x="130" y="148"/>
                    <a:pt x="126" y="125"/>
                  </a:cubicBezTo>
                  <a:cubicBezTo>
                    <a:pt x="121" y="99"/>
                    <a:pt x="110" y="79"/>
                    <a:pt x="83" y="71"/>
                  </a:cubicBezTo>
                  <a:cubicBezTo>
                    <a:pt x="56" y="64"/>
                    <a:pt x="35" y="74"/>
                    <a:pt x="17" y="94"/>
                  </a:cubicBezTo>
                  <a:cubicBezTo>
                    <a:pt x="14" y="97"/>
                    <a:pt x="11" y="101"/>
                    <a:pt x="7" y="106"/>
                  </a:cubicBezTo>
                  <a:cubicBezTo>
                    <a:pt x="0" y="77"/>
                    <a:pt x="8" y="54"/>
                    <a:pt x="27" y="34"/>
                  </a:cubicBezTo>
                  <a:cubicBezTo>
                    <a:pt x="49" y="11"/>
                    <a:pt x="77" y="0"/>
                    <a:pt x="110" y="8"/>
                  </a:cubicBezTo>
                  <a:cubicBezTo>
                    <a:pt x="161" y="20"/>
                    <a:pt x="194" y="71"/>
                    <a:pt x="187" y="125"/>
                  </a:cubicBezTo>
                  <a:cubicBezTo>
                    <a:pt x="178" y="198"/>
                    <a:pt x="136" y="255"/>
                    <a:pt x="90" y="309"/>
                  </a:cubicBezTo>
                  <a:close/>
                </a:path>
              </a:pathLst>
            </a:custGeom>
            <a:solidFill>
              <a:srgbClr val="1D14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4"/>
            <p:cNvSpPr/>
            <p:nvPr/>
          </p:nvSpPr>
          <p:spPr>
            <a:xfrm>
              <a:off x="2048" y="1962"/>
              <a:ext cx="301" cy="233"/>
            </a:xfrm>
            <a:custGeom>
              <a:avLst/>
              <a:gdLst/>
              <a:ahLst/>
              <a:cxnLst/>
              <a:rect l="l" t="t" r="r" b="b"/>
              <a:pathLst>
                <a:path w="203" h="157" extrusionOk="0">
                  <a:moveTo>
                    <a:pt x="12" y="58"/>
                  </a:moveTo>
                  <a:cubicBezTo>
                    <a:pt x="13" y="57"/>
                    <a:pt x="13" y="55"/>
                    <a:pt x="13" y="54"/>
                  </a:cubicBezTo>
                  <a:cubicBezTo>
                    <a:pt x="24" y="46"/>
                    <a:pt x="12" y="41"/>
                    <a:pt x="9" y="37"/>
                  </a:cubicBezTo>
                  <a:cubicBezTo>
                    <a:pt x="0" y="24"/>
                    <a:pt x="6" y="19"/>
                    <a:pt x="18" y="17"/>
                  </a:cubicBezTo>
                  <a:cubicBezTo>
                    <a:pt x="31" y="16"/>
                    <a:pt x="42" y="14"/>
                    <a:pt x="51" y="6"/>
                  </a:cubicBezTo>
                  <a:cubicBezTo>
                    <a:pt x="57" y="0"/>
                    <a:pt x="65" y="1"/>
                    <a:pt x="71" y="7"/>
                  </a:cubicBezTo>
                  <a:cubicBezTo>
                    <a:pt x="82" y="19"/>
                    <a:pt x="96" y="21"/>
                    <a:pt x="111" y="18"/>
                  </a:cubicBezTo>
                  <a:cubicBezTo>
                    <a:pt x="124" y="15"/>
                    <a:pt x="132" y="18"/>
                    <a:pt x="132" y="33"/>
                  </a:cubicBezTo>
                  <a:cubicBezTo>
                    <a:pt x="132" y="47"/>
                    <a:pt x="143" y="53"/>
                    <a:pt x="150" y="62"/>
                  </a:cubicBezTo>
                  <a:cubicBezTo>
                    <a:pt x="153" y="66"/>
                    <a:pt x="165" y="76"/>
                    <a:pt x="147" y="77"/>
                  </a:cubicBezTo>
                  <a:cubicBezTo>
                    <a:pt x="137" y="66"/>
                    <a:pt x="125" y="56"/>
                    <a:pt x="122" y="40"/>
                  </a:cubicBezTo>
                  <a:cubicBezTo>
                    <a:pt x="120" y="33"/>
                    <a:pt x="114" y="30"/>
                    <a:pt x="106" y="32"/>
                  </a:cubicBezTo>
                  <a:cubicBezTo>
                    <a:pt x="98" y="33"/>
                    <a:pt x="89" y="34"/>
                    <a:pt x="83" y="29"/>
                  </a:cubicBezTo>
                  <a:cubicBezTo>
                    <a:pt x="64" y="13"/>
                    <a:pt x="46" y="20"/>
                    <a:pt x="27" y="29"/>
                  </a:cubicBezTo>
                  <a:cubicBezTo>
                    <a:pt x="35" y="36"/>
                    <a:pt x="47" y="39"/>
                    <a:pt x="52" y="51"/>
                  </a:cubicBezTo>
                  <a:cubicBezTo>
                    <a:pt x="52" y="51"/>
                    <a:pt x="50" y="53"/>
                    <a:pt x="53" y="52"/>
                  </a:cubicBezTo>
                  <a:cubicBezTo>
                    <a:pt x="63" y="48"/>
                    <a:pt x="64" y="48"/>
                    <a:pt x="67" y="57"/>
                  </a:cubicBezTo>
                  <a:cubicBezTo>
                    <a:pt x="71" y="68"/>
                    <a:pt x="76" y="65"/>
                    <a:pt x="81" y="59"/>
                  </a:cubicBezTo>
                  <a:cubicBezTo>
                    <a:pt x="85" y="55"/>
                    <a:pt x="89" y="52"/>
                    <a:pt x="93" y="49"/>
                  </a:cubicBezTo>
                  <a:cubicBezTo>
                    <a:pt x="97" y="47"/>
                    <a:pt x="102" y="46"/>
                    <a:pt x="103" y="48"/>
                  </a:cubicBezTo>
                  <a:cubicBezTo>
                    <a:pt x="107" y="74"/>
                    <a:pt x="136" y="62"/>
                    <a:pt x="147" y="77"/>
                  </a:cubicBezTo>
                  <a:cubicBezTo>
                    <a:pt x="145" y="85"/>
                    <a:pt x="139" y="85"/>
                    <a:pt x="133" y="85"/>
                  </a:cubicBezTo>
                  <a:cubicBezTo>
                    <a:pt x="117" y="81"/>
                    <a:pt x="102" y="78"/>
                    <a:pt x="86" y="84"/>
                  </a:cubicBezTo>
                  <a:cubicBezTo>
                    <a:pt x="56" y="94"/>
                    <a:pt x="46" y="89"/>
                    <a:pt x="35" y="59"/>
                  </a:cubicBezTo>
                  <a:cubicBezTo>
                    <a:pt x="34" y="58"/>
                    <a:pt x="34" y="56"/>
                    <a:pt x="31" y="55"/>
                  </a:cubicBezTo>
                  <a:cubicBezTo>
                    <a:pt x="38" y="68"/>
                    <a:pt x="42" y="81"/>
                    <a:pt x="39" y="90"/>
                  </a:cubicBezTo>
                  <a:cubicBezTo>
                    <a:pt x="38" y="97"/>
                    <a:pt x="36" y="95"/>
                    <a:pt x="38" y="96"/>
                  </a:cubicBezTo>
                  <a:cubicBezTo>
                    <a:pt x="38" y="96"/>
                    <a:pt x="39" y="96"/>
                    <a:pt x="39" y="95"/>
                  </a:cubicBezTo>
                  <a:cubicBezTo>
                    <a:pt x="39" y="91"/>
                    <a:pt x="37" y="86"/>
                    <a:pt x="43" y="85"/>
                  </a:cubicBezTo>
                  <a:cubicBezTo>
                    <a:pt x="47" y="85"/>
                    <a:pt x="48" y="89"/>
                    <a:pt x="49" y="92"/>
                  </a:cubicBezTo>
                  <a:cubicBezTo>
                    <a:pt x="50" y="102"/>
                    <a:pt x="52" y="111"/>
                    <a:pt x="49" y="120"/>
                  </a:cubicBezTo>
                  <a:cubicBezTo>
                    <a:pt x="36" y="128"/>
                    <a:pt x="34" y="115"/>
                    <a:pt x="28" y="110"/>
                  </a:cubicBezTo>
                  <a:cubicBezTo>
                    <a:pt x="39" y="130"/>
                    <a:pt x="57" y="137"/>
                    <a:pt x="77" y="130"/>
                  </a:cubicBezTo>
                  <a:cubicBezTo>
                    <a:pt x="69" y="132"/>
                    <a:pt x="56" y="139"/>
                    <a:pt x="48" y="121"/>
                  </a:cubicBezTo>
                  <a:cubicBezTo>
                    <a:pt x="57" y="115"/>
                    <a:pt x="66" y="109"/>
                    <a:pt x="74" y="100"/>
                  </a:cubicBezTo>
                  <a:cubicBezTo>
                    <a:pt x="79" y="92"/>
                    <a:pt x="80" y="93"/>
                    <a:pt x="93" y="96"/>
                  </a:cubicBezTo>
                  <a:cubicBezTo>
                    <a:pt x="98" y="98"/>
                    <a:pt x="99" y="94"/>
                    <a:pt x="102" y="92"/>
                  </a:cubicBezTo>
                  <a:cubicBezTo>
                    <a:pt x="112" y="87"/>
                    <a:pt x="121" y="79"/>
                    <a:pt x="133" y="84"/>
                  </a:cubicBezTo>
                  <a:cubicBezTo>
                    <a:pt x="128" y="90"/>
                    <a:pt x="132" y="93"/>
                    <a:pt x="137" y="96"/>
                  </a:cubicBezTo>
                  <a:cubicBezTo>
                    <a:pt x="157" y="107"/>
                    <a:pt x="176" y="120"/>
                    <a:pt x="192" y="136"/>
                  </a:cubicBezTo>
                  <a:cubicBezTo>
                    <a:pt x="197" y="141"/>
                    <a:pt x="203" y="144"/>
                    <a:pt x="202" y="152"/>
                  </a:cubicBezTo>
                  <a:cubicBezTo>
                    <a:pt x="202" y="152"/>
                    <a:pt x="203" y="153"/>
                    <a:pt x="203" y="153"/>
                  </a:cubicBezTo>
                  <a:cubicBezTo>
                    <a:pt x="193" y="157"/>
                    <a:pt x="190" y="148"/>
                    <a:pt x="185" y="143"/>
                  </a:cubicBezTo>
                  <a:cubicBezTo>
                    <a:pt x="169" y="127"/>
                    <a:pt x="149" y="116"/>
                    <a:pt x="130" y="104"/>
                  </a:cubicBezTo>
                  <a:cubicBezTo>
                    <a:pt x="125" y="100"/>
                    <a:pt x="118" y="99"/>
                    <a:pt x="112" y="101"/>
                  </a:cubicBezTo>
                  <a:cubicBezTo>
                    <a:pt x="105" y="107"/>
                    <a:pt x="97" y="112"/>
                    <a:pt x="100" y="123"/>
                  </a:cubicBezTo>
                  <a:cubicBezTo>
                    <a:pt x="101" y="129"/>
                    <a:pt x="95" y="134"/>
                    <a:pt x="90" y="138"/>
                  </a:cubicBezTo>
                  <a:cubicBezTo>
                    <a:pt x="70" y="153"/>
                    <a:pt x="28" y="142"/>
                    <a:pt x="19" y="118"/>
                  </a:cubicBezTo>
                  <a:cubicBezTo>
                    <a:pt x="15" y="110"/>
                    <a:pt x="14" y="101"/>
                    <a:pt x="22" y="95"/>
                  </a:cubicBezTo>
                  <a:cubicBezTo>
                    <a:pt x="28" y="90"/>
                    <a:pt x="30" y="85"/>
                    <a:pt x="28" y="77"/>
                  </a:cubicBezTo>
                  <a:cubicBezTo>
                    <a:pt x="24" y="70"/>
                    <a:pt x="14" y="67"/>
                    <a:pt x="12" y="58"/>
                  </a:cubicBezTo>
                  <a:close/>
                </a:path>
              </a:pathLst>
            </a:custGeom>
            <a:solidFill>
              <a:srgbClr val="3E1D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4"/>
            <p:cNvSpPr/>
            <p:nvPr/>
          </p:nvSpPr>
          <p:spPr>
            <a:xfrm>
              <a:off x="1777" y="1854"/>
              <a:ext cx="446" cy="51"/>
            </a:xfrm>
            <a:custGeom>
              <a:avLst/>
              <a:gdLst/>
              <a:ahLst/>
              <a:cxnLst/>
              <a:rect l="l" t="t" r="r" b="b"/>
              <a:pathLst>
                <a:path w="301" h="35" extrusionOk="0">
                  <a:moveTo>
                    <a:pt x="0" y="19"/>
                  </a:moveTo>
                  <a:cubicBezTo>
                    <a:pt x="35" y="0"/>
                    <a:pt x="273" y="1"/>
                    <a:pt x="301" y="18"/>
                  </a:cubicBezTo>
                  <a:cubicBezTo>
                    <a:pt x="260" y="34"/>
                    <a:pt x="62" y="35"/>
                    <a:pt x="0" y="19"/>
                  </a:cubicBezTo>
                  <a:close/>
                </a:path>
              </a:pathLst>
            </a:custGeom>
            <a:solidFill>
              <a:srgbClr val="D2BC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4"/>
            <p:cNvSpPr/>
            <p:nvPr/>
          </p:nvSpPr>
          <p:spPr>
            <a:xfrm>
              <a:off x="2061" y="1972"/>
              <a:ext cx="208" cy="104"/>
            </a:xfrm>
            <a:custGeom>
              <a:avLst/>
              <a:gdLst/>
              <a:ahLst/>
              <a:cxnLst/>
              <a:rect l="l" t="t" r="r" b="b"/>
              <a:pathLst>
                <a:path w="140" h="70" extrusionOk="0">
                  <a:moveTo>
                    <a:pt x="138" y="70"/>
                  </a:moveTo>
                  <a:cubicBezTo>
                    <a:pt x="121" y="66"/>
                    <a:pt x="104" y="61"/>
                    <a:pt x="84" y="56"/>
                  </a:cubicBezTo>
                  <a:cubicBezTo>
                    <a:pt x="88" y="52"/>
                    <a:pt x="91" y="48"/>
                    <a:pt x="97" y="41"/>
                  </a:cubicBezTo>
                  <a:cubicBezTo>
                    <a:pt x="78" y="47"/>
                    <a:pt x="72" y="63"/>
                    <a:pt x="58" y="70"/>
                  </a:cubicBezTo>
                  <a:cubicBezTo>
                    <a:pt x="53" y="60"/>
                    <a:pt x="57" y="49"/>
                    <a:pt x="49" y="41"/>
                  </a:cubicBezTo>
                  <a:cubicBezTo>
                    <a:pt x="48" y="49"/>
                    <a:pt x="47" y="56"/>
                    <a:pt x="46" y="64"/>
                  </a:cubicBezTo>
                  <a:cubicBezTo>
                    <a:pt x="45" y="37"/>
                    <a:pt x="23" y="31"/>
                    <a:pt x="0" y="21"/>
                  </a:cubicBezTo>
                  <a:cubicBezTo>
                    <a:pt x="19" y="13"/>
                    <a:pt x="38" y="17"/>
                    <a:pt x="49" y="3"/>
                  </a:cubicBezTo>
                  <a:cubicBezTo>
                    <a:pt x="51" y="0"/>
                    <a:pt x="56" y="4"/>
                    <a:pt x="59" y="7"/>
                  </a:cubicBezTo>
                  <a:cubicBezTo>
                    <a:pt x="71" y="20"/>
                    <a:pt x="85" y="24"/>
                    <a:pt x="103" y="18"/>
                  </a:cubicBezTo>
                  <a:cubicBezTo>
                    <a:pt x="107" y="17"/>
                    <a:pt x="115" y="16"/>
                    <a:pt x="115" y="23"/>
                  </a:cubicBezTo>
                  <a:cubicBezTo>
                    <a:pt x="116" y="41"/>
                    <a:pt x="128" y="51"/>
                    <a:pt x="139" y="63"/>
                  </a:cubicBezTo>
                  <a:cubicBezTo>
                    <a:pt x="140" y="64"/>
                    <a:pt x="138" y="68"/>
                    <a:pt x="138" y="70"/>
                  </a:cubicBezTo>
                  <a:cubicBezTo>
                    <a:pt x="138" y="70"/>
                    <a:pt x="138" y="70"/>
                    <a:pt x="138" y="70"/>
                  </a:cubicBezTo>
                  <a:close/>
                </a:path>
              </a:pathLst>
            </a:custGeom>
            <a:solidFill>
              <a:srgbClr val="C235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4"/>
            <p:cNvSpPr/>
            <p:nvPr/>
          </p:nvSpPr>
          <p:spPr>
            <a:xfrm>
              <a:off x="1511" y="2772"/>
              <a:ext cx="478" cy="326"/>
            </a:xfrm>
            <a:custGeom>
              <a:avLst/>
              <a:gdLst/>
              <a:ahLst/>
              <a:cxnLst/>
              <a:rect l="l" t="t" r="r" b="b"/>
              <a:pathLst>
                <a:path w="322" h="220" extrusionOk="0">
                  <a:moveTo>
                    <a:pt x="306" y="203"/>
                  </a:moveTo>
                  <a:cubicBezTo>
                    <a:pt x="311" y="207"/>
                    <a:pt x="322" y="212"/>
                    <a:pt x="305" y="215"/>
                  </a:cubicBezTo>
                  <a:cubicBezTo>
                    <a:pt x="276" y="220"/>
                    <a:pt x="250" y="213"/>
                    <a:pt x="225" y="198"/>
                  </a:cubicBezTo>
                  <a:cubicBezTo>
                    <a:pt x="207" y="186"/>
                    <a:pt x="188" y="175"/>
                    <a:pt x="166" y="170"/>
                  </a:cubicBezTo>
                  <a:cubicBezTo>
                    <a:pt x="150" y="166"/>
                    <a:pt x="135" y="166"/>
                    <a:pt x="118" y="170"/>
                  </a:cubicBezTo>
                  <a:cubicBezTo>
                    <a:pt x="123" y="148"/>
                    <a:pt x="136" y="132"/>
                    <a:pt x="150" y="115"/>
                  </a:cubicBezTo>
                  <a:cubicBezTo>
                    <a:pt x="105" y="91"/>
                    <a:pt x="61" y="67"/>
                    <a:pt x="17" y="42"/>
                  </a:cubicBezTo>
                  <a:cubicBezTo>
                    <a:pt x="9" y="37"/>
                    <a:pt x="0" y="32"/>
                    <a:pt x="3" y="21"/>
                  </a:cubicBezTo>
                  <a:cubicBezTo>
                    <a:pt x="5" y="10"/>
                    <a:pt x="13" y="3"/>
                    <a:pt x="24" y="2"/>
                  </a:cubicBezTo>
                  <a:cubicBezTo>
                    <a:pt x="34" y="0"/>
                    <a:pt x="45" y="2"/>
                    <a:pt x="49" y="14"/>
                  </a:cubicBezTo>
                  <a:cubicBezTo>
                    <a:pt x="48" y="16"/>
                    <a:pt x="47" y="17"/>
                    <a:pt x="45" y="17"/>
                  </a:cubicBezTo>
                  <a:cubicBezTo>
                    <a:pt x="36" y="19"/>
                    <a:pt x="27" y="14"/>
                    <a:pt x="19" y="20"/>
                  </a:cubicBezTo>
                  <a:cubicBezTo>
                    <a:pt x="13" y="30"/>
                    <a:pt x="22" y="32"/>
                    <a:pt x="28" y="35"/>
                  </a:cubicBezTo>
                  <a:cubicBezTo>
                    <a:pt x="74" y="61"/>
                    <a:pt x="120" y="86"/>
                    <a:pt x="166" y="112"/>
                  </a:cubicBezTo>
                  <a:cubicBezTo>
                    <a:pt x="173" y="117"/>
                    <a:pt x="181" y="117"/>
                    <a:pt x="189" y="116"/>
                  </a:cubicBezTo>
                  <a:cubicBezTo>
                    <a:pt x="204" y="118"/>
                    <a:pt x="216" y="129"/>
                    <a:pt x="232" y="130"/>
                  </a:cubicBezTo>
                  <a:cubicBezTo>
                    <a:pt x="237" y="140"/>
                    <a:pt x="247" y="146"/>
                    <a:pt x="257" y="151"/>
                  </a:cubicBezTo>
                  <a:cubicBezTo>
                    <a:pt x="261" y="155"/>
                    <a:pt x="269" y="155"/>
                    <a:pt x="267" y="164"/>
                  </a:cubicBezTo>
                  <a:cubicBezTo>
                    <a:pt x="259" y="169"/>
                    <a:pt x="251" y="167"/>
                    <a:pt x="244" y="162"/>
                  </a:cubicBezTo>
                  <a:cubicBezTo>
                    <a:pt x="219" y="146"/>
                    <a:pt x="193" y="133"/>
                    <a:pt x="162" y="129"/>
                  </a:cubicBezTo>
                  <a:cubicBezTo>
                    <a:pt x="150" y="127"/>
                    <a:pt x="147" y="138"/>
                    <a:pt x="143" y="145"/>
                  </a:cubicBezTo>
                  <a:cubicBezTo>
                    <a:pt x="140" y="150"/>
                    <a:pt x="143" y="154"/>
                    <a:pt x="148" y="153"/>
                  </a:cubicBezTo>
                  <a:cubicBezTo>
                    <a:pt x="183" y="150"/>
                    <a:pt x="208" y="173"/>
                    <a:pt x="236" y="190"/>
                  </a:cubicBezTo>
                  <a:cubicBezTo>
                    <a:pt x="246" y="195"/>
                    <a:pt x="256" y="200"/>
                    <a:pt x="267" y="203"/>
                  </a:cubicBezTo>
                  <a:cubicBezTo>
                    <a:pt x="279" y="207"/>
                    <a:pt x="292" y="206"/>
                    <a:pt x="304" y="203"/>
                  </a:cubicBezTo>
                  <a:cubicBezTo>
                    <a:pt x="305" y="203"/>
                    <a:pt x="306" y="203"/>
                    <a:pt x="306" y="203"/>
                  </a:cubicBezTo>
                  <a:close/>
                </a:path>
              </a:pathLst>
            </a:custGeom>
            <a:solidFill>
              <a:srgbClr val="2823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4"/>
            <p:cNvSpPr/>
            <p:nvPr/>
          </p:nvSpPr>
          <p:spPr>
            <a:xfrm>
              <a:off x="2176" y="907"/>
              <a:ext cx="317" cy="279"/>
            </a:xfrm>
            <a:custGeom>
              <a:avLst/>
              <a:gdLst/>
              <a:ahLst/>
              <a:cxnLst/>
              <a:rect l="l" t="t" r="r" b="b"/>
              <a:pathLst>
                <a:path w="214" h="188" extrusionOk="0">
                  <a:moveTo>
                    <a:pt x="56" y="41"/>
                  </a:moveTo>
                  <a:cubicBezTo>
                    <a:pt x="54" y="58"/>
                    <a:pt x="43" y="71"/>
                    <a:pt x="35" y="86"/>
                  </a:cubicBezTo>
                  <a:cubicBezTo>
                    <a:pt x="25" y="103"/>
                    <a:pt x="18" y="120"/>
                    <a:pt x="22" y="140"/>
                  </a:cubicBezTo>
                  <a:cubicBezTo>
                    <a:pt x="25" y="154"/>
                    <a:pt x="33" y="165"/>
                    <a:pt x="46" y="170"/>
                  </a:cubicBezTo>
                  <a:cubicBezTo>
                    <a:pt x="66" y="179"/>
                    <a:pt x="81" y="172"/>
                    <a:pt x="86" y="151"/>
                  </a:cubicBezTo>
                  <a:cubicBezTo>
                    <a:pt x="91" y="132"/>
                    <a:pt x="92" y="113"/>
                    <a:pt x="89" y="94"/>
                  </a:cubicBezTo>
                  <a:cubicBezTo>
                    <a:pt x="86" y="79"/>
                    <a:pt x="85" y="64"/>
                    <a:pt x="89" y="48"/>
                  </a:cubicBezTo>
                  <a:cubicBezTo>
                    <a:pt x="97" y="18"/>
                    <a:pt x="119" y="0"/>
                    <a:pt x="151" y="0"/>
                  </a:cubicBezTo>
                  <a:cubicBezTo>
                    <a:pt x="183" y="0"/>
                    <a:pt x="205" y="17"/>
                    <a:pt x="214" y="50"/>
                  </a:cubicBezTo>
                  <a:cubicBezTo>
                    <a:pt x="202" y="49"/>
                    <a:pt x="191" y="44"/>
                    <a:pt x="179" y="45"/>
                  </a:cubicBezTo>
                  <a:cubicBezTo>
                    <a:pt x="177" y="43"/>
                    <a:pt x="177" y="41"/>
                    <a:pt x="179" y="39"/>
                  </a:cubicBezTo>
                  <a:cubicBezTo>
                    <a:pt x="182" y="35"/>
                    <a:pt x="191" y="38"/>
                    <a:pt x="191" y="31"/>
                  </a:cubicBezTo>
                  <a:cubicBezTo>
                    <a:pt x="191" y="25"/>
                    <a:pt x="184" y="24"/>
                    <a:pt x="179" y="21"/>
                  </a:cubicBezTo>
                  <a:cubicBezTo>
                    <a:pt x="145" y="1"/>
                    <a:pt x="104" y="23"/>
                    <a:pt x="100" y="63"/>
                  </a:cubicBezTo>
                  <a:cubicBezTo>
                    <a:pt x="99" y="78"/>
                    <a:pt x="99" y="94"/>
                    <a:pt x="102" y="109"/>
                  </a:cubicBezTo>
                  <a:cubicBezTo>
                    <a:pt x="105" y="121"/>
                    <a:pt x="105" y="134"/>
                    <a:pt x="102" y="147"/>
                  </a:cubicBezTo>
                  <a:cubicBezTo>
                    <a:pt x="98" y="164"/>
                    <a:pt x="91" y="180"/>
                    <a:pt x="71" y="184"/>
                  </a:cubicBezTo>
                  <a:cubicBezTo>
                    <a:pt x="51" y="188"/>
                    <a:pt x="33" y="181"/>
                    <a:pt x="21" y="166"/>
                  </a:cubicBezTo>
                  <a:cubicBezTo>
                    <a:pt x="4" y="146"/>
                    <a:pt x="0" y="123"/>
                    <a:pt x="12" y="99"/>
                  </a:cubicBezTo>
                  <a:cubicBezTo>
                    <a:pt x="22" y="76"/>
                    <a:pt x="38" y="57"/>
                    <a:pt x="50" y="36"/>
                  </a:cubicBezTo>
                  <a:cubicBezTo>
                    <a:pt x="54" y="35"/>
                    <a:pt x="56" y="36"/>
                    <a:pt x="56" y="41"/>
                  </a:cubicBezTo>
                  <a:close/>
                </a:path>
              </a:pathLst>
            </a:custGeom>
            <a:solidFill>
              <a:srgbClr val="2D21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4"/>
            <p:cNvSpPr/>
            <p:nvPr/>
          </p:nvSpPr>
          <p:spPr>
            <a:xfrm>
              <a:off x="2038" y="2701"/>
              <a:ext cx="273" cy="230"/>
            </a:xfrm>
            <a:custGeom>
              <a:avLst/>
              <a:gdLst/>
              <a:ahLst/>
              <a:cxnLst/>
              <a:rect l="l" t="t" r="r" b="b"/>
              <a:pathLst>
                <a:path w="184" h="155" extrusionOk="0">
                  <a:moveTo>
                    <a:pt x="183" y="7"/>
                  </a:moveTo>
                  <a:cubicBezTo>
                    <a:pt x="168" y="52"/>
                    <a:pt x="119" y="51"/>
                    <a:pt x="88" y="75"/>
                  </a:cubicBezTo>
                  <a:cubicBezTo>
                    <a:pt x="80" y="88"/>
                    <a:pt x="66" y="90"/>
                    <a:pt x="54" y="93"/>
                  </a:cubicBezTo>
                  <a:cubicBezTo>
                    <a:pt x="44" y="94"/>
                    <a:pt x="42" y="100"/>
                    <a:pt x="40" y="107"/>
                  </a:cubicBezTo>
                  <a:cubicBezTo>
                    <a:pt x="32" y="121"/>
                    <a:pt x="37" y="136"/>
                    <a:pt x="40" y="150"/>
                  </a:cubicBezTo>
                  <a:cubicBezTo>
                    <a:pt x="41" y="152"/>
                    <a:pt x="41" y="153"/>
                    <a:pt x="40" y="155"/>
                  </a:cubicBezTo>
                  <a:cubicBezTo>
                    <a:pt x="22" y="148"/>
                    <a:pt x="24" y="132"/>
                    <a:pt x="24" y="118"/>
                  </a:cubicBezTo>
                  <a:cubicBezTo>
                    <a:pt x="24" y="110"/>
                    <a:pt x="28" y="102"/>
                    <a:pt x="24" y="95"/>
                  </a:cubicBezTo>
                  <a:cubicBezTo>
                    <a:pt x="20" y="94"/>
                    <a:pt x="14" y="97"/>
                    <a:pt x="11" y="91"/>
                  </a:cubicBezTo>
                  <a:cubicBezTo>
                    <a:pt x="5" y="70"/>
                    <a:pt x="0" y="49"/>
                    <a:pt x="4" y="27"/>
                  </a:cubicBezTo>
                  <a:cubicBezTo>
                    <a:pt x="6" y="17"/>
                    <a:pt x="9" y="7"/>
                    <a:pt x="19" y="2"/>
                  </a:cubicBezTo>
                  <a:cubicBezTo>
                    <a:pt x="21" y="1"/>
                    <a:pt x="23" y="2"/>
                    <a:pt x="25" y="3"/>
                  </a:cubicBezTo>
                  <a:cubicBezTo>
                    <a:pt x="32" y="15"/>
                    <a:pt x="28" y="28"/>
                    <a:pt x="30" y="40"/>
                  </a:cubicBezTo>
                  <a:cubicBezTo>
                    <a:pt x="30" y="45"/>
                    <a:pt x="33" y="49"/>
                    <a:pt x="34" y="54"/>
                  </a:cubicBezTo>
                  <a:cubicBezTo>
                    <a:pt x="38" y="67"/>
                    <a:pt x="48" y="62"/>
                    <a:pt x="55" y="61"/>
                  </a:cubicBezTo>
                  <a:cubicBezTo>
                    <a:pt x="82" y="57"/>
                    <a:pt x="107" y="48"/>
                    <a:pt x="131" y="37"/>
                  </a:cubicBezTo>
                  <a:cubicBezTo>
                    <a:pt x="137" y="34"/>
                    <a:pt x="144" y="31"/>
                    <a:pt x="151" y="29"/>
                  </a:cubicBezTo>
                  <a:cubicBezTo>
                    <a:pt x="144" y="31"/>
                    <a:pt x="135" y="34"/>
                    <a:pt x="132" y="25"/>
                  </a:cubicBezTo>
                  <a:cubicBezTo>
                    <a:pt x="130" y="19"/>
                    <a:pt x="139" y="15"/>
                    <a:pt x="145" y="15"/>
                  </a:cubicBezTo>
                  <a:cubicBezTo>
                    <a:pt x="158" y="13"/>
                    <a:pt x="169" y="0"/>
                    <a:pt x="184" y="7"/>
                  </a:cubicBezTo>
                  <a:lnTo>
                    <a:pt x="183" y="7"/>
                  </a:lnTo>
                  <a:close/>
                </a:path>
              </a:pathLst>
            </a:custGeom>
            <a:solidFill>
              <a:srgbClr val="1E101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4"/>
            <p:cNvSpPr/>
            <p:nvPr/>
          </p:nvSpPr>
          <p:spPr>
            <a:xfrm>
              <a:off x="1717" y="2806"/>
              <a:ext cx="209" cy="64"/>
            </a:xfrm>
            <a:custGeom>
              <a:avLst/>
              <a:gdLst/>
              <a:ahLst/>
              <a:cxnLst/>
              <a:rect l="l" t="t" r="r" b="b"/>
              <a:pathLst>
                <a:path w="141" h="43" extrusionOk="0">
                  <a:moveTo>
                    <a:pt x="104" y="39"/>
                  </a:moveTo>
                  <a:cubicBezTo>
                    <a:pt x="79" y="32"/>
                    <a:pt x="54" y="37"/>
                    <a:pt x="30" y="32"/>
                  </a:cubicBezTo>
                  <a:cubicBezTo>
                    <a:pt x="19" y="30"/>
                    <a:pt x="0" y="31"/>
                    <a:pt x="0" y="23"/>
                  </a:cubicBezTo>
                  <a:cubicBezTo>
                    <a:pt x="0" y="11"/>
                    <a:pt x="18" y="14"/>
                    <a:pt x="28" y="13"/>
                  </a:cubicBezTo>
                  <a:cubicBezTo>
                    <a:pt x="51" y="10"/>
                    <a:pt x="74" y="10"/>
                    <a:pt x="96" y="4"/>
                  </a:cubicBezTo>
                  <a:cubicBezTo>
                    <a:pt x="104" y="0"/>
                    <a:pt x="111" y="4"/>
                    <a:pt x="118" y="7"/>
                  </a:cubicBezTo>
                  <a:cubicBezTo>
                    <a:pt x="127" y="10"/>
                    <a:pt x="141" y="10"/>
                    <a:pt x="140" y="23"/>
                  </a:cubicBezTo>
                  <a:cubicBezTo>
                    <a:pt x="139" y="36"/>
                    <a:pt x="126" y="39"/>
                    <a:pt x="115" y="42"/>
                  </a:cubicBezTo>
                  <a:cubicBezTo>
                    <a:pt x="111" y="43"/>
                    <a:pt x="107" y="43"/>
                    <a:pt x="104" y="39"/>
                  </a:cubicBezTo>
                  <a:close/>
                </a:path>
              </a:pathLst>
            </a:custGeom>
            <a:solidFill>
              <a:srgbClr val="D3BB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4"/>
            <p:cNvSpPr/>
            <p:nvPr/>
          </p:nvSpPr>
          <p:spPr>
            <a:xfrm>
              <a:off x="725" y="1923"/>
              <a:ext cx="304" cy="33"/>
            </a:xfrm>
            <a:custGeom>
              <a:avLst/>
              <a:gdLst/>
              <a:ahLst/>
              <a:cxnLst/>
              <a:rect l="l" t="t" r="r" b="b"/>
              <a:pathLst>
                <a:path w="205" h="22" extrusionOk="0">
                  <a:moveTo>
                    <a:pt x="205" y="12"/>
                  </a:moveTo>
                  <a:cubicBezTo>
                    <a:pt x="137" y="20"/>
                    <a:pt x="68" y="22"/>
                    <a:pt x="0" y="12"/>
                  </a:cubicBezTo>
                  <a:cubicBezTo>
                    <a:pt x="68" y="0"/>
                    <a:pt x="137" y="0"/>
                    <a:pt x="205" y="12"/>
                  </a:cubicBezTo>
                  <a:close/>
                </a:path>
              </a:pathLst>
            </a:custGeom>
            <a:solidFill>
              <a:srgbClr val="D2BC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4"/>
            <p:cNvSpPr/>
            <p:nvPr/>
          </p:nvSpPr>
          <p:spPr>
            <a:xfrm>
              <a:off x="2091" y="2812"/>
              <a:ext cx="203" cy="53"/>
            </a:xfrm>
            <a:custGeom>
              <a:avLst/>
              <a:gdLst/>
              <a:ahLst/>
              <a:cxnLst/>
              <a:rect l="l" t="t" r="r" b="b"/>
              <a:pathLst>
                <a:path w="137" h="36" extrusionOk="0">
                  <a:moveTo>
                    <a:pt x="4" y="32"/>
                  </a:moveTo>
                  <a:cubicBezTo>
                    <a:pt x="3" y="23"/>
                    <a:pt x="0" y="15"/>
                    <a:pt x="14" y="13"/>
                  </a:cubicBezTo>
                  <a:cubicBezTo>
                    <a:pt x="27" y="11"/>
                    <a:pt x="39" y="5"/>
                    <a:pt x="52" y="0"/>
                  </a:cubicBezTo>
                  <a:cubicBezTo>
                    <a:pt x="75" y="10"/>
                    <a:pt x="100" y="5"/>
                    <a:pt x="124" y="11"/>
                  </a:cubicBezTo>
                  <a:cubicBezTo>
                    <a:pt x="128" y="13"/>
                    <a:pt x="133" y="13"/>
                    <a:pt x="137" y="17"/>
                  </a:cubicBezTo>
                  <a:cubicBezTo>
                    <a:pt x="122" y="31"/>
                    <a:pt x="103" y="28"/>
                    <a:pt x="86" y="29"/>
                  </a:cubicBezTo>
                  <a:cubicBezTo>
                    <a:pt x="59" y="32"/>
                    <a:pt x="32" y="36"/>
                    <a:pt x="4" y="32"/>
                  </a:cubicBezTo>
                  <a:close/>
                </a:path>
              </a:pathLst>
            </a:custGeom>
            <a:solidFill>
              <a:srgbClr val="D3BB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4"/>
            <p:cNvSpPr/>
            <p:nvPr/>
          </p:nvSpPr>
          <p:spPr>
            <a:xfrm>
              <a:off x="1710" y="2699"/>
              <a:ext cx="233" cy="194"/>
            </a:xfrm>
            <a:custGeom>
              <a:avLst/>
              <a:gdLst/>
              <a:ahLst/>
              <a:cxnLst/>
              <a:rect l="l" t="t" r="r" b="b"/>
              <a:pathLst>
                <a:path w="157" h="131" extrusionOk="0">
                  <a:moveTo>
                    <a:pt x="109" y="111"/>
                  </a:moveTo>
                  <a:cubicBezTo>
                    <a:pt x="122" y="108"/>
                    <a:pt x="135" y="104"/>
                    <a:pt x="147" y="93"/>
                  </a:cubicBezTo>
                  <a:cubicBezTo>
                    <a:pt x="130" y="87"/>
                    <a:pt x="116" y="81"/>
                    <a:pt x="101" y="76"/>
                  </a:cubicBezTo>
                  <a:cubicBezTo>
                    <a:pt x="78" y="62"/>
                    <a:pt x="55" y="49"/>
                    <a:pt x="30" y="41"/>
                  </a:cubicBezTo>
                  <a:cubicBezTo>
                    <a:pt x="13" y="35"/>
                    <a:pt x="1" y="26"/>
                    <a:pt x="1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7" y="0"/>
                    <a:pt x="11" y="3"/>
                    <a:pt x="14" y="7"/>
                  </a:cubicBezTo>
                  <a:cubicBezTo>
                    <a:pt x="15" y="8"/>
                    <a:pt x="15" y="10"/>
                    <a:pt x="16" y="12"/>
                  </a:cubicBezTo>
                  <a:cubicBezTo>
                    <a:pt x="19" y="26"/>
                    <a:pt x="32" y="25"/>
                    <a:pt x="41" y="30"/>
                  </a:cubicBezTo>
                  <a:cubicBezTo>
                    <a:pt x="52" y="37"/>
                    <a:pt x="64" y="41"/>
                    <a:pt x="76" y="44"/>
                  </a:cubicBezTo>
                  <a:cubicBezTo>
                    <a:pt x="93" y="52"/>
                    <a:pt x="113" y="51"/>
                    <a:pt x="129" y="62"/>
                  </a:cubicBezTo>
                  <a:cubicBezTo>
                    <a:pt x="130" y="65"/>
                    <a:pt x="129" y="68"/>
                    <a:pt x="126" y="70"/>
                  </a:cubicBezTo>
                  <a:cubicBezTo>
                    <a:pt x="124" y="71"/>
                    <a:pt x="120" y="69"/>
                    <a:pt x="117" y="71"/>
                  </a:cubicBezTo>
                  <a:cubicBezTo>
                    <a:pt x="126" y="71"/>
                    <a:pt x="135" y="73"/>
                    <a:pt x="143" y="77"/>
                  </a:cubicBezTo>
                  <a:cubicBezTo>
                    <a:pt x="150" y="80"/>
                    <a:pt x="156" y="83"/>
                    <a:pt x="157" y="92"/>
                  </a:cubicBezTo>
                  <a:cubicBezTo>
                    <a:pt x="155" y="111"/>
                    <a:pt x="138" y="112"/>
                    <a:pt x="126" y="119"/>
                  </a:cubicBezTo>
                  <a:cubicBezTo>
                    <a:pt x="111" y="123"/>
                    <a:pt x="98" y="130"/>
                    <a:pt x="83" y="131"/>
                  </a:cubicBezTo>
                  <a:cubicBezTo>
                    <a:pt x="79" y="130"/>
                    <a:pt x="77" y="129"/>
                    <a:pt x="77" y="125"/>
                  </a:cubicBezTo>
                  <a:cubicBezTo>
                    <a:pt x="88" y="120"/>
                    <a:pt x="98" y="116"/>
                    <a:pt x="109" y="111"/>
                  </a:cubicBezTo>
                  <a:close/>
                </a:path>
              </a:pathLst>
            </a:custGeom>
            <a:solidFill>
              <a:srgbClr val="1D121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4"/>
            <p:cNvSpPr/>
            <p:nvPr/>
          </p:nvSpPr>
          <p:spPr>
            <a:xfrm>
              <a:off x="1293" y="1001"/>
              <a:ext cx="214" cy="50"/>
            </a:xfrm>
            <a:custGeom>
              <a:avLst/>
              <a:gdLst/>
              <a:ahLst/>
              <a:cxnLst/>
              <a:rect l="l" t="t" r="r" b="b"/>
              <a:pathLst>
                <a:path w="144" h="34" extrusionOk="0">
                  <a:moveTo>
                    <a:pt x="144" y="0"/>
                  </a:moveTo>
                  <a:cubicBezTo>
                    <a:pt x="100" y="28"/>
                    <a:pt x="50" y="29"/>
                    <a:pt x="0" y="34"/>
                  </a:cubicBezTo>
                  <a:cubicBezTo>
                    <a:pt x="20" y="18"/>
                    <a:pt x="66" y="6"/>
                    <a:pt x="144" y="0"/>
                  </a:cubicBezTo>
                  <a:close/>
                </a:path>
              </a:pathLst>
            </a:custGeom>
            <a:solidFill>
              <a:srgbClr val="1816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34"/>
            <p:cNvSpPr/>
            <p:nvPr/>
          </p:nvSpPr>
          <p:spPr>
            <a:xfrm>
              <a:off x="869" y="504"/>
              <a:ext cx="37" cy="221"/>
            </a:xfrm>
            <a:custGeom>
              <a:avLst/>
              <a:gdLst/>
              <a:ahLst/>
              <a:cxnLst/>
              <a:rect l="l" t="t" r="r" b="b"/>
              <a:pathLst>
                <a:path w="25" h="149" extrusionOk="0">
                  <a:moveTo>
                    <a:pt x="10" y="149"/>
                  </a:moveTo>
                  <a:cubicBezTo>
                    <a:pt x="0" y="100"/>
                    <a:pt x="5" y="50"/>
                    <a:pt x="7" y="0"/>
                  </a:cubicBezTo>
                  <a:cubicBezTo>
                    <a:pt x="25" y="49"/>
                    <a:pt x="20" y="99"/>
                    <a:pt x="10" y="149"/>
                  </a:cubicBezTo>
                  <a:close/>
                </a:path>
              </a:pathLst>
            </a:custGeom>
            <a:solidFill>
              <a:srgbClr val="1917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4"/>
            <p:cNvSpPr/>
            <p:nvPr/>
          </p:nvSpPr>
          <p:spPr>
            <a:xfrm>
              <a:off x="250" y="1020"/>
              <a:ext cx="218" cy="50"/>
            </a:xfrm>
            <a:custGeom>
              <a:avLst/>
              <a:gdLst/>
              <a:ahLst/>
              <a:cxnLst/>
              <a:rect l="l" t="t" r="r" b="b"/>
              <a:pathLst>
                <a:path w="147" h="34" extrusionOk="0">
                  <a:moveTo>
                    <a:pt x="0" y="7"/>
                  </a:moveTo>
                  <a:cubicBezTo>
                    <a:pt x="52" y="0"/>
                    <a:pt x="99" y="14"/>
                    <a:pt x="147" y="32"/>
                  </a:cubicBezTo>
                  <a:cubicBezTo>
                    <a:pt x="96" y="34"/>
                    <a:pt x="48" y="18"/>
                    <a:pt x="0" y="7"/>
                  </a:cubicBezTo>
                  <a:close/>
                </a:path>
              </a:pathLst>
            </a:custGeom>
            <a:solidFill>
              <a:srgbClr val="1916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4"/>
            <p:cNvSpPr/>
            <p:nvPr/>
          </p:nvSpPr>
          <p:spPr>
            <a:xfrm>
              <a:off x="1208" y="736"/>
              <a:ext cx="152" cy="135"/>
            </a:xfrm>
            <a:custGeom>
              <a:avLst/>
              <a:gdLst/>
              <a:ahLst/>
              <a:cxnLst/>
              <a:rect l="l" t="t" r="r" b="b"/>
              <a:pathLst>
                <a:path w="102" h="91" extrusionOk="0">
                  <a:moveTo>
                    <a:pt x="0" y="91"/>
                  </a:moveTo>
                  <a:cubicBezTo>
                    <a:pt x="24" y="50"/>
                    <a:pt x="61" y="23"/>
                    <a:pt x="102" y="0"/>
                  </a:cubicBezTo>
                  <a:cubicBezTo>
                    <a:pt x="74" y="37"/>
                    <a:pt x="37" y="65"/>
                    <a:pt x="0" y="91"/>
                  </a:cubicBezTo>
                  <a:close/>
                </a:path>
              </a:pathLst>
            </a:custGeom>
            <a:solidFill>
              <a:srgbClr val="1917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4"/>
            <p:cNvSpPr/>
            <p:nvPr/>
          </p:nvSpPr>
          <p:spPr>
            <a:xfrm>
              <a:off x="367" y="768"/>
              <a:ext cx="174" cy="115"/>
            </a:xfrm>
            <a:custGeom>
              <a:avLst/>
              <a:gdLst/>
              <a:ahLst/>
              <a:cxnLst/>
              <a:rect l="l" t="t" r="r" b="b"/>
              <a:pathLst>
                <a:path w="117" h="78" extrusionOk="0">
                  <a:moveTo>
                    <a:pt x="0" y="0"/>
                  </a:moveTo>
                  <a:cubicBezTo>
                    <a:pt x="44" y="19"/>
                    <a:pt x="84" y="43"/>
                    <a:pt x="117" y="78"/>
                  </a:cubicBezTo>
                  <a:cubicBezTo>
                    <a:pt x="73" y="59"/>
                    <a:pt x="34" y="34"/>
                    <a:pt x="0" y="0"/>
                  </a:cubicBezTo>
                  <a:close/>
                </a:path>
              </a:pathLst>
            </a:custGeom>
            <a:solidFill>
              <a:srgbClr val="1C19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4"/>
            <p:cNvSpPr/>
            <p:nvPr/>
          </p:nvSpPr>
          <p:spPr>
            <a:xfrm>
              <a:off x="1066" y="554"/>
              <a:ext cx="85" cy="209"/>
            </a:xfrm>
            <a:custGeom>
              <a:avLst/>
              <a:gdLst/>
              <a:ahLst/>
              <a:cxnLst/>
              <a:rect l="l" t="t" r="r" b="b"/>
              <a:pathLst>
                <a:path w="57" h="141" extrusionOk="0">
                  <a:moveTo>
                    <a:pt x="0" y="141"/>
                  </a:moveTo>
                  <a:cubicBezTo>
                    <a:pt x="13" y="91"/>
                    <a:pt x="27" y="42"/>
                    <a:pt x="57" y="0"/>
                  </a:cubicBezTo>
                  <a:cubicBezTo>
                    <a:pt x="47" y="50"/>
                    <a:pt x="24" y="96"/>
                    <a:pt x="0" y="141"/>
                  </a:cubicBezTo>
                  <a:close/>
                </a:path>
              </a:pathLst>
            </a:custGeom>
            <a:solidFill>
              <a:srgbClr val="1916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4"/>
            <p:cNvSpPr/>
            <p:nvPr/>
          </p:nvSpPr>
          <p:spPr>
            <a:xfrm>
              <a:off x="268" y="1242"/>
              <a:ext cx="203" cy="58"/>
            </a:xfrm>
            <a:custGeom>
              <a:avLst/>
              <a:gdLst/>
              <a:ahLst/>
              <a:cxnLst/>
              <a:rect l="l" t="t" r="r" b="b"/>
              <a:pathLst>
                <a:path w="137" h="39" extrusionOk="0">
                  <a:moveTo>
                    <a:pt x="137" y="0"/>
                  </a:moveTo>
                  <a:cubicBezTo>
                    <a:pt x="94" y="22"/>
                    <a:pt x="50" y="39"/>
                    <a:pt x="0" y="38"/>
                  </a:cubicBezTo>
                  <a:cubicBezTo>
                    <a:pt x="44" y="19"/>
                    <a:pt x="89" y="3"/>
                    <a:pt x="137" y="0"/>
                  </a:cubicBezTo>
                  <a:close/>
                </a:path>
              </a:pathLst>
            </a:custGeom>
            <a:solidFill>
              <a:srgbClr val="1816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4"/>
            <p:cNvSpPr/>
            <p:nvPr/>
          </p:nvSpPr>
          <p:spPr>
            <a:xfrm>
              <a:off x="597" y="564"/>
              <a:ext cx="80" cy="198"/>
            </a:xfrm>
            <a:custGeom>
              <a:avLst/>
              <a:gdLst/>
              <a:ahLst/>
              <a:cxnLst/>
              <a:rect l="l" t="t" r="r" b="b"/>
              <a:pathLst>
                <a:path w="54" h="133" extrusionOk="0">
                  <a:moveTo>
                    <a:pt x="54" y="133"/>
                  </a:moveTo>
                  <a:cubicBezTo>
                    <a:pt x="31" y="90"/>
                    <a:pt x="8" y="48"/>
                    <a:pt x="0" y="0"/>
                  </a:cubicBezTo>
                  <a:cubicBezTo>
                    <a:pt x="28" y="41"/>
                    <a:pt x="44" y="86"/>
                    <a:pt x="54" y="133"/>
                  </a:cubicBezTo>
                  <a:close/>
                </a:path>
              </a:pathLst>
            </a:custGeom>
            <a:solidFill>
              <a:srgbClr val="1917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4"/>
            <p:cNvSpPr/>
            <p:nvPr/>
          </p:nvSpPr>
          <p:spPr>
            <a:xfrm>
              <a:off x="1292" y="1226"/>
              <a:ext cx="203" cy="73"/>
            </a:xfrm>
            <a:custGeom>
              <a:avLst/>
              <a:gdLst/>
              <a:ahLst/>
              <a:cxnLst/>
              <a:rect l="l" t="t" r="r" b="b"/>
              <a:pathLst>
                <a:path w="137" h="49" extrusionOk="0">
                  <a:moveTo>
                    <a:pt x="137" y="39"/>
                  </a:moveTo>
                  <a:cubicBezTo>
                    <a:pt x="87" y="49"/>
                    <a:pt x="46" y="20"/>
                    <a:pt x="0" y="12"/>
                  </a:cubicBezTo>
                  <a:cubicBezTo>
                    <a:pt x="50" y="0"/>
                    <a:pt x="91" y="30"/>
                    <a:pt x="137" y="39"/>
                  </a:cubicBezTo>
                  <a:close/>
                </a:path>
              </a:pathLst>
            </a:custGeom>
            <a:solidFill>
              <a:srgbClr val="1614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4"/>
            <p:cNvSpPr/>
            <p:nvPr/>
          </p:nvSpPr>
          <p:spPr>
            <a:xfrm>
              <a:off x="424" y="1422"/>
              <a:ext cx="142" cy="120"/>
            </a:xfrm>
            <a:custGeom>
              <a:avLst/>
              <a:gdLst/>
              <a:ahLst/>
              <a:cxnLst/>
              <a:rect l="l" t="t" r="r" b="b"/>
              <a:pathLst>
                <a:path w="96" h="81" extrusionOk="0">
                  <a:moveTo>
                    <a:pt x="96" y="0"/>
                  </a:moveTo>
                  <a:cubicBezTo>
                    <a:pt x="66" y="34"/>
                    <a:pt x="38" y="63"/>
                    <a:pt x="0" y="81"/>
                  </a:cubicBezTo>
                  <a:cubicBezTo>
                    <a:pt x="10" y="54"/>
                    <a:pt x="51" y="19"/>
                    <a:pt x="96" y="0"/>
                  </a:cubicBezTo>
                  <a:close/>
                </a:path>
              </a:pathLst>
            </a:custGeom>
            <a:solidFill>
              <a:srgbClr val="1715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4"/>
            <p:cNvSpPr/>
            <p:nvPr/>
          </p:nvSpPr>
          <p:spPr>
            <a:xfrm>
              <a:off x="1194" y="1414"/>
              <a:ext cx="142" cy="104"/>
            </a:xfrm>
            <a:custGeom>
              <a:avLst/>
              <a:gdLst/>
              <a:ahLst/>
              <a:cxnLst/>
              <a:rect l="l" t="t" r="r" b="b"/>
              <a:pathLst>
                <a:path w="96" h="70" extrusionOk="0">
                  <a:moveTo>
                    <a:pt x="0" y="0"/>
                  </a:moveTo>
                  <a:cubicBezTo>
                    <a:pt x="35" y="19"/>
                    <a:pt x="71" y="36"/>
                    <a:pt x="96" y="70"/>
                  </a:cubicBezTo>
                  <a:cubicBezTo>
                    <a:pt x="57" y="57"/>
                    <a:pt x="28" y="29"/>
                    <a:pt x="0" y="0"/>
                  </a:cubicBezTo>
                  <a:close/>
                </a:path>
              </a:pathLst>
            </a:custGeom>
            <a:solidFill>
              <a:srgbClr val="1C19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4"/>
            <p:cNvSpPr/>
            <p:nvPr/>
          </p:nvSpPr>
          <p:spPr>
            <a:xfrm>
              <a:off x="2291" y="2925"/>
              <a:ext cx="123" cy="109"/>
            </a:xfrm>
            <a:custGeom>
              <a:avLst/>
              <a:gdLst/>
              <a:ahLst/>
              <a:cxnLst/>
              <a:rect l="l" t="t" r="r" b="b"/>
              <a:pathLst>
                <a:path w="83" h="74" extrusionOk="0">
                  <a:moveTo>
                    <a:pt x="27" y="31"/>
                  </a:moveTo>
                  <a:cubicBezTo>
                    <a:pt x="31" y="16"/>
                    <a:pt x="45" y="11"/>
                    <a:pt x="57" y="4"/>
                  </a:cubicBezTo>
                  <a:cubicBezTo>
                    <a:pt x="63" y="0"/>
                    <a:pt x="72" y="2"/>
                    <a:pt x="78" y="10"/>
                  </a:cubicBezTo>
                  <a:cubicBezTo>
                    <a:pt x="83" y="18"/>
                    <a:pt x="83" y="26"/>
                    <a:pt x="75" y="33"/>
                  </a:cubicBezTo>
                  <a:cubicBezTo>
                    <a:pt x="60" y="45"/>
                    <a:pt x="45" y="56"/>
                    <a:pt x="30" y="68"/>
                  </a:cubicBezTo>
                  <a:cubicBezTo>
                    <a:pt x="20" y="74"/>
                    <a:pt x="11" y="71"/>
                    <a:pt x="6" y="62"/>
                  </a:cubicBezTo>
                  <a:cubicBezTo>
                    <a:pt x="0" y="52"/>
                    <a:pt x="0" y="43"/>
                    <a:pt x="13" y="39"/>
                  </a:cubicBezTo>
                  <a:cubicBezTo>
                    <a:pt x="17" y="44"/>
                    <a:pt x="11" y="53"/>
                    <a:pt x="20" y="55"/>
                  </a:cubicBezTo>
                  <a:cubicBezTo>
                    <a:pt x="26" y="57"/>
                    <a:pt x="30" y="53"/>
                    <a:pt x="33" y="49"/>
                  </a:cubicBezTo>
                  <a:cubicBezTo>
                    <a:pt x="39" y="40"/>
                    <a:pt x="31" y="36"/>
                    <a:pt x="27" y="31"/>
                  </a:cubicBezTo>
                  <a:close/>
                </a:path>
              </a:pathLst>
            </a:custGeom>
            <a:solidFill>
              <a:srgbClr val="35261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4"/>
            <p:cNvSpPr/>
            <p:nvPr/>
          </p:nvSpPr>
          <p:spPr>
            <a:xfrm>
              <a:off x="802" y="2861"/>
              <a:ext cx="145" cy="127"/>
            </a:xfrm>
            <a:custGeom>
              <a:avLst/>
              <a:gdLst/>
              <a:ahLst/>
              <a:cxnLst/>
              <a:rect l="l" t="t" r="r" b="b"/>
              <a:pathLst>
                <a:path w="98" h="86" extrusionOk="0">
                  <a:moveTo>
                    <a:pt x="98" y="82"/>
                  </a:moveTo>
                  <a:cubicBezTo>
                    <a:pt x="96" y="84"/>
                    <a:pt x="95" y="85"/>
                    <a:pt x="93" y="86"/>
                  </a:cubicBezTo>
                  <a:cubicBezTo>
                    <a:pt x="77" y="80"/>
                    <a:pt x="64" y="68"/>
                    <a:pt x="54" y="55"/>
                  </a:cubicBezTo>
                  <a:cubicBezTo>
                    <a:pt x="48" y="46"/>
                    <a:pt x="44" y="44"/>
                    <a:pt x="37" y="54"/>
                  </a:cubicBezTo>
                  <a:cubicBezTo>
                    <a:pt x="29" y="66"/>
                    <a:pt x="19" y="76"/>
                    <a:pt x="5" y="82"/>
                  </a:cubicBezTo>
                  <a:cubicBezTo>
                    <a:pt x="4" y="81"/>
                    <a:pt x="2" y="80"/>
                    <a:pt x="1" y="79"/>
                  </a:cubicBezTo>
                  <a:cubicBezTo>
                    <a:pt x="0" y="69"/>
                    <a:pt x="10" y="66"/>
                    <a:pt x="15" y="61"/>
                  </a:cubicBezTo>
                  <a:cubicBezTo>
                    <a:pt x="26" y="51"/>
                    <a:pt x="37" y="41"/>
                    <a:pt x="39" y="24"/>
                  </a:cubicBezTo>
                  <a:cubicBezTo>
                    <a:pt x="40" y="17"/>
                    <a:pt x="31" y="14"/>
                    <a:pt x="33" y="6"/>
                  </a:cubicBezTo>
                  <a:cubicBezTo>
                    <a:pt x="34" y="5"/>
                    <a:pt x="36" y="4"/>
                    <a:pt x="38" y="3"/>
                  </a:cubicBezTo>
                  <a:cubicBezTo>
                    <a:pt x="44" y="2"/>
                    <a:pt x="51" y="0"/>
                    <a:pt x="57" y="2"/>
                  </a:cubicBezTo>
                  <a:cubicBezTo>
                    <a:pt x="58" y="3"/>
                    <a:pt x="59" y="5"/>
                    <a:pt x="59" y="7"/>
                  </a:cubicBezTo>
                  <a:cubicBezTo>
                    <a:pt x="57" y="16"/>
                    <a:pt x="53" y="24"/>
                    <a:pt x="55" y="33"/>
                  </a:cubicBezTo>
                  <a:cubicBezTo>
                    <a:pt x="60" y="50"/>
                    <a:pt x="75" y="59"/>
                    <a:pt x="87" y="70"/>
                  </a:cubicBezTo>
                  <a:cubicBezTo>
                    <a:pt x="91" y="73"/>
                    <a:pt x="98" y="75"/>
                    <a:pt x="98" y="82"/>
                  </a:cubicBezTo>
                  <a:close/>
                </a:path>
              </a:pathLst>
            </a:custGeom>
            <a:solidFill>
              <a:srgbClr val="3F3B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4"/>
            <p:cNvSpPr/>
            <p:nvPr/>
          </p:nvSpPr>
          <p:spPr>
            <a:xfrm>
              <a:off x="1980" y="2920"/>
              <a:ext cx="99" cy="137"/>
            </a:xfrm>
            <a:custGeom>
              <a:avLst/>
              <a:gdLst/>
              <a:ahLst/>
              <a:cxnLst/>
              <a:rect l="l" t="t" r="r" b="b"/>
              <a:pathLst>
                <a:path w="67" h="92" extrusionOk="0">
                  <a:moveTo>
                    <a:pt x="66" y="58"/>
                  </a:moveTo>
                  <a:cubicBezTo>
                    <a:pt x="47" y="62"/>
                    <a:pt x="33" y="74"/>
                    <a:pt x="21" y="92"/>
                  </a:cubicBezTo>
                  <a:cubicBezTo>
                    <a:pt x="7" y="72"/>
                    <a:pt x="5" y="51"/>
                    <a:pt x="5" y="29"/>
                  </a:cubicBezTo>
                  <a:cubicBezTo>
                    <a:pt x="5" y="25"/>
                    <a:pt x="8" y="20"/>
                    <a:pt x="4" y="16"/>
                  </a:cubicBezTo>
                  <a:cubicBezTo>
                    <a:pt x="2" y="15"/>
                    <a:pt x="1" y="14"/>
                    <a:pt x="0" y="11"/>
                  </a:cubicBezTo>
                  <a:cubicBezTo>
                    <a:pt x="0" y="7"/>
                    <a:pt x="2" y="4"/>
                    <a:pt x="6" y="1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4" y="1"/>
                    <a:pt x="15" y="2"/>
                    <a:pt x="17" y="4"/>
                  </a:cubicBezTo>
                  <a:cubicBezTo>
                    <a:pt x="20" y="10"/>
                    <a:pt x="17" y="17"/>
                    <a:pt x="16" y="24"/>
                  </a:cubicBezTo>
                  <a:cubicBezTo>
                    <a:pt x="16" y="38"/>
                    <a:pt x="14" y="53"/>
                    <a:pt x="21" y="68"/>
                  </a:cubicBezTo>
                  <a:cubicBezTo>
                    <a:pt x="36" y="62"/>
                    <a:pt x="47" y="45"/>
                    <a:pt x="65" y="53"/>
                  </a:cubicBezTo>
                  <a:cubicBezTo>
                    <a:pt x="67" y="54"/>
                    <a:pt x="67" y="55"/>
                    <a:pt x="67" y="56"/>
                  </a:cubicBezTo>
                  <a:cubicBezTo>
                    <a:pt x="67" y="57"/>
                    <a:pt x="67" y="58"/>
                    <a:pt x="66" y="58"/>
                  </a:cubicBezTo>
                  <a:close/>
                </a:path>
              </a:pathLst>
            </a:custGeom>
            <a:solidFill>
              <a:srgbClr val="35272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4"/>
            <p:cNvSpPr/>
            <p:nvPr/>
          </p:nvSpPr>
          <p:spPr>
            <a:xfrm>
              <a:off x="2294" y="2968"/>
              <a:ext cx="63" cy="54"/>
            </a:xfrm>
            <a:custGeom>
              <a:avLst/>
              <a:gdLst/>
              <a:ahLst/>
              <a:cxnLst/>
              <a:rect l="l" t="t" r="r" b="b"/>
              <a:pathLst>
                <a:path w="42" h="37" extrusionOk="0">
                  <a:moveTo>
                    <a:pt x="25" y="2"/>
                  </a:moveTo>
                  <a:cubicBezTo>
                    <a:pt x="37" y="0"/>
                    <a:pt x="42" y="7"/>
                    <a:pt x="42" y="17"/>
                  </a:cubicBezTo>
                  <a:cubicBezTo>
                    <a:pt x="41" y="25"/>
                    <a:pt x="18" y="37"/>
                    <a:pt x="13" y="34"/>
                  </a:cubicBezTo>
                  <a:cubicBezTo>
                    <a:pt x="0" y="27"/>
                    <a:pt x="9" y="18"/>
                    <a:pt x="11" y="10"/>
                  </a:cubicBezTo>
                  <a:cubicBezTo>
                    <a:pt x="16" y="7"/>
                    <a:pt x="20" y="5"/>
                    <a:pt x="25" y="2"/>
                  </a:cubicBezTo>
                  <a:close/>
                </a:path>
              </a:pathLst>
            </a:custGeom>
            <a:solidFill>
              <a:srgbClr val="F0D3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4"/>
            <p:cNvSpPr/>
            <p:nvPr/>
          </p:nvSpPr>
          <p:spPr>
            <a:xfrm>
              <a:off x="1665" y="2610"/>
              <a:ext cx="79" cy="99"/>
            </a:xfrm>
            <a:custGeom>
              <a:avLst/>
              <a:gdLst/>
              <a:ahLst/>
              <a:cxnLst/>
              <a:rect l="l" t="t" r="r" b="b"/>
              <a:pathLst>
                <a:path w="53" h="67" extrusionOk="0">
                  <a:moveTo>
                    <a:pt x="31" y="63"/>
                  </a:moveTo>
                  <a:cubicBezTo>
                    <a:pt x="31" y="64"/>
                    <a:pt x="31" y="65"/>
                    <a:pt x="31" y="67"/>
                  </a:cubicBezTo>
                  <a:cubicBezTo>
                    <a:pt x="8" y="56"/>
                    <a:pt x="12" y="29"/>
                    <a:pt x="0" y="12"/>
                  </a:cubicBezTo>
                  <a:cubicBezTo>
                    <a:pt x="3" y="10"/>
                    <a:pt x="3" y="0"/>
                    <a:pt x="11" y="7"/>
                  </a:cubicBezTo>
                  <a:cubicBezTo>
                    <a:pt x="12" y="19"/>
                    <a:pt x="21" y="25"/>
                    <a:pt x="29" y="31"/>
                  </a:cubicBezTo>
                  <a:cubicBezTo>
                    <a:pt x="34" y="35"/>
                    <a:pt x="40" y="37"/>
                    <a:pt x="44" y="41"/>
                  </a:cubicBezTo>
                  <a:cubicBezTo>
                    <a:pt x="48" y="45"/>
                    <a:pt x="53" y="49"/>
                    <a:pt x="50" y="54"/>
                  </a:cubicBezTo>
                  <a:cubicBezTo>
                    <a:pt x="47" y="61"/>
                    <a:pt x="41" y="58"/>
                    <a:pt x="37" y="56"/>
                  </a:cubicBezTo>
                  <a:cubicBezTo>
                    <a:pt x="22" y="48"/>
                    <a:pt x="36" y="63"/>
                    <a:pt x="31" y="63"/>
                  </a:cubicBezTo>
                  <a:close/>
                </a:path>
              </a:pathLst>
            </a:custGeom>
            <a:solidFill>
              <a:srgbClr val="4125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4"/>
            <p:cNvSpPr/>
            <p:nvPr/>
          </p:nvSpPr>
          <p:spPr>
            <a:xfrm>
              <a:off x="2244" y="2882"/>
              <a:ext cx="120" cy="54"/>
            </a:xfrm>
            <a:custGeom>
              <a:avLst/>
              <a:gdLst/>
              <a:ahLst/>
              <a:cxnLst/>
              <a:rect l="l" t="t" r="r" b="b"/>
              <a:pathLst>
                <a:path w="81" h="37" extrusionOk="0">
                  <a:moveTo>
                    <a:pt x="1" y="2"/>
                  </a:moveTo>
                  <a:cubicBezTo>
                    <a:pt x="21" y="2"/>
                    <a:pt x="40" y="1"/>
                    <a:pt x="60" y="1"/>
                  </a:cubicBezTo>
                  <a:cubicBezTo>
                    <a:pt x="69" y="0"/>
                    <a:pt x="76" y="5"/>
                    <a:pt x="78" y="14"/>
                  </a:cubicBezTo>
                  <a:cubicBezTo>
                    <a:pt x="81" y="22"/>
                    <a:pt x="78" y="29"/>
                    <a:pt x="69" y="33"/>
                  </a:cubicBezTo>
                  <a:cubicBezTo>
                    <a:pt x="55" y="35"/>
                    <a:pt x="42" y="37"/>
                    <a:pt x="28" y="32"/>
                  </a:cubicBezTo>
                  <a:cubicBezTo>
                    <a:pt x="26" y="27"/>
                    <a:pt x="28" y="24"/>
                    <a:pt x="33" y="22"/>
                  </a:cubicBezTo>
                  <a:cubicBezTo>
                    <a:pt x="39" y="21"/>
                    <a:pt x="46" y="24"/>
                    <a:pt x="52" y="23"/>
                  </a:cubicBezTo>
                  <a:cubicBezTo>
                    <a:pt x="56" y="23"/>
                    <a:pt x="62" y="23"/>
                    <a:pt x="62" y="17"/>
                  </a:cubicBezTo>
                  <a:cubicBezTo>
                    <a:pt x="62" y="11"/>
                    <a:pt x="57" y="11"/>
                    <a:pt x="52" y="10"/>
                  </a:cubicBezTo>
                  <a:cubicBezTo>
                    <a:pt x="47" y="10"/>
                    <a:pt x="42" y="12"/>
                    <a:pt x="37" y="14"/>
                  </a:cubicBezTo>
                  <a:cubicBezTo>
                    <a:pt x="35" y="14"/>
                    <a:pt x="33" y="14"/>
                    <a:pt x="32" y="14"/>
                  </a:cubicBezTo>
                  <a:cubicBezTo>
                    <a:pt x="23" y="7"/>
                    <a:pt x="11" y="12"/>
                    <a:pt x="2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3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1E1A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4"/>
            <p:cNvSpPr/>
            <p:nvPr/>
          </p:nvSpPr>
          <p:spPr>
            <a:xfrm>
              <a:off x="1821" y="564"/>
              <a:ext cx="151" cy="45"/>
            </a:xfrm>
            <a:custGeom>
              <a:avLst/>
              <a:gdLst/>
              <a:ahLst/>
              <a:cxnLst/>
              <a:rect l="l" t="t" r="r" b="b"/>
              <a:pathLst>
                <a:path w="102" h="30" extrusionOk="0">
                  <a:moveTo>
                    <a:pt x="102" y="23"/>
                  </a:moveTo>
                  <a:cubicBezTo>
                    <a:pt x="101" y="24"/>
                    <a:pt x="99" y="25"/>
                    <a:pt x="98" y="26"/>
                  </a:cubicBezTo>
                  <a:cubicBezTo>
                    <a:pt x="94" y="30"/>
                    <a:pt x="90" y="29"/>
                    <a:pt x="87" y="27"/>
                  </a:cubicBezTo>
                  <a:cubicBezTo>
                    <a:pt x="61" y="15"/>
                    <a:pt x="33" y="13"/>
                    <a:pt x="5" y="12"/>
                  </a:cubicBezTo>
                  <a:cubicBezTo>
                    <a:pt x="0" y="5"/>
                    <a:pt x="4" y="4"/>
                    <a:pt x="9" y="3"/>
                  </a:cubicBezTo>
                  <a:cubicBezTo>
                    <a:pt x="15" y="3"/>
                    <a:pt x="21" y="5"/>
                    <a:pt x="25" y="0"/>
                  </a:cubicBezTo>
                  <a:cubicBezTo>
                    <a:pt x="52" y="3"/>
                    <a:pt x="79" y="7"/>
                    <a:pt x="102" y="23"/>
                  </a:cubicBezTo>
                  <a:close/>
                </a:path>
              </a:pathLst>
            </a:custGeom>
            <a:solidFill>
              <a:srgbClr val="523F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4"/>
            <p:cNvSpPr/>
            <p:nvPr/>
          </p:nvSpPr>
          <p:spPr>
            <a:xfrm>
              <a:off x="2226" y="2885"/>
              <a:ext cx="120" cy="57"/>
            </a:xfrm>
            <a:custGeom>
              <a:avLst/>
              <a:gdLst/>
              <a:ahLst/>
              <a:cxnLst/>
              <a:rect l="l" t="t" r="r" b="b"/>
              <a:pathLst>
                <a:path w="81" h="39" extrusionOk="0">
                  <a:moveTo>
                    <a:pt x="13" y="0"/>
                  </a:moveTo>
                  <a:cubicBezTo>
                    <a:pt x="13" y="1"/>
                    <a:pt x="13" y="3"/>
                    <a:pt x="13" y="4"/>
                  </a:cubicBezTo>
                  <a:cubicBezTo>
                    <a:pt x="15" y="9"/>
                    <a:pt x="13" y="14"/>
                    <a:pt x="16" y="17"/>
                  </a:cubicBezTo>
                  <a:cubicBezTo>
                    <a:pt x="23" y="24"/>
                    <a:pt x="34" y="19"/>
                    <a:pt x="40" y="26"/>
                  </a:cubicBezTo>
                  <a:cubicBezTo>
                    <a:pt x="53" y="36"/>
                    <a:pt x="68" y="28"/>
                    <a:pt x="81" y="31"/>
                  </a:cubicBezTo>
                  <a:cubicBezTo>
                    <a:pt x="59" y="39"/>
                    <a:pt x="37" y="34"/>
                    <a:pt x="15" y="34"/>
                  </a:cubicBezTo>
                  <a:cubicBezTo>
                    <a:pt x="8" y="33"/>
                    <a:pt x="3" y="26"/>
                    <a:pt x="1" y="19"/>
                  </a:cubicBezTo>
                  <a:cubicBezTo>
                    <a:pt x="0" y="10"/>
                    <a:pt x="4" y="3"/>
                    <a:pt x="13" y="0"/>
                  </a:cubicBezTo>
                  <a:close/>
                </a:path>
              </a:pathLst>
            </a:custGeom>
            <a:solidFill>
              <a:srgbClr val="4A2D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4"/>
            <p:cNvSpPr/>
            <p:nvPr/>
          </p:nvSpPr>
          <p:spPr>
            <a:xfrm>
              <a:off x="2078" y="2923"/>
              <a:ext cx="78" cy="83"/>
            </a:xfrm>
            <a:custGeom>
              <a:avLst/>
              <a:gdLst/>
              <a:ahLst/>
              <a:cxnLst/>
              <a:rect l="l" t="t" r="r" b="b"/>
              <a:pathLst>
                <a:path w="53" h="56" extrusionOk="0">
                  <a:moveTo>
                    <a:pt x="0" y="56"/>
                  </a:moveTo>
                  <a:cubicBezTo>
                    <a:pt x="0" y="54"/>
                    <a:pt x="0" y="53"/>
                    <a:pt x="0" y="52"/>
                  </a:cubicBezTo>
                  <a:cubicBezTo>
                    <a:pt x="9" y="38"/>
                    <a:pt x="23" y="42"/>
                    <a:pt x="34" y="39"/>
                  </a:cubicBezTo>
                  <a:cubicBezTo>
                    <a:pt x="30" y="34"/>
                    <a:pt x="24" y="29"/>
                    <a:pt x="19" y="23"/>
                  </a:cubicBezTo>
                  <a:cubicBezTo>
                    <a:pt x="15" y="18"/>
                    <a:pt x="8" y="14"/>
                    <a:pt x="12" y="6"/>
                  </a:cubicBezTo>
                  <a:cubicBezTo>
                    <a:pt x="13" y="4"/>
                    <a:pt x="13" y="2"/>
                    <a:pt x="13" y="0"/>
                  </a:cubicBezTo>
                  <a:cubicBezTo>
                    <a:pt x="22" y="12"/>
                    <a:pt x="30" y="24"/>
                    <a:pt x="42" y="32"/>
                  </a:cubicBezTo>
                  <a:cubicBezTo>
                    <a:pt x="53" y="40"/>
                    <a:pt x="48" y="45"/>
                    <a:pt x="39" y="48"/>
                  </a:cubicBezTo>
                  <a:cubicBezTo>
                    <a:pt x="26" y="51"/>
                    <a:pt x="13" y="53"/>
                    <a:pt x="0" y="56"/>
                  </a:cubicBezTo>
                  <a:close/>
                </a:path>
              </a:pathLst>
            </a:custGeom>
            <a:solidFill>
              <a:srgbClr val="5442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4"/>
            <p:cNvSpPr/>
            <p:nvPr/>
          </p:nvSpPr>
          <p:spPr>
            <a:xfrm>
              <a:off x="1925" y="2935"/>
              <a:ext cx="61" cy="139"/>
            </a:xfrm>
            <a:custGeom>
              <a:avLst/>
              <a:gdLst/>
              <a:ahLst/>
              <a:cxnLst/>
              <a:rect l="l" t="t" r="r" b="b"/>
              <a:pathLst>
                <a:path w="41" h="94" extrusionOk="0">
                  <a:moveTo>
                    <a:pt x="40" y="0"/>
                  </a:moveTo>
                  <a:cubicBezTo>
                    <a:pt x="40" y="2"/>
                    <a:pt x="40" y="4"/>
                    <a:pt x="41" y="6"/>
                  </a:cubicBezTo>
                  <a:cubicBezTo>
                    <a:pt x="22" y="33"/>
                    <a:pt x="15" y="61"/>
                    <a:pt x="27" y="93"/>
                  </a:cubicBezTo>
                  <a:cubicBezTo>
                    <a:pt x="27" y="93"/>
                    <a:pt x="28" y="93"/>
                    <a:pt x="28" y="93"/>
                  </a:cubicBezTo>
                  <a:cubicBezTo>
                    <a:pt x="23" y="94"/>
                    <a:pt x="20" y="92"/>
                    <a:pt x="18" y="88"/>
                  </a:cubicBezTo>
                  <a:cubicBezTo>
                    <a:pt x="0" y="65"/>
                    <a:pt x="13" y="14"/>
                    <a:pt x="40" y="0"/>
                  </a:cubicBezTo>
                  <a:close/>
                </a:path>
              </a:pathLst>
            </a:custGeom>
            <a:solidFill>
              <a:srgbClr val="381E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4"/>
            <p:cNvSpPr/>
            <p:nvPr/>
          </p:nvSpPr>
          <p:spPr>
            <a:xfrm>
              <a:off x="1665" y="2833"/>
              <a:ext cx="107" cy="60"/>
            </a:xfrm>
            <a:custGeom>
              <a:avLst/>
              <a:gdLst/>
              <a:ahLst/>
              <a:cxnLst/>
              <a:rect l="l" t="t" r="r" b="b"/>
              <a:pathLst>
                <a:path w="72" h="41" extrusionOk="0">
                  <a:moveTo>
                    <a:pt x="4" y="0"/>
                  </a:moveTo>
                  <a:cubicBezTo>
                    <a:pt x="28" y="11"/>
                    <a:pt x="50" y="23"/>
                    <a:pt x="72" y="36"/>
                  </a:cubicBezTo>
                  <a:cubicBezTo>
                    <a:pt x="71" y="38"/>
                    <a:pt x="70" y="39"/>
                    <a:pt x="68" y="40"/>
                  </a:cubicBezTo>
                  <a:cubicBezTo>
                    <a:pt x="59" y="41"/>
                    <a:pt x="53" y="35"/>
                    <a:pt x="46" y="32"/>
                  </a:cubicBezTo>
                  <a:cubicBezTo>
                    <a:pt x="38" y="28"/>
                    <a:pt x="30" y="24"/>
                    <a:pt x="22" y="22"/>
                  </a:cubicBezTo>
                  <a:cubicBezTo>
                    <a:pt x="14" y="20"/>
                    <a:pt x="8" y="17"/>
                    <a:pt x="3" y="12"/>
                  </a:cubicBezTo>
                  <a:cubicBezTo>
                    <a:pt x="1" y="10"/>
                    <a:pt x="0" y="7"/>
                    <a:pt x="0" y="4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solidFill>
              <a:srgbClr val="4843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4"/>
            <p:cNvSpPr/>
            <p:nvPr/>
          </p:nvSpPr>
          <p:spPr>
            <a:xfrm>
              <a:off x="1563" y="2793"/>
              <a:ext cx="67" cy="46"/>
            </a:xfrm>
            <a:custGeom>
              <a:avLst/>
              <a:gdLst/>
              <a:ahLst/>
              <a:cxnLst/>
              <a:rect l="l" t="t" r="r" b="b"/>
              <a:pathLst>
                <a:path w="45" h="31" extrusionOk="0">
                  <a:moveTo>
                    <a:pt x="8" y="1"/>
                  </a:moveTo>
                  <a:cubicBezTo>
                    <a:pt x="10" y="1"/>
                    <a:pt x="12" y="0"/>
                    <a:pt x="14" y="0"/>
                  </a:cubicBezTo>
                  <a:cubicBezTo>
                    <a:pt x="19" y="1"/>
                    <a:pt x="22" y="3"/>
                    <a:pt x="24" y="6"/>
                  </a:cubicBezTo>
                  <a:cubicBezTo>
                    <a:pt x="32" y="9"/>
                    <a:pt x="41" y="12"/>
                    <a:pt x="45" y="21"/>
                  </a:cubicBezTo>
                  <a:cubicBezTo>
                    <a:pt x="45" y="23"/>
                    <a:pt x="45" y="25"/>
                    <a:pt x="43" y="26"/>
                  </a:cubicBezTo>
                  <a:cubicBezTo>
                    <a:pt x="28" y="31"/>
                    <a:pt x="18" y="20"/>
                    <a:pt x="6" y="16"/>
                  </a:cubicBezTo>
                  <a:cubicBezTo>
                    <a:pt x="0" y="10"/>
                    <a:pt x="0" y="5"/>
                    <a:pt x="8" y="1"/>
                  </a:cubicBezTo>
                  <a:close/>
                </a:path>
              </a:pathLst>
            </a:custGeom>
            <a:solidFill>
              <a:srgbClr val="6A33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4"/>
            <p:cNvSpPr/>
            <p:nvPr/>
          </p:nvSpPr>
          <p:spPr>
            <a:xfrm>
              <a:off x="1769" y="2885"/>
              <a:ext cx="61" cy="46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37" y="0"/>
                  </a:moveTo>
                  <a:cubicBezTo>
                    <a:pt x="38" y="1"/>
                    <a:pt x="40" y="2"/>
                    <a:pt x="41" y="3"/>
                  </a:cubicBezTo>
                  <a:cubicBezTo>
                    <a:pt x="37" y="11"/>
                    <a:pt x="34" y="19"/>
                    <a:pt x="33" y="28"/>
                  </a:cubicBezTo>
                  <a:cubicBezTo>
                    <a:pt x="26" y="31"/>
                    <a:pt x="22" y="27"/>
                    <a:pt x="18" y="23"/>
                  </a:cubicBezTo>
                  <a:cubicBezTo>
                    <a:pt x="13" y="16"/>
                    <a:pt x="1" y="15"/>
                    <a:pt x="0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14" y="10"/>
                    <a:pt x="26" y="6"/>
                    <a:pt x="37" y="0"/>
                  </a:cubicBezTo>
                  <a:close/>
                </a:path>
              </a:pathLst>
            </a:custGeom>
            <a:solidFill>
              <a:srgbClr val="44393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4"/>
            <p:cNvSpPr/>
            <p:nvPr/>
          </p:nvSpPr>
          <p:spPr>
            <a:xfrm>
              <a:off x="1599" y="2800"/>
              <a:ext cx="72" cy="42"/>
            </a:xfrm>
            <a:custGeom>
              <a:avLst/>
              <a:gdLst/>
              <a:ahLst/>
              <a:cxnLst/>
              <a:rect l="l" t="t" r="r" b="b"/>
              <a:pathLst>
                <a:path w="49" h="28" extrusionOk="0">
                  <a:moveTo>
                    <a:pt x="20" y="16"/>
                  </a:moveTo>
                  <a:cubicBezTo>
                    <a:pt x="13" y="11"/>
                    <a:pt x="7" y="6"/>
                    <a:pt x="0" y="1"/>
                  </a:cubicBezTo>
                  <a:cubicBezTo>
                    <a:pt x="20" y="0"/>
                    <a:pt x="33" y="15"/>
                    <a:pt x="49" y="22"/>
                  </a:cubicBezTo>
                  <a:cubicBezTo>
                    <a:pt x="48" y="23"/>
                    <a:pt x="48" y="24"/>
                    <a:pt x="47" y="25"/>
                  </a:cubicBezTo>
                  <a:cubicBezTo>
                    <a:pt x="36" y="28"/>
                    <a:pt x="28" y="22"/>
                    <a:pt x="20" y="16"/>
                  </a:cubicBezTo>
                  <a:close/>
                </a:path>
              </a:pathLst>
            </a:custGeom>
            <a:solidFill>
              <a:srgbClr val="433D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4"/>
            <p:cNvSpPr/>
            <p:nvPr/>
          </p:nvSpPr>
          <p:spPr>
            <a:xfrm>
              <a:off x="2388" y="962"/>
              <a:ext cx="53" cy="46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4"/>
                  </a:moveTo>
                  <a:cubicBezTo>
                    <a:pt x="36" y="5"/>
                    <a:pt x="36" y="7"/>
                    <a:pt x="36" y="8"/>
                  </a:cubicBezTo>
                  <a:cubicBezTo>
                    <a:pt x="23" y="13"/>
                    <a:pt x="12" y="21"/>
                    <a:pt x="4" y="31"/>
                  </a:cubicBezTo>
                  <a:cubicBezTo>
                    <a:pt x="3" y="30"/>
                    <a:pt x="2" y="29"/>
                    <a:pt x="0" y="27"/>
                  </a:cubicBezTo>
                  <a:cubicBezTo>
                    <a:pt x="3" y="9"/>
                    <a:pt x="16" y="0"/>
                    <a:pt x="36" y="4"/>
                  </a:cubicBezTo>
                  <a:close/>
                </a:path>
              </a:pathLst>
            </a:custGeom>
            <a:solidFill>
              <a:srgbClr val="5D461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4"/>
            <p:cNvSpPr/>
            <p:nvPr/>
          </p:nvSpPr>
          <p:spPr>
            <a:xfrm>
              <a:off x="2239" y="913"/>
              <a:ext cx="27" cy="55"/>
            </a:xfrm>
            <a:custGeom>
              <a:avLst/>
              <a:gdLst/>
              <a:ahLst/>
              <a:cxnLst/>
              <a:rect l="l" t="t" r="r" b="b"/>
              <a:pathLst>
                <a:path w="18" h="37" extrusionOk="0">
                  <a:moveTo>
                    <a:pt x="13" y="37"/>
                  </a:moveTo>
                  <a:cubicBezTo>
                    <a:pt x="11" y="35"/>
                    <a:pt x="10" y="34"/>
                    <a:pt x="8" y="33"/>
                  </a:cubicBezTo>
                  <a:cubicBezTo>
                    <a:pt x="0" y="23"/>
                    <a:pt x="0" y="14"/>
                    <a:pt x="8" y="4"/>
                  </a:cubicBezTo>
                  <a:cubicBezTo>
                    <a:pt x="9" y="3"/>
                    <a:pt x="11" y="2"/>
                    <a:pt x="12" y="0"/>
                  </a:cubicBezTo>
                  <a:cubicBezTo>
                    <a:pt x="18" y="12"/>
                    <a:pt x="18" y="25"/>
                    <a:pt x="13" y="37"/>
                  </a:cubicBezTo>
                  <a:close/>
                </a:path>
              </a:pathLst>
            </a:custGeom>
            <a:solidFill>
              <a:srgbClr val="7A65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4"/>
            <p:cNvSpPr/>
            <p:nvPr/>
          </p:nvSpPr>
          <p:spPr>
            <a:xfrm>
              <a:off x="450" y="2184"/>
              <a:ext cx="448" cy="542"/>
            </a:xfrm>
            <a:custGeom>
              <a:avLst/>
              <a:gdLst/>
              <a:ahLst/>
              <a:cxnLst/>
              <a:rect l="l" t="t" r="r" b="b"/>
              <a:pathLst>
                <a:path w="302" h="365" extrusionOk="0">
                  <a:moveTo>
                    <a:pt x="110" y="311"/>
                  </a:moveTo>
                  <a:cubicBezTo>
                    <a:pt x="96" y="304"/>
                    <a:pt x="81" y="310"/>
                    <a:pt x="67" y="312"/>
                  </a:cubicBezTo>
                  <a:cubicBezTo>
                    <a:pt x="46" y="314"/>
                    <a:pt x="35" y="299"/>
                    <a:pt x="23" y="286"/>
                  </a:cubicBezTo>
                  <a:cubicBezTo>
                    <a:pt x="5" y="240"/>
                    <a:pt x="0" y="192"/>
                    <a:pt x="9" y="143"/>
                  </a:cubicBezTo>
                  <a:cubicBezTo>
                    <a:pt x="23" y="93"/>
                    <a:pt x="46" y="48"/>
                    <a:pt x="81" y="9"/>
                  </a:cubicBezTo>
                  <a:cubicBezTo>
                    <a:pt x="84" y="6"/>
                    <a:pt x="85" y="0"/>
                    <a:pt x="92" y="3"/>
                  </a:cubicBezTo>
                  <a:cubicBezTo>
                    <a:pt x="98" y="16"/>
                    <a:pt x="100" y="28"/>
                    <a:pt x="97" y="42"/>
                  </a:cubicBezTo>
                  <a:cubicBezTo>
                    <a:pt x="95" y="49"/>
                    <a:pt x="94" y="56"/>
                    <a:pt x="102" y="63"/>
                  </a:cubicBezTo>
                  <a:cubicBezTo>
                    <a:pt x="107" y="57"/>
                    <a:pt x="104" y="50"/>
                    <a:pt x="106" y="44"/>
                  </a:cubicBezTo>
                  <a:cubicBezTo>
                    <a:pt x="107" y="39"/>
                    <a:pt x="108" y="34"/>
                    <a:pt x="113" y="34"/>
                  </a:cubicBezTo>
                  <a:cubicBezTo>
                    <a:pt x="119" y="33"/>
                    <a:pt x="122" y="38"/>
                    <a:pt x="122" y="42"/>
                  </a:cubicBezTo>
                  <a:cubicBezTo>
                    <a:pt x="123" y="60"/>
                    <a:pt x="133" y="75"/>
                    <a:pt x="130" y="93"/>
                  </a:cubicBezTo>
                  <a:cubicBezTo>
                    <a:pt x="129" y="100"/>
                    <a:pt x="131" y="104"/>
                    <a:pt x="138" y="107"/>
                  </a:cubicBezTo>
                  <a:cubicBezTo>
                    <a:pt x="165" y="119"/>
                    <a:pt x="191" y="132"/>
                    <a:pt x="220" y="138"/>
                  </a:cubicBezTo>
                  <a:cubicBezTo>
                    <a:pt x="227" y="140"/>
                    <a:pt x="232" y="143"/>
                    <a:pt x="235" y="150"/>
                  </a:cubicBezTo>
                  <a:cubicBezTo>
                    <a:pt x="242" y="169"/>
                    <a:pt x="259" y="179"/>
                    <a:pt x="281" y="178"/>
                  </a:cubicBezTo>
                  <a:cubicBezTo>
                    <a:pt x="289" y="178"/>
                    <a:pt x="293" y="182"/>
                    <a:pt x="296" y="189"/>
                  </a:cubicBezTo>
                  <a:cubicBezTo>
                    <a:pt x="300" y="200"/>
                    <a:pt x="302" y="211"/>
                    <a:pt x="293" y="221"/>
                  </a:cubicBezTo>
                  <a:cubicBezTo>
                    <a:pt x="290" y="225"/>
                    <a:pt x="284" y="226"/>
                    <a:pt x="283" y="232"/>
                  </a:cubicBezTo>
                  <a:cubicBezTo>
                    <a:pt x="282" y="234"/>
                    <a:pt x="281" y="236"/>
                    <a:pt x="280" y="237"/>
                  </a:cubicBezTo>
                  <a:cubicBezTo>
                    <a:pt x="268" y="255"/>
                    <a:pt x="266" y="270"/>
                    <a:pt x="279" y="290"/>
                  </a:cubicBezTo>
                  <a:cubicBezTo>
                    <a:pt x="290" y="305"/>
                    <a:pt x="298" y="323"/>
                    <a:pt x="299" y="343"/>
                  </a:cubicBezTo>
                  <a:cubicBezTo>
                    <a:pt x="297" y="348"/>
                    <a:pt x="292" y="351"/>
                    <a:pt x="287" y="352"/>
                  </a:cubicBezTo>
                  <a:cubicBezTo>
                    <a:pt x="258" y="357"/>
                    <a:pt x="229" y="365"/>
                    <a:pt x="200" y="357"/>
                  </a:cubicBezTo>
                  <a:cubicBezTo>
                    <a:pt x="184" y="351"/>
                    <a:pt x="167" y="346"/>
                    <a:pt x="150" y="348"/>
                  </a:cubicBezTo>
                  <a:cubicBezTo>
                    <a:pt x="143" y="350"/>
                    <a:pt x="137" y="346"/>
                    <a:pt x="134" y="340"/>
                  </a:cubicBezTo>
                  <a:cubicBezTo>
                    <a:pt x="128" y="329"/>
                    <a:pt x="118" y="321"/>
                    <a:pt x="110" y="311"/>
                  </a:cubicBezTo>
                  <a:close/>
                </a:path>
              </a:pathLst>
            </a:custGeom>
            <a:solidFill>
              <a:srgbClr val="159F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4"/>
            <p:cNvSpPr/>
            <p:nvPr/>
          </p:nvSpPr>
          <p:spPr>
            <a:xfrm>
              <a:off x="692" y="2109"/>
              <a:ext cx="559" cy="412"/>
            </a:xfrm>
            <a:custGeom>
              <a:avLst/>
              <a:gdLst/>
              <a:ahLst/>
              <a:cxnLst/>
              <a:rect l="l" t="t" r="r" b="b"/>
              <a:pathLst>
                <a:path w="377" h="278" extrusionOk="0">
                  <a:moveTo>
                    <a:pt x="289" y="26"/>
                  </a:moveTo>
                  <a:cubicBezTo>
                    <a:pt x="326" y="55"/>
                    <a:pt x="354" y="91"/>
                    <a:pt x="371" y="134"/>
                  </a:cubicBezTo>
                  <a:cubicBezTo>
                    <a:pt x="377" y="150"/>
                    <a:pt x="374" y="165"/>
                    <a:pt x="369" y="180"/>
                  </a:cubicBezTo>
                  <a:cubicBezTo>
                    <a:pt x="359" y="209"/>
                    <a:pt x="348" y="237"/>
                    <a:pt x="330" y="262"/>
                  </a:cubicBezTo>
                  <a:cubicBezTo>
                    <a:pt x="325" y="269"/>
                    <a:pt x="322" y="278"/>
                    <a:pt x="311" y="278"/>
                  </a:cubicBezTo>
                  <a:cubicBezTo>
                    <a:pt x="305" y="266"/>
                    <a:pt x="311" y="245"/>
                    <a:pt x="287" y="245"/>
                  </a:cubicBezTo>
                  <a:cubicBezTo>
                    <a:pt x="279" y="245"/>
                    <a:pt x="271" y="240"/>
                    <a:pt x="263" y="238"/>
                  </a:cubicBezTo>
                  <a:cubicBezTo>
                    <a:pt x="262" y="237"/>
                    <a:pt x="261" y="237"/>
                    <a:pt x="260" y="237"/>
                  </a:cubicBezTo>
                  <a:cubicBezTo>
                    <a:pt x="254" y="234"/>
                    <a:pt x="249" y="230"/>
                    <a:pt x="244" y="225"/>
                  </a:cubicBezTo>
                  <a:cubicBezTo>
                    <a:pt x="242" y="224"/>
                    <a:pt x="244" y="226"/>
                    <a:pt x="243" y="224"/>
                  </a:cubicBezTo>
                  <a:cubicBezTo>
                    <a:pt x="229" y="209"/>
                    <a:pt x="210" y="225"/>
                    <a:pt x="194" y="213"/>
                  </a:cubicBezTo>
                  <a:cubicBezTo>
                    <a:pt x="177" y="200"/>
                    <a:pt x="162" y="209"/>
                    <a:pt x="149" y="223"/>
                  </a:cubicBezTo>
                  <a:cubicBezTo>
                    <a:pt x="145" y="227"/>
                    <a:pt x="141" y="229"/>
                    <a:pt x="135" y="228"/>
                  </a:cubicBezTo>
                  <a:cubicBezTo>
                    <a:pt x="128" y="224"/>
                    <a:pt x="121" y="220"/>
                    <a:pt x="111" y="221"/>
                  </a:cubicBezTo>
                  <a:cubicBezTo>
                    <a:pt x="97" y="224"/>
                    <a:pt x="91" y="216"/>
                    <a:pt x="93" y="201"/>
                  </a:cubicBezTo>
                  <a:cubicBezTo>
                    <a:pt x="94" y="196"/>
                    <a:pt x="95" y="192"/>
                    <a:pt x="95" y="187"/>
                  </a:cubicBezTo>
                  <a:cubicBezTo>
                    <a:pt x="96" y="177"/>
                    <a:pt x="92" y="173"/>
                    <a:pt x="81" y="173"/>
                  </a:cubicBezTo>
                  <a:cubicBezTo>
                    <a:pt x="57" y="172"/>
                    <a:pt x="57" y="172"/>
                    <a:pt x="66" y="147"/>
                  </a:cubicBezTo>
                  <a:cubicBezTo>
                    <a:pt x="68" y="141"/>
                    <a:pt x="70" y="135"/>
                    <a:pt x="59" y="139"/>
                  </a:cubicBezTo>
                  <a:cubicBezTo>
                    <a:pt x="53" y="141"/>
                    <a:pt x="50" y="148"/>
                    <a:pt x="44" y="152"/>
                  </a:cubicBezTo>
                  <a:cubicBezTo>
                    <a:pt x="35" y="158"/>
                    <a:pt x="25" y="161"/>
                    <a:pt x="15" y="153"/>
                  </a:cubicBezTo>
                  <a:cubicBezTo>
                    <a:pt x="6" y="146"/>
                    <a:pt x="0" y="135"/>
                    <a:pt x="6" y="123"/>
                  </a:cubicBezTo>
                  <a:cubicBezTo>
                    <a:pt x="21" y="93"/>
                    <a:pt x="22" y="81"/>
                    <a:pt x="57" y="85"/>
                  </a:cubicBezTo>
                  <a:cubicBezTo>
                    <a:pt x="61" y="86"/>
                    <a:pt x="65" y="83"/>
                    <a:pt x="69" y="83"/>
                  </a:cubicBezTo>
                  <a:cubicBezTo>
                    <a:pt x="84" y="83"/>
                    <a:pt x="100" y="81"/>
                    <a:pt x="106" y="101"/>
                  </a:cubicBezTo>
                  <a:cubicBezTo>
                    <a:pt x="107" y="105"/>
                    <a:pt x="110" y="109"/>
                    <a:pt x="113" y="102"/>
                  </a:cubicBezTo>
                  <a:cubicBezTo>
                    <a:pt x="109" y="84"/>
                    <a:pt x="109" y="68"/>
                    <a:pt x="131" y="62"/>
                  </a:cubicBezTo>
                  <a:cubicBezTo>
                    <a:pt x="136" y="61"/>
                    <a:pt x="140" y="58"/>
                    <a:pt x="138" y="52"/>
                  </a:cubicBezTo>
                  <a:cubicBezTo>
                    <a:pt x="134" y="39"/>
                    <a:pt x="143" y="37"/>
                    <a:pt x="152" y="31"/>
                  </a:cubicBezTo>
                  <a:cubicBezTo>
                    <a:pt x="175" y="16"/>
                    <a:pt x="201" y="15"/>
                    <a:pt x="227" y="13"/>
                  </a:cubicBezTo>
                  <a:cubicBezTo>
                    <a:pt x="230" y="13"/>
                    <a:pt x="229" y="10"/>
                    <a:pt x="229" y="8"/>
                  </a:cubicBezTo>
                  <a:cubicBezTo>
                    <a:pt x="230" y="4"/>
                    <a:pt x="232" y="1"/>
                    <a:pt x="236" y="0"/>
                  </a:cubicBezTo>
                  <a:cubicBezTo>
                    <a:pt x="257" y="2"/>
                    <a:pt x="271" y="17"/>
                    <a:pt x="289" y="26"/>
                  </a:cubicBezTo>
                  <a:close/>
                </a:path>
              </a:pathLst>
            </a:custGeom>
            <a:solidFill>
              <a:srgbClr val="169F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4"/>
            <p:cNvSpPr/>
            <p:nvPr/>
          </p:nvSpPr>
          <p:spPr>
            <a:xfrm>
              <a:off x="851" y="2405"/>
              <a:ext cx="298" cy="275"/>
            </a:xfrm>
            <a:custGeom>
              <a:avLst/>
              <a:gdLst/>
              <a:ahLst/>
              <a:cxnLst/>
              <a:rect l="l" t="t" r="r" b="b"/>
              <a:pathLst>
                <a:path w="201" h="185" extrusionOk="0">
                  <a:moveTo>
                    <a:pt x="156" y="38"/>
                  </a:moveTo>
                  <a:cubicBezTo>
                    <a:pt x="155" y="45"/>
                    <a:pt x="161" y="48"/>
                    <a:pt x="165" y="48"/>
                  </a:cubicBezTo>
                  <a:cubicBezTo>
                    <a:pt x="191" y="49"/>
                    <a:pt x="198" y="64"/>
                    <a:pt x="196" y="86"/>
                  </a:cubicBezTo>
                  <a:cubicBezTo>
                    <a:pt x="201" y="93"/>
                    <a:pt x="196" y="98"/>
                    <a:pt x="192" y="102"/>
                  </a:cubicBezTo>
                  <a:cubicBezTo>
                    <a:pt x="159" y="138"/>
                    <a:pt x="121" y="169"/>
                    <a:pt x="72" y="184"/>
                  </a:cubicBezTo>
                  <a:cubicBezTo>
                    <a:pt x="70" y="185"/>
                    <a:pt x="68" y="185"/>
                    <a:pt x="66" y="184"/>
                  </a:cubicBezTo>
                  <a:cubicBezTo>
                    <a:pt x="43" y="185"/>
                    <a:pt x="30" y="172"/>
                    <a:pt x="24" y="150"/>
                  </a:cubicBezTo>
                  <a:cubicBezTo>
                    <a:pt x="21" y="138"/>
                    <a:pt x="17" y="126"/>
                    <a:pt x="9" y="116"/>
                  </a:cubicBezTo>
                  <a:cubicBezTo>
                    <a:pt x="0" y="106"/>
                    <a:pt x="0" y="9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10" y="84"/>
                    <a:pt x="10" y="80"/>
                    <a:pt x="12" y="79"/>
                  </a:cubicBezTo>
                  <a:cubicBezTo>
                    <a:pt x="34" y="71"/>
                    <a:pt x="28" y="54"/>
                    <a:pt x="25" y="37"/>
                  </a:cubicBezTo>
                  <a:cubicBezTo>
                    <a:pt x="26" y="34"/>
                    <a:pt x="28" y="32"/>
                    <a:pt x="31" y="30"/>
                  </a:cubicBezTo>
                  <a:cubicBezTo>
                    <a:pt x="43" y="26"/>
                    <a:pt x="47" y="12"/>
                    <a:pt x="59" y="7"/>
                  </a:cubicBezTo>
                  <a:cubicBezTo>
                    <a:pt x="77" y="0"/>
                    <a:pt x="87" y="12"/>
                    <a:pt x="100" y="17"/>
                  </a:cubicBezTo>
                  <a:cubicBezTo>
                    <a:pt x="113" y="22"/>
                    <a:pt x="129" y="5"/>
                    <a:pt x="139" y="25"/>
                  </a:cubicBezTo>
                  <a:cubicBezTo>
                    <a:pt x="142" y="32"/>
                    <a:pt x="151" y="32"/>
                    <a:pt x="156" y="38"/>
                  </a:cubicBezTo>
                  <a:close/>
                </a:path>
              </a:pathLst>
            </a:custGeom>
            <a:solidFill>
              <a:srgbClr val="99C4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4"/>
            <p:cNvSpPr/>
            <p:nvPr/>
          </p:nvSpPr>
          <p:spPr>
            <a:xfrm>
              <a:off x="495" y="2687"/>
              <a:ext cx="277" cy="232"/>
            </a:xfrm>
            <a:custGeom>
              <a:avLst/>
              <a:gdLst/>
              <a:ahLst/>
              <a:cxnLst/>
              <a:rect l="l" t="t" r="r" b="b"/>
              <a:pathLst>
                <a:path w="187" h="156" extrusionOk="0">
                  <a:moveTo>
                    <a:pt x="148" y="91"/>
                  </a:moveTo>
                  <a:cubicBezTo>
                    <a:pt x="139" y="98"/>
                    <a:pt x="131" y="105"/>
                    <a:pt x="122" y="112"/>
                  </a:cubicBezTo>
                  <a:cubicBezTo>
                    <a:pt x="108" y="119"/>
                    <a:pt x="97" y="131"/>
                    <a:pt x="85" y="141"/>
                  </a:cubicBezTo>
                  <a:cubicBezTo>
                    <a:pt x="68" y="154"/>
                    <a:pt x="50" y="156"/>
                    <a:pt x="31" y="151"/>
                  </a:cubicBezTo>
                  <a:cubicBezTo>
                    <a:pt x="9" y="146"/>
                    <a:pt x="0" y="130"/>
                    <a:pt x="5" y="103"/>
                  </a:cubicBezTo>
                  <a:cubicBezTo>
                    <a:pt x="15" y="95"/>
                    <a:pt x="26" y="87"/>
                    <a:pt x="36" y="79"/>
                  </a:cubicBezTo>
                  <a:cubicBezTo>
                    <a:pt x="40" y="69"/>
                    <a:pt x="48" y="63"/>
                    <a:pt x="56" y="57"/>
                  </a:cubicBezTo>
                  <a:cubicBezTo>
                    <a:pt x="73" y="46"/>
                    <a:pt x="90" y="33"/>
                    <a:pt x="104" y="18"/>
                  </a:cubicBezTo>
                  <a:cubicBezTo>
                    <a:pt x="121" y="0"/>
                    <a:pt x="164" y="5"/>
                    <a:pt x="177" y="26"/>
                  </a:cubicBezTo>
                  <a:cubicBezTo>
                    <a:pt x="186" y="40"/>
                    <a:pt x="187" y="55"/>
                    <a:pt x="174" y="68"/>
                  </a:cubicBezTo>
                  <a:cubicBezTo>
                    <a:pt x="173" y="69"/>
                    <a:pt x="171" y="69"/>
                    <a:pt x="169" y="69"/>
                  </a:cubicBezTo>
                  <a:cubicBezTo>
                    <a:pt x="164" y="66"/>
                    <a:pt x="168" y="60"/>
                    <a:pt x="166" y="57"/>
                  </a:cubicBezTo>
                  <a:cubicBezTo>
                    <a:pt x="164" y="54"/>
                    <a:pt x="161" y="54"/>
                    <a:pt x="158" y="53"/>
                  </a:cubicBezTo>
                  <a:cubicBezTo>
                    <a:pt x="160" y="54"/>
                    <a:pt x="163" y="54"/>
                    <a:pt x="164" y="56"/>
                  </a:cubicBezTo>
                  <a:cubicBezTo>
                    <a:pt x="169" y="66"/>
                    <a:pt x="161" y="68"/>
                    <a:pt x="155" y="72"/>
                  </a:cubicBezTo>
                  <a:cubicBezTo>
                    <a:pt x="132" y="84"/>
                    <a:pt x="123" y="82"/>
                    <a:pt x="114" y="61"/>
                  </a:cubicBezTo>
                  <a:cubicBezTo>
                    <a:pt x="123" y="82"/>
                    <a:pt x="133" y="85"/>
                    <a:pt x="156" y="72"/>
                  </a:cubicBezTo>
                  <a:cubicBezTo>
                    <a:pt x="157" y="71"/>
                    <a:pt x="159" y="70"/>
                    <a:pt x="161" y="72"/>
                  </a:cubicBezTo>
                  <a:cubicBezTo>
                    <a:pt x="165" y="84"/>
                    <a:pt x="157" y="88"/>
                    <a:pt x="148" y="91"/>
                  </a:cubicBezTo>
                  <a:close/>
                </a:path>
              </a:pathLst>
            </a:custGeom>
            <a:solidFill>
              <a:srgbClr val="E3AD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4"/>
            <p:cNvSpPr/>
            <p:nvPr/>
          </p:nvSpPr>
          <p:spPr>
            <a:xfrm>
              <a:off x="971" y="2699"/>
              <a:ext cx="272" cy="221"/>
            </a:xfrm>
            <a:custGeom>
              <a:avLst/>
              <a:gdLst/>
              <a:ahLst/>
              <a:cxnLst/>
              <a:rect l="l" t="t" r="r" b="b"/>
              <a:pathLst>
                <a:path w="183" h="149" extrusionOk="0">
                  <a:moveTo>
                    <a:pt x="57" y="100"/>
                  </a:moveTo>
                  <a:cubicBezTo>
                    <a:pt x="47" y="92"/>
                    <a:pt x="37" y="84"/>
                    <a:pt x="27" y="76"/>
                  </a:cubicBezTo>
                  <a:cubicBezTo>
                    <a:pt x="22" y="73"/>
                    <a:pt x="16" y="70"/>
                    <a:pt x="19" y="63"/>
                  </a:cubicBezTo>
                  <a:cubicBezTo>
                    <a:pt x="22" y="61"/>
                    <a:pt x="25" y="62"/>
                    <a:pt x="27" y="64"/>
                  </a:cubicBezTo>
                  <a:cubicBezTo>
                    <a:pt x="37" y="71"/>
                    <a:pt x="47" y="75"/>
                    <a:pt x="58" y="69"/>
                  </a:cubicBezTo>
                  <a:cubicBezTo>
                    <a:pt x="67" y="64"/>
                    <a:pt x="73" y="56"/>
                    <a:pt x="69" y="42"/>
                  </a:cubicBezTo>
                  <a:cubicBezTo>
                    <a:pt x="69" y="71"/>
                    <a:pt x="54" y="78"/>
                    <a:pt x="28" y="64"/>
                  </a:cubicBezTo>
                  <a:cubicBezTo>
                    <a:pt x="23" y="61"/>
                    <a:pt x="16" y="58"/>
                    <a:pt x="18" y="51"/>
                  </a:cubicBezTo>
                  <a:cubicBezTo>
                    <a:pt x="20" y="42"/>
                    <a:pt x="30" y="46"/>
                    <a:pt x="34" y="43"/>
                  </a:cubicBezTo>
                  <a:cubicBezTo>
                    <a:pt x="38" y="42"/>
                    <a:pt x="33" y="39"/>
                    <a:pt x="35" y="41"/>
                  </a:cubicBezTo>
                  <a:cubicBezTo>
                    <a:pt x="35" y="42"/>
                    <a:pt x="35" y="43"/>
                    <a:pt x="34" y="43"/>
                  </a:cubicBezTo>
                  <a:cubicBezTo>
                    <a:pt x="22" y="43"/>
                    <a:pt x="16" y="50"/>
                    <a:pt x="13" y="61"/>
                  </a:cubicBezTo>
                  <a:cubicBezTo>
                    <a:pt x="0" y="58"/>
                    <a:pt x="5" y="47"/>
                    <a:pt x="4" y="39"/>
                  </a:cubicBezTo>
                  <a:cubicBezTo>
                    <a:pt x="6" y="19"/>
                    <a:pt x="19" y="8"/>
                    <a:pt x="37" y="4"/>
                  </a:cubicBezTo>
                  <a:cubicBezTo>
                    <a:pt x="55" y="0"/>
                    <a:pt x="68" y="5"/>
                    <a:pt x="84" y="21"/>
                  </a:cubicBezTo>
                  <a:cubicBezTo>
                    <a:pt x="110" y="47"/>
                    <a:pt x="144" y="68"/>
                    <a:pt x="174" y="91"/>
                  </a:cubicBezTo>
                  <a:cubicBezTo>
                    <a:pt x="176" y="93"/>
                    <a:pt x="177" y="94"/>
                    <a:pt x="178" y="95"/>
                  </a:cubicBezTo>
                  <a:cubicBezTo>
                    <a:pt x="183" y="112"/>
                    <a:pt x="181" y="127"/>
                    <a:pt x="165" y="137"/>
                  </a:cubicBezTo>
                  <a:cubicBezTo>
                    <a:pt x="147" y="149"/>
                    <a:pt x="128" y="149"/>
                    <a:pt x="109" y="138"/>
                  </a:cubicBezTo>
                  <a:cubicBezTo>
                    <a:pt x="90" y="128"/>
                    <a:pt x="76" y="111"/>
                    <a:pt x="57" y="100"/>
                  </a:cubicBezTo>
                  <a:close/>
                </a:path>
              </a:pathLst>
            </a:custGeom>
            <a:solidFill>
              <a:srgbClr val="E3AD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4"/>
            <p:cNvSpPr/>
            <p:nvPr/>
          </p:nvSpPr>
          <p:spPr>
            <a:xfrm>
              <a:off x="1079" y="2647"/>
              <a:ext cx="267" cy="193"/>
            </a:xfrm>
            <a:custGeom>
              <a:avLst/>
              <a:gdLst/>
              <a:ahLst/>
              <a:cxnLst/>
              <a:rect l="l" t="t" r="r" b="b"/>
              <a:pathLst>
                <a:path w="180" h="130" extrusionOk="0">
                  <a:moveTo>
                    <a:pt x="74" y="98"/>
                  </a:moveTo>
                  <a:cubicBezTo>
                    <a:pt x="54" y="82"/>
                    <a:pt x="33" y="67"/>
                    <a:pt x="13" y="50"/>
                  </a:cubicBezTo>
                  <a:cubicBezTo>
                    <a:pt x="0" y="39"/>
                    <a:pt x="9" y="15"/>
                    <a:pt x="28" y="7"/>
                  </a:cubicBezTo>
                  <a:cubicBezTo>
                    <a:pt x="43" y="0"/>
                    <a:pt x="58" y="4"/>
                    <a:pt x="73" y="8"/>
                  </a:cubicBezTo>
                  <a:cubicBezTo>
                    <a:pt x="109" y="20"/>
                    <a:pt x="140" y="39"/>
                    <a:pt x="164" y="69"/>
                  </a:cubicBezTo>
                  <a:cubicBezTo>
                    <a:pt x="170" y="60"/>
                    <a:pt x="146" y="47"/>
                    <a:pt x="169" y="43"/>
                  </a:cubicBezTo>
                  <a:cubicBezTo>
                    <a:pt x="180" y="66"/>
                    <a:pt x="179" y="89"/>
                    <a:pt x="168" y="111"/>
                  </a:cubicBezTo>
                  <a:cubicBezTo>
                    <a:pt x="161" y="126"/>
                    <a:pt x="141" y="130"/>
                    <a:pt x="123" y="123"/>
                  </a:cubicBezTo>
                  <a:cubicBezTo>
                    <a:pt x="105" y="117"/>
                    <a:pt x="91" y="105"/>
                    <a:pt x="74" y="98"/>
                  </a:cubicBezTo>
                  <a:close/>
                </a:path>
              </a:pathLst>
            </a:custGeom>
            <a:solidFill>
              <a:srgbClr val="E2AD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4"/>
            <p:cNvSpPr/>
            <p:nvPr/>
          </p:nvSpPr>
          <p:spPr>
            <a:xfrm>
              <a:off x="390" y="2652"/>
              <a:ext cx="270" cy="194"/>
            </a:xfrm>
            <a:custGeom>
              <a:avLst/>
              <a:gdLst/>
              <a:ahLst/>
              <a:cxnLst/>
              <a:rect l="l" t="t" r="r" b="b"/>
              <a:pathLst>
                <a:path w="182" h="131" extrusionOk="0">
                  <a:moveTo>
                    <a:pt x="15" y="41"/>
                  </a:moveTo>
                  <a:cubicBezTo>
                    <a:pt x="37" y="48"/>
                    <a:pt x="8" y="57"/>
                    <a:pt x="19" y="64"/>
                  </a:cubicBezTo>
                  <a:cubicBezTo>
                    <a:pt x="52" y="28"/>
                    <a:pt x="93" y="1"/>
                    <a:pt x="146" y="0"/>
                  </a:cubicBezTo>
                  <a:cubicBezTo>
                    <a:pt x="164" y="0"/>
                    <a:pt x="172" y="12"/>
                    <a:pt x="177" y="26"/>
                  </a:cubicBezTo>
                  <a:cubicBezTo>
                    <a:pt x="182" y="40"/>
                    <a:pt x="173" y="48"/>
                    <a:pt x="163" y="56"/>
                  </a:cubicBezTo>
                  <a:cubicBezTo>
                    <a:pt x="148" y="67"/>
                    <a:pt x="135" y="80"/>
                    <a:pt x="118" y="88"/>
                  </a:cubicBezTo>
                  <a:cubicBezTo>
                    <a:pt x="99" y="98"/>
                    <a:pt x="81" y="111"/>
                    <a:pt x="61" y="120"/>
                  </a:cubicBezTo>
                  <a:cubicBezTo>
                    <a:pt x="34" y="131"/>
                    <a:pt x="7" y="116"/>
                    <a:pt x="6" y="86"/>
                  </a:cubicBezTo>
                  <a:cubicBezTo>
                    <a:pt x="6" y="71"/>
                    <a:pt x="0" y="54"/>
                    <a:pt x="15" y="41"/>
                  </a:cubicBezTo>
                  <a:close/>
                </a:path>
              </a:pathLst>
            </a:custGeom>
            <a:solidFill>
              <a:srgbClr val="E2AD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4"/>
            <p:cNvSpPr/>
            <p:nvPr/>
          </p:nvSpPr>
          <p:spPr>
            <a:xfrm>
              <a:off x="884" y="2778"/>
              <a:ext cx="234" cy="203"/>
            </a:xfrm>
            <a:custGeom>
              <a:avLst/>
              <a:gdLst/>
              <a:ahLst/>
              <a:cxnLst/>
              <a:rect l="l" t="t" r="r" b="b"/>
              <a:pathLst>
                <a:path w="158" h="137" extrusionOk="0">
                  <a:moveTo>
                    <a:pt x="82" y="26"/>
                  </a:moveTo>
                  <a:cubicBezTo>
                    <a:pt x="105" y="52"/>
                    <a:pt x="130" y="74"/>
                    <a:pt x="158" y="94"/>
                  </a:cubicBezTo>
                  <a:cubicBezTo>
                    <a:pt x="156" y="125"/>
                    <a:pt x="136" y="137"/>
                    <a:pt x="108" y="125"/>
                  </a:cubicBezTo>
                  <a:cubicBezTo>
                    <a:pt x="91" y="118"/>
                    <a:pt x="77" y="107"/>
                    <a:pt x="61" y="99"/>
                  </a:cubicBezTo>
                  <a:cubicBezTo>
                    <a:pt x="53" y="98"/>
                    <a:pt x="49" y="90"/>
                    <a:pt x="42" y="87"/>
                  </a:cubicBezTo>
                  <a:cubicBezTo>
                    <a:pt x="31" y="83"/>
                    <a:pt x="24" y="74"/>
                    <a:pt x="17" y="66"/>
                  </a:cubicBezTo>
                  <a:cubicBezTo>
                    <a:pt x="7" y="51"/>
                    <a:pt x="0" y="35"/>
                    <a:pt x="11" y="18"/>
                  </a:cubicBezTo>
                  <a:cubicBezTo>
                    <a:pt x="21" y="4"/>
                    <a:pt x="35" y="0"/>
                    <a:pt x="51" y="2"/>
                  </a:cubicBezTo>
                  <a:cubicBezTo>
                    <a:pt x="67" y="3"/>
                    <a:pt x="76" y="13"/>
                    <a:pt x="82" y="26"/>
                  </a:cubicBezTo>
                  <a:close/>
                </a:path>
              </a:pathLst>
            </a:custGeom>
            <a:solidFill>
              <a:srgbClr val="E2AD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4"/>
            <p:cNvSpPr/>
            <p:nvPr/>
          </p:nvSpPr>
          <p:spPr>
            <a:xfrm>
              <a:off x="619" y="2773"/>
              <a:ext cx="235" cy="209"/>
            </a:xfrm>
            <a:custGeom>
              <a:avLst/>
              <a:gdLst/>
              <a:ahLst/>
              <a:cxnLst/>
              <a:rect l="l" t="t" r="r" b="b"/>
              <a:pathLst>
                <a:path w="158" h="141" extrusionOk="0">
                  <a:moveTo>
                    <a:pt x="0" y="97"/>
                  </a:moveTo>
                  <a:cubicBezTo>
                    <a:pt x="25" y="80"/>
                    <a:pt x="48" y="60"/>
                    <a:pt x="68" y="38"/>
                  </a:cubicBezTo>
                  <a:cubicBezTo>
                    <a:pt x="74" y="26"/>
                    <a:pt x="83" y="17"/>
                    <a:pt x="94" y="9"/>
                  </a:cubicBezTo>
                  <a:cubicBezTo>
                    <a:pt x="120" y="0"/>
                    <a:pt x="136" y="4"/>
                    <a:pt x="147" y="21"/>
                  </a:cubicBezTo>
                  <a:cubicBezTo>
                    <a:pt x="158" y="39"/>
                    <a:pt x="154" y="56"/>
                    <a:pt x="134" y="78"/>
                  </a:cubicBezTo>
                  <a:cubicBezTo>
                    <a:pt x="129" y="83"/>
                    <a:pt x="123" y="87"/>
                    <a:pt x="117" y="90"/>
                  </a:cubicBezTo>
                  <a:cubicBezTo>
                    <a:pt x="106" y="96"/>
                    <a:pt x="96" y="103"/>
                    <a:pt x="86" y="110"/>
                  </a:cubicBezTo>
                  <a:cubicBezTo>
                    <a:pt x="73" y="115"/>
                    <a:pt x="62" y="123"/>
                    <a:pt x="49" y="129"/>
                  </a:cubicBezTo>
                  <a:cubicBezTo>
                    <a:pt x="21" y="141"/>
                    <a:pt x="3" y="129"/>
                    <a:pt x="0" y="97"/>
                  </a:cubicBezTo>
                  <a:close/>
                </a:path>
              </a:pathLst>
            </a:custGeom>
            <a:solidFill>
              <a:srgbClr val="E2AE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4"/>
            <p:cNvSpPr/>
            <p:nvPr/>
          </p:nvSpPr>
          <p:spPr>
            <a:xfrm>
              <a:off x="958" y="2533"/>
              <a:ext cx="271" cy="172"/>
            </a:xfrm>
            <a:custGeom>
              <a:avLst/>
              <a:gdLst/>
              <a:ahLst/>
              <a:cxnLst/>
              <a:rect l="l" t="t" r="r" b="b"/>
              <a:pathLst>
                <a:path w="183" h="116" extrusionOk="0">
                  <a:moveTo>
                    <a:pt x="0" y="96"/>
                  </a:moveTo>
                  <a:cubicBezTo>
                    <a:pt x="43" y="76"/>
                    <a:pt x="82" y="52"/>
                    <a:pt x="114" y="16"/>
                  </a:cubicBezTo>
                  <a:cubicBezTo>
                    <a:pt x="118" y="11"/>
                    <a:pt x="124" y="8"/>
                    <a:pt x="124" y="0"/>
                  </a:cubicBezTo>
                  <a:cubicBezTo>
                    <a:pt x="139" y="7"/>
                    <a:pt x="154" y="13"/>
                    <a:pt x="168" y="20"/>
                  </a:cubicBezTo>
                  <a:cubicBezTo>
                    <a:pt x="178" y="24"/>
                    <a:pt x="183" y="31"/>
                    <a:pt x="180" y="42"/>
                  </a:cubicBezTo>
                  <a:cubicBezTo>
                    <a:pt x="177" y="53"/>
                    <a:pt x="171" y="63"/>
                    <a:pt x="165" y="72"/>
                  </a:cubicBezTo>
                  <a:cubicBezTo>
                    <a:pt x="156" y="83"/>
                    <a:pt x="145" y="73"/>
                    <a:pt x="136" y="72"/>
                  </a:cubicBezTo>
                  <a:cubicBezTo>
                    <a:pt x="115" y="70"/>
                    <a:pt x="96" y="79"/>
                    <a:pt x="87" y="99"/>
                  </a:cubicBezTo>
                  <a:cubicBezTo>
                    <a:pt x="83" y="107"/>
                    <a:pt x="81" y="111"/>
                    <a:pt x="70" y="108"/>
                  </a:cubicBezTo>
                  <a:cubicBezTo>
                    <a:pt x="54" y="104"/>
                    <a:pt x="39" y="109"/>
                    <a:pt x="24" y="116"/>
                  </a:cubicBezTo>
                  <a:cubicBezTo>
                    <a:pt x="10" y="116"/>
                    <a:pt x="1" y="111"/>
                    <a:pt x="0" y="96"/>
                  </a:cubicBezTo>
                  <a:close/>
                </a:path>
              </a:pathLst>
            </a:custGeom>
            <a:solidFill>
              <a:srgbClr val="5F9E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4"/>
            <p:cNvSpPr/>
            <p:nvPr/>
          </p:nvSpPr>
          <p:spPr>
            <a:xfrm>
              <a:off x="1154" y="2307"/>
              <a:ext cx="135" cy="288"/>
            </a:xfrm>
            <a:custGeom>
              <a:avLst/>
              <a:gdLst/>
              <a:ahLst/>
              <a:cxnLst/>
              <a:rect l="l" t="t" r="r" b="b"/>
              <a:pathLst>
                <a:path w="91" h="194" extrusionOk="0">
                  <a:moveTo>
                    <a:pt x="0" y="144"/>
                  </a:moveTo>
                  <a:cubicBezTo>
                    <a:pt x="34" y="102"/>
                    <a:pt x="56" y="55"/>
                    <a:pt x="60" y="0"/>
                  </a:cubicBezTo>
                  <a:cubicBezTo>
                    <a:pt x="85" y="59"/>
                    <a:pt x="91" y="118"/>
                    <a:pt x="72" y="180"/>
                  </a:cubicBezTo>
                  <a:cubicBezTo>
                    <a:pt x="69" y="184"/>
                    <a:pt x="69" y="194"/>
                    <a:pt x="60" y="188"/>
                  </a:cubicBezTo>
                  <a:cubicBezTo>
                    <a:pt x="53" y="163"/>
                    <a:pt x="28" y="163"/>
                    <a:pt x="11" y="151"/>
                  </a:cubicBezTo>
                  <a:cubicBezTo>
                    <a:pt x="8" y="149"/>
                    <a:pt x="2" y="149"/>
                    <a:pt x="0" y="144"/>
                  </a:cubicBezTo>
                  <a:close/>
                </a:path>
              </a:pathLst>
            </a:custGeom>
            <a:solidFill>
              <a:srgbClr val="0263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4"/>
            <p:cNvSpPr/>
            <p:nvPr/>
          </p:nvSpPr>
          <p:spPr>
            <a:xfrm>
              <a:off x="1254" y="2503"/>
              <a:ext cx="134" cy="201"/>
            </a:xfrm>
            <a:custGeom>
              <a:avLst/>
              <a:gdLst/>
              <a:ahLst/>
              <a:cxnLst/>
              <a:rect l="l" t="t" r="r" b="b"/>
              <a:pathLst>
                <a:path w="90" h="135" extrusionOk="0">
                  <a:moveTo>
                    <a:pt x="32" y="135"/>
                  </a:moveTo>
                  <a:cubicBezTo>
                    <a:pt x="0" y="111"/>
                    <a:pt x="0" y="83"/>
                    <a:pt x="33" y="58"/>
                  </a:cubicBezTo>
                  <a:cubicBezTo>
                    <a:pt x="27" y="53"/>
                    <a:pt x="22" y="60"/>
                    <a:pt x="16" y="59"/>
                  </a:cubicBezTo>
                  <a:cubicBezTo>
                    <a:pt x="19" y="39"/>
                    <a:pt x="23" y="20"/>
                    <a:pt x="27" y="0"/>
                  </a:cubicBezTo>
                  <a:cubicBezTo>
                    <a:pt x="34" y="3"/>
                    <a:pt x="39" y="9"/>
                    <a:pt x="42" y="15"/>
                  </a:cubicBezTo>
                  <a:cubicBezTo>
                    <a:pt x="49" y="31"/>
                    <a:pt x="60" y="44"/>
                    <a:pt x="72" y="56"/>
                  </a:cubicBezTo>
                  <a:cubicBezTo>
                    <a:pt x="90" y="72"/>
                    <a:pt x="89" y="86"/>
                    <a:pt x="72" y="105"/>
                  </a:cubicBezTo>
                  <a:cubicBezTo>
                    <a:pt x="66" y="106"/>
                    <a:pt x="64" y="113"/>
                    <a:pt x="58" y="116"/>
                  </a:cubicBezTo>
                  <a:cubicBezTo>
                    <a:pt x="51" y="114"/>
                    <a:pt x="53" y="106"/>
                    <a:pt x="50" y="102"/>
                  </a:cubicBezTo>
                  <a:cubicBezTo>
                    <a:pt x="47" y="98"/>
                    <a:pt x="46" y="92"/>
                    <a:pt x="43" y="89"/>
                  </a:cubicBezTo>
                  <a:cubicBezTo>
                    <a:pt x="49" y="98"/>
                    <a:pt x="53" y="108"/>
                    <a:pt x="54" y="119"/>
                  </a:cubicBezTo>
                  <a:cubicBezTo>
                    <a:pt x="50" y="129"/>
                    <a:pt x="41" y="132"/>
                    <a:pt x="32" y="135"/>
                  </a:cubicBezTo>
                  <a:close/>
                </a:path>
              </a:pathLst>
            </a:custGeom>
            <a:solidFill>
              <a:srgbClr val="E1AE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4"/>
            <p:cNvSpPr/>
            <p:nvPr/>
          </p:nvSpPr>
          <p:spPr>
            <a:xfrm>
              <a:off x="352" y="2503"/>
              <a:ext cx="137" cy="204"/>
            </a:xfrm>
            <a:custGeom>
              <a:avLst/>
              <a:gdLst/>
              <a:ahLst/>
              <a:cxnLst/>
              <a:rect l="l" t="t" r="r" b="b"/>
              <a:pathLst>
                <a:path w="92" h="137" extrusionOk="0">
                  <a:moveTo>
                    <a:pt x="25" y="120"/>
                  </a:moveTo>
                  <a:cubicBezTo>
                    <a:pt x="20" y="120"/>
                    <a:pt x="19" y="117"/>
                    <a:pt x="20" y="114"/>
                  </a:cubicBezTo>
                  <a:cubicBezTo>
                    <a:pt x="18" y="107"/>
                    <a:pt x="13" y="103"/>
                    <a:pt x="9" y="97"/>
                  </a:cubicBezTo>
                  <a:cubicBezTo>
                    <a:pt x="2" y="85"/>
                    <a:pt x="0" y="72"/>
                    <a:pt x="10" y="62"/>
                  </a:cubicBezTo>
                  <a:cubicBezTo>
                    <a:pt x="28" y="46"/>
                    <a:pt x="42" y="27"/>
                    <a:pt x="53" y="6"/>
                  </a:cubicBezTo>
                  <a:cubicBezTo>
                    <a:pt x="55" y="3"/>
                    <a:pt x="58" y="1"/>
                    <a:pt x="61" y="0"/>
                  </a:cubicBezTo>
                  <a:cubicBezTo>
                    <a:pt x="67" y="19"/>
                    <a:pt x="66" y="39"/>
                    <a:pt x="73" y="58"/>
                  </a:cubicBezTo>
                  <a:cubicBezTo>
                    <a:pt x="66" y="60"/>
                    <a:pt x="62" y="54"/>
                    <a:pt x="56" y="58"/>
                  </a:cubicBezTo>
                  <a:cubicBezTo>
                    <a:pt x="92" y="80"/>
                    <a:pt x="87" y="106"/>
                    <a:pt x="61" y="132"/>
                  </a:cubicBezTo>
                  <a:cubicBezTo>
                    <a:pt x="49" y="137"/>
                    <a:pt x="42" y="130"/>
                    <a:pt x="35" y="121"/>
                  </a:cubicBezTo>
                  <a:cubicBezTo>
                    <a:pt x="33" y="110"/>
                    <a:pt x="40" y="101"/>
                    <a:pt x="44" y="91"/>
                  </a:cubicBezTo>
                  <a:cubicBezTo>
                    <a:pt x="35" y="97"/>
                    <a:pt x="42" y="113"/>
                    <a:pt x="27" y="116"/>
                  </a:cubicBezTo>
                  <a:cubicBezTo>
                    <a:pt x="25" y="102"/>
                    <a:pt x="27" y="89"/>
                    <a:pt x="35" y="79"/>
                  </a:cubicBezTo>
                  <a:cubicBezTo>
                    <a:pt x="23" y="89"/>
                    <a:pt x="28" y="106"/>
                    <a:pt x="25" y="120"/>
                  </a:cubicBezTo>
                  <a:close/>
                </a:path>
              </a:pathLst>
            </a:custGeom>
            <a:solidFill>
              <a:srgbClr val="E0AE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4"/>
            <p:cNvSpPr/>
            <p:nvPr/>
          </p:nvSpPr>
          <p:spPr>
            <a:xfrm>
              <a:off x="579" y="2146"/>
              <a:ext cx="324" cy="387"/>
            </a:xfrm>
            <a:custGeom>
              <a:avLst/>
              <a:gdLst/>
              <a:ahLst/>
              <a:cxnLst/>
              <a:rect l="l" t="t" r="r" b="b"/>
              <a:pathLst>
                <a:path w="218" h="261" extrusionOk="0">
                  <a:moveTo>
                    <a:pt x="211" y="213"/>
                  </a:moveTo>
                  <a:cubicBezTo>
                    <a:pt x="218" y="234"/>
                    <a:pt x="218" y="253"/>
                    <a:pt x="191" y="261"/>
                  </a:cubicBezTo>
                  <a:cubicBezTo>
                    <a:pt x="189" y="254"/>
                    <a:pt x="192" y="248"/>
                    <a:pt x="198" y="246"/>
                  </a:cubicBezTo>
                  <a:cubicBezTo>
                    <a:pt x="217" y="236"/>
                    <a:pt x="205" y="223"/>
                    <a:pt x="202" y="211"/>
                  </a:cubicBezTo>
                  <a:cubicBezTo>
                    <a:pt x="201" y="208"/>
                    <a:pt x="196" y="204"/>
                    <a:pt x="193" y="209"/>
                  </a:cubicBezTo>
                  <a:cubicBezTo>
                    <a:pt x="183" y="224"/>
                    <a:pt x="176" y="213"/>
                    <a:pt x="170" y="206"/>
                  </a:cubicBezTo>
                  <a:cubicBezTo>
                    <a:pt x="163" y="199"/>
                    <a:pt x="148" y="200"/>
                    <a:pt x="147" y="193"/>
                  </a:cubicBezTo>
                  <a:cubicBezTo>
                    <a:pt x="145" y="166"/>
                    <a:pt x="123" y="173"/>
                    <a:pt x="109" y="164"/>
                  </a:cubicBezTo>
                  <a:cubicBezTo>
                    <a:pt x="89" y="152"/>
                    <a:pt x="65" y="151"/>
                    <a:pt x="46" y="137"/>
                  </a:cubicBezTo>
                  <a:cubicBezTo>
                    <a:pt x="41" y="134"/>
                    <a:pt x="34" y="132"/>
                    <a:pt x="36" y="127"/>
                  </a:cubicBezTo>
                  <a:cubicBezTo>
                    <a:pt x="45" y="104"/>
                    <a:pt x="25" y="85"/>
                    <a:pt x="31" y="63"/>
                  </a:cubicBezTo>
                  <a:cubicBezTo>
                    <a:pt x="28" y="63"/>
                    <a:pt x="26" y="63"/>
                    <a:pt x="24" y="63"/>
                  </a:cubicBezTo>
                  <a:cubicBezTo>
                    <a:pt x="24" y="72"/>
                    <a:pt x="24" y="82"/>
                    <a:pt x="24" y="92"/>
                  </a:cubicBezTo>
                  <a:cubicBezTo>
                    <a:pt x="24" y="95"/>
                    <a:pt x="24" y="99"/>
                    <a:pt x="21" y="101"/>
                  </a:cubicBezTo>
                  <a:cubicBezTo>
                    <a:pt x="16" y="103"/>
                    <a:pt x="13" y="98"/>
                    <a:pt x="11" y="96"/>
                  </a:cubicBezTo>
                  <a:cubicBezTo>
                    <a:pt x="4" y="89"/>
                    <a:pt x="1" y="79"/>
                    <a:pt x="4" y="70"/>
                  </a:cubicBezTo>
                  <a:cubicBezTo>
                    <a:pt x="9" y="57"/>
                    <a:pt x="6" y="44"/>
                    <a:pt x="2" y="32"/>
                  </a:cubicBezTo>
                  <a:cubicBezTo>
                    <a:pt x="1" y="27"/>
                    <a:pt x="0" y="23"/>
                    <a:pt x="5" y="21"/>
                  </a:cubicBezTo>
                  <a:cubicBezTo>
                    <a:pt x="11" y="16"/>
                    <a:pt x="11" y="8"/>
                    <a:pt x="19" y="5"/>
                  </a:cubicBezTo>
                  <a:cubicBezTo>
                    <a:pt x="29" y="0"/>
                    <a:pt x="29" y="6"/>
                    <a:pt x="26" y="13"/>
                  </a:cubicBezTo>
                  <a:cubicBezTo>
                    <a:pt x="24" y="19"/>
                    <a:pt x="18" y="23"/>
                    <a:pt x="16" y="29"/>
                  </a:cubicBezTo>
                  <a:cubicBezTo>
                    <a:pt x="13" y="38"/>
                    <a:pt x="20" y="48"/>
                    <a:pt x="16" y="57"/>
                  </a:cubicBezTo>
                  <a:cubicBezTo>
                    <a:pt x="14" y="62"/>
                    <a:pt x="16" y="68"/>
                    <a:pt x="14" y="71"/>
                  </a:cubicBezTo>
                  <a:cubicBezTo>
                    <a:pt x="17" y="68"/>
                    <a:pt x="14" y="61"/>
                    <a:pt x="17" y="55"/>
                  </a:cubicBezTo>
                  <a:cubicBezTo>
                    <a:pt x="20" y="39"/>
                    <a:pt x="27" y="39"/>
                    <a:pt x="38" y="49"/>
                  </a:cubicBezTo>
                  <a:cubicBezTo>
                    <a:pt x="48" y="66"/>
                    <a:pt x="46" y="86"/>
                    <a:pt x="50" y="105"/>
                  </a:cubicBezTo>
                  <a:cubicBezTo>
                    <a:pt x="54" y="121"/>
                    <a:pt x="60" y="129"/>
                    <a:pt x="74" y="135"/>
                  </a:cubicBezTo>
                  <a:cubicBezTo>
                    <a:pt x="75" y="136"/>
                    <a:pt x="77" y="137"/>
                    <a:pt x="79" y="138"/>
                  </a:cubicBezTo>
                  <a:cubicBezTo>
                    <a:pt x="102" y="140"/>
                    <a:pt x="119" y="158"/>
                    <a:pt x="143" y="159"/>
                  </a:cubicBezTo>
                  <a:cubicBezTo>
                    <a:pt x="150" y="159"/>
                    <a:pt x="154" y="166"/>
                    <a:pt x="156" y="173"/>
                  </a:cubicBezTo>
                  <a:cubicBezTo>
                    <a:pt x="157" y="181"/>
                    <a:pt x="160" y="188"/>
                    <a:pt x="168" y="192"/>
                  </a:cubicBezTo>
                  <a:cubicBezTo>
                    <a:pt x="170" y="193"/>
                    <a:pt x="171" y="194"/>
                    <a:pt x="173" y="195"/>
                  </a:cubicBezTo>
                  <a:cubicBezTo>
                    <a:pt x="181" y="207"/>
                    <a:pt x="193" y="194"/>
                    <a:pt x="203" y="199"/>
                  </a:cubicBezTo>
                  <a:cubicBezTo>
                    <a:pt x="209" y="202"/>
                    <a:pt x="210" y="207"/>
                    <a:pt x="211" y="213"/>
                  </a:cubicBezTo>
                  <a:close/>
                </a:path>
              </a:pathLst>
            </a:custGeom>
            <a:solidFill>
              <a:srgbClr val="1022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4"/>
            <p:cNvSpPr/>
            <p:nvPr/>
          </p:nvSpPr>
          <p:spPr>
            <a:xfrm>
              <a:off x="542" y="2646"/>
              <a:ext cx="316" cy="250"/>
            </a:xfrm>
            <a:custGeom>
              <a:avLst/>
              <a:gdLst/>
              <a:ahLst/>
              <a:cxnLst/>
              <a:rect l="l" t="t" r="r" b="b"/>
              <a:pathLst>
                <a:path w="213" h="169" extrusionOk="0">
                  <a:moveTo>
                    <a:pt x="180" y="164"/>
                  </a:moveTo>
                  <a:cubicBezTo>
                    <a:pt x="185" y="159"/>
                    <a:pt x="189" y="153"/>
                    <a:pt x="193" y="147"/>
                  </a:cubicBezTo>
                  <a:cubicBezTo>
                    <a:pt x="201" y="134"/>
                    <a:pt x="203" y="121"/>
                    <a:pt x="194" y="108"/>
                  </a:cubicBezTo>
                  <a:cubicBezTo>
                    <a:pt x="185" y="95"/>
                    <a:pt x="172" y="93"/>
                    <a:pt x="157" y="96"/>
                  </a:cubicBezTo>
                  <a:cubicBezTo>
                    <a:pt x="153" y="97"/>
                    <a:pt x="149" y="98"/>
                    <a:pt x="144" y="100"/>
                  </a:cubicBezTo>
                  <a:cubicBezTo>
                    <a:pt x="140" y="101"/>
                    <a:pt x="139" y="99"/>
                    <a:pt x="140" y="96"/>
                  </a:cubicBezTo>
                  <a:cubicBezTo>
                    <a:pt x="151" y="71"/>
                    <a:pt x="148" y="57"/>
                    <a:pt x="129" y="46"/>
                  </a:cubicBezTo>
                  <a:cubicBezTo>
                    <a:pt x="108" y="33"/>
                    <a:pt x="86" y="37"/>
                    <a:pt x="71" y="54"/>
                  </a:cubicBezTo>
                  <a:cubicBezTo>
                    <a:pt x="53" y="76"/>
                    <a:pt x="26" y="89"/>
                    <a:pt x="4" y="107"/>
                  </a:cubicBezTo>
                  <a:cubicBezTo>
                    <a:pt x="3" y="106"/>
                    <a:pt x="2" y="105"/>
                    <a:pt x="0" y="104"/>
                  </a:cubicBezTo>
                  <a:cubicBezTo>
                    <a:pt x="2" y="94"/>
                    <a:pt x="11" y="92"/>
                    <a:pt x="18" y="88"/>
                  </a:cubicBezTo>
                  <a:cubicBezTo>
                    <a:pt x="37" y="79"/>
                    <a:pt x="49" y="62"/>
                    <a:pt x="66" y="50"/>
                  </a:cubicBezTo>
                  <a:cubicBezTo>
                    <a:pt x="78" y="41"/>
                    <a:pt x="72" y="27"/>
                    <a:pt x="63" y="16"/>
                  </a:cubicBezTo>
                  <a:cubicBezTo>
                    <a:pt x="58" y="10"/>
                    <a:pt x="50" y="9"/>
                    <a:pt x="43" y="4"/>
                  </a:cubicBezTo>
                  <a:cubicBezTo>
                    <a:pt x="45" y="3"/>
                    <a:pt x="46" y="1"/>
                    <a:pt x="48" y="0"/>
                  </a:cubicBezTo>
                  <a:cubicBezTo>
                    <a:pt x="60" y="2"/>
                    <a:pt x="68" y="11"/>
                    <a:pt x="73" y="21"/>
                  </a:cubicBezTo>
                  <a:cubicBezTo>
                    <a:pt x="77" y="30"/>
                    <a:pt x="81" y="35"/>
                    <a:pt x="92" y="32"/>
                  </a:cubicBezTo>
                  <a:cubicBezTo>
                    <a:pt x="107" y="28"/>
                    <a:pt x="122" y="33"/>
                    <a:pt x="136" y="40"/>
                  </a:cubicBezTo>
                  <a:cubicBezTo>
                    <a:pt x="148" y="46"/>
                    <a:pt x="157" y="54"/>
                    <a:pt x="157" y="69"/>
                  </a:cubicBezTo>
                  <a:cubicBezTo>
                    <a:pt x="157" y="77"/>
                    <a:pt x="162" y="81"/>
                    <a:pt x="170" y="83"/>
                  </a:cubicBezTo>
                  <a:cubicBezTo>
                    <a:pt x="202" y="91"/>
                    <a:pt x="212" y="105"/>
                    <a:pt x="210" y="136"/>
                  </a:cubicBezTo>
                  <a:cubicBezTo>
                    <a:pt x="210" y="142"/>
                    <a:pt x="213" y="146"/>
                    <a:pt x="213" y="151"/>
                  </a:cubicBezTo>
                  <a:cubicBezTo>
                    <a:pt x="211" y="152"/>
                    <a:pt x="210" y="152"/>
                    <a:pt x="208" y="152"/>
                  </a:cubicBezTo>
                  <a:cubicBezTo>
                    <a:pt x="199" y="158"/>
                    <a:pt x="192" y="167"/>
                    <a:pt x="181" y="169"/>
                  </a:cubicBezTo>
                  <a:cubicBezTo>
                    <a:pt x="179" y="168"/>
                    <a:pt x="179" y="167"/>
                    <a:pt x="179" y="166"/>
                  </a:cubicBezTo>
                  <a:cubicBezTo>
                    <a:pt x="180" y="165"/>
                    <a:pt x="180" y="164"/>
                    <a:pt x="180" y="164"/>
                  </a:cubicBezTo>
                  <a:close/>
                </a:path>
              </a:pathLst>
            </a:custGeom>
            <a:solidFill>
              <a:srgbClr val="1D1A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4"/>
            <p:cNvSpPr/>
            <p:nvPr/>
          </p:nvSpPr>
          <p:spPr>
            <a:xfrm>
              <a:off x="835" y="2533"/>
              <a:ext cx="176" cy="353"/>
            </a:xfrm>
            <a:custGeom>
              <a:avLst/>
              <a:gdLst/>
              <a:ahLst/>
              <a:cxnLst/>
              <a:rect l="l" t="t" r="r" b="b"/>
              <a:pathLst>
                <a:path w="119" h="238" extrusionOk="0">
                  <a:moveTo>
                    <a:pt x="115" y="191"/>
                  </a:moveTo>
                  <a:cubicBezTo>
                    <a:pt x="106" y="186"/>
                    <a:pt x="102" y="175"/>
                    <a:pt x="90" y="173"/>
                  </a:cubicBezTo>
                  <a:cubicBezTo>
                    <a:pt x="76" y="170"/>
                    <a:pt x="62" y="169"/>
                    <a:pt x="51" y="183"/>
                  </a:cubicBezTo>
                  <a:cubicBezTo>
                    <a:pt x="41" y="195"/>
                    <a:pt x="42" y="208"/>
                    <a:pt x="49" y="221"/>
                  </a:cubicBezTo>
                  <a:cubicBezTo>
                    <a:pt x="51" y="224"/>
                    <a:pt x="53" y="228"/>
                    <a:pt x="55" y="231"/>
                  </a:cubicBezTo>
                  <a:cubicBezTo>
                    <a:pt x="56" y="232"/>
                    <a:pt x="57" y="233"/>
                    <a:pt x="56" y="234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47" y="238"/>
                    <a:pt x="41" y="233"/>
                    <a:pt x="35" y="228"/>
                  </a:cubicBezTo>
                  <a:cubicBezTo>
                    <a:pt x="35" y="227"/>
                    <a:pt x="35" y="225"/>
                    <a:pt x="35" y="224"/>
                  </a:cubicBezTo>
                  <a:cubicBezTo>
                    <a:pt x="27" y="200"/>
                    <a:pt x="34" y="181"/>
                    <a:pt x="54" y="164"/>
                  </a:cubicBezTo>
                  <a:cubicBezTo>
                    <a:pt x="75" y="147"/>
                    <a:pt x="73" y="133"/>
                    <a:pt x="51" y="117"/>
                  </a:cubicBezTo>
                  <a:cubicBezTo>
                    <a:pt x="46" y="114"/>
                    <a:pt x="41" y="110"/>
                    <a:pt x="40" y="104"/>
                  </a:cubicBezTo>
                  <a:cubicBezTo>
                    <a:pt x="23" y="85"/>
                    <a:pt x="22" y="58"/>
                    <a:pt x="5" y="38"/>
                  </a:cubicBezTo>
                  <a:cubicBezTo>
                    <a:pt x="0" y="32"/>
                    <a:pt x="5" y="9"/>
                    <a:pt x="19" y="0"/>
                  </a:cubicBezTo>
                  <a:cubicBezTo>
                    <a:pt x="16" y="9"/>
                    <a:pt x="13" y="19"/>
                    <a:pt x="23" y="27"/>
                  </a:cubicBezTo>
                  <a:cubicBezTo>
                    <a:pt x="27" y="55"/>
                    <a:pt x="34" y="82"/>
                    <a:pt x="58" y="101"/>
                  </a:cubicBezTo>
                  <a:cubicBezTo>
                    <a:pt x="78" y="112"/>
                    <a:pt x="93" y="127"/>
                    <a:pt x="86" y="153"/>
                  </a:cubicBezTo>
                  <a:cubicBezTo>
                    <a:pt x="85" y="157"/>
                    <a:pt x="89" y="156"/>
                    <a:pt x="92" y="156"/>
                  </a:cubicBezTo>
                  <a:cubicBezTo>
                    <a:pt x="93" y="154"/>
                    <a:pt x="94" y="152"/>
                    <a:pt x="96" y="151"/>
                  </a:cubicBezTo>
                  <a:cubicBezTo>
                    <a:pt x="100" y="158"/>
                    <a:pt x="98" y="168"/>
                    <a:pt x="107" y="173"/>
                  </a:cubicBezTo>
                  <a:cubicBezTo>
                    <a:pt x="109" y="173"/>
                    <a:pt x="110" y="174"/>
                    <a:pt x="109" y="175"/>
                  </a:cubicBezTo>
                  <a:cubicBezTo>
                    <a:pt x="112" y="180"/>
                    <a:pt x="115" y="184"/>
                    <a:pt x="119" y="188"/>
                  </a:cubicBezTo>
                  <a:cubicBezTo>
                    <a:pt x="117" y="189"/>
                    <a:pt x="116" y="190"/>
                    <a:pt x="115" y="191"/>
                  </a:cubicBezTo>
                  <a:close/>
                </a:path>
              </a:pathLst>
            </a:custGeom>
            <a:solidFill>
              <a:srgbClr val="1B20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4"/>
            <p:cNvSpPr/>
            <p:nvPr/>
          </p:nvSpPr>
          <p:spPr>
            <a:xfrm>
              <a:off x="621" y="2066"/>
              <a:ext cx="199" cy="96"/>
            </a:xfrm>
            <a:custGeom>
              <a:avLst/>
              <a:gdLst/>
              <a:ahLst/>
              <a:cxnLst/>
              <a:rect l="l" t="t" r="r" b="b"/>
              <a:pathLst>
                <a:path w="134" h="65" extrusionOk="0">
                  <a:moveTo>
                    <a:pt x="7" y="56"/>
                  </a:moveTo>
                  <a:cubicBezTo>
                    <a:pt x="38" y="15"/>
                    <a:pt x="82" y="2"/>
                    <a:pt x="131" y="0"/>
                  </a:cubicBezTo>
                  <a:cubicBezTo>
                    <a:pt x="134" y="2"/>
                    <a:pt x="134" y="5"/>
                    <a:pt x="134" y="9"/>
                  </a:cubicBezTo>
                  <a:cubicBezTo>
                    <a:pt x="133" y="11"/>
                    <a:pt x="132" y="12"/>
                    <a:pt x="131" y="14"/>
                  </a:cubicBezTo>
                  <a:cubicBezTo>
                    <a:pt x="108" y="24"/>
                    <a:pt x="82" y="27"/>
                    <a:pt x="59" y="39"/>
                  </a:cubicBezTo>
                  <a:cubicBezTo>
                    <a:pt x="41" y="45"/>
                    <a:pt x="27" y="58"/>
                    <a:pt x="9" y="65"/>
                  </a:cubicBezTo>
                  <a:cubicBezTo>
                    <a:pt x="2" y="63"/>
                    <a:pt x="0" y="61"/>
                    <a:pt x="7" y="56"/>
                  </a:cubicBezTo>
                  <a:close/>
                </a:path>
              </a:pathLst>
            </a:custGeom>
            <a:solidFill>
              <a:srgbClr val="F5F4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4"/>
            <p:cNvSpPr/>
            <p:nvPr/>
          </p:nvSpPr>
          <p:spPr>
            <a:xfrm>
              <a:off x="387" y="2699"/>
              <a:ext cx="182" cy="157"/>
            </a:xfrm>
            <a:custGeom>
              <a:avLst/>
              <a:gdLst/>
              <a:ahLst/>
              <a:cxnLst/>
              <a:rect l="l" t="t" r="r" b="b"/>
              <a:pathLst>
                <a:path w="123" h="106" extrusionOk="0">
                  <a:moveTo>
                    <a:pt x="123" y="52"/>
                  </a:moveTo>
                  <a:cubicBezTo>
                    <a:pt x="117" y="57"/>
                    <a:pt x="111" y="62"/>
                    <a:pt x="105" y="68"/>
                  </a:cubicBezTo>
                  <a:cubicBezTo>
                    <a:pt x="92" y="75"/>
                    <a:pt x="80" y="86"/>
                    <a:pt x="65" y="92"/>
                  </a:cubicBezTo>
                  <a:cubicBezTo>
                    <a:pt x="31" y="106"/>
                    <a:pt x="5" y="90"/>
                    <a:pt x="2" y="54"/>
                  </a:cubicBezTo>
                  <a:cubicBezTo>
                    <a:pt x="0" y="36"/>
                    <a:pt x="2" y="19"/>
                    <a:pt x="5" y="2"/>
                  </a:cubicBezTo>
                  <a:cubicBezTo>
                    <a:pt x="12" y="0"/>
                    <a:pt x="13" y="7"/>
                    <a:pt x="17" y="9"/>
                  </a:cubicBezTo>
                  <a:cubicBezTo>
                    <a:pt x="10" y="26"/>
                    <a:pt x="12" y="43"/>
                    <a:pt x="14" y="60"/>
                  </a:cubicBezTo>
                  <a:cubicBezTo>
                    <a:pt x="16" y="80"/>
                    <a:pt x="37" y="92"/>
                    <a:pt x="58" y="85"/>
                  </a:cubicBezTo>
                  <a:cubicBezTo>
                    <a:pt x="74" y="80"/>
                    <a:pt x="89" y="70"/>
                    <a:pt x="103" y="61"/>
                  </a:cubicBezTo>
                  <a:cubicBezTo>
                    <a:pt x="109" y="57"/>
                    <a:pt x="115" y="51"/>
                    <a:pt x="123" y="52"/>
                  </a:cubicBezTo>
                  <a:close/>
                </a:path>
              </a:pathLst>
            </a:custGeom>
            <a:solidFill>
              <a:srgbClr val="F9F4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4"/>
            <p:cNvSpPr/>
            <p:nvPr/>
          </p:nvSpPr>
          <p:spPr>
            <a:xfrm>
              <a:off x="1189" y="2692"/>
              <a:ext cx="163" cy="160"/>
            </a:xfrm>
            <a:custGeom>
              <a:avLst/>
              <a:gdLst/>
              <a:ahLst/>
              <a:cxnLst/>
              <a:rect l="l" t="t" r="r" b="b"/>
              <a:pathLst>
                <a:path w="110" h="108" extrusionOk="0">
                  <a:moveTo>
                    <a:pt x="0" y="68"/>
                  </a:moveTo>
                  <a:cubicBezTo>
                    <a:pt x="5" y="62"/>
                    <a:pt x="8" y="68"/>
                    <a:pt x="12" y="70"/>
                  </a:cubicBezTo>
                  <a:cubicBezTo>
                    <a:pt x="24" y="76"/>
                    <a:pt x="36" y="84"/>
                    <a:pt x="49" y="88"/>
                  </a:cubicBezTo>
                  <a:cubicBezTo>
                    <a:pt x="76" y="98"/>
                    <a:pt x="95" y="85"/>
                    <a:pt x="96" y="57"/>
                  </a:cubicBezTo>
                  <a:cubicBezTo>
                    <a:pt x="97" y="42"/>
                    <a:pt x="95" y="27"/>
                    <a:pt x="95" y="13"/>
                  </a:cubicBezTo>
                  <a:cubicBezTo>
                    <a:pt x="99" y="8"/>
                    <a:pt x="105" y="0"/>
                    <a:pt x="106" y="14"/>
                  </a:cubicBezTo>
                  <a:cubicBezTo>
                    <a:pt x="109" y="32"/>
                    <a:pt x="110" y="50"/>
                    <a:pt x="107" y="67"/>
                  </a:cubicBezTo>
                  <a:cubicBezTo>
                    <a:pt x="103" y="95"/>
                    <a:pt x="78" y="108"/>
                    <a:pt x="50" y="99"/>
                  </a:cubicBezTo>
                  <a:cubicBezTo>
                    <a:pt x="31" y="92"/>
                    <a:pt x="15" y="80"/>
                    <a:pt x="0" y="68"/>
                  </a:cubicBezTo>
                  <a:close/>
                </a:path>
              </a:pathLst>
            </a:custGeom>
            <a:solidFill>
              <a:srgbClr val="F9F4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4"/>
            <p:cNvSpPr/>
            <p:nvPr/>
          </p:nvSpPr>
          <p:spPr>
            <a:xfrm>
              <a:off x="1056" y="2840"/>
              <a:ext cx="198" cy="101"/>
            </a:xfrm>
            <a:custGeom>
              <a:avLst/>
              <a:gdLst/>
              <a:ahLst/>
              <a:cxnLst/>
              <a:rect l="l" t="t" r="r" b="b"/>
              <a:pathLst>
                <a:path w="134" h="68" extrusionOk="0">
                  <a:moveTo>
                    <a:pt x="0" y="5"/>
                  </a:moveTo>
                  <a:cubicBezTo>
                    <a:pt x="15" y="7"/>
                    <a:pt x="24" y="20"/>
                    <a:pt x="35" y="28"/>
                  </a:cubicBezTo>
                  <a:cubicBezTo>
                    <a:pt x="49" y="37"/>
                    <a:pt x="62" y="46"/>
                    <a:pt x="80" y="45"/>
                  </a:cubicBezTo>
                  <a:cubicBezTo>
                    <a:pt x="107" y="44"/>
                    <a:pt x="117" y="35"/>
                    <a:pt x="118" y="9"/>
                  </a:cubicBezTo>
                  <a:cubicBezTo>
                    <a:pt x="119" y="6"/>
                    <a:pt x="119" y="2"/>
                    <a:pt x="121" y="0"/>
                  </a:cubicBezTo>
                  <a:cubicBezTo>
                    <a:pt x="132" y="3"/>
                    <a:pt x="134" y="9"/>
                    <a:pt x="132" y="20"/>
                  </a:cubicBezTo>
                  <a:cubicBezTo>
                    <a:pt x="124" y="53"/>
                    <a:pt x="86" y="68"/>
                    <a:pt x="53" y="49"/>
                  </a:cubicBezTo>
                  <a:cubicBezTo>
                    <a:pt x="33" y="37"/>
                    <a:pt x="16" y="21"/>
                    <a:pt x="0" y="5"/>
                  </a:cubicBezTo>
                  <a:close/>
                </a:path>
              </a:pathLst>
            </a:custGeom>
            <a:solidFill>
              <a:srgbClr val="F7F1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4"/>
            <p:cNvSpPr/>
            <p:nvPr/>
          </p:nvSpPr>
          <p:spPr>
            <a:xfrm>
              <a:off x="484" y="2840"/>
              <a:ext cx="192" cy="102"/>
            </a:xfrm>
            <a:custGeom>
              <a:avLst/>
              <a:gdLst/>
              <a:ahLst/>
              <a:cxnLst/>
              <a:rect l="l" t="t" r="r" b="b"/>
              <a:pathLst>
                <a:path w="129" h="69" extrusionOk="0">
                  <a:moveTo>
                    <a:pt x="12" y="0"/>
                  </a:moveTo>
                  <a:cubicBezTo>
                    <a:pt x="17" y="15"/>
                    <a:pt x="12" y="34"/>
                    <a:pt x="32" y="41"/>
                  </a:cubicBezTo>
                  <a:cubicBezTo>
                    <a:pt x="54" y="49"/>
                    <a:pt x="74" y="47"/>
                    <a:pt x="92" y="33"/>
                  </a:cubicBezTo>
                  <a:cubicBezTo>
                    <a:pt x="100" y="27"/>
                    <a:pt x="108" y="21"/>
                    <a:pt x="115" y="14"/>
                  </a:cubicBezTo>
                  <a:cubicBezTo>
                    <a:pt x="119" y="11"/>
                    <a:pt x="124" y="8"/>
                    <a:pt x="129" y="9"/>
                  </a:cubicBezTo>
                  <a:cubicBezTo>
                    <a:pt x="114" y="24"/>
                    <a:pt x="99" y="38"/>
                    <a:pt x="81" y="49"/>
                  </a:cubicBezTo>
                  <a:cubicBezTo>
                    <a:pt x="47" y="69"/>
                    <a:pt x="8" y="53"/>
                    <a:pt x="2" y="18"/>
                  </a:cubicBezTo>
                  <a:cubicBezTo>
                    <a:pt x="0" y="8"/>
                    <a:pt x="3" y="3"/>
                    <a:pt x="12" y="0"/>
                  </a:cubicBezTo>
                  <a:close/>
                </a:path>
              </a:pathLst>
            </a:custGeom>
            <a:solidFill>
              <a:srgbClr val="F8F3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4"/>
            <p:cNvSpPr/>
            <p:nvPr/>
          </p:nvSpPr>
          <p:spPr>
            <a:xfrm>
              <a:off x="1294" y="2493"/>
              <a:ext cx="104" cy="176"/>
            </a:xfrm>
            <a:custGeom>
              <a:avLst/>
              <a:gdLst/>
              <a:ahLst/>
              <a:cxnLst/>
              <a:rect l="l" t="t" r="r" b="b"/>
              <a:pathLst>
                <a:path w="70" h="119" extrusionOk="0">
                  <a:moveTo>
                    <a:pt x="41" y="110"/>
                  </a:moveTo>
                  <a:cubicBezTo>
                    <a:pt x="59" y="93"/>
                    <a:pt x="59" y="78"/>
                    <a:pt x="38" y="63"/>
                  </a:cubicBezTo>
                  <a:cubicBezTo>
                    <a:pt x="19" y="48"/>
                    <a:pt x="12" y="26"/>
                    <a:pt x="0" y="7"/>
                  </a:cubicBezTo>
                  <a:cubicBezTo>
                    <a:pt x="12" y="0"/>
                    <a:pt x="16" y="10"/>
                    <a:pt x="21" y="17"/>
                  </a:cubicBezTo>
                  <a:cubicBezTo>
                    <a:pt x="32" y="34"/>
                    <a:pt x="43" y="51"/>
                    <a:pt x="56" y="67"/>
                  </a:cubicBezTo>
                  <a:cubicBezTo>
                    <a:pt x="70" y="85"/>
                    <a:pt x="65" y="103"/>
                    <a:pt x="41" y="119"/>
                  </a:cubicBezTo>
                  <a:cubicBezTo>
                    <a:pt x="39" y="116"/>
                    <a:pt x="39" y="113"/>
                    <a:pt x="41" y="110"/>
                  </a:cubicBezTo>
                  <a:close/>
                </a:path>
              </a:pathLst>
            </a:custGeom>
            <a:solidFill>
              <a:srgbClr val="F9F4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4"/>
            <p:cNvSpPr/>
            <p:nvPr/>
          </p:nvSpPr>
          <p:spPr>
            <a:xfrm>
              <a:off x="341" y="2493"/>
              <a:ext cx="102" cy="179"/>
            </a:xfrm>
            <a:custGeom>
              <a:avLst/>
              <a:gdLst/>
              <a:ahLst/>
              <a:cxnLst/>
              <a:rect l="l" t="t" r="r" b="b"/>
              <a:pathLst>
                <a:path w="69" h="121" extrusionOk="0">
                  <a:moveTo>
                    <a:pt x="69" y="7"/>
                  </a:moveTo>
                  <a:cubicBezTo>
                    <a:pt x="56" y="27"/>
                    <a:pt x="50" y="52"/>
                    <a:pt x="27" y="66"/>
                  </a:cubicBezTo>
                  <a:cubicBezTo>
                    <a:pt x="13" y="75"/>
                    <a:pt x="12" y="90"/>
                    <a:pt x="22" y="105"/>
                  </a:cubicBezTo>
                  <a:cubicBezTo>
                    <a:pt x="25" y="110"/>
                    <a:pt x="29" y="114"/>
                    <a:pt x="28" y="121"/>
                  </a:cubicBezTo>
                  <a:cubicBezTo>
                    <a:pt x="0" y="95"/>
                    <a:pt x="0" y="83"/>
                    <a:pt x="23" y="55"/>
                  </a:cubicBezTo>
                  <a:cubicBezTo>
                    <a:pt x="33" y="43"/>
                    <a:pt x="40" y="29"/>
                    <a:pt x="49" y="17"/>
                  </a:cubicBezTo>
                  <a:cubicBezTo>
                    <a:pt x="53" y="10"/>
                    <a:pt x="58" y="0"/>
                    <a:pt x="69" y="7"/>
                  </a:cubicBezTo>
                  <a:close/>
                </a:path>
              </a:pathLst>
            </a:custGeom>
            <a:solidFill>
              <a:srgbClr val="FAF6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4"/>
            <p:cNvSpPr/>
            <p:nvPr/>
          </p:nvSpPr>
          <p:spPr>
            <a:xfrm>
              <a:off x="464" y="2175"/>
              <a:ext cx="123" cy="221"/>
            </a:xfrm>
            <a:custGeom>
              <a:avLst/>
              <a:gdLst/>
              <a:ahLst/>
              <a:cxnLst/>
              <a:rect l="l" t="t" r="r" b="b"/>
              <a:pathLst>
                <a:path w="83" h="149" extrusionOk="0">
                  <a:moveTo>
                    <a:pt x="83" y="1"/>
                  </a:moveTo>
                  <a:cubicBezTo>
                    <a:pt x="82" y="4"/>
                    <a:pt x="81" y="8"/>
                    <a:pt x="80" y="12"/>
                  </a:cubicBezTo>
                  <a:cubicBezTo>
                    <a:pt x="78" y="15"/>
                    <a:pt x="78" y="18"/>
                    <a:pt x="76" y="20"/>
                  </a:cubicBezTo>
                  <a:cubicBezTo>
                    <a:pt x="41" y="57"/>
                    <a:pt x="16" y="100"/>
                    <a:pt x="4" y="149"/>
                  </a:cubicBezTo>
                  <a:cubicBezTo>
                    <a:pt x="4" y="149"/>
                    <a:pt x="2" y="149"/>
                    <a:pt x="0" y="149"/>
                  </a:cubicBezTo>
                  <a:cubicBezTo>
                    <a:pt x="9" y="93"/>
                    <a:pt x="35" y="45"/>
                    <a:pt x="75" y="4"/>
                  </a:cubicBezTo>
                  <a:cubicBezTo>
                    <a:pt x="77" y="2"/>
                    <a:pt x="80" y="0"/>
                    <a:pt x="83" y="1"/>
                  </a:cubicBezTo>
                  <a:close/>
                </a:path>
              </a:pathLst>
            </a:custGeom>
            <a:solidFill>
              <a:srgbClr val="E1ED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4"/>
            <p:cNvSpPr/>
            <p:nvPr/>
          </p:nvSpPr>
          <p:spPr>
            <a:xfrm>
              <a:off x="744" y="2911"/>
              <a:ext cx="91" cy="68"/>
            </a:xfrm>
            <a:custGeom>
              <a:avLst/>
              <a:gdLst/>
              <a:ahLst/>
              <a:cxnLst/>
              <a:rect l="l" t="t" r="r" b="b"/>
              <a:pathLst>
                <a:path w="61" h="46" extrusionOk="0">
                  <a:moveTo>
                    <a:pt x="4" y="28"/>
                  </a:moveTo>
                  <a:cubicBezTo>
                    <a:pt x="15" y="19"/>
                    <a:pt x="25" y="10"/>
                    <a:pt x="36" y="0"/>
                  </a:cubicBezTo>
                  <a:cubicBezTo>
                    <a:pt x="47" y="3"/>
                    <a:pt x="54" y="11"/>
                    <a:pt x="61" y="19"/>
                  </a:cubicBezTo>
                  <a:cubicBezTo>
                    <a:pt x="53" y="34"/>
                    <a:pt x="39" y="42"/>
                    <a:pt x="22" y="44"/>
                  </a:cubicBezTo>
                  <a:cubicBezTo>
                    <a:pt x="12" y="46"/>
                    <a:pt x="0" y="45"/>
                    <a:pt x="4" y="28"/>
                  </a:cubicBezTo>
                  <a:close/>
                </a:path>
              </a:pathLst>
            </a:custGeom>
            <a:solidFill>
              <a:srgbClr val="DFAF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4"/>
            <p:cNvSpPr/>
            <p:nvPr/>
          </p:nvSpPr>
          <p:spPr>
            <a:xfrm>
              <a:off x="903" y="2911"/>
              <a:ext cx="90" cy="68"/>
            </a:xfrm>
            <a:custGeom>
              <a:avLst/>
              <a:gdLst/>
              <a:ahLst/>
              <a:cxnLst/>
              <a:rect l="l" t="t" r="r" b="b"/>
              <a:pathLst>
                <a:path w="61" h="46" extrusionOk="0">
                  <a:moveTo>
                    <a:pt x="25" y="0"/>
                  </a:moveTo>
                  <a:cubicBezTo>
                    <a:pt x="36" y="10"/>
                    <a:pt x="47" y="19"/>
                    <a:pt x="57" y="28"/>
                  </a:cubicBezTo>
                  <a:cubicBezTo>
                    <a:pt x="61" y="45"/>
                    <a:pt x="50" y="46"/>
                    <a:pt x="39" y="44"/>
                  </a:cubicBezTo>
                  <a:cubicBezTo>
                    <a:pt x="23" y="42"/>
                    <a:pt x="8" y="35"/>
                    <a:pt x="0" y="19"/>
                  </a:cubicBezTo>
                  <a:cubicBezTo>
                    <a:pt x="7" y="11"/>
                    <a:pt x="15" y="4"/>
                    <a:pt x="25" y="0"/>
                  </a:cubicBezTo>
                  <a:close/>
                </a:path>
              </a:pathLst>
            </a:custGeom>
            <a:solidFill>
              <a:srgbClr val="DFAE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4"/>
            <p:cNvSpPr/>
            <p:nvPr/>
          </p:nvSpPr>
          <p:spPr>
            <a:xfrm>
              <a:off x="916" y="2669"/>
              <a:ext cx="77" cy="109"/>
            </a:xfrm>
            <a:custGeom>
              <a:avLst/>
              <a:gdLst/>
              <a:ahLst/>
              <a:cxnLst/>
              <a:rect l="l" t="t" r="r" b="b"/>
              <a:pathLst>
                <a:path w="52" h="73" extrusionOk="0">
                  <a:moveTo>
                    <a:pt x="37" y="64"/>
                  </a:moveTo>
                  <a:cubicBezTo>
                    <a:pt x="38" y="71"/>
                    <a:pt x="34" y="73"/>
                    <a:pt x="28" y="72"/>
                  </a:cubicBezTo>
                  <a:cubicBezTo>
                    <a:pt x="23" y="71"/>
                    <a:pt x="22" y="68"/>
                    <a:pt x="24" y="65"/>
                  </a:cubicBezTo>
                  <a:cubicBezTo>
                    <a:pt x="37" y="38"/>
                    <a:pt x="19" y="25"/>
                    <a:pt x="0" y="12"/>
                  </a:cubicBezTo>
                  <a:cubicBezTo>
                    <a:pt x="5" y="0"/>
                    <a:pt x="15" y="5"/>
                    <a:pt x="24" y="4"/>
                  </a:cubicBezTo>
                  <a:cubicBezTo>
                    <a:pt x="25" y="4"/>
                    <a:pt x="27" y="4"/>
                    <a:pt x="28" y="4"/>
                  </a:cubicBezTo>
                  <a:cubicBezTo>
                    <a:pt x="34" y="13"/>
                    <a:pt x="42" y="19"/>
                    <a:pt x="52" y="24"/>
                  </a:cubicBezTo>
                  <a:cubicBezTo>
                    <a:pt x="42" y="35"/>
                    <a:pt x="32" y="47"/>
                    <a:pt x="37" y="64"/>
                  </a:cubicBezTo>
                  <a:close/>
                </a:path>
              </a:pathLst>
            </a:custGeom>
            <a:solidFill>
              <a:srgbClr val="DDAA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4"/>
            <p:cNvSpPr/>
            <p:nvPr/>
          </p:nvSpPr>
          <p:spPr>
            <a:xfrm>
              <a:off x="974" y="2917"/>
              <a:ext cx="163" cy="65"/>
            </a:xfrm>
            <a:custGeom>
              <a:avLst/>
              <a:gdLst/>
              <a:ahLst/>
              <a:cxnLst/>
              <a:rect l="l" t="t" r="r" b="b"/>
              <a:pathLst>
                <a:path w="110" h="44" extrusionOk="0">
                  <a:moveTo>
                    <a:pt x="0" y="5"/>
                  </a:moveTo>
                  <a:cubicBezTo>
                    <a:pt x="13" y="5"/>
                    <a:pt x="21" y="15"/>
                    <a:pt x="30" y="20"/>
                  </a:cubicBezTo>
                  <a:cubicBezTo>
                    <a:pt x="69" y="40"/>
                    <a:pt x="79" y="37"/>
                    <a:pt x="97" y="0"/>
                  </a:cubicBezTo>
                  <a:cubicBezTo>
                    <a:pt x="110" y="10"/>
                    <a:pt x="100" y="20"/>
                    <a:pt x="96" y="29"/>
                  </a:cubicBezTo>
                  <a:cubicBezTo>
                    <a:pt x="91" y="41"/>
                    <a:pt x="79" y="44"/>
                    <a:pt x="67" y="42"/>
                  </a:cubicBezTo>
                  <a:cubicBezTo>
                    <a:pt x="41" y="37"/>
                    <a:pt x="21" y="21"/>
                    <a:pt x="0" y="5"/>
                  </a:cubicBezTo>
                  <a:close/>
                </a:path>
              </a:pathLst>
            </a:custGeom>
            <a:solidFill>
              <a:srgbClr val="F8F2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4"/>
            <p:cNvSpPr/>
            <p:nvPr/>
          </p:nvSpPr>
          <p:spPr>
            <a:xfrm>
              <a:off x="603" y="2917"/>
              <a:ext cx="144" cy="64"/>
            </a:xfrm>
            <a:custGeom>
              <a:avLst/>
              <a:gdLst/>
              <a:ahLst/>
              <a:cxnLst/>
              <a:rect l="l" t="t" r="r" b="b"/>
              <a:pathLst>
                <a:path w="97" h="43" extrusionOk="0">
                  <a:moveTo>
                    <a:pt x="11" y="0"/>
                  </a:moveTo>
                  <a:cubicBezTo>
                    <a:pt x="17" y="3"/>
                    <a:pt x="16" y="9"/>
                    <a:pt x="18" y="14"/>
                  </a:cubicBezTo>
                  <a:cubicBezTo>
                    <a:pt x="25" y="29"/>
                    <a:pt x="36" y="35"/>
                    <a:pt x="53" y="30"/>
                  </a:cubicBezTo>
                  <a:cubicBezTo>
                    <a:pt x="69" y="26"/>
                    <a:pt x="81" y="14"/>
                    <a:pt x="97" y="13"/>
                  </a:cubicBezTo>
                  <a:cubicBezTo>
                    <a:pt x="80" y="27"/>
                    <a:pt x="63" y="39"/>
                    <a:pt x="40" y="42"/>
                  </a:cubicBezTo>
                  <a:cubicBezTo>
                    <a:pt x="29" y="43"/>
                    <a:pt x="18" y="41"/>
                    <a:pt x="13" y="30"/>
                  </a:cubicBezTo>
                  <a:cubicBezTo>
                    <a:pt x="8" y="21"/>
                    <a:pt x="0" y="11"/>
                    <a:pt x="11" y="0"/>
                  </a:cubicBezTo>
                  <a:close/>
                </a:path>
              </a:pathLst>
            </a:custGeom>
            <a:solidFill>
              <a:srgbClr val="FAF5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4"/>
            <p:cNvSpPr/>
            <p:nvPr/>
          </p:nvSpPr>
          <p:spPr>
            <a:xfrm>
              <a:off x="726" y="2892"/>
              <a:ext cx="143" cy="101"/>
            </a:xfrm>
            <a:custGeom>
              <a:avLst/>
              <a:gdLst/>
              <a:ahLst/>
              <a:cxnLst/>
              <a:rect l="l" t="t" r="r" b="b"/>
              <a:pathLst>
                <a:path w="96" h="68" extrusionOk="0">
                  <a:moveTo>
                    <a:pt x="16" y="41"/>
                  </a:moveTo>
                  <a:cubicBezTo>
                    <a:pt x="17" y="53"/>
                    <a:pt x="25" y="55"/>
                    <a:pt x="34" y="53"/>
                  </a:cubicBezTo>
                  <a:cubicBezTo>
                    <a:pt x="50" y="50"/>
                    <a:pt x="64" y="45"/>
                    <a:pt x="72" y="29"/>
                  </a:cubicBezTo>
                  <a:cubicBezTo>
                    <a:pt x="73" y="20"/>
                    <a:pt x="82" y="17"/>
                    <a:pt x="85" y="9"/>
                  </a:cubicBezTo>
                  <a:cubicBezTo>
                    <a:pt x="88" y="6"/>
                    <a:pt x="90" y="0"/>
                    <a:pt x="96" y="2"/>
                  </a:cubicBezTo>
                  <a:cubicBezTo>
                    <a:pt x="93" y="30"/>
                    <a:pt x="71" y="42"/>
                    <a:pt x="52" y="58"/>
                  </a:cubicBezTo>
                  <a:cubicBezTo>
                    <a:pt x="41" y="60"/>
                    <a:pt x="30" y="68"/>
                    <a:pt x="18" y="62"/>
                  </a:cubicBezTo>
                  <a:cubicBezTo>
                    <a:pt x="7" y="57"/>
                    <a:pt x="0" y="50"/>
                    <a:pt x="16" y="41"/>
                  </a:cubicBezTo>
                  <a:close/>
                </a:path>
              </a:pathLst>
            </a:custGeom>
            <a:solidFill>
              <a:srgbClr val="EFE6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4"/>
            <p:cNvSpPr/>
            <p:nvPr/>
          </p:nvSpPr>
          <p:spPr>
            <a:xfrm>
              <a:off x="950" y="2069"/>
              <a:ext cx="171" cy="78"/>
            </a:xfrm>
            <a:custGeom>
              <a:avLst/>
              <a:gdLst/>
              <a:ahLst/>
              <a:cxnLst/>
              <a:rect l="l" t="t" r="r" b="b"/>
              <a:pathLst>
                <a:path w="115" h="53" extrusionOk="0">
                  <a:moveTo>
                    <a:pt x="115" y="53"/>
                  </a:moveTo>
                  <a:cubicBezTo>
                    <a:pt x="95" y="49"/>
                    <a:pt x="81" y="31"/>
                    <a:pt x="60" y="29"/>
                  </a:cubicBezTo>
                  <a:cubicBezTo>
                    <a:pt x="51" y="34"/>
                    <a:pt x="44" y="29"/>
                    <a:pt x="38" y="24"/>
                  </a:cubicBezTo>
                  <a:cubicBezTo>
                    <a:pt x="29" y="18"/>
                    <a:pt x="19" y="14"/>
                    <a:pt x="9" y="11"/>
                  </a:cubicBezTo>
                  <a:cubicBezTo>
                    <a:pt x="6" y="7"/>
                    <a:pt x="0" y="3"/>
                    <a:pt x="9" y="0"/>
                  </a:cubicBezTo>
                  <a:cubicBezTo>
                    <a:pt x="48" y="10"/>
                    <a:pt x="84" y="26"/>
                    <a:pt x="115" y="53"/>
                  </a:cubicBezTo>
                  <a:close/>
                </a:path>
              </a:pathLst>
            </a:custGeom>
            <a:solidFill>
              <a:srgbClr val="BFD5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4"/>
            <p:cNvSpPr/>
            <p:nvPr/>
          </p:nvSpPr>
          <p:spPr>
            <a:xfrm>
              <a:off x="876" y="2910"/>
              <a:ext cx="128" cy="81"/>
            </a:xfrm>
            <a:custGeom>
              <a:avLst/>
              <a:gdLst/>
              <a:ahLst/>
              <a:cxnLst/>
              <a:rect l="l" t="t" r="r" b="b"/>
              <a:pathLst>
                <a:path w="86" h="55" extrusionOk="0">
                  <a:moveTo>
                    <a:pt x="19" y="17"/>
                  </a:moveTo>
                  <a:cubicBezTo>
                    <a:pt x="27" y="34"/>
                    <a:pt x="43" y="38"/>
                    <a:pt x="59" y="41"/>
                  </a:cubicBezTo>
                  <a:cubicBezTo>
                    <a:pt x="68" y="43"/>
                    <a:pt x="75" y="40"/>
                    <a:pt x="75" y="29"/>
                  </a:cubicBezTo>
                  <a:cubicBezTo>
                    <a:pt x="81" y="30"/>
                    <a:pt x="86" y="32"/>
                    <a:pt x="84" y="39"/>
                  </a:cubicBezTo>
                  <a:cubicBezTo>
                    <a:pt x="83" y="45"/>
                    <a:pt x="79" y="48"/>
                    <a:pt x="74" y="50"/>
                  </a:cubicBezTo>
                  <a:cubicBezTo>
                    <a:pt x="65" y="55"/>
                    <a:pt x="57" y="50"/>
                    <a:pt x="48" y="49"/>
                  </a:cubicBezTo>
                  <a:cubicBezTo>
                    <a:pt x="29" y="36"/>
                    <a:pt x="8" y="26"/>
                    <a:pt x="0" y="2"/>
                  </a:cubicBezTo>
                  <a:cubicBezTo>
                    <a:pt x="1" y="1"/>
                    <a:pt x="3" y="0"/>
                    <a:pt x="5" y="1"/>
                  </a:cubicBezTo>
                  <a:cubicBezTo>
                    <a:pt x="11" y="5"/>
                    <a:pt x="19" y="8"/>
                    <a:pt x="19" y="17"/>
                  </a:cubicBezTo>
                  <a:close/>
                </a:path>
              </a:pathLst>
            </a:custGeom>
            <a:solidFill>
              <a:srgbClr val="F1E9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4"/>
            <p:cNvSpPr/>
            <p:nvPr/>
          </p:nvSpPr>
          <p:spPr>
            <a:xfrm>
              <a:off x="1201" y="2574"/>
              <a:ext cx="59" cy="89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28" y="8"/>
                  </a:moveTo>
                  <a:cubicBezTo>
                    <a:pt x="34" y="9"/>
                    <a:pt x="36" y="2"/>
                    <a:pt x="40" y="0"/>
                  </a:cubicBezTo>
                  <a:cubicBezTo>
                    <a:pt x="38" y="18"/>
                    <a:pt x="30" y="34"/>
                    <a:pt x="22" y="50"/>
                  </a:cubicBezTo>
                  <a:cubicBezTo>
                    <a:pt x="19" y="56"/>
                    <a:pt x="15" y="60"/>
                    <a:pt x="8" y="55"/>
                  </a:cubicBezTo>
                  <a:cubicBezTo>
                    <a:pt x="0" y="50"/>
                    <a:pt x="7" y="46"/>
                    <a:pt x="10" y="43"/>
                  </a:cubicBezTo>
                  <a:cubicBezTo>
                    <a:pt x="18" y="32"/>
                    <a:pt x="22" y="20"/>
                    <a:pt x="28" y="8"/>
                  </a:cubicBezTo>
                  <a:close/>
                </a:path>
              </a:pathLst>
            </a:custGeom>
            <a:solidFill>
              <a:srgbClr val="155B8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4"/>
            <p:cNvSpPr/>
            <p:nvPr/>
          </p:nvSpPr>
          <p:spPr>
            <a:xfrm>
              <a:off x="484" y="2609"/>
              <a:ext cx="66" cy="56"/>
            </a:xfrm>
            <a:custGeom>
              <a:avLst/>
              <a:gdLst/>
              <a:ahLst/>
              <a:cxnLst/>
              <a:rect l="l" t="t" r="r" b="b"/>
              <a:pathLst>
                <a:path w="44" h="38" extrusionOk="0">
                  <a:moveTo>
                    <a:pt x="0" y="0"/>
                  </a:moveTo>
                  <a:cubicBezTo>
                    <a:pt x="16" y="7"/>
                    <a:pt x="26" y="22"/>
                    <a:pt x="44" y="26"/>
                  </a:cubicBezTo>
                  <a:cubicBezTo>
                    <a:pt x="14" y="38"/>
                    <a:pt x="14" y="38"/>
                    <a:pt x="0" y="0"/>
                  </a:cubicBezTo>
                  <a:close/>
                </a:path>
              </a:pathLst>
            </a:custGeom>
            <a:solidFill>
              <a:srgbClr val="0D60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4"/>
            <p:cNvSpPr/>
            <p:nvPr/>
          </p:nvSpPr>
          <p:spPr>
            <a:xfrm>
              <a:off x="881" y="2876"/>
              <a:ext cx="65" cy="63"/>
            </a:xfrm>
            <a:custGeom>
              <a:avLst/>
              <a:gdLst/>
              <a:ahLst/>
              <a:cxnLst/>
              <a:rect l="l" t="t" r="r" b="b"/>
              <a:pathLst>
                <a:path w="44" h="43" extrusionOk="0">
                  <a:moveTo>
                    <a:pt x="16" y="40"/>
                  </a:moveTo>
                  <a:cubicBezTo>
                    <a:pt x="10" y="35"/>
                    <a:pt x="3" y="32"/>
                    <a:pt x="0" y="25"/>
                  </a:cubicBezTo>
                  <a:cubicBezTo>
                    <a:pt x="0" y="14"/>
                    <a:pt x="9" y="12"/>
                    <a:pt x="17" y="12"/>
                  </a:cubicBezTo>
                  <a:cubicBezTo>
                    <a:pt x="25" y="12"/>
                    <a:pt x="20" y="20"/>
                    <a:pt x="21" y="25"/>
                  </a:cubicBezTo>
                  <a:cubicBezTo>
                    <a:pt x="31" y="19"/>
                    <a:pt x="21" y="12"/>
                    <a:pt x="24" y="5"/>
                  </a:cubicBezTo>
                  <a:cubicBezTo>
                    <a:pt x="24" y="4"/>
                    <a:pt x="24" y="2"/>
                    <a:pt x="24" y="0"/>
                  </a:cubicBezTo>
                  <a:cubicBezTo>
                    <a:pt x="31" y="7"/>
                    <a:pt x="37" y="14"/>
                    <a:pt x="44" y="21"/>
                  </a:cubicBezTo>
                  <a:cubicBezTo>
                    <a:pt x="43" y="22"/>
                    <a:pt x="41" y="23"/>
                    <a:pt x="40" y="24"/>
                  </a:cubicBezTo>
                  <a:cubicBezTo>
                    <a:pt x="35" y="34"/>
                    <a:pt x="30" y="43"/>
                    <a:pt x="16" y="40"/>
                  </a:cubicBezTo>
                  <a:close/>
                </a:path>
              </a:pathLst>
            </a:custGeom>
            <a:solidFill>
              <a:srgbClr val="5F42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4"/>
            <p:cNvSpPr/>
            <p:nvPr/>
          </p:nvSpPr>
          <p:spPr>
            <a:xfrm>
              <a:off x="815" y="2057"/>
              <a:ext cx="80" cy="31"/>
            </a:xfrm>
            <a:custGeom>
              <a:avLst/>
              <a:gdLst/>
              <a:ahLst/>
              <a:cxnLst/>
              <a:rect l="l" t="t" r="r" b="b"/>
              <a:pathLst>
                <a:path w="54" h="21" extrusionOk="0">
                  <a:moveTo>
                    <a:pt x="0" y="12"/>
                  </a:moveTo>
                  <a:cubicBezTo>
                    <a:pt x="0" y="10"/>
                    <a:pt x="0" y="8"/>
                    <a:pt x="0" y="6"/>
                  </a:cubicBezTo>
                  <a:cubicBezTo>
                    <a:pt x="17" y="0"/>
                    <a:pt x="34" y="0"/>
                    <a:pt x="52" y="1"/>
                  </a:cubicBezTo>
                  <a:cubicBezTo>
                    <a:pt x="53" y="3"/>
                    <a:pt x="54" y="5"/>
                    <a:pt x="53" y="7"/>
                  </a:cubicBezTo>
                  <a:cubicBezTo>
                    <a:pt x="52" y="11"/>
                    <a:pt x="50" y="14"/>
                    <a:pt x="45" y="16"/>
                  </a:cubicBezTo>
                  <a:cubicBezTo>
                    <a:pt x="40" y="18"/>
                    <a:pt x="35" y="18"/>
                    <a:pt x="29" y="18"/>
                  </a:cubicBezTo>
                  <a:cubicBezTo>
                    <a:pt x="19" y="18"/>
                    <a:pt x="9" y="21"/>
                    <a:pt x="0" y="12"/>
                  </a:cubicBezTo>
                  <a:close/>
                </a:path>
              </a:pathLst>
            </a:custGeom>
            <a:solidFill>
              <a:srgbClr val="F3F5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4"/>
            <p:cNvSpPr/>
            <p:nvPr/>
          </p:nvSpPr>
          <p:spPr>
            <a:xfrm>
              <a:off x="793" y="2887"/>
              <a:ext cx="65" cy="52"/>
            </a:xfrm>
            <a:custGeom>
              <a:avLst/>
              <a:gdLst/>
              <a:ahLst/>
              <a:cxnLst/>
              <a:rect l="l" t="t" r="r" b="b"/>
              <a:pathLst>
                <a:path w="44" h="35" extrusionOk="0">
                  <a:moveTo>
                    <a:pt x="43" y="13"/>
                  </a:moveTo>
                  <a:cubicBezTo>
                    <a:pt x="44" y="25"/>
                    <a:pt x="33" y="26"/>
                    <a:pt x="27" y="32"/>
                  </a:cubicBezTo>
                  <a:cubicBezTo>
                    <a:pt x="13" y="35"/>
                    <a:pt x="9" y="25"/>
                    <a:pt x="3" y="16"/>
                  </a:cubicBezTo>
                  <a:cubicBezTo>
                    <a:pt x="2" y="15"/>
                    <a:pt x="1" y="14"/>
                    <a:pt x="0" y="13"/>
                  </a:cubicBezTo>
                  <a:cubicBezTo>
                    <a:pt x="3" y="9"/>
                    <a:pt x="7" y="5"/>
                    <a:pt x="11" y="1"/>
                  </a:cubicBezTo>
                  <a:cubicBezTo>
                    <a:pt x="11" y="3"/>
                    <a:pt x="12" y="5"/>
                    <a:pt x="12" y="7"/>
                  </a:cubicBezTo>
                  <a:cubicBezTo>
                    <a:pt x="15" y="10"/>
                    <a:pt x="17" y="14"/>
                    <a:pt x="21" y="17"/>
                  </a:cubicBezTo>
                  <a:cubicBezTo>
                    <a:pt x="23" y="0"/>
                    <a:pt x="26" y="0"/>
                    <a:pt x="43" y="13"/>
                  </a:cubicBezTo>
                  <a:close/>
                </a:path>
              </a:pathLst>
            </a:custGeom>
            <a:solidFill>
              <a:srgbClr val="5D41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4"/>
            <p:cNvSpPr/>
            <p:nvPr/>
          </p:nvSpPr>
          <p:spPr>
            <a:xfrm>
              <a:off x="1305" y="2616"/>
              <a:ext cx="50" cy="76"/>
            </a:xfrm>
            <a:custGeom>
              <a:avLst/>
              <a:gdLst/>
              <a:ahLst/>
              <a:cxnLst/>
              <a:rect l="l" t="t" r="r" b="b"/>
              <a:pathLst>
                <a:path w="34" h="51" extrusionOk="0">
                  <a:moveTo>
                    <a:pt x="34" y="27"/>
                  </a:moveTo>
                  <a:cubicBezTo>
                    <a:pt x="34" y="30"/>
                    <a:pt x="34" y="33"/>
                    <a:pt x="34" y="36"/>
                  </a:cubicBezTo>
                  <a:cubicBezTo>
                    <a:pt x="34" y="45"/>
                    <a:pt x="28" y="48"/>
                    <a:pt x="22" y="51"/>
                  </a:cubicBezTo>
                  <a:cubicBezTo>
                    <a:pt x="19" y="49"/>
                    <a:pt x="18" y="46"/>
                    <a:pt x="18" y="43"/>
                  </a:cubicBezTo>
                  <a:cubicBezTo>
                    <a:pt x="16" y="29"/>
                    <a:pt x="7" y="17"/>
                    <a:pt x="0" y="0"/>
                  </a:cubicBezTo>
                  <a:cubicBezTo>
                    <a:pt x="15" y="13"/>
                    <a:pt x="21" y="25"/>
                    <a:pt x="24" y="42"/>
                  </a:cubicBezTo>
                  <a:cubicBezTo>
                    <a:pt x="27" y="28"/>
                    <a:pt x="27" y="28"/>
                    <a:pt x="34" y="27"/>
                  </a:cubicBezTo>
                  <a:close/>
                </a:path>
              </a:pathLst>
            </a:custGeom>
            <a:solidFill>
              <a:srgbClr val="5C3F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4"/>
            <p:cNvSpPr/>
            <p:nvPr/>
          </p:nvSpPr>
          <p:spPr>
            <a:xfrm>
              <a:off x="382" y="2604"/>
              <a:ext cx="39" cy="79"/>
            </a:xfrm>
            <a:custGeom>
              <a:avLst/>
              <a:gdLst/>
              <a:ahLst/>
              <a:cxnLst/>
              <a:rect l="l" t="t" r="r" b="b"/>
              <a:pathLst>
                <a:path w="26" h="53" extrusionOk="0">
                  <a:moveTo>
                    <a:pt x="5" y="52"/>
                  </a:moveTo>
                  <a:cubicBezTo>
                    <a:pt x="3" y="33"/>
                    <a:pt x="0" y="13"/>
                    <a:pt x="26" y="0"/>
                  </a:cubicBezTo>
                  <a:cubicBezTo>
                    <a:pt x="13" y="17"/>
                    <a:pt x="5" y="33"/>
                    <a:pt x="8" y="51"/>
                  </a:cubicBezTo>
                  <a:cubicBezTo>
                    <a:pt x="8" y="52"/>
                    <a:pt x="8" y="52"/>
                    <a:pt x="7" y="53"/>
                  </a:cubicBezTo>
                  <a:cubicBezTo>
                    <a:pt x="6" y="53"/>
                    <a:pt x="6" y="52"/>
                    <a:pt x="5" y="52"/>
                  </a:cubicBezTo>
                  <a:close/>
                </a:path>
              </a:pathLst>
            </a:custGeom>
            <a:solidFill>
              <a:srgbClr val="5C3E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4"/>
            <p:cNvSpPr/>
            <p:nvPr/>
          </p:nvSpPr>
          <p:spPr>
            <a:xfrm>
              <a:off x="714" y="2788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4" y="0"/>
                  </a:moveTo>
                  <a:cubicBezTo>
                    <a:pt x="25" y="1"/>
                    <a:pt x="27" y="2"/>
                    <a:pt x="28" y="4"/>
                  </a:cubicBezTo>
                  <a:cubicBezTo>
                    <a:pt x="21" y="12"/>
                    <a:pt x="14" y="21"/>
                    <a:pt x="4" y="28"/>
                  </a:cubicBezTo>
                  <a:cubicBezTo>
                    <a:pt x="3" y="26"/>
                    <a:pt x="1" y="25"/>
                    <a:pt x="0" y="23"/>
                  </a:cubicBezTo>
                  <a:cubicBezTo>
                    <a:pt x="1" y="16"/>
                    <a:pt x="16" y="16"/>
                    <a:pt x="11" y="5"/>
                  </a:cubicBezTo>
                  <a:cubicBezTo>
                    <a:pt x="12" y="1"/>
                    <a:pt x="16" y="0"/>
                    <a:pt x="20" y="0"/>
                  </a:cubicBezTo>
                  <a:cubicBezTo>
                    <a:pt x="21" y="0"/>
                    <a:pt x="23" y="0"/>
                    <a:pt x="24" y="0"/>
                  </a:cubicBezTo>
                  <a:close/>
                </a:path>
              </a:pathLst>
            </a:custGeom>
            <a:solidFill>
              <a:srgbClr val="5F46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4"/>
            <p:cNvSpPr/>
            <p:nvPr/>
          </p:nvSpPr>
          <p:spPr>
            <a:xfrm>
              <a:off x="921" y="2060"/>
              <a:ext cx="44" cy="32"/>
            </a:xfrm>
            <a:custGeom>
              <a:avLst/>
              <a:gdLst/>
              <a:ahLst/>
              <a:cxnLst/>
              <a:rect l="l" t="t" r="r" b="b"/>
              <a:pathLst>
                <a:path w="30" h="22" extrusionOk="0">
                  <a:moveTo>
                    <a:pt x="29" y="6"/>
                  </a:moveTo>
                  <a:cubicBezTo>
                    <a:pt x="19" y="10"/>
                    <a:pt x="30" y="11"/>
                    <a:pt x="30" y="13"/>
                  </a:cubicBezTo>
                  <a:cubicBezTo>
                    <a:pt x="30" y="15"/>
                    <a:pt x="29" y="17"/>
                    <a:pt x="27" y="17"/>
                  </a:cubicBezTo>
                  <a:cubicBezTo>
                    <a:pt x="17" y="17"/>
                    <a:pt x="6" y="22"/>
                    <a:pt x="0" y="9"/>
                  </a:cubicBezTo>
                  <a:cubicBezTo>
                    <a:pt x="1" y="6"/>
                    <a:pt x="4" y="3"/>
                    <a:pt x="4" y="0"/>
                  </a:cubicBezTo>
                  <a:cubicBezTo>
                    <a:pt x="13" y="1"/>
                    <a:pt x="21" y="1"/>
                    <a:pt x="29" y="6"/>
                  </a:cubicBezTo>
                  <a:close/>
                </a:path>
              </a:pathLst>
            </a:custGeom>
            <a:solidFill>
              <a:srgbClr val="3345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4"/>
            <p:cNvSpPr/>
            <p:nvPr/>
          </p:nvSpPr>
          <p:spPr>
            <a:xfrm>
              <a:off x="594" y="2140"/>
              <a:ext cx="37" cy="49"/>
            </a:xfrm>
            <a:custGeom>
              <a:avLst/>
              <a:gdLst/>
              <a:ahLst/>
              <a:cxnLst/>
              <a:rect l="l" t="t" r="r" b="b"/>
              <a:pathLst>
                <a:path w="25" h="33" extrusionOk="0">
                  <a:moveTo>
                    <a:pt x="25" y="6"/>
                  </a:moveTo>
                  <a:cubicBezTo>
                    <a:pt x="25" y="8"/>
                    <a:pt x="21" y="11"/>
                    <a:pt x="25" y="13"/>
                  </a:cubicBezTo>
                  <a:cubicBezTo>
                    <a:pt x="22" y="26"/>
                    <a:pt x="14" y="33"/>
                    <a:pt x="0" y="33"/>
                  </a:cubicBezTo>
                  <a:cubicBezTo>
                    <a:pt x="0" y="23"/>
                    <a:pt x="10" y="21"/>
                    <a:pt x="14" y="14"/>
                  </a:cubicBezTo>
                  <a:cubicBezTo>
                    <a:pt x="21" y="4"/>
                    <a:pt x="10" y="12"/>
                    <a:pt x="9" y="9"/>
                  </a:cubicBezTo>
                  <a:cubicBezTo>
                    <a:pt x="13" y="1"/>
                    <a:pt x="18" y="0"/>
                    <a:pt x="25" y="6"/>
                  </a:cubicBezTo>
                  <a:close/>
                </a:path>
              </a:pathLst>
            </a:custGeom>
            <a:solidFill>
              <a:srgbClr val="E1E3B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4"/>
            <p:cNvSpPr/>
            <p:nvPr/>
          </p:nvSpPr>
          <p:spPr>
            <a:xfrm>
              <a:off x="393" y="2620"/>
              <a:ext cx="37" cy="67"/>
            </a:xfrm>
            <a:custGeom>
              <a:avLst/>
              <a:gdLst/>
              <a:ahLst/>
              <a:cxnLst/>
              <a:rect l="l" t="t" r="r" b="b"/>
              <a:pathLst>
                <a:path w="25" h="45" extrusionOk="0">
                  <a:moveTo>
                    <a:pt x="0" y="42"/>
                  </a:moveTo>
                  <a:cubicBezTo>
                    <a:pt x="1" y="41"/>
                    <a:pt x="1" y="41"/>
                    <a:pt x="1" y="40"/>
                  </a:cubicBezTo>
                  <a:cubicBezTo>
                    <a:pt x="9" y="27"/>
                    <a:pt x="10" y="11"/>
                    <a:pt x="25" y="0"/>
                  </a:cubicBezTo>
                  <a:cubicBezTo>
                    <a:pt x="19" y="15"/>
                    <a:pt x="14" y="27"/>
                    <a:pt x="9" y="40"/>
                  </a:cubicBezTo>
                  <a:cubicBezTo>
                    <a:pt x="9" y="43"/>
                    <a:pt x="7" y="45"/>
                    <a:pt x="4" y="45"/>
                  </a:cubicBezTo>
                  <a:cubicBezTo>
                    <a:pt x="3" y="44"/>
                    <a:pt x="2" y="43"/>
                    <a:pt x="0" y="42"/>
                  </a:cubicBezTo>
                  <a:close/>
                </a:path>
              </a:pathLst>
            </a:custGeom>
            <a:solidFill>
              <a:srgbClr val="573A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4"/>
            <p:cNvSpPr/>
            <p:nvPr/>
          </p:nvSpPr>
          <p:spPr>
            <a:xfrm>
              <a:off x="398" y="2680"/>
              <a:ext cx="45" cy="37"/>
            </a:xfrm>
            <a:custGeom>
              <a:avLst/>
              <a:gdLst/>
              <a:ahLst/>
              <a:cxnLst/>
              <a:rect l="l" t="t" r="r" b="b"/>
              <a:pathLst>
                <a:path w="30" h="25" extrusionOk="0">
                  <a:moveTo>
                    <a:pt x="0" y="5"/>
                  </a:moveTo>
                  <a:cubicBezTo>
                    <a:pt x="2" y="3"/>
                    <a:pt x="3" y="2"/>
                    <a:pt x="5" y="0"/>
                  </a:cubicBezTo>
                  <a:cubicBezTo>
                    <a:pt x="13" y="5"/>
                    <a:pt x="19" y="14"/>
                    <a:pt x="30" y="13"/>
                  </a:cubicBezTo>
                  <a:cubicBezTo>
                    <a:pt x="16" y="25"/>
                    <a:pt x="8" y="13"/>
                    <a:pt x="0" y="5"/>
                  </a:cubicBezTo>
                  <a:close/>
                </a:path>
              </a:pathLst>
            </a:custGeom>
            <a:solidFill>
              <a:srgbClr val="EFEA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4"/>
            <p:cNvSpPr/>
            <p:nvPr/>
          </p:nvSpPr>
          <p:spPr>
            <a:xfrm>
              <a:off x="1302" y="2680"/>
              <a:ext cx="38" cy="31"/>
            </a:xfrm>
            <a:custGeom>
              <a:avLst/>
              <a:gdLst/>
              <a:ahLst/>
              <a:cxnLst/>
              <a:rect l="l" t="t" r="r" b="b"/>
              <a:pathLst>
                <a:path w="26" h="21" extrusionOk="0">
                  <a:moveTo>
                    <a:pt x="20" y="0"/>
                  </a:moveTo>
                  <a:cubicBezTo>
                    <a:pt x="26" y="1"/>
                    <a:pt x="25" y="4"/>
                    <a:pt x="24" y="8"/>
                  </a:cubicBezTo>
                  <a:cubicBezTo>
                    <a:pt x="16" y="13"/>
                    <a:pt x="10" y="21"/>
                    <a:pt x="0" y="16"/>
                  </a:cubicBezTo>
                  <a:cubicBezTo>
                    <a:pt x="7" y="11"/>
                    <a:pt x="13" y="5"/>
                    <a:pt x="20" y="0"/>
                  </a:cubicBezTo>
                  <a:close/>
                </a:path>
              </a:pathLst>
            </a:custGeom>
            <a:solidFill>
              <a:srgbClr val="F5EB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4"/>
            <p:cNvSpPr/>
            <p:nvPr/>
          </p:nvSpPr>
          <p:spPr>
            <a:xfrm>
              <a:off x="892" y="2058"/>
              <a:ext cx="42" cy="21"/>
            </a:xfrm>
            <a:custGeom>
              <a:avLst/>
              <a:gdLst/>
              <a:ahLst/>
              <a:cxnLst/>
              <a:rect l="l" t="t" r="r" b="b"/>
              <a:pathLst>
                <a:path w="28" h="14" extrusionOk="0">
                  <a:moveTo>
                    <a:pt x="23" y="1"/>
                  </a:moveTo>
                  <a:cubicBezTo>
                    <a:pt x="28" y="6"/>
                    <a:pt x="25" y="8"/>
                    <a:pt x="20" y="9"/>
                  </a:cubicBezTo>
                  <a:cubicBezTo>
                    <a:pt x="18" y="13"/>
                    <a:pt x="15" y="14"/>
                    <a:pt x="11" y="13"/>
                  </a:cubicBezTo>
                  <a:cubicBezTo>
                    <a:pt x="7" y="10"/>
                    <a:pt x="3" y="8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8" y="0"/>
                    <a:pt x="16" y="1"/>
                    <a:pt x="23" y="1"/>
                  </a:cubicBezTo>
                  <a:close/>
                </a:path>
              </a:pathLst>
            </a:custGeom>
            <a:solidFill>
              <a:srgbClr val="C1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4"/>
            <p:cNvSpPr/>
            <p:nvPr/>
          </p:nvSpPr>
          <p:spPr>
            <a:xfrm>
              <a:off x="578" y="1183"/>
              <a:ext cx="492" cy="420"/>
            </a:xfrm>
            <a:custGeom>
              <a:avLst/>
              <a:gdLst/>
              <a:ahLst/>
              <a:cxnLst/>
              <a:rect l="l" t="t" r="r" b="b"/>
              <a:pathLst>
                <a:path w="332" h="283" extrusionOk="0">
                  <a:moveTo>
                    <a:pt x="23" y="119"/>
                  </a:moveTo>
                  <a:cubicBezTo>
                    <a:pt x="16" y="109"/>
                    <a:pt x="10" y="99"/>
                    <a:pt x="4" y="90"/>
                  </a:cubicBezTo>
                  <a:cubicBezTo>
                    <a:pt x="0" y="78"/>
                    <a:pt x="11" y="78"/>
                    <a:pt x="16" y="73"/>
                  </a:cubicBezTo>
                  <a:cubicBezTo>
                    <a:pt x="22" y="66"/>
                    <a:pt x="33" y="61"/>
                    <a:pt x="20" y="50"/>
                  </a:cubicBezTo>
                  <a:cubicBezTo>
                    <a:pt x="12" y="44"/>
                    <a:pt x="0" y="41"/>
                    <a:pt x="3" y="27"/>
                  </a:cubicBezTo>
                  <a:cubicBezTo>
                    <a:pt x="10" y="22"/>
                    <a:pt x="15" y="27"/>
                    <a:pt x="22" y="28"/>
                  </a:cubicBezTo>
                  <a:cubicBezTo>
                    <a:pt x="43" y="32"/>
                    <a:pt x="60" y="23"/>
                    <a:pt x="66" y="5"/>
                  </a:cubicBezTo>
                  <a:cubicBezTo>
                    <a:pt x="68" y="2"/>
                    <a:pt x="70" y="0"/>
                    <a:pt x="73" y="0"/>
                  </a:cubicBezTo>
                  <a:cubicBezTo>
                    <a:pt x="88" y="1"/>
                    <a:pt x="102" y="2"/>
                    <a:pt x="111" y="16"/>
                  </a:cubicBezTo>
                  <a:cubicBezTo>
                    <a:pt x="128" y="38"/>
                    <a:pt x="134" y="64"/>
                    <a:pt x="141" y="90"/>
                  </a:cubicBezTo>
                  <a:cubicBezTo>
                    <a:pt x="143" y="98"/>
                    <a:pt x="144" y="108"/>
                    <a:pt x="156" y="108"/>
                  </a:cubicBezTo>
                  <a:cubicBezTo>
                    <a:pt x="165" y="109"/>
                    <a:pt x="163" y="121"/>
                    <a:pt x="174" y="122"/>
                  </a:cubicBezTo>
                  <a:cubicBezTo>
                    <a:pt x="171" y="113"/>
                    <a:pt x="159" y="107"/>
                    <a:pt x="163" y="96"/>
                  </a:cubicBezTo>
                  <a:cubicBezTo>
                    <a:pt x="166" y="74"/>
                    <a:pt x="188" y="68"/>
                    <a:pt x="200" y="55"/>
                  </a:cubicBezTo>
                  <a:cubicBezTo>
                    <a:pt x="222" y="42"/>
                    <a:pt x="227" y="42"/>
                    <a:pt x="246" y="58"/>
                  </a:cubicBezTo>
                  <a:cubicBezTo>
                    <a:pt x="250" y="66"/>
                    <a:pt x="249" y="78"/>
                    <a:pt x="263" y="78"/>
                  </a:cubicBezTo>
                  <a:cubicBezTo>
                    <a:pt x="267" y="78"/>
                    <a:pt x="268" y="84"/>
                    <a:pt x="269" y="88"/>
                  </a:cubicBezTo>
                  <a:cubicBezTo>
                    <a:pt x="270" y="101"/>
                    <a:pt x="269" y="114"/>
                    <a:pt x="272" y="127"/>
                  </a:cubicBezTo>
                  <a:cubicBezTo>
                    <a:pt x="274" y="131"/>
                    <a:pt x="269" y="133"/>
                    <a:pt x="265" y="134"/>
                  </a:cubicBezTo>
                  <a:cubicBezTo>
                    <a:pt x="264" y="135"/>
                    <a:pt x="257" y="130"/>
                    <a:pt x="261" y="138"/>
                  </a:cubicBezTo>
                  <a:cubicBezTo>
                    <a:pt x="268" y="147"/>
                    <a:pt x="275" y="155"/>
                    <a:pt x="285" y="161"/>
                  </a:cubicBezTo>
                  <a:cubicBezTo>
                    <a:pt x="300" y="170"/>
                    <a:pt x="318" y="159"/>
                    <a:pt x="332" y="169"/>
                  </a:cubicBezTo>
                  <a:cubicBezTo>
                    <a:pt x="330" y="196"/>
                    <a:pt x="327" y="222"/>
                    <a:pt x="315" y="246"/>
                  </a:cubicBezTo>
                  <a:cubicBezTo>
                    <a:pt x="306" y="264"/>
                    <a:pt x="288" y="272"/>
                    <a:pt x="268" y="275"/>
                  </a:cubicBezTo>
                  <a:cubicBezTo>
                    <a:pt x="260" y="277"/>
                    <a:pt x="253" y="279"/>
                    <a:pt x="245" y="279"/>
                  </a:cubicBezTo>
                  <a:cubicBezTo>
                    <a:pt x="214" y="282"/>
                    <a:pt x="184" y="283"/>
                    <a:pt x="154" y="280"/>
                  </a:cubicBezTo>
                  <a:cubicBezTo>
                    <a:pt x="111" y="276"/>
                    <a:pt x="91" y="263"/>
                    <a:pt x="85" y="222"/>
                  </a:cubicBezTo>
                  <a:cubicBezTo>
                    <a:pt x="78" y="178"/>
                    <a:pt x="50" y="149"/>
                    <a:pt x="23" y="119"/>
                  </a:cubicBezTo>
                  <a:close/>
                </a:path>
              </a:pathLst>
            </a:custGeom>
            <a:solidFill>
              <a:srgbClr val="169F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4"/>
            <p:cNvSpPr/>
            <p:nvPr/>
          </p:nvSpPr>
          <p:spPr>
            <a:xfrm>
              <a:off x="582" y="828"/>
              <a:ext cx="318" cy="293"/>
            </a:xfrm>
            <a:custGeom>
              <a:avLst/>
              <a:gdLst/>
              <a:ahLst/>
              <a:cxnLst/>
              <a:rect l="l" t="t" r="r" b="b"/>
              <a:pathLst>
                <a:path w="214" h="197" extrusionOk="0">
                  <a:moveTo>
                    <a:pt x="3" y="93"/>
                  </a:moveTo>
                  <a:cubicBezTo>
                    <a:pt x="26" y="59"/>
                    <a:pt x="52" y="27"/>
                    <a:pt x="93" y="13"/>
                  </a:cubicBezTo>
                  <a:cubicBezTo>
                    <a:pt x="100" y="7"/>
                    <a:pt x="109" y="5"/>
                    <a:pt x="118" y="3"/>
                  </a:cubicBezTo>
                  <a:cubicBezTo>
                    <a:pt x="127" y="0"/>
                    <a:pt x="134" y="1"/>
                    <a:pt x="136" y="12"/>
                  </a:cubicBezTo>
                  <a:cubicBezTo>
                    <a:pt x="136" y="14"/>
                    <a:pt x="136" y="16"/>
                    <a:pt x="137" y="17"/>
                  </a:cubicBezTo>
                  <a:cubicBezTo>
                    <a:pt x="153" y="22"/>
                    <a:pt x="169" y="23"/>
                    <a:pt x="185" y="21"/>
                  </a:cubicBezTo>
                  <a:cubicBezTo>
                    <a:pt x="191" y="20"/>
                    <a:pt x="196" y="17"/>
                    <a:pt x="202" y="21"/>
                  </a:cubicBezTo>
                  <a:cubicBezTo>
                    <a:pt x="204" y="23"/>
                    <a:pt x="205" y="26"/>
                    <a:pt x="205" y="29"/>
                  </a:cubicBezTo>
                  <a:cubicBezTo>
                    <a:pt x="214" y="61"/>
                    <a:pt x="210" y="91"/>
                    <a:pt x="192" y="119"/>
                  </a:cubicBezTo>
                  <a:cubicBezTo>
                    <a:pt x="156" y="169"/>
                    <a:pt x="108" y="197"/>
                    <a:pt x="44" y="190"/>
                  </a:cubicBezTo>
                  <a:cubicBezTo>
                    <a:pt x="42" y="190"/>
                    <a:pt x="40" y="189"/>
                    <a:pt x="38" y="189"/>
                  </a:cubicBezTo>
                  <a:cubicBezTo>
                    <a:pt x="24" y="181"/>
                    <a:pt x="13" y="170"/>
                    <a:pt x="1" y="159"/>
                  </a:cubicBezTo>
                  <a:cubicBezTo>
                    <a:pt x="0" y="157"/>
                    <a:pt x="0" y="155"/>
                    <a:pt x="0" y="153"/>
                  </a:cubicBezTo>
                  <a:cubicBezTo>
                    <a:pt x="2" y="150"/>
                    <a:pt x="5" y="148"/>
                    <a:pt x="9" y="146"/>
                  </a:cubicBezTo>
                  <a:cubicBezTo>
                    <a:pt x="27" y="139"/>
                    <a:pt x="7" y="130"/>
                    <a:pt x="9" y="122"/>
                  </a:cubicBezTo>
                  <a:cubicBezTo>
                    <a:pt x="10" y="111"/>
                    <a:pt x="17" y="109"/>
                    <a:pt x="26" y="109"/>
                  </a:cubicBezTo>
                  <a:cubicBezTo>
                    <a:pt x="27" y="109"/>
                    <a:pt x="28" y="110"/>
                    <a:pt x="30" y="110"/>
                  </a:cubicBezTo>
                  <a:cubicBezTo>
                    <a:pt x="35" y="110"/>
                    <a:pt x="42" y="121"/>
                    <a:pt x="45" y="111"/>
                  </a:cubicBezTo>
                  <a:cubicBezTo>
                    <a:pt x="47" y="104"/>
                    <a:pt x="43" y="93"/>
                    <a:pt x="30" y="95"/>
                  </a:cubicBezTo>
                  <a:cubicBezTo>
                    <a:pt x="16" y="112"/>
                    <a:pt x="14" y="112"/>
                    <a:pt x="3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4"/>
            <p:cNvSpPr/>
            <p:nvPr/>
          </p:nvSpPr>
          <p:spPr>
            <a:xfrm>
              <a:off x="858" y="849"/>
              <a:ext cx="293" cy="233"/>
            </a:xfrm>
            <a:custGeom>
              <a:avLst/>
              <a:gdLst/>
              <a:ahLst/>
              <a:cxnLst/>
              <a:rect l="l" t="t" r="r" b="b"/>
              <a:pathLst>
                <a:path w="197" h="157" extrusionOk="0">
                  <a:moveTo>
                    <a:pt x="2" y="104"/>
                  </a:moveTo>
                  <a:cubicBezTo>
                    <a:pt x="15" y="77"/>
                    <a:pt x="26" y="50"/>
                    <a:pt x="12" y="20"/>
                  </a:cubicBezTo>
                  <a:cubicBezTo>
                    <a:pt x="12" y="20"/>
                    <a:pt x="14" y="17"/>
                    <a:pt x="15" y="16"/>
                  </a:cubicBezTo>
                  <a:cubicBezTo>
                    <a:pt x="41" y="0"/>
                    <a:pt x="68" y="8"/>
                    <a:pt x="95" y="10"/>
                  </a:cubicBezTo>
                  <a:cubicBezTo>
                    <a:pt x="112" y="12"/>
                    <a:pt x="129" y="4"/>
                    <a:pt x="145" y="15"/>
                  </a:cubicBezTo>
                  <a:cubicBezTo>
                    <a:pt x="149" y="17"/>
                    <a:pt x="154" y="18"/>
                    <a:pt x="157" y="20"/>
                  </a:cubicBezTo>
                  <a:cubicBezTo>
                    <a:pt x="159" y="23"/>
                    <a:pt x="161" y="25"/>
                    <a:pt x="163" y="28"/>
                  </a:cubicBezTo>
                  <a:cubicBezTo>
                    <a:pt x="166" y="31"/>
                    <a:pt x="165" y="35"/>
                    <a:pt x="163" y="38"/>
                  </a:cubicBezTo>
                  <a:cubicBezTo>
                    <a:pt x="158" y="51"/>
                    <a:pt x="161" y="58"/>
                    <a:pt x="174" y="65"/>
                  </a:cubicBezTo>
                  <a:cubicBezTo>
                    <a:pt x="192" y="74"/>
                    <a:pt x="197" y="94"/>
                    <a:pt x="196" y="112"/>
                  </a:cubicBezTo>
                  <a:cubicBezTo>
                    <a:pt x="195" y="124"/>
                    <a:pt x="194" y="137"/>
                    <a:pt x="188" y="148"/>
                  </a:cubicBezTo>
                  <a:cubicBezTo>
                    <a:pt x="178" y="154"/>
                    <a:pt x="170" y="157"/>
                    <a:pt x="166" y="142"/>
                  </a:cubicBezTo>
                  <a:cubicBezTo>
                    <a:pt x="165" y="137"/>
                    <a:pt x="166" y="131"/>
                    <a:pt x="166" y="126"/>
                  </a:cubicBezTo>
                  <a:cubicBezTo>
                    <a:pt x="167" y="119"/>
                    <a:pt x="168" y="110"/>
                    <a:pt x="155" y="116"/>
                  </a:cubicBezTo>
                  <a:cubicBezTo>
                    <a:pt x="152" y="117"/>
                    <a:pt x="149" y="118"/>
                    <a:pt x="146" y="115"/>
                  </a:cubicBezTo>
                  <a:cubicBezTo>
                    <a:pt x="139" y="105"/>
                    <a:pt x="135" y="110"/>
                    <a:pt x="130" y="117"/>
                  </a:cubicBezTo>
                  <a:cubicBezTo>
                    <a:pt x="127" y="122"/>
                    <a:pt x="122" y="124"/>
                    <a:pt x="116" y="123"/>
                  </a:cubicBezTo>
                  <a:cubicBezTo>
                    <a:pt x="105" y="123"/>
                    <a:pt x="94" y="114"/>
                    <a:pt x="83" y="125"/>
                  </a:cubicBezTo>
                  <a:cubicBezTo>
                    <a:pt x="82" y="127"/>
                    <a:pt x="77" y="124"/>
                    <a:pt x="75" y="121"/>
                  </a:cubicBezTo>
                  <a:cubicBezTo>
                    <a:pt x="65" y="102"/>
                    <a:pt x="52" y="108"/>
                    <a:pt x="38" y="114"/>
                  </a:cubicBezTo>
                  <a:cubicBezTo>
                    <a:pt x="28" y="119"/>
                    <a:pt x="18" y="122"/>
                    <a:pt x="7" y="117"/>
                  </a:cubicBezTo>
                  <a:cubicBezTo>
                    <a:pt x="2" y="114"/>
                    <a:pt x="0" y="110"/>
                    <a:pt x="2" y="104"/>
                  </a:cubicBezTo>
                  <a:close/>
                </a:path>
              </a:pathLst>
            </a:custGeom>
            <a:solidFill>
              <a:srgbClr val="9AC4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4"/>
            <p:cNvSpPr/>
            <p:nvPr/>
          </p:nvSpPr>
          <p:spPr>
            <a:xfrm>
              <a:off x="612" y="1360"/>
              <a:ext cx="329" cy="286"/>
            </a:xfrm>
            <a:custGeom>
              <a:avLst/>
              <a:gdLst/>
              <a:ahLst/>
              <a:cxnLst/>
              <a:rect l="l" t="t" r="r" b="b"/>
              <a:pathLst>
                <a:path w="222" h="193" extrusionOk="0">
                  <a:moveTo>
                    <a:pt x="0" y="0"/>
                  </a:moveTo>
                  <a:cubicBezTo>
                    <a:pt x="34" y="23"/>
                    <a:pt x="59" y="52"/>
                    <a:pt x="65" y="94"/>
                  </a:cubicBezTo>
                  <a:cubicBezTo>
                    <a:pt x="73" y="141"/>
                    <a:pt x="88" y="151"/>
                    <a:pt x="136" y="156"/>
                  </a:cubicBezTo>
                  <a:cubicBezTo>
                    <a:pt x="165" y="159"/>
                    <a:pt x="193" y="156"/>
                    <a:pt x="221" y="156"/>
                  </a:cubicBezTo>
                  <a:cubicBezTo>
                    <a:pt x="222" y="158"/>
                    <a:pt x="222" y="160"/>
                    <a:pt x="220" y="161"/>
                  </a:cubicBezTo>
                  <a:cubicBezTo>
                    <a:pt x="212" y="167"/>
                    <a:pt x="204" y="168"/>
                    <a:pt x="195" y="168"/>
                  </a:cubicBezTo>
                  <a:cubicBezTo>
                    <a:pt x="187" y="168"/>
                    <a:pt x="180" y="169"/>
                    <a:pt x="174" y="177"/>
                  </a:cubicBezTo>
                  <a:cubicBezTo>
                    <a:pt x="171" y="181"/>
                    <a:pt x="165" y="184"/>
                    <a:pt x="160" y="183"/>
                  </a:cubicBezTo>
                  <a:cubicBezTo>
                    <a:pt x="141" y="178"/>
                    <a:pt x="123" y="183"/>
                    <a:pt x="105" y="185"/>
                  </a:cubicBezTo>
                  <a:cubicBezTo>
                    <a:pt x="103" y="188"/>
                    <a:pt x="100" y="191"/>
                    <a:pt x="98" y="193"/>
                  </a:cubicBezTo>
                  <a:cubicBezTo>
                    <a:pt x="64" y="189"/>
                    <a:pt x="56" y="179"/>
                    <a:pt x="49" y="134"/>
                  </a:cubicBezTo>
                  <a:cubicBezTo>
                    <a:pt x="46" y="109"/>
                    <a:pt x="48" y="82"/>
                    <a:pt x="31" y="59"/>
                  </a:cubicBezTo>
                  <a:cubicBezTo>
                    <a:pt x="21" y="39"/>
                    <a:pt x="10" y="20"/>
                    <a:pt x="0" y="0"/>
                  </a:cubicBezTo>
                  <a:close/>
                </a:path>
              </a:pathLst>
            </a:custGeom>
            <a:solidFill>
              <a:srgbClr val="0564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4"/>
            <p:cNvSpPr/>
            <p:nvPr/>
          </p:nvSpPr>
          <p:spPr>
            <a:xfrm>
              <a:off x="747" y="1769"/>
              <a:ext cx="260" cy="71"/>
            </a:xfrm>
            <a:custGeom>
              <a:avLst/>
              <a:gdLst/>
              <a:ahLst/>
              <a:cxnLst/>
              <a:rect l="l" t="t" r="r" b="b"/>
              <a:pathLst>
                <a:path w="175" h="48" extrusionOk="0">
                  <a:moveTo>
                    <a:pt x="127" y="39"/>
                  </a:moveTo>
                  <a:cubicBezTo>
                    <a:pt x="92" y="47"/>
                    <a:pt x="58" y="48"/>
                    <a:pt x="25" y="32"/>
                  </a:cubicBezTo>
                  <a:cubicBezTo>
                    <a:pt x="21" y="22"/>
                    <a:pt x="0" y="21"/>
                    <a:pt x="10" y="4"/>
                  </a:cubicBezTo>
                  <a:cubicBezTo>
                    <a:pt x="65" y="9"/>
                    <a:pt x="119" y="8"/>
                    <a:pt x="174" y="0"/>
                  </a:cubicBezTo>
                  <a:cubicBezTo>
                    <a:pt x="175" y="19"/>
                    <a:pt x="159" y="24"/>
                    <a:pt x="146" y="32"/>
                  </a:cubicBezTo>
                  <a:cubicBezTo>
                    <a:pt x="140" y="35"/>
                    <a:pt x="132" y="35"/>
                    <a:pt x="127" y="39"/>
                  </a:cubicBezTo>
                  <a:close/>
                </a:path>
              </a:pathLst>
            </a:custGeom>
            <a:solidFill>
              <a:srgbClr val="B3C0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4"/>
            <p:cNvSpPr/>
            <p:nvPr/>
          </p:nvSpPr>
          <p:spPr>
            <a:xfrm>
              <a:off x="1016" y="1139"/>
              <a:ext cx="210" cy="510"/>
            </a:xfrm>
            <a:custGeom>
              <a:avLst/>
              <a:gdLst/>
              <a:ahLst/>
              <a:cxnLst/>
              <a:rect l="l" t="t" r="r" b="b"/>
              <a:pathLst>
                <a:path w="142" h="344" extrusionOk="0">
                  <a:moveTo>
                    <a:pt x="140" y="0"/>
                  </a:moveTo>
                  <a:cubicBezTo>
                    <a:pt x="142" y="50"/>
                    <a:pt x="126" y="95"/>
                    <a:pt x="103" y="138"/>
                  </a:cubicBezTo>
                  <a:cubicBezTo>
                    <a:pt x="95" y="154"/>
                    <a:pt x="86" y="170"/>
                    <a:pt x="77" y="185"/>
                  </a:cubicBezTo>
                  <a:cubicBezTo>
                    <a:pt x="55" y="219"/>
                    <a:pt x="43" y="255"/>
                    <a:pt x="44" y="295"/>
                  </a:cubicBezTo>
                  <a:cubicBezTo>
                    <a:pt x="45" y="324"/>
                    <a:pt x="35" y="336"/>
                    <a:pt x="9" y="344"/>
                  </a:cubicBezTo>
                  <a:cubicBezTo>
                    <a:pt x="7" y="341"/>
                    <a:pt x="1" y="344"/>
                    <a:pt x="0" y="338"/>
                  </a:cubicBezTo>
                  <a:cubicBezTo>
                    <a:pt x="22" y="320"/>
                    <a:pt x="28" y="297"/>
                    <a:pt x="29" y="270"/>
                  </a:cubicBezTo>
                  <a:cubicBezTo>
                    <a:pt x="29" y="243"/>
                    <a:pt x="39" y="217"/>
                    <a:pt x="53" y="193"/>
                  </a:cubicBezTo>
                  <a:cubicBezTo>
                    <a:pt x="64" y="172"/>
                    <a:pt x="79" y="153"/>
                    <a:pt x="89" y="131"/>
                  </a:cubicBezTo>
                  <a:cubicBezTo>
                    <a:pt x="95" y="122"/>
                    <a:pt x="100" y="113"/>
                    <a:pt x="102" y="102"/>
                  </a:cubicBezTo>
                  <a:cubicBezTo>
                    <a:pt x="114" y="76"/>
                    <a:pt x="121" y="48"/>
                    <a:pt x="128" y="21"/>
                  </a:cubicBezTo>
                  <a:cubicBezTo>
                    <a:pt x="130" y="13"/>
                    <a:pt x="130" y="3"/>
                    <a:pt x="140" y="0"/>
                  </a:cubicBezTo>
                  <a:close/>
                </a:path>
              </a:pathLst>
            </a:custGeom>
            <a:solidFill>
              <a:srgbClr val="F2F7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4"/>
            <p:cNvSpPr/>
            <p:nvPr/>
          </p:nvSpPr>
          <p:spPr>
            <a:xfrm>
              <a:off x="768" y="1598"/>
              <a:ext cx="243" cy="70"/>
            </a:xfrm>
            <a:custGeom>
              <a:avLst/>
              <a:gdLst/>
              <a:ahLst/>
              <a:cxnLst/>
              <a:rect l="l" t="t" r="r" b="b"/>
              <a:pathLst>
                <a:path w="164" h="47" extrusionOk="0">
                  <a:moveTo>
                    <a:pt x="162" y="38"/>
                  </a:moveTo>
                  <a:cubicBezTo>
                    <a:pt x="115" y="46"/>
                    <a:pt x="67" y="47"/>
                    <a:pt x="19" y="41"/>
                  </a:cubicBezTo>
                  <a:cubicBezTo>
                    <a:pt x="12" y="41"/>
                    <a:pt x="0" y="45"/>
                    <a:pt x="0" y="30"/>
                  </a:cubicBezTo>
                  <a:cubicBezTo>
                    <a:pt x="10" y="15"/>
                    <a:pt x="26" y="17"/>
                    <a:pt x="41" y="18"/>
                  </a:cubicBezTo>
                  <a:cubicBezTo>
                    <a:pt x="53" y="19"/>
                    <a:pt x="68" y="27"/>
                    <a:pt x="72" y="7"/>
                  </a:cubicBezTo>
                  <a:cubicBezTo>
                    <a:pt x="73" y="5"/>
                    <a:pt x="75" y="4"/>
                    <a:pt x="77" y="4"/>
                  </a:cubicBezTo>
                  <a:cubicBezTo>
                    <a:pt x="103" y="4"/>
                    <a:pt x="130" y="0"/>
                    <a:pt x="149" y="23"/>
                  </a:cubicBezTo>
                  <a:cubicBezTo>
                    <a:pt x="154" y="28"/>
                    <a:pt x="164" y="28"/>
                    <a:pt x="162" y="38"/>
                  </a:cubicBezTo>
                  <a:close/>
                </a:path>
              </a:pathLst>
            </a:custGeom>
            <a:solidFill>
              <a:srgbClr val="FCFBF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34"/>
            <p:cNvSpPr/>
            <p:nvPr/>
          </p:nvSpPr>
          <p:spPr>
            <a:xfrm>
              <a:off x="749" y="787"/>
              <a:ext cx="286" cy="77"/>
            </a:xfrm>
            <a:custGeom>
              <a:avLst/>
              <a:gdLst/>
              <a:ahLst/>
              <a:cxnLst/>
              <a:rect l="l" t="t" r="r" b="b"/>
              <a:pathLst>
                <a:path w="193" h="52" extrusionOk="0">
                  <a:moveTo>
                    <a:pt x="17" y="49"/>
                  </a:moveTo>
                  <a:cubicBezTo>
                    <a:pt x="17" y="48"/>
                    <a:pt x="17" y="47"/>
                    <a:pt x="17" y="46"/>
                  </a:cubicBezTo>
                  <a:cubicBezTo>
                    <a:pt x="20" y="43"/>
                    <a:pt x="26" y="41"/>
                    <a:pt x="24" y="35"/>
                  </a:cubicBezTo>
                  <a:cubicBezTo>
                    <a:pt x="22" y="31"/>
                    <a:pt x="17" y="32"/>
                    <a:pt x="13" y="31"/>
                  </a:cubicBezTo>
                  <a:cubicBezTo>
                    <a:pt x="9" y="31"/>
                    <a:pt x="4" y="33"/>
                    <a:pt x="0" y="29"/>
                  </a:cubicBezTo>
                  <a:cubicBezTo>
                    <a:pt x="63" y="0"/>
                    <a:pt x="126" y="4"/>
                    <a:pt x="189" y="31"/>
                  </a:cubicBezTo>
                  <a:cubicBezTo>
                    <a:pt x="191" y="32"/>
                    <a:pt x="192" y="35"/>
                    <a:pt x="193" y="37"/>
                  </a:cubicBezTo>
                  <a:cubicBezTo>
                    <a:pt x="177" y="44"/>
                    <a:pt x="160" y="42"/>
                    <a:pt x="144" y="40"/>
                  </a:cubicBezTo>
                  <a:cubicBezTo>
                    <a:pt x="133" y="38"/>
                    <a:pt x="124" y="38"/>
                    <a:pt x="113" y="39"/>
                  </a:cubicBezTo>
                  <a:cubicBezTo>
                    <a:pt x="105" y="39"/>
                    <a:pt x="97" y="39"/>
                    <a:pt x="89" y="38"/>
                  </a:cubicBezTo>
                  <a:cubicBezTo>
                    <a:pt x="81" y="36"/>
                    <a:pt x="74" y="34"/>
                    <a:pt x="66" y="35"/>
                  </a:cubicBezTo>
                  <a:cubicBezTo>
                    <a:pt x="57" y="36"/>
                    <a:pt x="54" y="40"/>
                    <a:pt x="54" y="48"/>
                  </a:cubicBezTo>
                  <a:cubicBezTo>
                    <a:pt x="42" y="52"/>
                    <a:pt x="29" y="51"/>
                    <a:pt x="17" y="49"/>
                  </a:cubicBezTo>
                  <a:close/>
                </a:path>
              </a:pathLst>
            </a:custGeom>
            <a:solidFill>
              <a:srgbClr val="F9FAF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34"/>
            <p:cNvSpPr/>
            <p:nvPr/>
          </p:nvSpPr>
          <p:spPr>
            <a:xfrm>
              <a:off x="1148" y="986"/>
              <a:ext cx="75" cy="307"/>
            </a:xfrm>
            <a:custGeom>
              <a:avLst/>
              <a:gdLst/>
              <a:ahLst/>
              <a:cxnLst/>
              <a:rect l="l" t="t" r="r" b="b"/>
              <a:pathLst>
                <a:path w="51" h="207" extrusionOk="0">
                  <a:moveTo>
                    <a:pt x="51" y="103"/>
                  </a:moveTo>
                  <a:cubicBezTo>
                    <a:pt x="40" y="138"/>
                    <a:pt x="35" y="174"/>
                    <a:pt x="18" y="207"/>
                  </a:cubicBezTo>
                  <a:cubicBezTo>
                    <a:pt x="9" y="200"/>
                    <a:pt x="1" y="194"/>
                    <a:pt x="0" y="182"/>
                  </a:cubicBezTo>
                  <a:cubicBezTo>
                    <a:pt x="19" y="153"/>
                    <a:pt x="25" y="120"/>
                    <a:pt x="26" y="86"/>
                  </a:cubicBezTo>
                  <a:cubicBezTo>
                    <a:pt x="27" y="78"/>
                    <a:pt x="27" y="70"/>
                    <a:pt x="26" y="62"/>
                  </a:cubicBezTo>
                  <a:cubicBezTo>
                    <a:pt x="26" y="57"/>
                    <a:pt x="26" y="51"/>
                    <a:pt x="25" y="45"/>
                  </a:cubicBezTo>
                  <a:cubicBezTo>
                    <a:pt x="27" y="35"/>
                    <a:pt x="23" y="25"/>
                    <a:pt x="21" y="16"/>
                  </a:cubicBezTo>
                  <a:cubicBezTo>
                    <a:pt x="20" y="12"/>
                    <a:pt x="20" y="8"/>
                    <a:pt x="20" y="4"/>
                  </a:cubicBezTo>
                  <a:cubicBezTo>
                    <a:pt x="21" y="3"/>
                    <a:pt x="22" y="1"/>
                    <a:pt x="23" y="0"/>
                  </a:cubicBezTo>
                  <a:cubicBezTo>
                    <a:pt x="47" y="30"/>
                    <a:pt x="50" y="67"/>
                    <a:pt x="51" y="103"/>
                  </a:cubicBezTo>
                  <a:close/>
                </a:path>
              </a:pathLst>
            </a:custGeom>
            <a:solidFill>
              <a:srgbClr val="0B64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4"/>
            <p:cNvSpPr/>
            <p:nvPr/>
          </p:nvSpPr>
          <p:spPr>
            <a:xfrm>
              <a:off x="734" y="1667"/>
              <a:ext cx="293" cy="40"/>
            </a:xfrm>
            <a:custGeom>
              <a:avLst/>
              <a:gdLst/>
              <a:ahLst/>
              <a:cxnLst/>
              <a:rect l="l" t="t" r="r" b="b"/>
              <a:pathLst>
                <a:path w="198" h="27" extrusionOk="0">
                  <a:moveTo>
                    <a:pt x="0" y="0"/>
                  </a:moveTo>
                  <a:cubicBezTo>
                    <a:pt x="67" y="13"/>
                    <a:pt x="132" y="14"/>
                    <a:pt x="198" y="1"/>
                  </a:cubicBezTo>
                  <a:cubicBezTo>
                    <a:pt x="190" y="17"/>
                    <a:pt x="177" y="22"/>
                    <a:pt x="128" y="24"/>
                  </a:cubicBezTo>
                  <a:cubicBezTo>
                    <a:pt x="39" y="27"/>
                    <a:pt x="12" y="23"/>
                    <a:pt x="0" y="0"/>
                  </a:cubicBezTo>
                  <a:close/>
                </a:path>
              </a:pathLst>
            </a:custGeom>
            <a:solidFill>
              <a:srgbClr val="B4BEC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4"/>
            <p:cNvSpPr/>
            <p:nvPr/>
          </p:nvSpPr>
          <p:spPr>
            <a:xfrm>
              <a:off x="737" y="1704"/>
              <a:ext cx="287" cy="43"/>
            </a:xfrm>
            <a:custGeom>
              <a:avLst/>
              <a:gdLst/>
              <a:ahLst/>
              <a:cxnLst/>
              <a:rect l="l" t="t" r="r" b="b"/>
              <a:pathLst>
                <a:path w="194" h="29" extrusionOk="0">
                  <a:moveTo>
                    <a:pt x="194" y="0"/>
                  </a:moveTo>
                  <a:cubicBezTo>
                    <a:pt x="175" y="28"/>
                    <a:pt x="24" y="29"/>
                    <a:pt x="0" y="1"/>
                  </a:cubicBezTo>
                  <a:cubicBezTo>
                    <a:pt x="33" y="10"/>
                    <a:pt x="65" y="9"/>
                    <a:pt x="97" y="8"/>
                  </a:cubicBezTo>
                  <a:cubicBezTo>
                    <a:pt x="129" y="8"/>
                    <a:pt x="161" y="8"/>
                    <a:pt x="194" y="0"/>
                  </a:cubicBezTo>
                  <a:close/>
                </a:path>
              </a:pathLst>
            </a:custGeom>
            <a:solidFill>
              <a:srgbClr val="B3BD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4"/>
            <p:cNvSpPr/>
            <p:nvPr/>
          </p:nvSpPr>
          <p:spPr>
            <a:xfrm>
              <a:off x="541" y="1107"/>
              <a:ext cx="80" cy="193"/>
            </a:xfrm>
            <a:custGeom>
              <a:avLst/>
              <a:gdLst/>
              <a:ahLst/>
              <a:cxnLst/>
              <a:rect l="l" t="t" r="r" b="b"/>
              <a:pathLst>
                <a:path w="54" h="130" extrusionOk="0">
                  <a:moveTo>
                    <a:pt x="25" y="130"/>
                  </a:moveTo>
                  <a:cubicBezTo>
                    <a:pt x="13" y="105"/>
                    <a:pt x="4" y="80"/>
                    <a:pt x="2" y="53"/>
                  </a:cubicBezTo>
                  <a:cubicBezTo>
                    <a:pt x="5" y="41"/>
                    <a:pt x="0" y="28"/>
                    <a:pt x="4" y="16"/>
                  </a:cubicBezTo>
                  <a:cubicBezTo>
                    <a:pt x="6" y="9"/>
                    <a:pt x="7" y="0"/>
                    <a:pt x="18" y="1"/>
                  </a:cubicBezTo>
                  <a:cubicBezTo>
                    <a:pt x="24" y="7"/>
                    <a:pt x="22" y="16"/>
                    <a:pt x="23" y="24"/>
                  </a:cubicBezTo>
                  <a:cubicBezTo>
                    <a:pt x="23" y="37"/>
                    <a:pt x="22" y="51"/>
                    <a:pt x="23" y="65"/>
                  </a:cubicBezTo>
                  <a:cubicBezTo>
                    <a:pt x="25" y="83"/>
                    <a:pt x="32" y="95"/>
                    <a:pt x="50" y="101"/>
                  </a:cubicBezTo>
                  <a:cubicBezTo>
                    <a:pt x="54" y="120"/>
                    <a:pt x="46" y="129"/>
                    <a:pt x="25" y="130"/>
                  </a:cubicBezTo>
                  <a:close/>
                </a:path>
              </a:pathLst>
            </a:custGeom>
            <a:solidFill>
              <a:srgbClr val="F4D7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4"/>
            <p:cNvSpPr/>
            <p:nvPr/>
          </p:nvSpPr>
          <p:spPr>
            <a:xfrm>
              <a:off x="737" y="1736"/>
              <a:ext cx="285" cy="40"/>
            </a:xfrm>
            <a:custGeom>
              <a:avLst/>
              <a:gdLst/>
              <a:ahLst/>
              <a:cxnLst/>
              <a:rect l="l" t="t" r="r" b="b"/>
              <a:pathLst>
                <a:path w="192" h="27" extrusionOk="0">
                  <a:moveTo>
                    <a:pt x="192" y="1"/>
                  </a:moveTo>
                  <a:cubicBezTo>
                    <a:pt x="170" y="27"/>
                    <a:pt x="23" y="27"/>
                    <a:pt x="0" y="0"/>
                  </a:cubicBezTo>
                  <a:cubicBezTo>
                    <a:pt x="33" y="10"/>
                    <a:pt x="64" y="9"/>
                    <a:pt x="96" y="9"/>
                  </a:cubicBezTo>
                  <a:cubicBezTo>
                    <a:pt x="128" y="8"/>
                    <a:pt x="159" y="6"/>
                    <a:pt x="192" y="1"/>
                  </a:cubicBezTo>
                  <a:close/>
                </a:path>
              </a:pathLst>
            </a:custGeom>
            <a:solidFill>
              <a:srgbClr val="B4BD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4"/>
            <p:cNvSpPr/>
            <p:nvPr/>
          </p:nvSpPr>
          <p:spPr>
            <a:xfrm>
              <a:off x="881" y="828"/>
              <a:ext cx="210" cy="55"/>
            </a:xfrm>
            <a:custGeom>
              <a:avLst/>
              <a:gdLst/>
              <a:ahLst/>
              <a:cxnLst/>
              <a:rect l="l" t="t" r="r" b="b"/>
              <a:pathLst>
                <a:path w="142" h="37" extrusionOk="0">
                  <a:moveTo>
                    <a:pt x="142" y="34"/>
                  </a:moveTo>
                  <a:cubicBezTo>
                    <a:pt x="112" y="29"/>
                    <a:pt x="80" y="34"/>
                    <a:pt x="51" y="27"/>
                  </a:cubicBezTo>
                  <a:cubicBezTo>
                    <a:pt x="31" y="22"/>
                    <a:pt x="17" y="37"/>
                    <a:pt x="0" y="30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3" y="12"/>
                    <a:pt x="13" y="11"/>
                    <a:pt x="22" y="9"/>
                  </a:cubicBezTo>
                  <a:cubicBezTo>
                    <a:pt x="37" y="0"/>
                    <a:pt x="50" y="13"/>
                    <a:pt x="64" y="14"/>
                  </a:cubicBezTo>
                  <a:cubicBezTo>
                    <a:pt x="84" y="15"/>
                    <a:pt x="105" y="9"/>
                    <a:pt x="124" y="16"/>
                  </a:cubicBezTo>
                  <a:cubicBezTo>
                    <a:pt x="130" y="22"/>
                    <a:pt x="142" y="23"/>
                    <a:pt x="142" y="34"/>
                  </a:cubicBezTo>
                  <a:close/>
                </a:path>
              </a:pathLst>
            </a:custGeom>
            <a:solidFill>
              <a:srgbClr val="EFF2E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4"/>
            <p:cNvSpPr/>
            <p:nvPr/>
          </p:nvSpPr>
          <p:spPr>
            <a:xfrm>
              <a:off x="532" y="1024"/>
              <a:ext cx="56" cy="162"/>
            </a:xfrm>
            <a:custGeom>
              <a:avLst/>
              <a:gdLst/>
              <a:ahLst/>
              <a:cxnLst/>
              <a:rect l="l" t="t" r="r" b="b"/>
              <a:pathLst>
                <a:path w="38" h="109" extrusionOk="0">
                  <a:moveTo>
                    <a:pt x="23" y="57"/>
                  </a:moveTo>
                  <a:cubicBezTo>
                    <a:pt x="10" y="67"/>
                    <a:pt x="17" y="82"/>
                    <a:pt x="12" y="94"/>
                  </a:cubicBezTo>
                  <a:cubicBezTo>
                    <a:pt x="10" y="99"/>
                    <a:pt x="12" y="105"/>
                    <a:pt x="8" y="109"/>
                  </a:cubicBezTo>
                  <a:cubicBezTo>
                    <a:pt x="0" y="74"/>
                    <a:pt x="6" y="40"/>
                    <a:pt x="15" y="6"/>
                  </a:cubicBezTo>
                  <a:cubicBezTo>
                    <a:pt x="16" y="1"/>
                    <a:pt x="18" y="0"/>
                    <a:pt x="22" y="1"/>
                  </a:cubicBezTo>
                  <a:cubicBezTo>
                    <a:pt x="36" y="2"/>
                    <a:pt x="36" y="12"/>
                    <a:pt x="36" y="22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8" y="29"/>
                    <a:pt x="37" y="34"/>
                    <a:pt x="35" y="38"/>
                  </a:cubicBezTo>
                  <a:cubicBezTo>
                    <a:pt x="32" y="45"/>
                    <a:pt x="32" y="54"/>
                    <a:pt x="23" y="57"/>
                  </a:cubicBezTo>
                  <a:close/>
                </a:path>
              </a:pathLst>
            </a:custGeom>
            <a:solidFill>
              <a:srgbClr val="EFEE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4"/>
            <p:cNvSpPr/>
            <p:nvPr/>
          </p:nvSpPr>
          <p:spPr>
            <a:xfrm>
              <a:off x="1079" y="889"/>
              <a:ext cx="106" cy="187"/>
            </a:xfrm>
            <a:custGeom>
              <a:avLst/>
              <a:gdLst/>
              <a:ahLst/>
              <a:cxnLst/>
              <a:rect l="l" t="t" r="r" b="b"/>
              <a:pathLst>
                <a:path w="71" h="126" extrusionOk="0">
                  <a:moveTo>
                    <a:pt x="69" y="68"/>
                  </a:moveTo>
                  <a:cubicBezTo>
                    <a:pt x="70" y="72"/>
                    <a:pt x="70" y="76"/>
                    <a:pt x="71" y="81"/>
                  </a:cubicBezTo>
                  <a:cubicBezTo>
                    <a:pt x="71" y="83"/>
                    <a:pt x="70" y="87"/>
                    <a:pt x="68" y="88"/>
                  </a:cubicBezTo>
                  <a:cubicBezTo>
                    <a:pt x="48" y="90"/>
                    <a:pt x="49" y="106"/>
                    <a:pt x="46" y="119"/>
                  </a:cubicBezTo>
                  <a:cubicBezTo>
                    <a:pt x="45" y="121"/>
                    <a:pt x="44" y="123"/>
                    <a:pt x="43" y="124"/>
                  </a:cubicBezTo>
                  <a:cubicBezTo>
                    <a:pt x="39" y="126"/>
                    <a:pt x="38" y="124"/>
                    <a:pt x="38" y="120"/>
                  </a:cubicBezTo>
                  <a:cubicBezTo>
                    <a:pt x="34" y="101"/>
                    <a:pt x="49" y="82"/>
                    <a:pt x="39" y="63"/>
                  </a:cubicBezTo>
                  <a:cubicBezTo>
                    <a:pt x="34" y="52"/>
                    <a:pt x="31" y="42"/>
                    <a:pt x="17" y="41"/>
                  </a:cubicBezTo>
                  <a:cubicBezTo>
                    <a:pt x="5" y="39"/>
                    <a:pt x="0" y="19"/>
                    <a:pt x="9" y="8"/>
                  </a:cubicBezTo>
                  <a:cubicBezTo>
                    <a:pt x="11" y="6"/>
                    <a:pt x="14" y="4"/>
                    <a:pt x="14" y="1"/>
                  </a:cubicBezTo>
                  <a:cubicBezTo>
                    <a:pt x="17" y="0"/>
                    <a:pt x="20" y="0"/>
                    <a:pt x="22" y="4"/>
                  </a:cubicBezTo>
                  <a:cubicBezTo>
                    <a:pt x="23" y="5"/>
                    <a:pt x="24" y="8"/>
                    <a:pt x="23" y="9"/>
                  </a:cubicBezTo>
                  <a:cubicBezTo>
                    <a:pt x="12" y="24"/>
                    <a:pt x="18" y="30"/>
                    <a:pt x="34" y="31"/>
                  </a:cubicBezTo>
                  <a:cubicBezTo>
                    <a:pt x="39" y="34"/>
                    <a:pt x="44" y="39"/>
                    <a:pt x="44" y="44"/>
                  </a:cubicBezTo>
                  <a:cubicBezTo>
                    <a:pt x="45" y="56"/>
                    <a:pt x="52" y="45"/>
                    <a:pt x="55" y="48"/>
                  </a:cubicBezTo>
                  <a:cubicBezTo>
                    <a:pt x="57" y="50"/>
                    <a:pt x="59" y="53"/>
                    <a:pt x="58" y="55"/>
                  </a:cubicBezTo>
                  <a:cubicBezTo>
                    <a:pt x="51" y="70"/>
                    <a:pt x="63" y="66"/>
                    <a:pt x="69" y="68"/>
                  </a:cubicBezTo>
                  <a:close/>
                </a:path>
              </a:pathLst>
            </a:custGeom>
            <a:solidFill>
              <a:srgbClr val="1D4E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4"/>
            <p:cNvSpPr/>
            <p:nvPr/>
          </p:nvSpPr>
          <p:spPr>
            <a:xfrm>
              <a:off x="1087" y="895"/>
              <a:ext cx="95" cy="104"/>
            </a:xfrm>
            <a:custGeom>
              <a:avLst/>
              <a:gdLst/>
              <a:ahLst/>
              <a:cxnLst/>
              <a:rect l="l" t="t" r="r" b="b"/>
              <a:pathLst>
                <a:path w="64" h="70" extrusionOk="0">
                  <a:moveTo>
                    <a:pt x="64" y="64"/>
                  </a:moveTo>
                  <a:cubicBezTo>
                    <a:pt x="58" y="66"/>
                    <a:pt x="51" y="70"/>
                    <a:pt x="44" y="67"/>
                  </a:cubicBezTo>
                  <a:cubicBezTo>
                    <a:pt x="52" y="60"/>
                    <a:pt x="51" y="52"/>
                    <a:pt x="48" y="44"/>
                  </a:cubicBezTo>
                  <a:cubicBezTo>
                    <a:pt x="40" y="41"/>
                    <a:pt x="35" y="34"/>
                    <a:pt x="29" y="28"/>
                  </a:cubicBezTo>
                  <a:cubicBezTo>
                    <a:pt x="22" y="28"/>
                    <a:pt x="15" y="37"/>
                    <a:pt x="8" y="27"/>
                  </a:cubicBezTo>
                  <a:cubicBezTo>
                    <a:pt x="0" y="14"/>
                    <a:pt x="12" y="8"/>
                    <a:pt x="17" y="0"/>
                  </a:cubicBezTo>
                  <a:cubicBezTo>
                    <a:pt x="43" y="12"/>
                    <a:pt x="55" y="36"/>
                    <a:pt x="64" y="61"/>
                  </a:cubicBezTo>
                  <a:cubicBezTo>
                    <a:pt x="64" y="62"/>
                    <a:pt x="64" y="63"/>
                    <a:pt x="64" y="64"/>
                  </a:cubicBezTo>
                  <a:close/>
                </a:path>
              </a:pathLst>
            </a:custGeom>
            <a:solidFill>
              <a:srgbClr val="2799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4"/>
            <p:cNvSpPr/>
            <p:nvPr/>
          </p:nvSpPr>
          <p:spPr>
            <a:xfrm>
              <a:off x="768" y="1595"/>
              <a:ext cx="261" cy="60"/>
            </a:xfrm>
            <a:custGeom>
              <a:avLst/>
              <a:gdLst/>
              <a:ahLst/>
              <a:cxnLst/>
              <a:rect l="l" t="t" r="r" b="b"/>
              <a:pathLst>
                <a:path w="176" h="40" extrusionOk="0">
                  <a:moveTo>
                    <a:pt x="162" y="40"/>
                  </a:moveTo>
                  <a:cubicBezTo>
                    <a:pt x="147" y="36"/>
                    <a:pt x="140" y="22"/>
                    <a:pt x="127" y="14"/>
                  </a:cubicBezTo>
                  <a:cubicBezTo>
                    <a:pt x="118" y="9"/>
                    <a:pt x="111" y="6"/>
                    <a:pt x="102" y="9"/>
                  </a:cubicBezTo>
                  <a:cubicBezTo>
                    <a:pt x="95" y="12"/>
                    <a:pt x="89" y="12"/>
                    <a:pt x="82" y="10"/>
                  </a:cubicBezTo>
                  <a:cubicBezTo>
                    <a:pt x="80" y="9"/>
                    <a:pt x="75" y="10"/>
                    <a:pt x="75" y="10"/>
                  </a:cubicBezTo>
                  <a:cubicBezTo>
                    <a:pt x="71" y="36"/>
                    <a:pt x="52" y="22"/>
                    <a:pt x="39" y="22"/>
                  </a:cubicBezTo>
                  <a:cubicBezTo>
                    <a:pt x="25" y="23"/>
                    <a:pt x="12" y="22"/>
                    <a:pt x="0" y="32"/>
                  </a:cubicBezTo>
                  <a:cubicBezTo>
                    <a:pt x="0" y="30"/>
                    <a:pt x="0" y="28"/>
                    <a:pt x="0" y="26"/>
                  </a:cubicBezTo>
                  <a:cubicBezTo>
                    <a:pt x="14" y="13"/>
                    <a:pt x="30" y="14"/>
                    <a:pt x="46" y="17"/>
                  </a:cubicBezTo>
                  <a:cubicBezTo>
                    <a:pt x="56" y="19"/>
                    <a:pt x="64" y="23"/>
                    <a:pt x="68" y="9"/>
                  </a:cubicBezTo>
                  <a:cubicBezTo>
                    <a:pt x="69" y="2"/>
                    <a:pt x="76" y="4"/>
                    <a:pt x="81" y="3"/>
                  </a:cubicBezTo>
                  <a:cubicBezTo>
                    <a:pt x="93" y="2"/>
                    <a:pt x="104" y="1"/>
                    <a:pt x="116" y="0"/>
                  </a:cubicBezTo>
                  <a:cubicBezTo>
                    <a:pt x="139" y="1"/>
                    <a:pt x="151" y="19"/>
                    <a:pt x="167" y="32"/>
                  </a:cubicBezTo>
                  <a:cubicBezTo>
                    <a:pt x="170" y="32"/>
                    <a:pt x="174" y="32"/>
                    <a:pt x="176" y="36"/>
                  </a:cubicBezTo>
                  <a:cubicBezTo>
                    <a:pt x="172" y="37"/>
                    <a:pt x="167" y="38"/>
                    <a:pt x="162" y="40"/>
                  </a:cubicBezTo>
                  <a:close/>
                </a:path>
              </a:pathLst>
            </a:custGeom>
            <a:solidFill>
              <a:srgbClr val="2430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4"/>
            <p:cNvSpPr/>
            <p:nvPr/>
          </p:nvSpPr>
          <p:spPr>
            <a:xfrm>
              <a:off x="913" y="831"/>
              <a:ext cx="152" cy="48"/>
            </a:xfrm>
            <a:custGeom>
              <a:avLst/>
              <a:gdLst/>
              <a:ahLst/>
              <a:cxnLst/>
              <a:rect l="l" t="t" r="r" b="b"/>
              <a:pathLst>
                <a:path w="102" h="32" extrusionOk="0">
                  <a:moveTo>
                    <a:pt x="102" y="14"/>
                  </a:moveTo>
                  <a:cubicBezTo>
                    <a:pt x="91" y="19"/>
                    <a:pt x="74" y="5"/>
                    <a:pt x="66" y="23"/>
                  </a:cubicBezTo>
                  <a:cubicBezTo>
                    <a:pt x="56" y="5"/>
                    <a:pt x="33" y="32"/>
                    <a:pt x="23" y="9"/>
                  </a:cubicBezTo>
                  <a:cubicBezTo>
                    <a:pt x="20" y="1"/>
                    <a:pt x="9" y="8"/>
                    <a:pt x="2" y="11"/>
                  </a:cubicBezTo>
                  <a:cubicBezTo>
                    <a:pt x="0" y="8"/>
                    <a:pt x="0" y="6"/>
                    <a:pt x="1" y="4"/>
                  </a:cubicBezTo>
                  <a:cubicBezTo>
                    <a:pt x="29" y="0"/>
                    <a:pt x="55" y="9"/>
                    <a:pt x="82" y="7"/>
                  </a:cubicBezTo>
                  <a:cubicBezTo>
                    <a:pt x="91" y="4"/>
                    <a:pt x="97" y="9"/>
                    <a:pt x="102" y="14"/>
                  </a:cubicBezTo>
                  <a:close/>
                </a:path>
              </a:pathLst>
            </a:custGeom>
            <a:solidFill>
              <a:srgbClr val="5065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4"/>
            <p:cNvSpPr/>
            <p:nvPr/>
          </p:nvSpPr>
          <p:spPr>
            <a:xfrm>
              <a:off x="677" y="1561"/>
              <a:ext cx="80" cy="97"/>
            </a:xfrm>
            <a:custGeom>
              <a:avLst/>
              <a:gdLst/>
              <a:ahLst/>
              <a:cxnLst/>
              <a:rect l="l" t="t" r="r" b="b"/>
              <a:pathLst>
                <a:path w="54" h="65" extrusionOk="0">
                  <a:moveTo>
                    <a:pt x="8" y="0"/>
                  </a:moveTo>
                  <a:cubicBezTo>
                    <a:pt x="8" y="31"/>
                    <a:pt x="27" y="48"/>
                    <a:pt x="54" y="57"/>
                  </a:cubicBezTo>
                  <a:cubicBezTo>
                    <a:pt x="35" y="65"/>
                    <a:pt x="11" y="51"/>
                    <a:pt x="5" y="28"/>
                  </a:cubicBezTo>
                  <a:cubicBezTo>
                    <a:pt x="4" y="22"/>
                    <a:pt x="5" y="15"/>
                    <a:pt x="5" y="8"/>
                  </a:cubicBezTo>
                  <a:cubicBezTo>
                    <a:pt x="4" y="5"/>
                    <a:pt x="0" y="0"/>
                    <a:pt x="8" y="0"/>
                  </a:cubicBezTo>
                  <a:close/>
                </a:path>
              </a:pathLst>
            </a:custGeom>
            <a:solidFill>
              <a:srgbClr val="E0EA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4"/>
            <p:cNvSpPr/>
            <p:nvPr/>
          </p:nvSpPr>
          <p:spPr>
            <a:xfrm>
              <a:off x="565" y="984"/>
              <a:ext cx="46" cy="73"/>
            </a:xfrm>
            <a:custGeom>
              <a:avLst/>
              <a:gdLst/>
              <a:ahLst/>
              <a:cxnLst/>
              <a:rect l="l" t="t" r="r" b="b"/>
              <a:pathLst>
                <a:path w="31" h="49" extrusionOk="0">
                  <a:moveTo>
                    <a:pt x="14" y="49"/>
                  </a:moveTo>
                  <a:cubicBezTo>
                    <a:pt x="9" y="42"/>
                    <a:pt x="5" y="35"/>
                    <a:pt x="0" y="28"/>
                  </a:cubicBezTo>
                  <a:cubicBezTo>
                    <a:pt x="1" y="18"/>
                    <a:pt x="1" y="8"/>
                    <a:pt x="9" y="0"/>
                  </a:cubicBezTo>
                  <a:cubicBezTo>
                    <a:pt x="24" y="2"/>
                    <a:pt x="15" y="19"/>
                    <a:pt x="24" y="25"/>
                  </a:cubicBezTo>
                  <a:cubicBezTo>
                    <a:pt x="31" y="32"/>
                    <a:pt x="27" y="39"/>
                    <a:pt x="21" y="45"/>
                  </a:cubicBezTo>
                  <a:cubicBezTo>
                    <a:pt x="19" y="46"/>
                    <a:pt x="16" y="48"/>
                    <a:pt x="14" y="49"/>
                  </a:cubicBezTo>
                  <a:close/>
                </a:path>
              </a:pathLst>
            </a:custGeom>
            <a:solidFill>
              <a:srgbClr val="E8E8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4"/>
            <p:cNvSpPr/>
            <p:nvPr/>
          </p:nvSpPr>
          <p:spPr>
            <a:xfrm>
              <a:off x="575" y="959"/>
              <a:ext cx="68" cy="61"/>
            </a:xfrm>
            <a:custGeom>
              <a:avLst/>
              <a:gdLst/>
              <a:ahLst/>
              <a:cxnLst/>
              <a:rect l="l" t="t" r="r" b="b"/>
              <a:pathLst>
                <a:path w="46" h="41" extrusionOk="0">
                  <a:moveTo>
                    <a:pt x="14" y="41"/>
                  </a:moveTo>
                  <a:cubicBezTo>
                    <a:pt x="0" y="38"/>
                    <a:pt x="12" y="22"/>
                    <a:pt x="2" y="17"/>
                  </a:cubicBezTo>
                  <a:cubicBezTo>
                    <a:pt x="4" y="13"/>
                    <a:pt x="6" y="9"/>
                    <a:pt x="8" y="5"/>
                  </a:cubicBezTo>
                  <a:cubicBezTo>
                    <a:pt x="12" y="9"/>
                    <a:pt x="17" y="12"/>
                    <a:pt x="21" y="16"/>
                  </a:cubicBezTo>
                  <a:cubicBezTo>
                    <a:pt x="25" y="11"/>
                    <a:pt x="30" y="6"/>
                    <a:pt x="34" y="0"/>
                  </a:cubicBezTo>
                  <a:cubicBezTo>
                    <a:pt x="46" y="8"/>
                    <a:pt x="34" y="17"/>
                    <a:pt x="35" y="26"/>
                  </a:cubicBezTo>
                  <a:cubicBezTo>
                    <a:pt x="26" y="24"/>
                    <a:pt x="15" y="22"/>
                    <a:pt x="18" y="38"/>
                  </a:cubicBezTo>
                  <a:cubicBezTo>
                    <a:pt x="17" y="40"/>
                    <a:pt x="16" y="41"/>
                    <a:pt x="14" y="41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4"/>
            <p:cNvSpPr/>
            <p:nvPr/>
          </p:nvSpPr>
          <p:spPr>
            <a:xfrm>
              <a:off x="660" y="1447"/>
              <a:ext cx="29" cy="126"/>
            </a:xfrm>
            <a:custGeom>
              <a:avLst/>
              <a:gdLst/>
              <a:ahLst/>
              <a:cxnLst/>
              <a:rect l="l" t="t" r="r" b="b"/>
              <a:pathLst>
                <a:path w="20" h="85" extrusionOk="0">
                  <a:moveTo>
                    <a:pt x="20" y="77"/>
                  </a:moveTo>
                  <a:cubicBezTo>
                    <a:pt x="19" y="80"/>
                    <a:pt x="18" y="82"/>
                    <a:pt x="17" y="85"/>
                  </a:cubicBezTo>
                  <a:cubicBezTo>
                    <a:pt x="11" y="57"/>
                    <a:pt x="12" y="27"/>
                    <a:pt x="0" y="0"/>
                  </a:cubicBezTo>
                  <a:cubicBezTo>
                    <a:pt x="10" y="3"/>
                    <a:pt x="10" y="13"/>
                    <a:pt x="12" y="20"/>
                  </a:cubicBezTo>
                  <a:cubicBezTo>
                    <a:pt x="17" y="39"/>
                    <a:pt x="20" y="58"/>
                    <a:pt x="20" y="77"/>
                  </a:cubicBezTo>
                  <a:close/>
                </a:path>
              </a:pathLst>
            </a:custGeom>
            <a:solidFill>
              <a:srgbClr val="AEC9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4"/>
            <p:cNvSpPr/>
            <p:nvPr/>
          </p:nvSpPr>
          <p:spPr>
            <a:xfrm>
              <a:off x="933" y="1763"/>
              <a:ext cx="90" cy="64"/>
            </a:xfrm>
            <a:custGeom>
              <a:avLst/>
              <a:gdLst/>
              <a:ahLst/>
              <a:cxnLst/>
              <a:rect l="l" t="t" r="r" b="b"/>
              <a:pathLst>
                <a:path w="61" h="43" extrusionOk="0">
                  <a:moveTo>
                    <a:pt x="2" y="43"/>
                  </a:moveTo>
                  <a:cubicBezTo>
                    <a:pt x="0" y="35"/>
                    <a:pt x="8" y="38"/>
                    <a:pt x="10" y="37"/>
                  </a:cubicBezTo>
                  <a:cubicBezTo>
                    <a:pt x="28" y="32"/>
                    <a:pt x="40" y="20"/>
                    <a:pt x="49" y="4"/>
                  </a:cubicBezTo>
                  <a:cubicBezTo>
                    <a:pt x="61" y="0"/>
                    <a:pt x="60" y="5"/>
                    <a:pt x="55" y="13"/>
                  </a:cubicBezTo>
                  <a:cubicBezTo>
                    <a:pt x="42" y="31"/>
                    <a:pt x="24" y="40"/>
                    <a:pt x="2" y="43"/>
                  </a:cubicBezTo>
                  <a:close/>
                </a:path>
              </a:pathLst>
            </a:custGeom>
            <a:solidFill>
              <a:srgbClr val="E6E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4"/>
            <p:cNvSpPr/>
            <p:nvPr/>
          </p:nvSpPr>
          <p:spPr>
            <a:xfrm>
              <a:off x="731" y="1763"/>
              <a:ext cx="53" cy="53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21" y="8"/>
                  </a:moveTo>
                  <a:cubicBezTo>
                    <a:pt x="18" y="22"/>
                    <a:pt x="35" y="24"/>
                    <a:pt x="36" y="36"/>
                  </a:cubicBezTo>
                  <a:cubicBezTo>
                    <a:pt x="20" y="30"/>
                    <a:pt x="7" y="20"/>
                    <a:pt x="0" y="0"/>
                  </a:cubicBezTo>
                  <a:cubicBezTo>
                    <a:pt x="8" y="3"/>
                    <a:pt x="15" y="5"/>
                    <a:pt x="21" y="8"/>
                  </a:cubicBezTo>
                  <a:close/>
                </a:path>
              </a:pathLst>
            </a:custGeom>
            <a:solidFill>
              <a:srgbClr val="E9EB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4"/>
            <p:cNvSpPr/>
            <p:nvPr/>
          </p:nvSpPr>
          <p:spPr>
            <a:xfrm>
              <a:off x="720" y="826"/>
              <a:ext cx="73" cy="29"/>
            </a:xfrm>
            <a:custGeom>
              <a:avLst/>
              <a:gdLst/>
              <a:ahLst/>
              <a:cxnLst/>
              <a:rect l="l" t="t" r="r" b="b"/>
              <a:pathLst>
                <a:path w="49" h="20" extrusionOk="0">
                  <a:moveTo>
                    <a:pt x="19" y="3"/>
                  </a:moveTo>
                  <a:cubicBezTo>
                    <a:pt x="24" y="3"/>
                    <a:pt x="28" y="3"/>
                    <a:pt x="33" y="3"/>
                  </a:cubicBezTo>
                  <a:cubicBezTo>
                    <a:pt x="38" y="3"/>
                    <a:pt x="45" y="0"/>
                    <a:pt x="47" y="7"/>
                  </a:cubicBezTo>
                  <a:cubicBezTo>
                    <a:pt x="49" y="15"/>
                    <a:pt x="43" y="19"/>
                    <a:pt x="36" y="20"/>
                  </a:cubicBezTo>
                  <a:cubicBezTo>
                    <a:pt x="39" y="13"/>
                    <a:pt x="43" y="5"/>
                    <a:pt x="28" y="8"/>
                  </a:cubicBezTo>
                  <a:cubicBezTo>
                    <a:pt x="19" y="10"/>
                    <a:pt x="9" y="12"/>
                    <a:pt x="0" y="15"/>
                  </a:cubicBezTo>
                  <a:cubicBezTo>
                    <a:pt x="4" y="8"/>
                    <a:pt x="9" y="1"/>
                    <a:pt x="19" y="3"/>
                  </a:cubicBezTo>
                  <a:close/>
                </a:path>
              </a:pathLst>
            </a:custGeom>
            <a:solidFill>
              <a:srgbClr val="716F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4"/>
            <p:cNvSpPr/>
            <p:nvPr/>
          </p:nvSpPr>
          <p:spPr>
            <a:xfrm>
              <a:off x="578" y="1253"/>
              <a:ext cx="52" cy="64"/>
            </a:xfrm>
            <a:custGeom>
              <a:avLst/>
              <a:gdLst/>
              <a:ahLst/>
              <a:cxnLst/>
              <a:rect l="l" t="t" r="r" b="b"/>
              <a:pathLst>
                <a:path w="35" h="43" extrusionOk="0">
                  <a:moveTo>
                    <a:pt x="0" y="32"/>
                  </a:moveTo>
                  <a:cubicBezTo>
                    <a:pt x="14" y="28"/>
                    <a:pt x="29" y="24"/>
                    <a:pt x="24" y="3"/>
                  </a:cubicBezTo>
                  <a:cubicBezTo>
                    <a:pt x="22" y="2"/>
                    <a:pt x="22" y="1"/>
                    <a:pt x="23" y="1"/>
                  </a:cubicBezTo>
                  <a:cubicBezTo>
                    <a:pt x="23" y="0"/>
                    <a:pt x="24" y="0"/>
                    <a:pt x="24" y="0"/>
                  </a:cubicBezTo>
                  <a:cubicBezTo>
                    <a:pt x="35" y="10"/>
                    <a:pt x="33" y="22"/>
                    <a:pt x="19" y="32"/>
                  </a:cubicBezTo>
                  <a:cubicBezTo>
                    <a:pt x="14" y="35"/>
                    <a:pt x="4" y="33"/>
                    <a:pt x="4" y="43"/>
                  </a:cubicBezTo>
                  <a:cubicBezTo>
                    <a:pt x="0" y="40"/>
                    <a:pt x="0" y="36"/>
                    <a:pt x="0" y="32"/>
                  </a:cubicBezTo>
                  <a:close/>
                </a:path>
              </a:pathLst>
            </a:custGeom>
            <a:solidFill>
              <a:srgbClr val="3D55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4"/>
            <p:cNvSpPr/>
            <p:nvPr/>
          </p:nvSpPr>
          <p:spPr>
            <a:xfrm>
              <a:off x="1735" y="2043"/>
              <a:ext cx="356" cy="152"/>
            </a:xfrm>
            <a:custGeom>
              <a:avLst/>
              <a:gdLst/>
              <a:ahLst/>
              <a:cxnLst/>
              <a:rect l="l" t="t" r="r" b="b"/>
              <a:pathLst>
                <a:path w="240" h="102" extrusionOk="0">
                  <a:moveTo>
                    <a:pt x="223" y="3"/>
                  </a:moveTo>
                  <a:cubicBezTo>
                    <a:pt x="233" y="6"/>
                    <a:pt x="240" y="11"/>
                    <a:pt x="239" y="22"/>
                  </a:cubicBezTo>
                  <a:cubicBezTo>
                    <a:pt x="213" y="20"/>
                    <a:pt x="187" y="16"/>
                    <a:pt x="162" y="15"/>
                  </a:cubicBezTo>
                  <a:cubicBezTo>
                    <a:pt x="147" y="14"/>
                    <a:pt x="131" y="17"/>
                    <a:pt x="114" y="19"/>
                  </a:cubicBezTo>
                  <a:cubicBezTo>
                    <a:pt x="124" y="39"/>
                    <a:pt x="115" y="51"/>
                    <a:pt x="98" y="60"/>
                  </a:cubicBezTo>
                  <a:cubicBezTo>
                    <a:pt x="76" y="72"/>
                    <a:pt x="58" y="71"/>
                    <a:pt x="41" y="56"/>
                  </a:cubicBezTo>
                  <a:cubicBezTo>
                    <a:pt x="30" y="47"/>
                    <a:pt x="29" y="60"/>
                    <a:pt x="24" y="65"/>
                  </a:cubicBezTo>
                  <a:cubicBezTo>
                    <a:pt x="10" y="74"/>
                    <a:pt x="11" y="89"/>
                    <a:pt x="5" y="102"/>
                  </a:cubicBezTo>
                  <a:cubicBezTo>
                    <a:pt x="0" y="71"/>
                    <a:pt x="18" y="51"/>
                    <a:pt x="41" y="34"/>
                  </a:cubicBezTo>
                  <a:cubicBezTo>
                    <a:pt x="69" y="12"/>
                    <a:pt x="103" y="5"/>
                    <a:pt x="138" y="2"/>
                  </a:cubicBezTo>
                  <a:cubicBezTo>
                    <a:pt x="166" y="0"/>
                    <a:pt x="195" y="2"/>
                    <a:pt x="223" y="3"/>
                  </a:cubicBezTo>
                  <a:close/>
                </a:path>
              </a:pathLst>
            </a:custGeom>
            <a:solidFill>
              <a:srgbClr val="FDFBF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4"/>
            <p:cNvSpPr/>
            <p:nvPr/>
          </p:nvSpPr>
          <p:spPr>
            <a:xfrm>
              <a:off x="2214" y="2097"/>
              <a:ext cx="135" cy="104"/>
            </a:xfrm>
            <a:custGeom>
              <a:avLst/>
              <a:gdLst/>
              <a:ahLst/>
              <a:cxnLst/>
              <a:rect l="l" t="t" r="r" b="b"/>
              <a:pathLst>
                <a:path w="91" h="70" extrusionOk="0">
                  <a:moveTo>
                    <a:pt x="0" y="10"/>
                  </a:moveTo>
                  <a:cubicBezTo>
                    <a:pt x="5" y="0"/>
                    <a:pt x="11" y="3"/>
                    <a:pt x="19" y="8"/>
                  </a:cubicBezTo>
                  <a:cubicBezTo>
                    <a:pt x="45" y="22"/>
                    <a:pt x="67" y="43"/>
                    <a:pt x="91" y="62"/>
                  </a:cubicBezTo>
                  <a:cubicBezTo>
                    <a:pt x="88" y="70"/>
                    <a:pt x="83" y="65"/>
                    <a:pt x="80" y="62"/>
                  </a:cubicBezTo>
                  <a:cubicBezTo>
                    <a:pt x="57" y="39"/>
                    <a:pt x="27" y="26"/>
                    <a:pt x="0" y="10"/>
                  </a:cubicBezTo>
                  <a:close/>
                </a:path>
              </a:pathLst>
            </a:custGeom>
            <a:solidFill>
              <a:srgbClr val="F9EC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4"/>
            <p:cNvSpPr/>
            <p:nvPr/>
          </p:nvSpPr>
          <p:spPr>
            <a:xfrm>
              <a:off x="1656" y="2217"/>
              <a:ext cx="687" cy="438"/>
            </a:xfrm>
            <a:custGeom>
              <a:avLst/>
              <a:gdLst/>
              <a:ahLst/>
              <a:cxnLst/>
              <a:rect l="l" t="t" r="r" b="b"/>
              <a:pathLst>
                <a:path w="463" h="295" extrusionOk="0">
                  <a:moveTo>
                    <a:pt x="154" y="265"/>
                  </a:moveTo>
                  <a:cubicBezTo>
                    <a:pt x="146" y="290"/>
                    <a:pt x="136" y="295"/>
                    <a:pt x="109" y="291"/>
                  </a:cubicBezTo>
                  <a:cubicBezTo>
                    <a:pt x="85" y="286"/>
                    <a:pt x="61" y="282"/>
                    <a:pt x="38" y="272"/>
                  </a:cubicBezTo>
                  <a:cubicBezTo>
                    <a:pt x="26" y="267"/>
                    <a:pt x="16" y="260"/>
                    <a:pt x="13" y="247"/>
                  </a:cubicBezTo>
                  <a:cubicBezTo>
                    <a:pt x="6" y="224"/>
                    <a:pt x="0" y="201"/>
                    <a:pt x="2" y="176"/>
                  </a:cubicBezTo>
                  <a:cubicBezTo>
                    <a:pt x="5" y="156"/>
                    <a:pt x="3" y="133"/>
                    <a:pt x="15" y="115"/>
                  </a:cubicBezTo>
                  <a:cubicBezTo>
                    <a:pt x="25" y="113"/>
                    <a:pt x="29" y="119"/>
                    <a:pt x="29" y="127"/>
                  </a:cubicBezTo>
                  <a:cubicBezTo>
                    <a:pt x="30" y="142"/>
                    <a:pt x="33" y="158"/>
                    <a:pt x="25" y="172"/>
                  </a:cubicBezTo>
                  <a:cubicBezTo>
                    <a:pt x="22" y="177"/>
                    <a:pt x="22" y="181"/>
                    <a:pt x="26" y="185"/>
                  </a:cubicBezTo>
                  <a:cubicBezTo>
                    <a:pt x="28" y="187"/>
                    <a:pt x="29" y="189"/>
                    <a:pt x="31" y="191"/>
                  </a:cubicBezTo>
                  <a:cubicBezTo>
                    <a:pt x="39" y="202"/>
                    <a:pt x="40" y="219"/>
                    <a:pt x="58" y="220"/>
                  </a:cubicBezTo>
                  <a:cubicBezTo>
                    <a:pt x="70" y="225"/>
                    <a:pt x="81" y="229"/>
                    <a:pt x="94" y="225"/>
                  </a:cubicBezTo>
                  <a:cubicBezTo>
                    <a:pt x="80" y="226"/>
                    <a:pt x="66" y="227"/>
                    <a:pt x="56" y="216"/>
                  </a:cubicBezTo>
                  <a:cubicBezTo>
                    <a:pt x="53" y="213"/>
                    <a:pt x="51" y="210"/>
                    <a:pt x="51" y="206"/>
                  </a:cubicBezTo>
                  <a:cubicBezTo>
                    <a:pt x="55" y="197"/>
                    <a:pt x="39" y="198"/>
                    <a:pt x="42" y="188"/>
                  </a:cubicBezTo>
                  <a:cubicBezTo>
                    <a:pt x="43" y="183"/>
                    <a:pt x="44" y="178"/>
                    <a:pt x="42" y="172"/>
                  </a:cubicBezTo>
                  <a:cubicBezTo>
                    <a:pt x="41" y="159"/>
                    <a:pt x="25" y="147"/>
                    <a:pt x="38" y="132"/>
                  </a:cubicBezTo>
                  <a:cubicBezTo>
                    <a:pt x="50" y="138"/>
                    <a:pt x="55" y="133"/>
                    <a:pt x="58" y="121"/>
                  </a:cubicBezTo>
                  <a:cubicBezTo>
                    <a:pt x="59" y="113"/>
                    <a:pt x="57" y="107"/>
                    <a:pt x="55" y="100"/>
                  </a:cubicBezTo>
                  <a:cubicBezTo>
                    <a:pt x="54" y="98"/>
                    <a:pt x="54" y="97"/>
                    <a:pt x="53" y="95"/>
                  </a:cubicBezTo>
                  <a:cubicBezTo>
                    <a:pt x="51" y="81"/>
                    <a:pt x="52" y="69"/>
                    <a:pt x="70" y="65"/>
                  </a:cubicBezTo>
                  <a:cubicBezTo>
                    <a:pt x="78" y="63"/>
                    <a:pt x="82" y="54"/>
                    <a:pt x="89" y="48"/>
                  </a:cubicBezTo>
                  <a:cubicBezTo>
                    <a:pt x="90" y="47"/>
                    <a:pt x="92" y="46"/>
                    <a:pt x="93" y="45"/>
                  </a:cubicBezTo>
                  <a:cubicBezTo>
                    <a:pt x="97" y="39"/>
                    <a:pt x="111" y="44"/>
                    <a:pt x="111" y="32"/>
                  </a:cubicBezTo>
                  <a:cubicBezTo>
                    <a:pt x="112" y="24"/>
                    <a:pt x="114" y="18"/>
                    <a:pt x="120" y="13"/>
                  </a:cubicBezTo>
                  <a:cubicBezTo>
                    <a:pt x="120" y="1"/>
                    <a:pt x="126" y="0"/>
                    <a:pt x="136" y="0"/>
                  </a:cubicBezTo>
                  <a:cubicBezTo>
                    <a:pt x="188" y="1"/>
                    <a:pt x="234" y="19"/>
                    <a:pt x="277" y="45"/>
                  </a:cubicBezTo>
                  <a:cubicBezTo>
                    <a:pt x="292" y="53"/>
                    <a:pt x="307" y="62"/>
                    <a:pt x="322" y="71"/>
                  </a:cubicBezTo>
                  <a:cubicBezTo>
                    <a:pt x="363" y="96"/>
                    <a:pt x="407" y="111"/>
                    <a:pt x="456" y="109"/>
                  </a:cubicBezTo>
                  <a:cubicBezTo>
                    <a:pt x="463" y="117"/>
                    <a:pt x="460" y="124"/>
                    <a:pt x="457" y="131"/>
                  </a:cubicBezTo>
                  <a:cubicBezTo>
                    <a:pt x="436" y="187"/>
                    <a:pt x="401" y="232"/>
                    <a:pt x="354" y="268"/>
                  </a:cubicBezTo>
                  <a:cubicBezTo>
                    <a:pt x="346" y="274"/>
                    <a:pt x="337" y="279"/>
                    <a:pt x="326" y="280"/>
                  </a:cubicBezTo>
                  <a:cubicBezTo>
                    <a:pt x="324" y="280"/>
                    <a:pt x="322" y="279"/>
                    <a:pt x="320" y="278"/>
                  </a:cubicBezTo>
                  <a:cubicBezTo>
                    <a:pt x="302" y="259"/>
                    <a:pt x="282" y="242"/>
                    <a:pt x="265" y="221"/>
                  </a:cubicBezTo>
                  <a:cubicBezTo>
                    <a:pt x="262" y="217"/>
                    <a:pt x="259" y="216"/>
                    <a:pt x="258" y="223"/>
                  </a:cubicBezTo>
                  <a:cubicBezTo>
                    <a:pt x="257" y="228"/>
                    <a:pt x="259" y="233"/>
                    <a:pt x="260" y="238"/>
                  </a:cubicBezTo>
                  <a:cubicBezTo>
                    <a:pt x="260" y="245"/>
                    <a:pt x="259" y="251"/>
                    <a:pt x="251" y="251"/>
                  </a:cubicBezTo>
                  <a:cubicBezTo>
                    <a:pt x="241" y="250"/>
                    <a:pt x="230" y="249"/>
                    <a:pt x="224" y="238"/>
                  </a:cubicBezTo>
                  <a:cubicBezTo>
                    <a:pt x="215" y="225"/>
                    <a:pt x="208" y="224"/>
                    <a:pt x="197" y="234"/>
                  </a:cubicBezTo>
                  <a:cubicBezTo>
                    <a:pt x="189" y="241"/>
                    <a:pt x="183" y="248"/>
                    <a:pt x="172" y="248"/>
                  </a:cubicBezTo>
                  <a:cubicBezTo>
                    <a:pt x="163" y="248"/>
                    <a:pt x="162" y="262"/>
                    <a:pt x="154" y="265"/>
                  </a:cubicBezTo>
                  <a:close/>
                </a:path>
              </a:pathLst>
            </a:custGeom>
            <a:solidFill>
              <a:srgbClr val="169F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4"/>
            <p:cNvSpPr/>
            <p:nvPr/>
          </p:nvSpPr>
          <p:spPr>
            <a:xfrm>
              <a:off x="2136" y="2373"/>
              <a:ext cx="238" cy="292"/>
            </a:xfrm>
            <a:custGeom>
              <a:avLst/>
              <a:gdLst/>
              <a:ahLst/>
              <a:cxnLst/>
              <a:rect l="l" t="t" r="r" b="b"/>
              <a:pathLst>
                <a:path w="161" h="197" extrusionOk="0">
                  <a:moveTo>
                    <a:pt x="1" y="171"/>
                  </a:moveTo>
                  <a:cubicBezTo>
                    <a:pt x="31" y="165"/>
                    <a:pt x="50" y="143"/>
                    <a:pt x="69" y="122"/>
                  </a:cubicBezTo>
                  <a:cubicBezTo>
                    <a:pt x="95" y="93"/>
                    <a:pt x="117" y="61"/>
                    <a:pt x="130" y="24"/>
                  </a:cubicBezTo>
                  <a:cubicBezTo>
                    <a:pt x="132" y="17"/>
                    <a:pt x="134" y="11"/>
                    <a:pt x="133" y="4"/>
                  </a:cubicBezTo>
                  <a:cubicBezTo>
                    <a:pt x="145" y="0"/>
                    <a:pt x="150" y="6"/>
                    <a:pt x="152" y="17"/>
                  </a:cubicBezTo>
                  <a:cubicBezTo>
                    <a:pt x="161" y="58"/>
                    <a:pt x="159" y="99"/>
                    <a:pt x="147" y="139"/>
                  </a:cubicBezTo>
                  <a:cubicBezTo>
                    <a:pt x="141" y="161"/>
                    <a:pt x="124" y="169"/>
                    <a:pt x="106" y="175"/>
                  </a:cubicBezTo>
                  <a:cubicBezTo>
                    <a:pt x="82" y="184"/>
                    <a:pt x="56" y="184"/>
                    <a:pt x="32" y="191"/>
                  </a:cubicBezTo>
                  <a:cubicBezTo>
                    <a:pt x="14" y="197"/>
                    <a:pt x="16" y="176"/>
                    <a:pt x="4" y="175"/>
                  </a:cubicBezTo>
                  <a:cubicBezTo>
                    <a:pt x="3" y="177"/>
                    <a:pt x="2" y="177"/>
                    <a:pt x="0" y="175"/>
                  </a:cubicBezTo>
                  <a:cubicBezTo>
                    <a:pt x="0" y="174"/>
                    <a:pt x="0" y="172"/>
                    <a:pt x="1" y="171"/>
                  </a:cubicBezTo>
                  <a:close/>
                </a:path>
              </a:pathLst>
            </a:custGeom>
            <a:solidFill>
              <a:srgbClr val="0363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4"/>
            <p:cNvSpPr/>
            <p:nvPr/>
          </p:nvSpPr>
          <p:spPr>
            <a:xfrm>
              <a:off x="2073" y="2618"/>
              <a:ext cx="278" cy="185"/>
            </a:xfrm>
            <a:custGeom>
              <a:avLst/>
              <a:gdLst/>
              <a:ahLst/>
              <a:cxnLst/>
              <a:rect l="l" t="t" r="r" b="b"/>
              <a:pathLst>
                <a:path w="187" h="125" extrusionOk="0">
                  <a:moveTo>
                    <a:pt x="0" y="102"/>
                  </a:moveTo>
                  <a:cubicBezTo>
                    <a:pt x="1" y="88"/>
                    <a:pt x="1" y="74"/>
                    <a:pt x="1" y="59"/>
                  </a:cubicBezTo>
                  <a:cubicBezTo>
                    <a:pt x="16" y="49"/>
                    <a:pt x="32" y="49"/>
                    <a:pt x="49" y="52"/>
                  </a:cubicBezTo>
                  <a:cubicBezTo>
                    <a:pt x="99" y="46"/>
                    <a:pt x="144" y="28"/>
                    <a:pt x="187" y="0"/>
                  </a:cubicBezTo>
                  <a:cubicBezTo>
                    <a:pt x="186" y="22"/>
                    <a:pt x="170" y="33"/>
                    <a:pt x="156" y="45"/>
                  </a:cubicBezTo>
                  <a:cubicBezTo>
                    <a:pt x="177" y="47"/>
                    <a:pt x="159" y="57"/>
                    <a:pt x="160" y="63"/>
                  </a:cubicBezTo>
                  <a:cubicBezTo>
                    <a:pt x="142" y="69"/>
                    <a:pt x="125" y="74"/>
                    <a:pt x="105" y="81"/>
                  </a:cubicBezTo>
                  <a:cubicBezTo>
                    <a:pt x="120" y="86"/>
                    <a:pt x="130" y="79"/>
                    <a:pt x="143" y="78"/>
                  </a:cubicBezTo>
                  <a:cubicBezTo>
                    <a:pt x="134" y="88"/>
                    <a:pt x="123" y="92"/>
                    <a:pt x="113" y="96"/>
                  </a:cubicBezTo>
                  <a:cubicBezTo>
                    <a:pt x="82" y="110"/>
                    <a:pt x="50" y="120"/>
                    <a:pt x="16" y="124"/>
                  </a:cubicBezTo>
                  <a:cubicBezTo>
                    <a:pt x="4" y="125"/>
                    <a:pt x="3" y="125"/>
                    <a:pt x="8" y="110"/>
                  </a:cubicBezTo>
                  <a:cubicBezTo>
                    <a:pt x="15" y="105"/>
                    <a:pt x="23" y="107"/>
                    <a:pt x="29" y="105"/>
                  </a:cubicBezTo>
                  <a:cubicBezTo>
                    <a:pt x="21" y="104"/>
                    <a:pt x="10" y="110"/>
                    <a:pt x="0" y="102"/>
                  </a:cubicBezTo>
                  <a:close/>
                </a:path>
              </a:pathLst>
            </a:custGeom>
            <a:solidFill>
              <a:srgbClr val="CD6F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4"/>
            <p:cNvSpPr/>
            <p:nvPr/>
          </p:nvSpPr>
          <p:spPr>
            <a:xfrm>
              <a:off x="1676" y="2620"/>
              <a:ext cx="271" cy="189"/>
            </a:xfrm>
            <a:custGeom>
              <a:avLst/>
              <a:gdLst/>
              <a:ahLst/>
              <a:cxnLst/>
              <a:rect l="l" t="t" r="r" b="b"/>
              <a:pathLst>
                <a:path w="183" h="127" extrusionOk="0">
                  <a:moveTo>
                    <a:pt x="24" y="56"/>
                  </a:moveTo>
                  <a:cubicBezTo>
                    <a:pt x="20" y="50"/>
                    <a:pt x="13" y="45"/>
                    <a:pt x="13" y="35"/>
                  </a:cubicBezTo>
                  <a:cubicBezTo>
                    <a:pt x="23" y="40"/>
                    <a:pt x="32" y="44"/>
                    <a:pt x="45" y="50"/>
                  </a:cubicBezTo>
                  <a:cubicBezTo>
                    <a:pt x="35" y="34"/>
                    <a:pt x="22" y="31"/>
                    <a:pt x="12" y="23"/>
                  </a:cubicBezTo>
                  <a:cubicBezTo>
                    <a:pt x="1" y="14"/>
                    <a:pt x="0" y="11"/>
                    <a:pt x="4" y="0"/>
                  </a:cubicBezTo>
                  <a:cubicBezTo>
                    <a:pt x="36" y="24"/>
                    <a:pt x="72" y="38"/>
                    <a:pt x="111" y="45"/>
                  </a:cubicBezTo>
                  <a:cubicBezTo>
                    <a:pt x="131" y="44"/>
                    <a:pt x="150" y="47"/>
                    <a:pt x="169" y="52"/>
                  </a:cubicBezTo>
                  <a:cubicBezTo>
                    <a:pt x="175" y="54"/>
                    <a:pt x="179" y="58"/>
                    <a:pt x="179" y="65"/>
                  </a:cubicBezTo>
                  <a:cubicBezTo>
                    <a:pt x="178" y="73"/>
                    <a:pt x="173" y="76"/>
                    <a:pt x="166" y="75"/>
                  </a:cubicBezTo>
                  <a:cubicBezTo>
                    <a:pt x="160" y="74"/>
                    <a:pt x="154" y="73"/>
                    <a:pt x="146" y="71"/>
                  </a:cubicBezTo>
                  <a:cubicBezTo>
                    <a:pt x="153" y="73"/>
                    <a:pt x="157" y="73"/>
                    <a:pt x="162" y="75"/>
                  </a:cubicBezTo>
                  <a:cubicBezTo>
                    <a:pt x="176" y="82"/>
                    <a:pt x="183" y="109"/>
                    <a:pt x="173" y="120"/>
                  </a:cubicBezTo>
                  <a:cubicBezTo>
                    <a:pt x="165" y="127"/>
                    <a:pt x="158" y="123"/>
                    <a:pt x="152" y="117"/>
                  </a:cubicBezTo>
                  <a:cubicBezTo>
                    <a:pt x="133" y="111"/>
                    <a:pt x="113" y="111"/>
                    <a:pt x="96" y="100"/>
                  </a:cubicBezTo>
                  <a:cubicBezTo>
                    <a:pt x="91" y="97"/>
                    <a:pt x="88" y="94"/>
                    <a:pt x="91" y="88"/>
                  </a:cubicBezTo>
                  <a:cubicBezTo>
                    <a:pt x="105" y="86"/>
                    <a:pt x="116" y="94"/>
                    <a:pt x="127" y="96"/>
                  </a:cubicBezTo>
                  <a:cubicBezTo>
                    <a:pt x="105" y="87"/>
                    <a:pt x="80" y="84"/>
                    <a:pt x="57" y="75"/>
                  </a:cubicBezTo>
                  <a:cubicBezTo>
                    <a:pt x="49" y="72"/>
                    <a:pt x="40" y="70"/>
                    <a:pt x="36" y="61"/>
                  </a:cubicBezTo>
                  <a:cubicBezTo>
                    <a:pt x="32" y="59"/>
                    <a:pt x="28" y="58"/>
                    <a:pt x="24" y="56"/>
                  </a:cubicBezTo>
                  <a:close/>
                </a:path>
              </a:pathLst>
            </a:custGeom>
            <a:solidFill>
              <a:srgbClr val="CE6FA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4"/>
            <p:cNvSpPr/>
            <p:nvPr/>
          </p:nvSpPr>
          <p:spPr>
            <a:xfrm>
              <a:off x="1867" y="2576"/>
              <a:ext cx="243" cy="92"/>
            </a:xfrm>
            <a:custGeom>
              <a:avLst/>
              <a:gdLst/>
              <a:ahLst/>
              <a:cxnLst/>
              <a:rect l="l" t="t" r="r" b="b"/>
              <a:pathLst>
                <a:path w="164" h="62" extrusionOk="0">
                  <a:moveTo>
                    <a:pt x="147" y="58"/>
                  </a:moveTo>
                  <a:cubicBezTo>
                    <a:pt x="122" y="61"/>
                    <a:pt x="98" y="62"/>
                    <a:pt x="73" y="60"/>
                  </a:cubicBezTo>
                  <a:cubicBezTo>
                    <a:pt x="50" y="59"/>
                    <a:pt x="26" y="58"/>
                    <a:pt x="0" y="53"/>
                  </a:cubicBezTo>
                  <a:cubicBezTo>
                    <a:pt x="11" y="48"/>
                    <a:pt x="16" y="41"/>
                    <a:pt x="15" y="31"/>
                  </a:cubicBezTo>
                  <a:cubicBezTo>
                    <a:pt x="31" y="22"/>
                    <a:pt x="51" y="21"/>
                    <a:pt x="64" y="6"/>
                  </a:cubicBezTo>
                  <a:cubicBezTo>
                    <a:pt x="69" y="0"/>
                    <a:pt x="79" y="6"/>
                    <a:pt x="87" y="4"/>
                  </a:cubicBezTo>
                  <a:cubicBezTo>
                    <a:pt x="97" y="5"/>
                    <a:pt x="106" y="10"/>
                    <a:pt x="116" y="10"/>
                  </a:cubicBezTo>
                  <a:cubicBezTo>
                    <a:pt x="138" y="13"/>
                    <a:pt x="156" y="23"/>
                    <a:pt x="164" y="45"/>
                  </a:cubicBezTo>
                  <a:cubicBezTo>
                    <a:pt x="164" y="57"/>
                    <a:pt x="153" y="55"/>
                    <a:pt x="147" y="58"/>
                  </a:cubicBezTo>
                  <a:close/>
                </a:path>
              </a:pathLst>
            </a:custGeom>
            <a:solidFill>
              <a:srgbClr val="FDD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4"/>
            <p:cNvSpPr/>
            <p:nvPr/>
          </p:nvSpPr>
          <p:spPr>
            <a:xfrm>
              <a:off x="1677" y="2218"/>
              <a:ext cx="156" cy="204"/>
            </a:xfrm>
            <a:custGeom>
              <a:avLst/>
              <a:gdLst/>
              <a:ahLst/>
              <a:cxnLst/>
              <a:rect l="l" t="t" r="r" b="b"/>
              <a:pathLst>
                <a:path w="105" h="137" extrusionOk="0">
                  <a:moveTo>
                    <a:pt x="75" y="0"/>
                  </a:moveTo>
                  <a:cubicBezTo>
                    <a:pt x="83" y="0"/>
                    <a:pt x="91" y="0"/>
                    <a:pt x="99" y="0"/>
                  </a:cubicBezTo>
                  <a:cubicBezTo>
                    <a:pt x="105" y="12"/>
                    <a:pt x="99" y="23"/>
                    <a:pt x="94" y="34"/>
                  </a:cubicBezTo>
                  <a:cubicBezTo>
                    <a:pt x="90" y="40"/>
                    <a:pt x="84" y="44"/>
                    <a:pt x="79" y="48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67" y="54"/>
                    <a:pt x="60" y="65"/>
                    <a:pt x="45" y="69"/>
                  </a:cubicBezTo>
                  <a:cubicBezTo>
                    <a:pt x="34" y="72"/>
                    <a:pt x="39" y="8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6" y="111"/>
                    <a:pt x="53" y="127"/>
                    <a:pt x="33" y="137"/>
                  </a:cubicBezTo>
                  <a:cubicBezTo>
                    <a:pt x="29" y="129"/>
                    <a:pt x="19" y="128"/>
                    <a:pt x="13" y="123"/>
                  </a:cubicBezTo>
                  <a:cubicBezTo>
                    <a:pt x="14" y="113"/>
                    <a:pt x="0" y="108"/>
                    <a:pt x="4" y="97"/>
                  </a:cubicBezTo>
                  <a:cubicBezTo>
                    <a:pt x="14" y="69"/>
                    <a:pt x="30" y="44"/>
                    <a:pt x="49" y="21"/>
                  </a:cubicBezTo>
                  <a:cubicBezTo>
                    <a:pt x="56" y="12"/>
                    <a:pt x="64" y="4"/>
                    <a:pt x="75" y="0"/>
                  </a:cubicBezTo>
                  <a:close/>
                </a:path>
              </a:pathLst>
            </a:custGeom>
            <a:solidFill>
              <a:srgbClr val="9AC4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4"/>
            <p:cNvSpPr/>
            <p:nvPr/>
          </p:nvSpPr>
          <p:spPr>
            <a:xfrm>
              <a:off x="1840" y="2669"/>
              <a:ext cx="306" cy="167"/>
            </a:xfrm>
            <a:custGeom>
              <a:avLst/>
              <a:gdLst/>
              <a:ahLst/>
              <a:cxnLst/>
              <a:rect l="l" t="t" r="r" b="b"/>
              <a:pathLst>
                <a:path w="206" h="112" extrusionOk="0">
                  <a:moveTo>
                    <a:pt x="41" y="84"/>
                  </a:moveTo>
                  <a:cubicBezTo>
                    <a:pt x="47" y="80"/>
                    <a:pt x="61" y="96"/>
                    <a:pt x="61" y="79"/>
                  </a:cubicBezTo>
                  <a:cubicBezTo>
                    <a:pt x="61" y="67"/>
                    <a:pt x="72" y="45"/>
                    <a:pt x="45" y="43"/>
                  </a:cubicBezTo>
                  <a:cubicBezTo>
                    <a:pt x="44" y="40"/>
                    <a:pt x="45" y="38"/>
                    <a:pt x="49" y="39"/>
                  </a:cubicBezTo>
                  <a:cubicBezTo>
                    <a:pt x="57" y="40"/>
                    <a:pt x="64" y="41"/>
                    <a:pt x="65" y="30"/>
                  </a:cubicBezTo>
                  <a:cubicBezTo>
                    <a:pt x="65" y="20"/>
                    <a:pt x="56" y="24"/>
                    <a:pt x="52" y="23"/>
                  </a:cubicBezTo>
                  <a:cubicBezTo>
                    <a:pt x="35" y="18"/>
                    <a:pt x="17" y="19"/>
                    <a:pt x="0" y="12"/>
                  </a:cubicBezTo>
                  <a:cubicBezTo>
                    <a:pt x="3" y="11"/>
                    <a:pt x="6" y="10"/>
                    <a:pt x="9" y="8"/>
                  </a:cubicBezTo>
                  <a:cubicBezTo>
                    <a:pt x="18" y="0"/>
                    <a:pt x="29" y="6"/>
                    <a:pt x="39" y="8"/>
                  </a:cubicBezTo>
                  <a:cubicBezTo>
                    <a:pt x="54" y="10"/>
                    <a:pt x="69" y="11"/>
                    <a:pt x="84" y="4"/>
                  </a:cubicBezTo>
                  <a:cubicBezTo>
                    <a:pt x="87" y="4"/>
                    <a:pt x="90" y="4"/>
                    <a:pt x="93" y="4"/>
                  </a:cubicBezTo>
                  <a:cubicBezTo>
                    <a:pt x="105" y="9"/>
                    <a:pt x="117" y="9"/>
                    <a:pt x="129" y="4"/>
                  </a:cubicBezTo>
                  <a:cubicBezTo>
                    <a:pt x="136" y="4"/>
                    <a:pt x="143" y="4"/>
                    <a:pt x="150" y="4"/>
                  </a:cubicBezTo>
                  <a:cubicBezTo>
                    <a:pt x="161" y="10"/>
                    <a:pt x="174" y="11"/>
                    <a:pt x="186" y="9"/>
                  </a:cubicBezTo>
                  <a:cubicBezTo>
                    <a:pt x="192" y="8"/>
                    <a:pt x="197" y="7"/>
                    <a:pt x="201" y="12"/>
                  </a:cubicBezTo>
                  <a:cubicBezTo>
                    <a:pt x="202" y="14"/>
                    <a:pt x="204" y="15"/>
                    <a:pt x="206" y="17"/>
                  </a:cubicBezTo>
                  <a:cubicBezTo>
                    <a:pt x="191" y="22"/>
                    <a:pt x="174" y="23"/>
                    <a:pt x="158" y="24"/>
                  </a:cubicBezTo>
                  <a:cubicBezTo>
                    <a:pt x="157" y="24"/>
                    <a:pt x="155" y="24"/>
                    <a:pt x="154" y="24"/>
                  </a:cubicBezTo>
                  <a:cubicBezTo>
                    <a:pt x="143" y="19"/>
                    <a:pt x="133" y="17"/>
                    <a:pt x="121" y="22"/>
                  </a:cubicBezTo>
                  <a:cubicBezTo>
                    <a:pt x="116" y="24"/>
                    <a:pt x="110" y="24"/>
                    <a:pt x="104" y="23"/>
                  </a:cubicBezTo>
                  <a:cubicBezTo>
                    <a:pt x="83" y="20"/>
                    <a:pt x="80" y="22"/>
                    <a:pt x="76" y="44"/>
                  </a:cubicBezTo>
                  <a:cubicBezTo>
                    <a:pt x="73" y="59"/>
                    <a:pt x="75" y="75"/>
                    <a:pt x="74" y="91"/>
                  </a:cubicBezTo>
                  <a:cubicBezTo>
                    <a:pt x="74" y="99"/>
                    <a:pt x="77" y="109"/>
                    <a:pt x="65" y="112"/>
                  </a:cubicBezTo>
                  <a:cubicBezTo>
                    <a:pt x="65" y="103"/>
                    <a:pt x="56" y="105"/>
                    <a:pt x="53" y="100"/>
                  </a:cubicBezTo>
                  <a:cubicBezTo>
                    <a:pt x="52" y="91"/>
                    <a:pt x="37" y="99"/>
                    <a:pt x="36" y="88"/>
                  </a:cubicBezTo>
                  <a:cubicBezTo>
                    <a:pt x="38" y="87"/>
                    <a:pt x="39" y="86"/>
                    <a:pt x="41" y="84"/>
                  </a:cubicBezTo>
                  <a:close/>
                </a:path>
              </a:pathLst>
            </a:custGeom>
            <a:solidFill>
              <a:srgbClr val="3718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4"/>
            <p:cNvSpPr/>
            <p:nvPr/>
          </p:nvSpPr>
          <p:spPr>
            <a:xfrm>
              <a:off x="1889" y="2537"/>
              <a:ext cx="112" cy="92"/>
            </a:xfrm>
            <a:custGeom>
              <a:avLst/>
              <a:gdLst/>
              <a:ahLst/>
              <a:cxnLst/>
              <a:rect l="l" t="t" r="r" b="b"/>
              <a:pathLst>
                <a:path w="75" h="62" extrusionOk="0">
                  <a:moveTo>
                    <a:pt x="72" y="33"/>
                  </a:moveTo>
                  <a:cubicBezTo>
                    <a:pt x="46" y="34"/>
                    <a:pt x="29" y="62"/>
                    <a:pt x="0" y="57"/>
                  </a:cubicBezTo>
                  <a:cubicBezTo>
                    <a:pt x="0" y="55"/>
                    <a:pt x="0" y="54"/>
                    <a:pt x="0" y="53"/>
                  </a:cubicBezTo>
                  <a:cubicBezTo>
                    <a:pt x="1" y="48"/>
                    <a:pt x="3" y="43"/>
                    <a:pt x="5" y="38"/>
                  </a:cubicBezTo>
                  <a:cubicBezTo>
                    <a:pt x="7" y="31"/>
                    <a:pt x="11" y="25"/>
                    <a:pt x="19" y="30"/>
                  </a:cubicBezTo>
                  <a:cubicBezTo>
                    <a:pt x="26" y="34"/>
                    <a:pt x="30" y="32"/>
                    <a:pt x="33" y="24"/>
                  </a:cubicBezTo>
                  <a:cubicBezTo>
                    <a:pt x="35" y="18"/>
                    <a:pt x="41" y="11"/>
                    <a:pt x="46" y="12"/>
                  </a:cubicBezTo>
                  <a:cubicBezTo>
                    <a:pt x="53" y="12"/>
                    <a:pt x="70" y="0"/>
                    <a:pt x="66" y="22"/>
                  </a:cubicBezTo>
                  <a:cubicBezTo>
                    <a:pt x="65" y="27"/>
                    <a:pt x="75" y="27"/>
                    <a:pt x="72" y="33"/>
                  </a:cubicBezTo>
                  <a:close/>
                </a:path>
              </a:pathLst>
            </a:custGeom>
            <a:solidFill>
              <a:srgbClr val="A2C3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4"/>
            <p:cNvSpPr/>
            <p:nvPr/>
          </p:nvSpPr>
          <p:spPr>
            <a:xfrm>
              <a:off x="1788" y="2652"/>
              <a:ext cx="177" cy="46"/>
            </a:xfrm>
            <a:custGeom>
              <a:avLst/>
              <a:gdLst/>
              <a:ahLst/>
              <a:cxnLst/>
              <a:rect l="l" t="t" r="r" b="b"/>
              <a:pathLst>
                <a:path w="119" h="31" extrusionOk="0">
                  <a:moveTo>
                    <a:pt x="119" y="16"/>
                  </a:moveTo>
                  <a:cubicBezTo>
                    <a:pt x="106" y="31"/>
                    <a:pt x="89" y="28"/>
                    <a:pt x="73" y="25"/>
                  </a:cubicBezTo>
                  <a:cubicBezTo>
                    <a:pt x="63" y="23"/>
                    <a:pt x="53" y="22"/>
                    <a:pt x="44" y="20"/>
                  </a:cubicBezTo>
                  <a:cubicBezTo>
                    <a:pt x="29" y="16"/>
                    <a:pt x="15" y="12"/>
                    <a:pt x="0" y="7"/>
                  </a:cubicBezTo>
                  <a:cubicBezTo>
                    <a:pt x="0" y="0"/>
                    <a:pt x="4" y="2"/>
                    <a:pt x="8" y="3"/>
                  </a:cubicBezTo>
                  <a:cubicBezTo>
                    <a:pt x="45" y="8"/>
                    <a:pt x="82" y="12"/>
                    <a:pt x="119" y="16"/>
                  </a:cubicBezTo>
                  <a:close/>
                </a:path>
              </a:pathLst>
            </a:custGeom>
            <a:solidFill>
              <a:srgbClr val="E1A5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4"/>
            <p:cNvSpPr/>
            <p:nvPr/>
          </p:nvSpPr>
          <p:spPr>
            <a:xfrm>
              <a:off x="1885" y="2543"/>
              <a:ext cx="173" cy="73"/>
            </a:xfrm>
            <a:custGeom>
              <a:avLst/>
              <a:gdLst/>
              <a:ahLst/>
              <a:cxnLst/>
              <a:rect l="l" t="t" r="r" b="b"/>
              <a:pathLst>
                <a:path w="117" h="49" extrusionOk="0">
                  <a:moveTo>
                    <a:pt x="75" y="29"/>
                  </a:moveTo>
                  <a:cubicBezTo>
                    <a:pt x="66" y="25"/>
                    <a:pt x="57" y="22"/>
                    <a:pt x="70" y="10"/>
                  </a:cubicBezTo>
                  <a:cubicBezTo>
                    <a:pt x="54" y="8"/>
                    <a:pt x="40" y="6"/>
                    <a:pt x="39" y="27"/>
                  </a:cubicBezTo>
                  <a:cubicBezTo>
                    <a:pt x="39" y="35"/>
                    <a:pt x="30" y="35"/>
                    <a:pt x="28" y="33"/>
                  </a:cubicBezTo>
                  <a:cubicBezTo>
                    <a:pt x="15" y="23"/>
                    <a:pt x="12" y="29"/>
                    <a:pt x="9" y="41"/>
                  </a:cubicBezTo>
                  <a:cubicBezTo>
                    <a:pt x="8" y="44"/>
                    <a:pt x="5" y="46"/>
                    <a:pt x="3" y="49"/>
                  </a:cubicBezTo>
                  <a:cubicBezTo>
                    <a:pt x="2" y="47"/>
                    <a:pt x="1" y="46"/>
                    <a:pt x="0" y="45"/>
                  </a:cubicBezTo>
                  <a:cubicBezTo>
                    <a:pt x="7" y="35"/>
                    <a:pt x="4" y="12"/>
                    <a:pt x="28" y="24"/>
                  </a:cubicBezTo>
                  <a:cubicBezTo>
                    <a:pt x="31" y="26"/>
                    <a:pt x="31" y="20"/>
                    <a:pt x="32" y="17"/>
                  </a:cubicBezTo>
                  <a:cubicBezTo>
                    <a:pt x="41" y="3"/>
                    <a:pt x="54" y="0"/>
                    <a:pt x="69" y="3"/>
                  </a:cubicBezTo>
                  <a:cubicBezTo>
                    <a:pt x="75" y="4"/>
                    <a:pt x="78" y="5"/>
                    <a:pt x="75" y="12"/>
                  </a:cubicBezTo>
                  <a:cubicBezTo>
                    <a:pt x="74" y="14"/>
                    <a:pt x="68" y="20"/>
                    <a:pt x="76" y="20"/>
                  </a:cubicBezTo>
                  <a:cubicBezTo>
                    <a:pt x="85" y="21"/>
                    <a:pt x="92" y="32"/>
                    <a:pt x="101" y="25"/>
                  </a:cubicBezTo>
                  <a:cubicBezTo>
                    <a:pt x="103" y="24"/>
                    <a:pt x="102" y="20"/>
                    <a:pt x="102" y="17"/>
                  </a:cubicBezTo>
                  <a:cubicBezTo>
                    <a:pt x="101" y="11"/>
                    <a:pt x="97" y="4"/>
                    <a:pt x="106" y="0"/>
                  </a:cubicBezTo>
                  <a:cubicBezTo>
                    <a:pt x="117" y="18"/>
                    <a:pt x="117" y="25"/>
                    <a:pt x="102" y="36"/>
                  </a:cubicBezTo>
                  <a:cubicBezTo>
                    <a:pt x="93" y="34"/>
                    <a:pt x="83" y="35"/>
                    <a:pt x="75" y="29"/>
                  </a:cubicBezTo>
                  <a:close/>
                </a:path>
              </a:pathLst>
            </a:custGeom>
            <a:solidFill>
              <a:srgbClr val="193E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1682" y="2215"/>
              <a:ext cx="106" cy="144"/>
            </a:xfrm>
            <a:custGeom>
              <a:avLst/>
              <a:gdLst/>
              <a:ahLst/>
              <a:cxnLst/>
              <a:rect l="l" t="t" r="r" b="b"/>
              <a:pathLst>
                <a:path w="72" h="97" extrusionOk="0">
                  <a:moveTo>
                    <a:pt x="72" y="2"/>
                  </a:moveTo>
                  <a:cubicBezTo>
                    <a:pt x="45" y="30"/>
                    <a:pt x="20" y="60"/>
                    <a:pt x="5" y="97"/>
                  </a:cubicBezTo>
                  <a:cubicBezTo>
                    <a:pt x="0" y="96"/>
                    <a:pt x="2" y="92"/>
                    <a:pt x="0" y="89"/>
                  </a:cubicBezTo>
                  <a:cubicBezTo>
                    <a:pt x="11" y="60"/>
                    <a:pt x="28" y="35"/>
                    <a:pt x="48" y="12"/>
                  </a:cubicBezTo>
                  <a:cubicBezTo>
                    <a:pt x="55" y="4"/>
                    <a:pt x="62" y="0"/>
                    <a:pt x="72" y="2"/>
                  </a:cubicBezTo>
                  <a:close/>
                </a:path>
              </a:pathLst>
            </a:custGeom>
            <a:solidFill>
              <a:srgbClr val="F1F3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4"/>
            <p:cNvSpPr/>
            <p:nvPr/>
          </p:nvSpPr>
          <p:spPr>
            <a:xfrm>
              <a:off x="1667" y="2348"/>
              <a:ext cx="68" cy="163"/>
            </a:xfrm>
            <a:custGeom>
              <a:avLst/>
              <a:gdLst/>
              <a:ahLst/>
              <a:cxnLst/>
              <a:rect l="l" t="t" r="r" b="b"/>
              <a:pathLst>
                <a:path w="46" h="110" extrusionOk="0">
                  <a:moveTo>
                    <a:pt x="10" y="0"/>
                  </a:moveTo>
                  <a:cubicBezTo>
                    <a:pt x="12" y="3"/>
                    <a:pt x="13" y="5"/>
                    <a:pt x="15" y="8"/>
                  </a:cubicBezTo>
                  <a:cubicBezTo>
                    <a:pt x="10" y="19"/>
                    <a:pt x="26" y="24"/>
                    <a:pt x="23" y="35"/>
                  </a:cubicBezTo>
                  <a:cubicBezTo>
                    <a:pt x="27" y="40"/>
                    <a:pt x="26" y="47"/>
                    <a:pt x="26" y="52"/>
                  </a:cubicBezTo>
                  <a:cubicBezTo>
                    <a:pt x="26" y="63"/>
                    <a:pt x="28" y="72"/>
                    <a:pt x="33" y="81"/>
                  </a:cubicBezTo>
                  <a:cubicBezTo>
                    <a:pt x="35" y="83"/>
                    <a:pt x="38" y="84"/>
                    <a:pt x="41" y="85"/>
                  </a:cubicBezTo>
                  <a:cubicBezTo>
                    <a:pt x="42" y="91"/>
                    <a:pt x="46" y="97"/>
                    <a:pt x="39" y="101"/>
                  </a:cubicBezTo>
                  <a:cubicBezTo>
                    <a:pt x="36" y="102"/>
                    <a:pt x="35" y="106"/>
                    <a:pt x="32" y="106"/>
                  </a:cubicBezTo>
                  <a:cubicBezTo>
                    <a:pt x="27" y="110"/>
                    <a:pt x="24" y="94"/>
                    <a:pt x="18" y="104"/>
                  </a:cubicBezTo>
                  <a:cubicBezTo>
                    <a:pt x="9" y="97"/>
                    <a:pt x="0" y="92"/>
                    <a:pt x="14" y="80"/>
                  </a:cubicBezTo>
                  <a:cubicBezTo>
                    <a:pt x="21" y="75"/>
                    <a:pt x="16" y="36"/>
                    <a:pt x="9" y="29"/>
                  </a:cubicBezTo>
                  <a:cubicBezTo>
                    <a:pt x="3" y="23"/>
                    <a:pt x="10" y="15"/>
                    <a:pt x="6" y="9"/>
                  </a:cubicBezTo>
                  <a:cubicBezTo>
                    <a:pt x="7" y="6"/>
                    <a:pt x="9" y="3"/>
                    <a:pt x="10" y="0"/>
                  </a:cubicBezTo>
                  <a:close/>
                </a:path>
              </a:pathLst>
            </a:custGeom>
            <a:solidFill>
              <a:srgbClr val="1C3F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4"/>
            <p:cNvSpPr/>
            <p:nvPr/>
          </p:nvSpPr>
          <p:spPr>
            <a:xfrm>
              <a:off x="2063" y="2661"/>
              <a:ext cx="133" cy="44"/>
            </a:xfrm>
            <a:custGeom>
              <a:avLst/>
              <a:gdLst/>
              <a:ahLst/>
              <a:cxnLst/>
              <a:rect l="l" t="t" r="r" b="b"/>
              <a:pathLst>
                <a:path w="90" h="30" extrusionOk="0">
                  <a:moveTo>
                    <a:pt x="51" y="18"/>
                  </a:moveTo>
                  <a:cubicBezTo>
                    <a:pt x="33" y="19"/>
                    <a:pt x="14" y="30"/>
                    <a:pt x="0" y="10"/>
                  </a:cubicBezTo>
                  <a:cubicBezTo>
                    <a:pt x="26" y="8"/>
                    <a:pt x="52" y="7"/>
                    <a:pt x="78" y="5"/>
                  </a:cubicBezTo>
                  <a:cubicBezTo>
                    <a:pt x="83" y="5"/>
                    <a:pt x="89" y="0"/>
                    <a:pt x="90" y="9"/>
                  </a:cubicBezTo>
                  <a:cubicBezTo>
                    <a:pt x="77" y="12"/>
                    <a:pt x="64" y="15"/>
                    <a:pt x="51" y="18"/>
                  </a:cubicBezTo>
                  <a:close/>
                </a:path>
              </a:pathLst>
            </a:custGeom>
            <a:solidFill>
              <a:srgbClr val="C678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4"/>
            <p:cNvSpPr/>
            <p:nvPr/>
          </p:nvSpPr>
          <p:spPr>
            <a:xfrm>
              <a:off x="1655" y="2361"/>
              <a:ext cx="31" cy="117"/>
            </a:xfrm>
            <a:custGeom>
              <a:avLst/>
              <a:gdLst/>
              <a:ahLst/>
              <a:cxnLst/>
              <a:rect l="l" t="t" r="r" b="b"/>
              <a:pathLst>
                <a:path w="21" h="79" extrusionOk="0">
                  <a:moveTo>
                    <a:pt x="14" y="0"/>
                  </a:moveTo>
                  <a:cubicBezTo>
                    <a:pt x="21" y="6"/>
                    <a:pt x="17" y="13"/>
                    <a:pt x="17" y="20"/>
                  </a:cubicBezTo>
                  <a:cubicBezTo>
                    <a:pt x="8" y="39"/>
                    <a:pt x="9" y="60"/>
                    <a:pt x="3" y="79"/>
                  </a:cubicBezTo>
                  <a:cubicBezTo>
                    <a:pt x="0" y="52"/>
                    <a:pt x="7" y="26"/>
                    <a:pt x="14" y="0"/>
                  </a:cubicBezTo>
                  <a:close/>
                </a:path>
              </a:pathLst>
            </a:custGeom>
            <a:solidFill>
              <a:srgbClr val="C1DA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4"/>
            <p:cNvSpPr/>
            <p:nvPr/>
          </p:nvSpPr>
          <p:spPr>
            <a:xfrm>
              <a:off x="2112" y="2631"/>
              <a:ext cx="49" cy="37"/>
            </a:xfrm>
            <a:custGeom>
              <a:avLst/>
              <a:gdLst/>
              <a:ahLst/>
              <a:cxnLst/>
              <a:rect l="l" t="t" r="r" b="b"/>
              <a:pathLst>
                <a:path w="33" h="25" extrusionOk="0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33" y="25"/>
                    <a:pt x="13" y="19"/>
                    <a:pt x="2" y="21"/>
                  </a:cubicBezTo>
                  <a:cubicBezTo>
                    <a:pt x="0" y="16"/>
                    <a:pt x="2" y="12"/>
                    <a:pt x="3" y="7"/>
                  </a:cubicBezTo>
                  <a:cubicBezTo>
                    <a:pt x="7" y="2"/>
                    <a:pt x="11" y="0"/>
                    <a:pt x="17" y="1"/>
                  </a:cubicBezTo>
                  <a:close/>
                </a:path>
              </a:pathLst>
            </a:custGeom>
            <a:solidFill>
              <a:srgbClr val="6495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4"/>
            <p:cNvSpPr/>
            <p:nvPr/>
          </p:nvSpPr>
          <p:spPr>
            <a:xfrm>
              <a:off x="1808" y="2218"/>
              <a:ext cx="28" cy="58"/>
            </a:xfrm>
            <a:custGeom>
              <a:avLst/>
              <a:gdLst/>
              <a:ahLst/>
              <a:cxnLst/>
              <a:rect l="l" t="t" r="r" b="b"/>
              <a:pathLst>
                <a:path w="19" h="39" extrusionOk="0">
                  <a:moveTo>
                    <a:pt x="0" y="37"/>
                  </a:moveTo>
                  <a:cubicBezTo>
                    <a:pt x="7" y="26"/>
                    <a:pt x="12" y="14"/>
                    <a:pt x="11" y="0"/>
                  </a:cubicBezTo>
                  <a:cubicBezTo>
                    <a:pt x="13" y="4"/>
                    <a:pt x="16" y="8"/>
                    <a:pt x="18" y="12"/>
                  </a:cubicBezTo>
                  <a:cubicBezTo>
                    <a:pt x="19" y="19"/>
                    <a:pt x="13" y="25"/>
                    <a:pt x="11" y="32"/>
                  </a:cubicBezTo>
                  <a:cubicBezTo>
                    <a:pt x="9" y="37"/>
                    <a:pt x="5" y="39"/>
                    <a:pt x="0" y="37"/>
                  </a:cubicBezTo>
                  <a:close/>
                </a:path>
              </a:pathLst>
            </a:custGeom>
            <a:solidFill>
              <a:srgbClr val="1F40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4"/>
            <p:cNvSpPr/>
            <p:nvPr/>
          </p:nvSpPr>
          <p:spPr>
            <a:xfrm>
              <a:off x="1978" y="2675"/>
              <a:ext cx="54" cy="17"/>
            </a:xfrm>
            <a:custGeom>
              <a:avLst/>
              <a:gdLst/>
              <a:ahLst/>
              <a:cxnLst/>
              <a:rect l="l" t="t" r="r" b="b"/>
              <a:pathLst>
                <a:path w="36" h="11" extrusionOk="0">
                  <a:moveTo>
                    <a:pt x="36" y="0"/>
                  </a:moveTo>
                  <a:cubicBezTo>
                    <a:pt x="24" y="11"/>
                    <a:pt x="12" y="11"/>
                    <a:pt x="0" y="0"/>
                  </a:cubicBezTo>
                  <a:cubicBezTo>
                    <a:pt x="12" y="0"/>
                    <a:pt x="24" y="0"/>
                    <a:pt x="36" y="0"/>
                  </a:cubicBezTo>
                  <a:close/>
                </a:path>
              </a:pathLst>
            </a:custGeom>
            <a:solidFill>
              <a:srgbClr val="BB8FA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4"/>
            <p:cNvSpPr/>
            <p:nvPr/>
          </p:nvSpPr>
          <p:spPr>
            <a:xfrm>
              <a:off x="2179" y="2658"/>
              <a:ext cx="55" cy="16"/>
            </a:xfrm>
            <a:custGeom>
              <a:avLst/>
              <a:gdLst/>
              <a:ahLst/>
              <a:cxnLst/>
              <a:rect l="l" t="t" r="r" b="b"/>
              <a:pathLst>
                <a:path w="37" h="11" extrusionOk="0">
                  <a:moveTo>
                    <a:pt x="12" y="11"/>
                  </a:moveTo>
                  <a:cubicBezTo>
                    <a:pt x="10" y="6"/>
                    <a:pt x="4" y="9"/>
                    <a:pt x="0" y="7"/>
                  </a:cubicBezTo>
                  <a:cubicBezTo>
                    <a:pt x="12" y="0"/>
                    <a:pt x="25" y="5"/>
                    <a:pt x="37" y="0"/>
                  </a:cubicBezTo>
                  <a:cubicBezTo>
                    <a:pt x="31" y="9"/>
                    <a:pt x="21" y="10"/>
                    <a:pt x="12" y="11"/>
                  </a:cubicBezTo>
                  <a:close/>
                </a:path>
              </a:pathLst>
            </a:custGeom>
            <a:solidFill>
              <a:srgbClr val="7E58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4"/>
            <p:cNvSpPr/>
            <p:nvPr/>
          </p:nvSpPr>
          <p:spPr>
            <a:xfrm>
              <a:off x="2085" y="2641"/>
              <a:ext cx="34" cy="21"/>
            </a:xfrm>
            <a:custGeom>
              <a:avLst/>
              <a:gdLst/>
              <a:ahLst/>
              <a:cxnLst/>
              <a:rect l="l" t="t" r="r" b="b"/>
              <a:pathLst>
                <a:path w="23" h="14" extrusionOk="0">
                  <a:moveTo>
                    <a:pt x="23" y="3"/>
                  </a:moveTo>
                  <a:cubicBezTo>
                    <a:pt x="22" y="7"/>
                    <a:pt x="21" y="10"/>
                    <a:pt x="20" y="14"/>
                  </a:cubicBezTo>
                  <a:cubicBezTo>
                    <a:pt x="14" y="14"/>
                    <a:pt x="7" y="14"/>
                    <a:pt x="0" y="14"/>
                  </a:cubicBezTo>
                  <a:cubicBezTo>
                    <a:pt x="5" y="10"/>
                    <a:pt x="11" y="6"/>
                    <a:pt x="17" y="2"/>
                  </a:cubicBezTo>
                  <a:cubicBezTo>
                    <a:pt x="19" y="1"/>
                    <a:pt x="21" y="0"/>
                    <a:pt x="23" y="3"/>
                  </a:cubicBezTo>
                  <a:close/>
                </a:path>
              </a:pathLst>
            </a:custGeom>
            <a:solidFill>
              <a:srgbClr val="C9AB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4"/>
            <p:cNvSpPr/>
            <p:nvPr/>
          </p:nvSpPr>
          <p:spPr>
            <a:xfrm>
              <a:off x="1754" y="2646"/>
              <a:ext cx="46" cy="16"/>
            </a:xfrm>
            <a:custGeom>
              <a:avLst/>
              <a:gdLst/>
              <a:ahLst/>
              <a:cxnLst/>
              <a:rect l="l" t="t" r="r" b="b"/>
              <a:pathLst>
                <a:path w="31" h="11" extrusionOk="0">
                  <a:moveTo>
                    <a:pt x="31" y="7"/>
                  </a:moveTo>
                  <a:cubicBezTo>
                    <a:pt x="29" y="9"/>
                    <a:pt x="26" y="10"/>
                    <a:pt x="23" y="11"/>
                  </a:cubicBezTo>
                  <a:cubicBezTo>
                    <a:pt x="15" y="10"/>
                    <a:pt x="8" y="8"/>
                    <a:pt x="0" y="0"/>
                  </a:cubicBezTo>
                  <a:cubicBezTo>
                    <a:pt x="12" y="2"/>
                    <a:pt x="22" y="1"/>
                    <a:pt x="31" y="7"/>
                  </a:cubicBezTo>
                  <a:close/>
                </a:path>
              </a:pathLst>
            </a:custGeom>
            <a:solidFill>
              <a:srgbClr val="94718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4"/>
            <p:cNvSpPr/>
            <p:nvPr/>
          </p:nvSpPr>
          <p:spPr>
            <a:xfrm>
              <a:off x="1809" y="566"/>
              <a:ext cx="246" cy="537"/>
            </a:xfrm>
            <a:custGeom>
              <a:avLst/>
              <a:gdLst/>
              <a:ahLst/>
              <a:cxnLst/>
              <a:rect l="l" t="t" r="r" b="b"/>
              <a:pathLst>
                <a:path w="166" h="362" extrusionOk="0">
                  <a:moveTo>
                    <a:pt x="13" y="11"/>
                  </a:moveTo>
                  <a:cubicBezTo>
                    <a:pt x="33" y="0"/>
                    <a:pt x="53" y="9"/>
                    <a:pt x="73" y="13"/>
                  </a:cubicBezTo>
                  <a:cubicBezTo>
                    <a:pt x="84" y="15"/>
                    <a:pt x="95" y="21"/>
                    <a:pt x="106" y="25"/>
                  </a:cubicBezTo>
                  <a:cubicBezTo>
                    <a:pt x="151" y="57"/>
                    <a:pt x="166" y="100"/>
                    <a:pt x="151" y="154"/>
                  </a:cubicBezTo>
                  <a:cubicBezTo>
                    <a:pt x="142" y="190"/>
                    <a:pt x="124" y="221"/>
                    <a:pt x="102" y="250"/>
                  </a:cubicBezTo>
                  <a:cubicBezTo>
                    <a:pt x="93" y="262"/>
                    <a:pt x="86" y="273"/>
                    <a:pt x="81" y="287"/>
                  </a:cubicBezTo>
                  <a:cubicBezTo>
                    <a:pt x="69" y="323"/>
                    <a:pt x="86" y="346"/>
                    <a:pt x="124" y="346"/>
                  </a:cubicBezTo>
                  <a:cubicBezTo>
                    <a:pt x="128" y="346"/>
                    <a:pt x="133" y="346"/>
                    <a:pt x="138" y="346"/>
                  </a:cubicBezTo>
                  <a:cubicBezTo>
                    <a:pt x="138" y="348"/>
                    <a:pt x="138" y="350"/>
                    <a:pt x="136" y="351"/>
                  </a:cubicBezTo>
                  <a:cubicBezTo>
                    <a:pt x="119" y="362"/>
                    <a:pt x="82" y="355"/>
                    <a:pt x="66" y="338"/>
                  </a:cubicBezTo>
                  <a:cubicBezTo>
                    <a:pt x="51" y="324"/>
                    <a:pt x="49" y="299"/>
                    <a:pt x="60" y="279"/>
                  </a:cubicBezTo>
                  <a:cubicBezTo>
                    <a:pt x="67" y="266"/>
                    <a:pt x="76" y="256"/>
                    <a:pt x="85" y="245"/>
                  </a:cubicBezTo>
                  <a:cubicBezTo>
                    <a:pt x="109" y="215"/>
                    <a:pt x="130" y="184"/>
                    <a:pt x="135" y="145"/>
                  </a:cubicBezTo>
                  <a:cubicBezTo>
                    <a:pt x="141" y="103"/>
                    <a:pt x="120" y="63"/>
                    <a:pt x="83" y="48"/>
                  </a:cubicBezTo>
                  <a:cubicBezTo>
                    <a:pt x="78" y="46"/>
                    <a:pt x="72" y="42"/>
                    <a:pt x="66" y="45"/>
                  </a:cubicBezTo>
                  <a:cubicBezTo>
                    <a:pt x="60" y="50"/>
                    <a:pt x="65" y="56"/>
                    <a:pt x="66" y="62"/>
                  </a:cubicBezTo>
                  <a:cubicBezTo>
                    <a:pt x="72" y="90"/>
                    <a:pt x="79" y="118"/>
                    <a:pt x="80" y="147"/>
                  </a:cubicBezTo>
                  <a:cubicBezTo>
                    <a:pt x="82" y="206"/>
                    <a:pt x="63" y="258"/>
                    <a:pt x="30" y="305"/>
                  </a:cubicBezTo>
                  <a:cubicBezTo>
                    <a:pt x="24" y="313"/>
                    <a:pt x="19" y="321"/>
                    <a:pt x="10" y="324"/>
                  </a:cubicBezTo>
                  <a:cubicBezTo>
                    <a:pt x="5" y="324"/>
                    <a:pt x="0" y="325"/>
                    <a:pt x="2" y="318"/>
                  </a:cubicBezTo>
                  <a:cubicBezTo>
                    <a:pt x="9" y="305"/>
                    <a:pt x="16" y="293"/>
                    <a:pt x="23" y="280"/>
                  </a:cubicBezTo>
                  <a:cubicBezTo>
                    <a:pt x="78" y="188"/>
                    <a:pt x="67" y="99"/>
                    <a:pt x="13" y="11"/>
                  </a:cubicBezTo>
                  <a:close/>
                </a:path>
              </a:pathLst>
            </a:custGeom>
            <a:solidFill>
              <a:srgbClr val="F8BB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4"/>
            <p:cNvSpPr/>
            <p:nvPr/>
          </p:nvSpPr>
          <p:spPr>
            <a:xfrm>
              <a:off x="2165" y="906"/>
              <a:ext cx="313" cy="560"/>
            </a:xfrm>
            <a:custGeom>
              <a:avLst/>
              <a:gdLst/>
              <a:ahLst/>
              <a:cxnLst/>
              <a:rect l="l" t="t" r="r" b="b"/>
              <a:pathLst>
                <a:path w="211" h="378" extrusionOk="0">
                  <a:moveTo>
                    <a:pt x="58" y="9"/>
                  </a:moveTo>
                  <a:cubicBezTo>
                    <a:pt x="58" y="19"/>
                    <a:pt x="58" y="28"/>
                    <a:pt x="58" y="38"/>
                  </a:cubicBezTo>
                  <a:cubicBezTo>
                    <a:pt x="55" y="57"/>
                    <a:pt x="41" y="72"/>
                    <a:pt x="31" y="88"/>
                  </a:cubicBezTo>
                  <a:cubicBezTo>
                    <a:pt x="18" y="109"/>
                    <a:pt x="11" y="130"/>
                    <a:pt x="24" y="153"/>
                  </a:cubicBezTo>
                  <a:cubicBezTo>
                    <a:pt x="35" y="173"/>
                    <a:pt x="58" y="185"/>
                    <a:pt x="77" y="180"/>
                  </a:cubicBezTo>
                  <a:cubicBezTo>
                    <a:pt x="95" y="176"/>
                    <a:pt x="105" y="160"/>
                    <a:pt x="105" y="135"/>
                  </a:cubicBezTo>
                  <a:cubicBezTo>
                    <a:pt x="106" y="112"/>
                    <a:pt x="99" y="89"/>
                    <a:pt x="101" y="65"/>
                  </a:cubicBezTo>
                  <a:cubicBezTo>
                    <a:pt x="104" y="39"/>
                    <a:pt x="122" y="16"/>
                    <a:pt x="146" y="10"/>
                  </a:cubicBezTo>
                  <a:cubicBezTo>
                    <a:pt x="172" y="5"/>
                    <a:pt x="198" y="16"/>
                    <a:pt x="211" y="40"/>
                  </a:cubicBezTo>
                  <a:cubicBezTo>
                    <a:pt x="202" y="40"/>
                    <a:pt x="194" y="41"/>
                    <a:pt x="186" y="42"/>
                  </a:cubicBezTo>
                  <a:cubicBezTo>
                    <a:pt x="170" y="44"/>
                    <a:pt x="158" y="52"/>
                    <a:pt x="150" y="65"/>
                  </a:cubicBezTo>
                  <a:cubicBezTo>
                    <a:pt x="130" y="97"/>
                    <a:pt x="130" y="133"/>
                    <a:pt x="132" y="169"/>
                  </a:cubicBezTo>
                  <a:cubicBezTo>
                    <a:pt x="134" y="207"/>
                    <a:pt x="140" y="245"/>
                    <a:pt x="143" y="284"/>
                  </a:cubicBezTo>
                  <a:cubicBezTo>
                    <a:pt x="146" y="315"/>
                    <a:pt x="146" y="347"/>
                    <a:pt x="138" y="378"/>
                  </a:cubicBezTo>
                  <a:cubicBezTo>
                    <a:pt x="136" y="377"/>
                    <a:pt x="135" y="375"/>
                    <a:pt x="134" y="373"/>
                  </a:cubicBezTo>
                  <a:cubicBezTo>
                    <a:pt x="133" y="370"/>
                    <a:pt x="132" y="367"/>
                    <a:pt x="132" y="363"/>
                  </a:cubicBezTo>
                  <a:cubicBezTo>
                    <a:pt x="136" y="296"/>
                    <a:pt x="122" y="231"/>
                    <a:pt x="118" y="164"/>
                  </a:cubicBezTo>
                  <a:cubicBezTo>
                    <a:pt x="114" y="113"/>
                    <a:pt x="119" y="63"/>
                    <a:pt x="171" y="30"/>
                  </a:cubicBezTo>
                  <a:cubicBezTo>
                    <a:pt x="136" y="23"/>
                    <a:pt x="116" y="39"/>
                    <a:pt x="116" y="74"/>
                  </a:cubicBezTo>
                  <a:cubicBezTo>
                    <a:pt x="116" y="95"/>
                    <a:pt x="120" y="116"/>
                    <a:pt x="118" y="138"/>
                  </a:cubicBezTo>
                  <a:cubicBezTo>
                    <a:pt x="116" y="150"/>
                    <a:pt x="115" y="161"/>
                    <a:pt x="111" y="173"/>
                  </a:cubicBezTo>
                  <a:cubicBezTo>
                    <a:pt x="101" y="195"/>
                    <a:pt x="81" y="202"/>
                    <a:pt x="47" y="195"/>
                  </a:cubicBezTo>
                  <a:cubicBezTo>
                    <a:pt x="39" y="194"/>
                    <a:pt x="32" y="188"/>
                    <a:pt x="23" y="186"/>
                  </a:cubicBezTo>
                  <a:cubicBezTo>
                    <a:pt x="18" y="184"/>
                    <a:pt x="15" y="180"/>
                    <a:pt x="13" y="174"/>
                  </a:cubicBezTo>
                  <a:cubicBezTo>
                    <a:pt x="11" y="163"/>
                    <a:pt x="5" y="152"/>
                    <a:pt x="3" y="140"/>
                  </a:cubicBezTo>
                  <a:cubicBezTo>
                    <a:pt x="0" y="116"/>
                    <a:pt x="8" y="96"/>
                    <a:pt x="22" y="77"/>
                  </a:cubicBezTo>
                  <a:cubicBezTo>
                    <a:pt x="38" y="58"/>
                    <a:pt x="46" y="36"/>
                    <a:pt x="44" y="11"/>
                  </a:cubicBezTo>
                  <a:cubicBezTo>
                    <a:pt x="46" y="6"/>
                    <a:pt x="49" y="2"/>
                    <a:pt x="54" y="0"/>
                  </a:cubicBezTo>
                  <a:cubicBezTo>
                    <a:pt x="58" y="2"/>
                    <a:pt x="57" y="6"/>
                    <a:pt x="58" y="9"/>
                  </a:cubicBezTo>
                  <a:close/>
                </a:path>
              </a:pathLst>
            </a:custGeom>
            <a:solidFill>
              <a:srgbClr val="F2C2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4"/>
            <p:cNvSpPr/>
            <p:nvPr/>
          </p:nvSpPr>
          <p:spPr>
            <a:xfrm>
              <a:off x="1627" y="1038"/>
              <a:ext cx="199" cy="697"/>
            </a:xfrm>
            <a:custGeom>
              <a:avLst/>
              <a:gdLst/>
              <a:ahLst/>
              <a:cxnLst/>
              <a:rect l="l" t="t" r="r" b="b"/>
              <a:pathLst>
                <a:path w="134" h="470" extrusionOk="0">
                  <a:moveTo>
                    <a:pt x="125" y="0"/>
                  </a:moveTo>
                  <a:cubicBezTo>
                    <a:pt x="126" y="3"/>
                    <a:pt x="129" y="4"/>
                    <a:pt x="133" y="4"/>
                  </a:cubicBezTo>
                  <a:cubicBezTo>
                    <a:pt x="134" y="20"/>
                    <a:pt x="122" y="29"/>
                    <a:pt x="114" y="40"/>
                  </a:cubicBezTo>
                  <a:cubicBezTo>
                    <a:pt x="88" y="74"/>
                    <a:pt x="65" y="109"/>
                    <a:pt x="46" y="147"/>
                  </a:cubicBezTo>
                  <a:cubicBezTo>
                    <a:pt x="30" y="180"/>
                    <a:pt x="23" y="214"/>
                    <a:pt x="18" y="250"/>
                  </a:cubicBezTo>
                  <a:cubicBezTo>
                    <a:pt x="16" y="268"/>
                    <a:pt x="21" y="285"/>
                    <a:pt x="24" y="303"/>
                  </a:cubicBezTo>
                  <a:cubicBezTo>
                    <a:pt x="34" y="344"/>
                    <a:pt x="48" y="383"/>
                    <a:pt x="73" y="417"/>
                  </a:cubicBezTo>
                  <a:cubicBezTo>
                    <a:pt x="85" y="433"/>
                    <a:pt x="103" y="443"/>
                    <a:pt x="111" y="462"/>
                  </a:cubicBezTo>
                  <a:cubicBezTo>
                    <a:pt x="112" y="465"/>
                    <a:pt x="111" y="468"/>
                    <a:pt x="108" y="470"/>
                  </a:cubicBezTo>
                  <a:cubicBezTo>
                    <a:pt x="48" y="428"/>
                    <a:pt x="20" y="367"/>
                    <a:pt x="9" y="297"/>
                  </a:cubicBezTo>
                  <a:cubicBezTo>
                    <a:pt x="0" y="242"/>
                    <a:pt x="10" y="190"/>
                    <a:pt x="35" y="141"/>
                  </a:cubicBezTo>
                  <a:cubicBezTo>
                    <a:pt x="60" y="90"/>
                    <a:pt x="91" y="45"/>
                    <a:pt x="125" y="0"/>
                  </a:cubicBezTo>
                  <a:close/>
                </a:path>
              </a:pathLst>
            </a:custGeom>
            <a:solidFill>
              <a:srgbClr val="EEC3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4"/>
            <p:cNvSpPr/>
            <p:nvPr/>
          </p:nvSpPr>
          <p:spPr>
            <a:xfrm>
              <a:off x="2066" y="1435"/>
              <a:ext cx="304" cy="358"/>
            </a:xfrm>
            <a:custGeom>
              <a:avLst/>
              <a:gdLst/>
              <a:ahLst/>
              <a:cxnLst/>
              <a:rect l="l" t="t" r="r" b="b"/>
              <a:pathLst>
                <a:path w="205" h="241" extrusionOk="0">
                  <a:moveTo>
                    <a:pt x="204" y="16"/>
                  </a:moveTo>
                  <a:cubicBezTo>
                    <a:pt x="204" y="17"/>
                    <a:pt x="205" y="19"/>
                    <a:pt x="205" y="21"/>
                  </a:cubicBezTo>
                  <a:cubicBezTo>
                    <a:pt x="195" y="132"/>
                    <a:pt x="103" y="231"/>
                    <a:pt x="1" y="241"/>
                  </a:cubicBezTo>
                  <a:cubicBezTo>
                    <a:pt x="0" y="230"/>
                    <a:pt x="9" y="230"/>
                    <a:pt x="15" y="228"/>
                  </a:cubicBezTo>
                  <a:cubicBezTo>
                    <a:pt x="34" y="223"/>
                    <a:pt x="52" y="215"/>
                    <a:pt x="69" y="206"/>
                  </a:cubicBezTo>
                  <a:cubicBezTo>
                    <a:pt x="81" y="198"/>
                    <a:pt x="94" y="190"/>
                    <a:pt x="104" y="180"/>
                  </a:cubicBezTo>
                  <a:cubicBezTo>
                    <a:pt x="106" y="179"/>
                    <a:pt x="107" y="178"/>
                    <a:pt x="109" y="177"/>
                  </a:cubicBezTo>
                  <a:cubicBezTo>
                    <a:pt x="117" y="171"/>
                    <a:pt x="124" y="165"/>
                    <a:pt x="129" y="156"/>
                  </a:cubicBezTo>
                  <a:cubicBezTo>
                    <a:pt x="130" y="154"/>
                    <a:pt x="131" y="153"/>
                    <a:pt x="133" y="151"/>
                  </a:cubicBezTo>
                  <a:cubicBezTo>
                    <a:pt x="160" y="121"/>
                    <a:pt x="176" y="85"/>
                    <a:pt x="183" y="44"/>
                  </a:cubicBezTo>
                  <a:cubicBezTo>
                    <a:pt x="186" y="29"/>
                    <a:pt x="184" y="13"/>
                    <a:pt x="193" y="0"/>
                  </a:cubicBezTo>
                  <a:cubicBezTo>
                    <a:pt x="204" y="0"/>
                    <a:pt x="198" y="12"/>
                    <a:pt x="204" y="16"/>
                  </a:cubicBezTo>
                  <a:close/>
                </a:path>
              </a:pathLst>
            </a:custGeom>
            <a:solidFill>
              <a:srgbClr val="F1D7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4"/>
            <p:cNvSpPr/>
            <p:nvPr/>
          </p:nvSpPr>
          <p:spPr>
            <a:xfrm>
              <a:off x="1787" y="1716"/>
              <a:ext cx="387" cy="93"/>
            </a:xfrm>
            <a:custGeom>
              <a:avLst/>
              <a:gdLst/>
              <a:ahLst/>
              <a:cxnLst/>
              <a:rect l="l" t="t" r="r" b="b"/>
              <a:pathLst>
                <a:path w="261" h="63" extrusionOk="0">
                  <a:moveTo>
                    <a:pt x="261" y="19"/>
                  </a:moveTo>
                  <a:cubicBezTo>
                    <a:pt x="245" y="31"/>
                    <a:pt x="226" y="37"/>
                    <a:pt x="208" y="43"/>
                  </a:cubicBezTo>
                  <a:cubicBezTo>
                    <a:pt x="201" y="45"/>
                    <a:pt x="194" y="45"/>
                    <a:pt x="189" y="52"/>
                  </a:cubicBezTo>
                  <a:cubicBezTo>
                    <a:pt x="121" y="63"/>
                    <a:pt x="57" y="55"/>
                    <a:pt x="0" y="13"/>
                  </a:cubicBezTo>
                  <a:cubicBezTo>
                    <a:pt x="0" y="10"/>
                    <a:pt x="1" y="7"/>
                    <a:pt x="1" y="3"/>
                  </a:cubicBezTo>
                  <a:cubicBezTo>
                    <a:pt x="10" y="0"/>
                    <a:pt x="15" y="8"/>
                    <a:pt x="22" y="11"/>
                  </a:cubicBezTo>
                  <a:cubicBezTo>
                    <a:pt x="44" y="22"/>
                    <a:pt x="64" y="39"/>
                    <a:pt x="91" y="36"/>
                  </a:cubicBezTo>
                  <a:cubicBezTo>
                    <a:pt x="103" y="39"/>
                    <a:pt x="117" y="33"/>
                    <a:pt x="126" y="46"/>
                  </a:cubicBezTo>
                  <a:cubicBezTo>
                    <a:pt x="124" y="47"/>
                    <a:pt x="123" y="51"/>
                    <a:pt x="120" y="47"/>
                  </a:cubicBezTo>
                  <a:cubicBezTo>
                    <a:pt x="120" y="49"/>
                    <a:pt x="121" y="49"/>
                    <a:pt x="123" y="49"/>
                  </a:cubicBezTo>
                  <a:cubicBezTo>
                    <a:pt x="138" y="44"/>
                    <a:pt x="152" y="45"/>
                    <a:pt x="167" y="49"/>
                  </a:cubicBezTo>
                  <a:cubicBezTo>
                    <a:pt x="169" y="49"/>
                    <a:pt x="170" y="49"/>
                    <a:pt x="170" y="47"/>
                  </a:cubicBezTo>
                  <a:cubicBezTo>
                    <a:pt x="168" y="51"/>
                    <a:pt x="166" y="48"/>
                    <a:pt x="164" y="47"/>
                  </a:cubicBezTo>
                  <a:cubicBezTo>
                    <a:pt x="164" y="44"/>
                    <a:pt x="165" y="41"/>
                    <a:pt x="168" y="40"/>
                  </a:cubicBezTo>
                  <a:cubicBezTo>
                    <a:pt x="198" y="36"/>
                    <a:pt x="226" y="23"/>
                    <a:pt x="255" y="16"/>
                  </a:cubicBezTo>
                  <a:cubicBezTo>
                    <a:pt x="257" y="16"/>
                    <a:pt x="259" y="17"/>
                    <a:pt x="261" y="19"/>
                  </a:cubicBezTo>
                  <a:close/>
                </a:path>
              </a:pathLst>
            </a:custGeom>
            <a:solidFill>
              <a:srgbClr val="E6D9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4"/>
            <p:cNvSpPr/>
            <p:nvPr/>
          </p:nvSpPr>
          <p:spPr>
            <a:xfrm>
              <a:off x="1633" y="612"/>
              <a:ext cx="614" cy="877"/>
            </a:xfrm>
            <a:custGeom>
              <a:avLst/>
              <a:gdLst/>
              <a:ahLst/>
              <a:cxnLst/>
              <a:rect l="l" t="t" r="r" b="b"/>
              <a:pathLst>
                <a:path w="414" h="591" extrusionOk="0">
                  <a:moveTo>
                    <a:pt x="16" y="591"/>
                  </a:moveTo>
                  <a:cubicBezTo>
                    <a:pt x="0" y="536"/>
                    <a:pt x="15" y="485"/>
                    <a:pt x="36" y="434"/>
                  </a:cubicBezTo>
                  <a:cubicBezTo>
                    <a:pt x="59" y="381"/>
                    <a:pt x="97" y="338"/>
                    <a:pt x="129" y="291"/>
                  </a:cubicBezTo>
                  <a:cubicBezTo>
                    <a:pt x="161" y="255"/>
                    <a:pt x="182" y="213"/>
                    <a:pt x="190" y="166"/>
                  </a:cubicBezTo>
                  <a:cubicBezTo>
                    <a:pt x="199" y="121"/>
                    <a:pt x="192" y="75"/>
                    <a:pt x="180" y="30"/>
                  </a:cubicBezTo>
                  <a:cubicBezTo>
                    <a:pt x="178" y="22"/>
                    <a:pt x="171" y="12"/>
                    <a:pt x="176" y="6"/>
                  </a:cubicBezTo>
                  <a:cubicBezTo>
                    <a:pt x="182" y="0"/>
                    <a:pt x="192" y="8"/>
                    <a:pt x="200" y="11"/>
                  </a:cubicBezTo>
                  <a:cubicBezTo>
                    <a:pt x="243" y="25"/>
                    <a:pt x="268" y="72"/>
                    <a:pt x="260" y="117"/>
                  </a:cubicBezTo>
                  <a:cubicBezTo>
                    <a:pt x="252" y="157"/>
                    <a:pt x="231" y="190"/>
                    <a:pt x="206" y="220"/>
                  </a:cubicBezTo>
                  <a:cubicBezTo>
                    <a:pt x="199" y="228"/>
                    <a:pt x="192" y="236"/>
                    <a:pt x="186" y="245"/>
                  </a:cubicBezTo>
                  <a:cubicBezTo>
                    <a:pt x="166" y="276"/>
                    <a:pt x="178" y="309"/>
                    <a:pt x="214" y="317"/>
                  </a:cubicBezTo>
                  <a:cubicBezTo>
                    <a:pt x="228" y="321"/>
                    <a:pt x="243" y="323"/>
                    <a:pt x="257" y="315"/>
                  </a:cubicBezTo>
                  <a:cubicBezTo>
                    <a:pt x="258" y="314"/>
                    <a:pt x="259" y="314"/>
                    <a:pt x="260" y="315"/>
                  </a:cubicBezTo>
                  <a:cubicBezTo>
                    <a:pt x="288" y="313"/>
                    <a:pt x="313" y="304"/>
                    <a:pt x="332" y="282"/>
                  </a:cubicBezTo>
                  <a:cubicBezTo>
                    <a:pt x="344" y="268"/>
                    <a:pt x="349" y="253"/>
                    <a:pt x="345" y="234"/>
                  </a:cubicBezTo>
                  <a:cubicBezTo>
                    <a:pt x="339" y="212"/>
                    <a:pt x="333" y="189"/>
                    <a:pt x="329" y="166"/>
                  </a:cubicBezTo>
                  <a:cubicBezTo>
                    <a:pt x="327" y="155"/>
                    <a:pt x="325" y="143"/>
                    <a:pt x="330" y="131"/>
                  </a:cubicBezTo>
                  <a:cubicBezTo>
                    <a:pt x="335" y="121"/>
                    <a:pt x="343" y="119"/>
                    <a:pt x="348" y="130"/>
                  </a:cubicBezTo>
                  <a:cubicBezTo>
                    <a:pt x="358" y="154"/>
                    <a:pt x="377" y="170"/>
                    <a:pt x="396" y="186"/>
                  </a:cubicBezTo>
                  <a:cubicBezTo>
                    <a:pt x="402" y="192"/>
                    <a:pt x="408" y="198"/>
                    <a:pt x="405" y="207"/>
                  </a:cubicBezTo>
                  <a:cubicBezTo>
                    <a:pt x="414" y="227"/>
                    <a:pt x="409" y="247"/>
                    <a:pt x="397" y="261"/>
                  </a:cubicBezTo>
                  <a:cubicBezTo>
                    <a:pt x="369" y="295"/>
                    <a:pt x="359" y="330"/>
                    <a:pt x="376" y="372"/>
                  </a:cubicBezTo>
                  <a:cubicBezTo>
                    <a:pt x="372" y="373"/>
                    <a:pt x="369" y="371"/>
                    <a:pt x="366" y="367"/>
                  </a:cubicBezTo>
                  <a:cubicBezTo>
                    <a:pt x="360" y="358"/>
                    <a:pt x="355" y="349"/>
                    <a:pt x="352" y="338"/>
                  </a:cubicBezTo>
                  <a:cubicBezTo>
                    <a:pt x="349" y="312"/>
                    <a:pt x="359" y="290"/>
                    <a:pt x="371" y="269"/>
                  </a:cubicBezTo>
                  <a:cubicBezTo>
                    <a:pt x="388" y="241"/>
                    <a:pt x="386" y="228"/>
                    <a:pt x="363" y="204"/>
                  </a:cubicBezTo>
                  <a:cubicBezTo>
                    <a:pt x="373" y="257"/>
                    <a:pt x="370" y="302"/>
                    <a:pt x="314" y="323"/>
                  </a:cubicBezTo>
                  <a:cubicBezTo>
                    <a:pt x="289" y="330"/>
                    <a:pt x="264" y="337"/>
                    <a:pt x="237" y="337"/>
                  </a:cubicBezTo>
                  <a:cubicBezTo>
                    <a:pt x="211" y="336"/>
                    <a:pt x="188" y="329"/>
                    <a:pt x="168" y="311"/>
                  </a:cubicBezTo>
                  <a:cubicBezTo>
                    <a:pt x="162" y="306"/>
                    <a:pt x="157" y="300"/>
                    <a:pt x="151" y="311"/>
                  </a:cubicBezTo>
                  <a:cubicBezTo>
                    <a:pt x="134" y="346"/>
                    <a:pt x="106" y="374"/>
                    <a:pt x="81" y="403"/>
                  </a:cubicBezTo>
                  <a:cubicBezTo>
                    <a:pt x="74" y="412"/>
                    <a:pt x="66" y="422"/>
                    <a:pt x="59" y="432"/>
                  </a:cubicBezTo>
                  <a:cubicBezTo>
                    <a:pt x="33" y="472"/>
                    <a:pt x="20" y="516"/>
                    <a:pt x="22" y="565"/>
                  </a:cubicBezTo>
                  <a:cubicBezTo>
                    <a:pt x="23" y="574"/>
                    <a:pt x="25" y="584"/>
                    <a:pt x="16" y="591"/>
                  </a:cubicBezTo>
                  <a:close/>
                </a:path>
              </a:pathLst>
            </a:custGeom>
            <a:solidFill>
              <a:srgbClr val="FEE5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4"/>
            <p:cNvSpPr/>
            <p:nvPr/>
          </p:nvSpPr>
          <p:spPr>
            <a:xfrm>
              <a:off x="2018" y="717"/>
              <a:ext cx="227" cy="362"/>
            </a:xfrm>
            <a:custGeom>
              <a:avLst/>
              <a:gdLst/>
              <a:ahLst/>
              <a:cxnLst/>
              <a:rect l="l" t="t" r="r" b="b"/>
              <a:pathLst>
                <a:path w="153" h="244" extrusionOk="0">
                  <a:moveTo>
                    <a:pt x="145" y="136"/>
                  </a:moveTo>
                  <a:cubicBezTo>
                    <a:pt x="139" y="125"/>
                    <a:pt x="131" y="117"/>
                    <a:pt x="121" y="110"/>
                  </a:cubicBezTo>
                  <a:cubicBezTo>
                    <a:pt x="103" y="95"/>
                    <a:pt x="87" y="79"/>
                    <a:pt x="82" y="50"/>
                  </a:cubicBezTo>
                  <a:cubicBezTo>
                    <a:pt x="69" y="67"/>
                    <a:pt x="72" y="81"/>
                    <a:pt x="74" y="94"/>
                  </a:cubicBezTo>
                  <a:cubicBezTo>
                    <a:pt x="78" y="114"/>
                    <a:pt x="83" y="134"/>
                    <a:pt x="88" y="154"/>
                  </a:cubicBezTo>
                  <a:cubicBezTo>
                    <a:pt x="99" y="199"/>
                    <a:pt x="67" y="242"/>
                    <a:pt x="20" y="244"/>
                  </a:cubicBezTo>
                  <a:cubicBezTo>
                    <a:pt x="13" y="244"/>
                    <a:pt x="7" y="244"/>
                    <a:pt x="0" y="244"/>
                  </a:cubicBezTo>
                  <a:cubicBezTo>
                    <a:pt x="4" y="242"/>
                    <a:pt x="7" y="241"/>
                    <a:pt x="11" y="240"/>
                  </a:cubicBezTo>
                  <a:cubicBezTo>
                    <a:pt x="61" y="226"/>
                    <a:pt x="80" y="195"/>
                    <a:pt x="70" y="144"/>
                  </a:cubicBezTo>
                  <a:cubicBezTo>
                    <a:pt x="65" y="119"/>
                    <a:pt x="59" y="95"/>
                    <a:pt x="60" y="69"/>
                  </a:cubicBezTo>
                  <a:cubicBezTo>
                    <a:pt x="61" y="37"/>
                    <a:pt x="74" y="18"/>
                    <a:pt x="107" y="0"/>
                  </a:cubicBezTo>
                  <a:cubicBezTo>
                    <a:pt x="85" y="36"/>
                    <a:pt x="105" y="61"/>
                    <a:pt x="124" y="85"/>
                  </a:cubicBezTo>
                  <a:cubicBezTo>
                    <a:pt x="135" y="98"/>
                    <a:pt x="149" y="110"/>
                    <a:pt x="153" y="127"/>
                  </a:cubicBezTo>
                  <a:cubicBezTo>
                    <a:pt x="153" y="132"/>
                    <a:pt x="151" y="136"/>
                    <a:pt x="145" y="136"/>
                  </a:cubicBezTo>
                  <a:close/>
                </a:path>
              </a:pathLst>
            </a:custGeom>
            <a:solidFill>
              <a:srgbClr val="F8BB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4"/>
            <p:cNvSpPr/>
            <p:nvPr/>
          </p:nvSpPr>
          <p:spPr>
            <a:xfrm>
              <a:off x="1556" y="707"/>
              <a:ext cx="249" cy="374"/>
            </a:xfrm>
            <a:custGeom>
              <a:avLst/>
              <a:gdLst/>
              <a:ahLst/>
              <a:cxnLst/>
              <a:rect l="l" t="t" r="r" b="b"/>
              <a:pathLst>
                <a:path w="168" h="252" extrusionOk="0">
                  <a:moveTo>
                    <a:pt x="0" y="77"/>
                  </a:moveTo>
                  <a:cubicBezTo>
                    <a:pt x="2" y="44"/>
                    <a:pt x="22" y="18"/>
                    <a:pt x="56" y="9"/>
                  </a:cubicBezTo>
                  <a:cubicBezTo>
                    <a:pt x="90" y="0"/>
                    <a:pt x="127" y="14"/>
                    <a:pt x="148" y="45"/>
                  </a:cubicBezTo>
                  <a:cubicBezTo>
                    <a:pt x="164" y="69"/>
                    <a:pt x="168" y="96"/>
                    <a:pt x="163" y="123"/>
                  </a:cubicBezTo>
                  <a:cubicBezTo>
                    <a:pt x="156" y="170"/>
                    <a:pt x="137" y="212"/>
                    <a:pt x="108" y="250"/>
                  </a:cubicBezTo>
                  <a:cubicBezTo>
                    <a:pt x="108" y="251"/>
                    <a:pt x="105" y="251"/>
                    <a:pt x="102" y="252"/>
                  </a:cubicBezTo>
                  <a:cubicBezTo>
                    <a:pt x="102" y="233"/>
                    <a:pt x="111" y="218"/>
                    <a:pt x="115" y="201"/>
                  </a:cubicBezTo>
                  <a:cubicBezTo>
                    <a:pt x="120" y="171"/>
                    <a:pt x="128" y="141"/>
                    <a:pt x="122" y="110"/>
                  </a:cubicBezTo>
                  <a:cubicBezTo>
                    <a:pt x="118" y="83"/>
                    <a:pt x="106" y="62"/>
                    <a:pt x="79" y="53"/>
                  </a:cubicBezTo>
                  <a:cubicBezTo>
                    <a:pt x="52" y="44"/>
                    <a:pt x="28" y="52"/>
                    <a:pt x="8" y="72"/>
                  </a:cubicBezTo>
                  <a:cubicBezTo>
                    <a:pt x="6" y="74"/>
                    <a:pt x="4" y="78"/>
                    <a:pt x="0" y="77"/>
                  </a:cubicBezTo>
                  <a:close/>
                </a:path>
              </a:pathLst>
            </a:custGeom>
            <a:solidFill>
              <a:srgbClr val="F6BD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4"/>
            <p:cNvSpPr/>
            <p:nvPr/>
          </p:nvSpPr>
          <p:spPr>
            <a:xfrm>
              <a:off x="2079" y="2029"/>
              <a:ext cx="166" cy="120"/>
            </a:xfrm>
            <a:custGeom>
              <a:avLst/>
              <a:gdLst/>
              <a:ahLst/>
              <a:cxnLst/>
              <a:rect l="l" t="t" r="r" b="b"/>
              <a:pathLst>
                <a:path w="112" h="81" extrusionOk="0">
                  <a:moveTo>
                    <a:pt x="112" y="39"/>
                  </a:moveTo>
                  <a:cubicBezTo>
                    <a:pt x="93" y="42"/>
                    <a:pt x="79" y="57"/>
                    <a:pt x="58" y="66"/>
                  </a:cubicBezTo>
                  <a:cubicBezTo>
                    <a:pt x="64" y="58"/>
                    <a:pt x="67" y="54"/>
                    <a:pt x="71" y="49"/>
                  </a:cubicBezTo>
                  <a:cubicBezTo>
                    <a:pt x="51" y="52"/>
                    <a:pt x="50" y="81"/>
                    <a:pt x="27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1" y="66"/>
                    <a:pt x="27" y="54"/>
                    <a:pt x="23" y="43"/>
                  </a:cubicBezTo>
                  <a:cubicBezTo>
                    <a:pt x="16" y="47"/>
                    <a:pt x="22" y="55"/>
                    <a:pt x="16" y="61"/>
                  </a:cubicBezTo>
                  <a:cubicBezTo>
                    <a:pt x="17" y="38"/>
                    <a:pt x="12" y="18"/>
                    <a:pt x="0" y="0"/>
                  </a:cubicBezTo>
                  <a:cubicBezTo>
                    <a:pt x="15" y="3"/>
                    <a:pt x="15" y="4"/>
                    <a:pt x="19" y="14"/>
                  </a:cubicBezTo>
                  <a:cubicBezTo>
                    <a:pt x="29" y="41"/>
                    <a:pt x="35" y="44"/>
                    <a:pt x="62" y="34"/>
                  </a:cubicBezTo>
                  <a:cubicBezTo>
                    <a:pt x="80" y="27"/>
                    <a:pt x="96" y="28"/>
                    <a:pt x="112" y="40"/>
                  </a:cubicBezTo>
                  <a:cubicBezTo>
                    <a:pt x="112" y="40"/>
                    <a:pt x="112" y="39"/>
                    <a:pt x="112" y="39"/>
                  </a:cubicBezTo>
                  <a:close/>
                </a:path>
              </a:pathLst>
            </a:custGeom>
            <a:solidFill>
              <a:srgbClr val="E576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4"/>
            <p:cNvSpPr/>
            <p:nvPr/>
          </p:nvSpPr>
          <p:spPr>
            <a:xfrm>
              <a:off x="2076" y="2109"/>
              <a:ext cx="114" cy="61"/>
            </a:xfrm>
            <a:custGeom>
              <a:avLst/>
              <a:gdLst/>
              <a:ahLst/>
              <a:cxnLst/>
              <a:rect l="l" t="t" r="r" b="b"/>
              <a:pathLst>
                <a:path w="77" h="41" extrusionOk="0">
                  <a:moveTo>
                    <a:pt x="29" y="22"/>
                  </a:moveTo>
                  <a:cubicBezTo>
                    <a:pt x="44" y="36"/>
                    <a:pt x="58" y="26"/>
                    <a:pt x="72" y="21"/>
                  </a:cubicBezTo>
                  <a:cubicBezTo>
                    <a:pt x="77" y="31"/>
                    <a:pt x="69" y="35"/>
                    <a:pt x="63" y="36"/>
                  </a:cubicBezTo>
                  <a:cubicBezTo>
                    <a:pt x="44" y="41"/>
                    <a:pt x="26" y="38"/>
                    <a:pt x="11" y="24"/>
                  </a:cubicBezTo>
                  <a:cubicBezTo>
                    <a:pt x="3" y="18"/>
                    <a:pt x="0" y="9"/>
                    <a:pt x="7" y="0"/>
                  </a:cubicBezTo>
                  <a:cubicBezTo>
                    <a:pt x="14" y="8"/>
                    <a:pt x="16" y="21"/>
                    <a:pt x="30" y="22"/>
                  </a:cubicBezTo>
                  <a:cubicBezTo>
                    <a:pt x="30" y="22"/>
                    <a:pt x="29" y="22"/>
                    <a:pt x="29" y="22"/>
                  </a:cubicBezTo>
                  <a:close/>
                </a:path>
              </a:pathLst>
            </a:custGeom>
            <a:solidFill>
              <a:srgbClr val="A2D0E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4"/>
            <p:cNvSpPr/>
            <p:nvPr/>
          </p:nvSpPr>
          <p:spPr>
            <a:xfrm>
              <a:off x="1731" y="2862"/>
              <a:ext cx="264" cy="235"/>
            </a:xfrm>
            <a:custGeom>
              <a:avLst/>
              <a:gdLst/>
              <a:ahLst/>
              <a:cxnLst/>
              <a:rect l="l" t="t" r="r" b="b"/>
              <a:pathLst>
                <a:path w="178" h="158" extrusionOk="0">
                  <a:moveTo>
                    <a:pt x="59" y="42"/>
                  </a:moveTo>
                  <a:cubicBezTo>
                    <a:pt x="55" y="32"/>
                    <a:pt x="52" y="22"/>
                    <a:pt x="67" y="18"/>
                  </a:cubicBezTo>
                  <a:cubicBezTo>
                    <a:pt x="82" y="15"/>
                    <a:pt x="95" y="6"/>
                    <a:pt x="110" y="5"/>
                  </a:cubicBezTo>
                  <a:cubicBezTo>
                    <a:pt x="133" y="0"/>
                    <a:pt x="152" y="7"/>
                    <a:pt x="168" y="22"/>
                  </a:cubicBezTo>
                  <a:cubicBezTo>
                    <a:pt x="173" y="27"/>
                    <a:pt x="178" y="33"/>
                    <a:pt x="175" y="41"/>
                  </a:cubicBezTo>
                  <a:cubicBezTo>
                    <a:pt x="174" y="44"/>
                    <a:pt x="172" y="47"/>
                    <a:pt x="171" y="49"/>
                  </a:cubicBezTo>
                  <a:cubicBezTo>
                    <a:pt x="149" y="74"/>
                    <a:pt x="138" y="101"/>
                    <a:pt x="151" y="134"/>
                  </a:cubicBezTo>
                  <a:cubicBezTo>
                    <a:pt x="153" y="137"/>
                    <a:pt x="154" y="142"/>
                    <a:pt x="159" y="142"/>
                  </a:cubicBezTo>
                  <a:cubicBezTo>
                    <a:pt x="148" y="158"/>
                    <a:pt x="133" y="148"/>
                    <a:pt x="120" y="146"/>
                  </a:cubicBezTo>
                  <a:cubicBezTo>
                    <a:pt x="97" y="136"/>
                    <a:pt x="76" y="123"/>
                    <a:pt x="56" y="108"/>
                  </a:cubicBezTo>
                  <a:cubicBezTo>
                    <a:pt x="45" y="99"/>
                    <a:pt x="32" y="95"/>
                    <a:pt x="18" y="91"/>
                  </a:cubicBezTo>
                  <a:cubicBezTo>
                    <a:pt x="12" y="90"/>
                    <a:pt x="2" y="91"/>
                    <a:pt x="1" y="81"/>
                  </a:cubicBezTo>
                  <a:cubicBezTo>
                    <a:pt x="0" y="72"/>
                    <a:pt x="5" y="65"/>
                    <a:pt x="15" y="63"/>
                  </a:cubicBezTo>
                  <a:cubicBezTo>
                    <a:pt x="49" y="65"/>
                    <a:pt x="75" y="84"/>
                    <a:pt x="103" y="100"/>
                  </a:cubicBezTo>
                  <a:cubicBezTo>
                    <a:pt x="108" y="102"/>
                    <a:pt x="113" y="103"/>
                    <a:pt x="118" y="101"/>
                  </a:cubicBezTo>
                  <a:cubicBezTo>
                    <a:pt x="123" y="80"/>
                    <a:pt x="123" y="79"/>
                    <a:pt x="95" y="69"/>
                  </a:cubicBezTo>
                  <a:cubicBezTo>
                    <a:pt x="92" y="67"/>
                    <a:pt x="89" y="66"/>
                    <a:pt x="86" y="63"/>
                  </a:cubicBezTo>
                  <a:cubicBezTo>
                    <a:pt x="79" y="54"/>
                    <a:pt x="64" y="54"/>
                    <a:pt x="59" y="42"/>
                  </a:cubicBezTo>
                  <a:close/>
                </a:path>
              </a:pathLst>
            </a:custGeom>
            <a:solidFill>
              <a:srgbClr val="F3AD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4"/>
            <p:cNvSpPr/>
            <p:nvPr/>
          </p:nvSpPr>
          <p:spPr>
            <a:xfrm>
              <a:off x="1510" y="2793"/>
              <a:ext cx="283" cy="161"/>
            </a:xfrm>
            <a:custGeom>
              <a:avLst/>
              <a:gdLst/>
              <a:ahLst/>
              <a:cxnLst/>
              <a:rect l="l" t="t" r="r" b="b"/>
              <a:pathLst>
                <a:path w="191" h="109" extrusionOk="0">
                  <a:moveTo>
                    <a:pt x="191" y="104"/>
                  </a:moveTo>
                  <a:cubicBezTo>
                    <a:pt x="183" y="109"/>
                    <a:pt x="176" y="109"/>
                    <a:pt x="168" y="104"/>
                  </a:cubicBezTo>
                  <a:cubicBezTo>
                    <a:pt x="120" y="77"/>
                    <a:pt x="71" y="51"/>
                    <a:pt x="23" y="24"/>
                  </a:cubicBezTo>
                  <a:cubicBezTo>
                    <a:pt x="15" y="19"/>
                    <a:pt x="0" y="13"/>
                    <a:pt x="17" y="0"/>
                  </a:cubicBezTo>
                  <a:cubicBezTo>
                    <a:pt x="37" y="20"/>
                    <a:pt x="64" y="28"/>
                    <a:pt x="88" y="43"/>
                  </a:cubicBezTo>
                  <a:cubicBezTo>
                    <a:pt x="112" y="58"/>
                    <a:pt x="138" y="71"/>
                    <a:pt x="165" y="83"/>
                  </a:cubicBezTo>
                  <a:cubicBezTo>
                    <a:pt x="172" y="92"/>
                    <a:pt x="188" y="90"/>
                    <a:pt x="191" y="104"/>
                  </a:cubicBezTo>
                  <a:close/>
                </a:path>
              </a:pathLst>
            </a:custGeom>
            <a:solidFill>
              <a:srgbClr val="EFEB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4"/>
            <p:cNvSpPr/>
            <p:nvPr/>
          </p:nvSpPr>
          <p:spPr>
            <a:xfrm>
              <a:off x="1704" y="2947"/>
              <a:ext cx="211" cy="132"/>
            </a:xfrm>
            <a:custGeom>
              <a:avLst/>
              <a:gdLst/>
              <a:ahLst/>
              <a:cxnLst/>
              <a:rect l="l" t="t" r="r" b="b"/>
              <a:pathLst>
                <a:path w="142" h="89" extrusionOk="0">
                  <a:moveTo>
                    <a:pt x="33" y="6"/>
                  </a:moveTo>
                  <a:cubicBezTo>
                    <a:pt x="19" y="24"/>
                    <a:pt x="19" y="24"/>
                    <a:pt x="42" y="30"/>
                  </a:cubicBezTo>
                  <a:cubicBezTo>
                    <a:pt x="58" y="35"/>
                    <a:pt x="74" y="42"/>
                    <a:pt x="87" y="54"/>
                  </a:cubicBezTo>
                  <a:cubicBezTo>
                    <a:pt x="102" y="67"/>
                    <a:pt x="119" y="79"/>
                    <a:pt x="139" y="85"/>
                  </a:cubicBezTo>
                  <a:cubicBezTo>
                    <a:pt x="140" y="85"/>
                    <a:pt x="141" y="85"/>
                    <a:pt x="141" y="85"/>
                  </a:cubicBezTo>
                  <a:cubicBezTo>
                    <a:pt x="142" y="88"/>
                    <a:pt x="139" y="88"/>
                    <a:pt x="138" y="89"/>
                  </a:cubicBezTo>
                  <a:cubicBezTo>
                    <a:pt x="121" y="88"/>
                    <a:pt x="107" y="79"/>
                    <a:pt x="93" y="69"/>
                  </a:cubicBezTo>
                  <a:cubicBezTo>
                    <a:pt x="49" y="41"/>
                    <a:pt x="49" y="41"/>
                    <a:pt x="0" y="40"/>
                  </a:cubicBezTo>
                  <a:cubicBezTo>
                    <a:pt x="4" y="26"/>
                    <a:pt x="13" y="16"/>
                    <a:pt x="22" y="5"/>
                  </a:cubicBezTo>
                  <a:cubicBezTo>
                    <a:pt x="26" y="0"/>
                    <a:pt x="29" y="2"/>
                    <a:pt x="33" y="6"/>
                  </a:cubicBezTo>
                  <a:close/>
                </a:path>
              </a:pathLst>
            </a:custGeom>
            <a:solidFill>
              <a:srgbClr val="FAF3F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4"/>
            <p:cNvSpPr/>
            <p:nvPr/>
          </p:nvSpPr>
          <p:spPr>
            <a:xfrm>
              <a:off x="1535" y="2785"/>
              <a:ext cx="221" cy="135"/>
            </a:xfrm>
            <a:custGeom>
              <a:avLst/>
              <a:gdLst/>
              <a:ahLst/>
              <a:cxnLst/>
              <a:rect l="l" t="t" r="r" b="b"/>
              <a:pathLst>
                <a:path w="149" h="91" extrusionOk="0">
                  <a:moveTo>
                    <a:pt x="146" y="91"/>
                  </a:moveTo>
                  <a:cubicBezTo>
                    <a:pt x="118" y="80"/>
                    <a:pt x="93" y="64"/>
                    <a:pt x="67" y="50"/>
                  </a:cubicBezTo>
                  <a:cubicBezTo>
                    <a:pt x="48" y="40"/>
                    <a:pt x="29" y="30"/>
                    <a:pt x="11" y="20"/>
                  </a:cubicBezTo>
                  <a:cubicBezTo>
                    <a:pt x="4" y="16"/>
                    <a:pt x="1" y="13"/>
                    <a:pt x="0" y="5"/>
                  </a:cubicBezTo>
                  <a:cubicBezTo>
                    <a:pt x="9" y="0"/>
                    <a:pt x="18" y="0"/>
                    <a:pt x="27" y="6"/>
                  </a:cubicBezTo>
                  <a:cubicBezTo>
                    <a:pt x="25" y="10"/>
                    <a:pt x="21" y="14"/>
                    <a:pt x="26" y="18"/>
                  </a:cubicBezTo>
                  <a:cubicBezTo>
                    <a:pt x="49" y="32"/>
                    <a:pt x="74" y="40"/>
                    <a:pt x="97" y="53"/>
                  </a:cubicBezTo>
                  <a:cubicBezTo>
                    <a:pt x="99" y="54"/>
                    <a:pt x="100" y="55"/>
                    <a:pt x="102" y="56"/>
                  </a:cubicBezTo>
                  <a:cubicBezTo>
                    <a:pt x="115" y="66"/>
                    <a:pt x="131" y="72"/>
                    <a:pt x="146" y="79"/>
                  </a:cubicBezTo>
                  <a:cubicBezTo>
                    <a:pt x="147" y="80"/>
                    <a:pt x="148" y="82"/>
                    <a:pt x="149" y="84"/>
                  </a:cubicBezTo>
                  <a:cubicBezTo>
                    <a:pt x="149" y="87"/>
                    <a:pt x="149" y="90"/>
                    <a:pt x="146" y="91"/>
                  </a:cubicBezTo>
                  <a:close/>
                </a:path>
              </a:pathLst>
            </a:custGeom>
            <a:solidFill>
              <a:srgbClr val="5A2E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4"/>
            <p:cNvSpPr/>
            <p:nvPr/>
          </p:nvSpPr>
          <p:spPr>
            <a:xfrm>
              <a:off x="1751" y="2893"/>
              <a:ext cx="113" cy="79"/>
            </a:xfrm>
            <a:custGeom>
              <a:avLst/>
              <a:gdLst/>
              <a:ahLst/>
              <a:cxnLst/>
              <a:rect l="l" t="t" r="r" b="b"/>
              <a:pathLst>
                <a:path w="76" h="53" extrusionOk="0">
                  <a:moveTo>
                    <a:pt x="0" y="18"/>
                  </a:moveTo>
                  <a:cubicBezTo>
                    <a:pt x="0" y="15"/>
                    <a:pt x="1" y="12"/>
                    <a:pt x="1" y="8"/>
                  </a:cubicBezTo>
                  <a:cubicBezTo>
                    <a:pt x="14" y="0"/>
                    <a:pt x="22" y="12"/>
                    <a:pt x="33" y="14"/>
                  </a:cubicBezTo>
                  <a:cubicBezTo>
                    <a:pt x="35" y="18"/>
                    <a:pt x="39" y="21"/>
                    <a:pt x="45" y="21"/>
                  </a:cubicBezTo>
                  <a:cubicBezTo>
                    <a:pt x="54" y="27"/>
                    <a:pt x="68" y="27"/>
                    <a:pt x="73" y="40"/>
                  </a:cubicBezTo>
                  <a:cubicBezTo>
                    <a:pt x="75" y="44"/>
                    <a:pt x="76" y="48"/>
                    <a:pt x="69" y="49"/>
                  </a:cubicBezTo>
                  <a:cubicBezTo>
                    <a:pt x="53" y="53"/>
                    <a:pt x="41" y="44"/>
                    <a:pt x="28" y="36"/>
                  </a:cubicBezTo>
                  <a:cubicBezTo>
                    <a:pt x="20" y="29"/>
                    <a:pt x="7" y="29"/>
                    <a:pt x="0" y="18"/>
                  </a:cubicBezTo>
                  <a:close/>
                </a:path>
              </a:pathLst>
            </a:custGeom>
            <a:solidFill>
              <a:srgbClr val="7837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4"/>
            <p:cNvSpPr/>
            <p:nvPr/>
          </p:nvSpPr>
          <p:spPr>
            <a:xfrm>
              <a:off x="1849" y="2953"/>
              <a:ext cx="69" cy="53"/>
            </a:xfrm>
            <a:custGeom>
              <a:avLst/>
              <a:gdLst/>
              <a:ahLst/>
              <a:cxnLst/>
              <a:rect l="l" t="t" r="r" b="b"/>
              <a:pathLst>
                <a:path w="46" h="36" extrusionOk="0">
                  <a:moveTo>
                    <a:pt x="3" y="9"/>
                  </a:moveTo>
                  <a:cubicBezTo>
                    <a:pt x="8" y="7"/>
                    <a:pt x="6" y="3"/>
                    <a:pt x="7" y="0"/>
                  </a:cubicBezTo>
                  <a:cubicBezTo>
                    <a:pt x="11" y="0"/>
                    <a:pt x="14" y="1"/>
                    <a:pt x="16" y="5"/>
                  </a:cubicBezTo>
                  <a:cubicBezTo>
                    <a:pt x="22" y="8"/>
                    <a:pt x="28" y="10"/>
                    <a:pt x="33" y="13"/>
                  </a:cubicBezTo>
                  <a:cubicBezTo>
                    <a:pt x="39" y="16"/>
                    <a:pt x="46" y="19"/>
                    <a:pt x="44" y="27"/>
                  </a:cubicBezTo>
                  <a:cubicBezTo>
                    <a:pt x="41" y="36"/>
                    <a:pt x="34" y="36"/>
                    <a:pt x="27" y="33"/>
                  </a:cubicBezTo>
                  <a:cubicBezTo>
                    <a:pt x="19" y="25"/>
                    <a:pt x="0" y="27"/>
                    <a:pt x="3" y="9"/>
                  </a:cubicBezTo>
                  <a:close/>
                </a:path>
              </a:pathLst>
            </a:custGeom>
            <a:solidFill>
              <a:srgbClr val="D3D8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4"/>
            <p:cNvSpPr/>
            <p:nvPr/>
          </p:nvSpPr>
          <p:spPr>
            <a:xfrm>
              <a:off x="1873" y="2959"/>
              <a:ext cx="50" cy="53"/>
            </a:xfrm>
            <a:custGeom>
              <a:avLst/>
              <a:gdLst/>
              <a:ahLst/>
              <a:cxnLst/>
              <a:rect l="l" t="t" r="r" b="b"/>
              <a:pathLst>
                <a:path w="34" h="36" extrusionOk="0">
                  <a:moveTo>
                    <a:pt x="11" y="29"/>
                  </a:moveTo>
                  <a:cubicBezTo>
                    <a:pt x="17" y="30"/>
                    <a:pt x="23" y="30"/>
                    <a:pt x="25" y="23"/>
                  </a:cubicBezTo>
                  <a:cubicBezTo>
                    <a:pt x="26" y="16"/>
                    <a:pt x="20" y="15"/>
                    <a:pt x="15" y="12"/>
                  </a:cubicBezTo>
                  <a:cubicBezTo>
                    <a:pt x="10" y="8"/>
                    <a:pt x="5" y="5"/>
                    <a:pt x="0" y="1"/>
                  </a:cubicBezTo>
                  <a:cubicBezTo>
                    <a:pt x="13" y="0"/>
                    <a:pt x="24" y="7"/>
                    <a:pt x="30" y="17"/>
                  </a:cubicBezTo>
                  <a:cubicBezTo>
                    <a:pt x="34" y="24"/>
                    <a:pt x="32" y="32"/>
                    <a:pt x="22" y="36"/>
                  </a:cubicBezTo>
                  <a:cubicBezTo>
                    <a:pt x="18" y="34"/>
                    <a:pt x="15" y="31"/>
                    <a:pt x="11" y="29"/>
                  </a:cubicBezTo>
                  <a:close/>
                </a:path>
              </a:pathLst>
            </a:custGeom>
            <a:solidFill>
              <a:srgbClr val="5042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4"/>
            <p:cNvSpPr/>
            <p:nvPr/>
          </p:nvSpPr>
          <p:spPr>
            <a:xfrm>
              <a:off x="1894" y="2678"/>
              <a:ext cx="179" cy="245"/>
            </a:xfrm>
            <a:custGeom>
              <a:avLst/>
              <a:gdLst/>
              <a:ahLst/>
              <a:cxnLst/>
              <a:rect l="l" t="t" r="r" b="b"/>
              <a:pathLst>
                <a:path w="121" h="165" extrusionOk="0">
                  <a:moveTo>
                    <a:pt x="65" y="165"/>
                  </a:moveTo>
                  <a:cubicBezTo>
                    <a:pt x="52" y="137"/>
                    <a:pt x="26" y="133"/>
                    <a:pt x="0" y="129"/>
                  </a:cubicBezTo>
                  <a:cubicBezTo>
                    <a:pt x="10" y="121"/>
                    <a:pt x="27" y="123"/>
                    <a:pt x="29" y="106"/>
                  </a:cubicBezTo>
                  <a:cubicBezTo>
                    <a:pt x="35" y="95"/>
                    <a:pt x="32" y="84"/>
                    <a:pt x="33" y="73"/>
                  </a:cubicBezTo>
                  <a:cubicBezTo>
                    <a:pt x="33" y="58"/>
                    <a:pt x="32" y="42"/>
                    <a:pt x="36" y="27"/>
                  </a:cubicBezTo>
                  <a:cubicBezTo>
                    <a:pt x="42" y="7"/>
                    <a:pt x="46" y="5"/>
                    <a:pt x="66" y="13"/>
                  </a:cubicBezTo>
                  <a:cubicBezTo>
                    <a:pt x="76" y="16"/>
                    <a:pt x="83" y="10"/>
                    <a:pt x="92" y="8"/>
                  </a:cubicBezTo>
                  <a:cubicBezTo>
                    <a:pt x="103" y="6"/>
                    <a:pt x="115" y="0"/>
                    <a:pt x="118" y="18"/>
                  </a:cubicBezTo>
                  <a:cubicBezTo>
                    <a:pt x="97" y="44"/>
                    <a:pt x="107" y="72"/>
                    <a:pt x="112" y="100"/>
                  </a:cubicBezTo>
                  <a:cubicBezTo>
                    <a:pt x="112" y="103"/>
                    <a:pt x="113" y="106"/>
                    <a:pt x="113" y="109"/>
                  </a:cubicBezTo>
                  <a:cubicBezTo>
                    <a:pt x="121" y="122"/>
                    <a:pt x="113" y="130"/>
                    <a:pt x="105" y="138"/>
                  </a:cubicBezTo>
                  <a:cubicBezTo>
                    <a:pt x="104" y="139"/>
                    <a:pt x="102" y="140"/>
                    <a:pt x="101" y="141"/>
                  </a:cubicBezTo>
                  <a:cubicBezTo>
                    <a:pt x="89" y="147"/>
                    <a:pt x="82" y="162"/>
                    <a:pt x="68" y="165"/>
                  </a:cubicBezTo>
                  <a:cubicBezTo>
                    <a:pt x="67" y="165"/>
                    <a:pt x="66" y="165"/>
                    <a:pt x="65" y="165"/>
                  </a:cubicBezTo>
                  <a:close/>
                </a:path>
              </a:pathLst>
            </a:custGeom>
            <a:solidFill>
              <a:srgbClr val="CE6E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4"/>
            <p:cNvSpPr/>
            <p:nvPr/>
          </p:nvSpPr>
          <p:spPr>
            <a:xfrm>
              <a:off x="1993" y="2824"/>
              <a:ext cx="114" cy="145"/>
            </a:xfrm>
            <a:custGeom>
              <a:avLst/>
              <a:gdLst/>
              <a:ahLst/>
              <a:cxnLst/>
              <a:rect l="l" t="t" r="r" b="b"/>
              <a:pathLst>
                <a:path w="77" h="98" extrusionOk="0">
                  <a:moveTo>
                    <a:pt x="69" y="73"/>
                  </a:moveTo>
                  <a:cubicBezTo>
                    <a:pt x="72" y="78"/>
                    <a:pt x="74" y="83"/>
                    <a:pt x="77" y="88"/>
                  </a:cubicBezTo>
                  <a:cubicBezTo>
                    <a:pt x="52" y="96"/>
                    <a:pt x="28" y="98"/>
                    <a:pt x="3" y="88"/>
                  </a:cubicBezTo>
                  <a:cubicBezTo>
                    <a:pt x="0" y="80"/>
                    <a:pt x="9" y="75"/>
                    <a:pt x="7" y="68"/>
                  </a:cubicBezTo>
                  <a:cubicBezTo>
                    <a:pt x="13" y="56"/>
                    <a:pt x="24" y="48"/>
                    <a:pt x="34" y="39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51" y="32"/>
                    <a:pt x="49" y="15"/>
                    <a:pt x="54" y="0"/>
                  </a:cubicBezTo>
                  <a:cubicBezTo>
                    <a:pt x="64" y="9"/>
                    <a:pt x="62" y="20"/>
                    <a:pt x="60" y="31"/>
                  </a:cubicBezTo>
                  <a:cubicBezTo>
                    <a:pt x="57" y="46"/>
                    <a:pt x="60" y="60"/>
                    <a:pt x="69" y="73"/>
                  </a:cubicBezTo>
                  <a:close/>
                </a:path>
              </a:pathLst>
            </a:custGeom>
            <a:solidFill>
              <a:srgbClr val="CE6F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4"/>
            <p:cNvSpPr/>
            <p:nvPr/>
          </p:nvSpPr>
          <p:spPr>
            <a:xfrm>
              <a:off x="2042" y="2824"/>
              <a:ext cx="34" cy="59"/>
            </a:xfrm>
            <a:custGeom>
              <a:avLst/>
              <a:gdLst/>
              <a:ahLst/>
              <a:cxnLst/>
              <a:rect l="l" t="t" r="r" b="b"/>
              <a:pathLst>
                <a:path w="23" h="40" extrusionOk="0">
                  <a:moveTo>
                    <a:pt x="21" y="0"/>
                  </a:moveTo>
                  <a:cubicBezTo>
                    <a:pt x="21" y="17"/>
                    <a:pt x="23" y="34"/>
                    <a:pt x="0" y="40"/>
                  </a:cubicBezTo>
                  <a:cubicBezTo>
                    <a:pt x="5" y="30"/>
                    <a:pt x="15" y="24"/>
                    <a:pt x="13" y="11"/>
                  </a:cubicBezTo>
                  <a:cubicBezTo>
                    <a:pt x="18" y="9"/>
                    <a:pt x="14" y="1"/>
                    <a:pt x="21" y="0"/>
                  </a:cubicBezTo>
                  <a:close/>
                </a:path>
              </a:pathLst>
            </a:custGeom>
            <a:solidFill>
              <a:srgbClr val="4C23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4"/>
            <p:cNvSpPr/>
            <p:nvPr/>
          </p:nvSpPr>
          <p:spPr>
            <a:xfrm>
              <a:off x="2073" y="2769"/>
              <a:ext cx="55" cy="15"/>
            </a:xfrm>
            <a:custGeom>
              <a:avLst/>
              <a:gdLst/>
              <a:ahLst/>
              <a:cxnLst/>
              <a:rect l="l" t="t" r="r" b="b"/>
              <a:pathLst>
                <a:path w="37" h="10" extrusionOk="0">
                  <a:moveTo>
                    <a:pt x="0" y="0"/>
                  </a:moveTo>
                  <a:cubicBezTo>
                    <a:pt x="13" y="0"/>
                    <a:pt x="25" y="0"/>
                    <a:pt x="37" y="0"/>
                  </a:cubicBezTo>
                  <a:cubicBezTo>
                    <a:pt x="28" y="5"/>
                    <a:pt x="18" y="10"/>
                    <a:pt x="8" y="8"/>
                  </a:cubicBezTo>
                  <a:cubicBezTo>
                    <a:pt x="6" y="5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591E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4"/>
            <p:cNvSpPr/>
            <p:nvPr/>
          </p:nvSpPr>
          <p:spPr>
            <a:xfrm>
              <a:off x="2054" y="2755"/>
              <a:ext cx="22" cy="63"/>
            </a:xfrm>
            <a:custGeom>
              <a:avLst/>
              <a:gdLst/>
              <a:ahLst/>
              <a:cxnLst/>
              <a:rect l="l" t="t" r="r" b="b"/>
              <a:pathLst>
                <a:path w="15" h="42" extrusionOk="0">
                  <a:moveTo>
                    <a:pt x="6" y="0"/>
                  </a:moveTo>
                  <a:cubicBezTo>
                    <a:pt x="9" y="16"/>
                    <a:pt x="12" y="27"/>
                    <a:pt x="15" y="42"/>
                  </a:cubicBezTo>
                  <a:cubicBezTo>
                    <a:pt x="0" y="29"/>
                    <a:pt x="6" y="17"/>
                    <a:pt x="6" y="0"/>
                  </a:cubicBezTo>
                  <a:close/>
                </a:path>
              </a:pathLst>
            </a:custGeom>
            <a:solidFill>
              <a:srgbClr val="8551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4"/>
            <p:cNvSpPr/>
            <p:nvPr/>
          </p:nvSpPr>
          <p:spPr>
            <a:xfrm>
              <a:off x="1729" y="2711"/>
              <a:ext cx="160" cy="61"/>
            </a:xfrm>
            <a:custGeom>
              <a:avLst/>
              <a:gdLst/>
              <a:ahLst/>
              <a:cxnLst/>
              <a:rect l="l" t="t" r="r" b="b"/>
              <a:pathLst>
                <a:path w="108" h="41" extrusionOk="0">
                  <a:moveTo>
                    <a:pt x="0" y="0"/>
                  </a:moveTo>
                  <a:cubicBezTo>
                    <a:pt x="33" y="16"/>
                    <a:pt x="71" y="20"/>
                    <a:pt x="108" y="38"/>
                  </a:cubicBezTo>
                  <a:cubicBezTo>
                    <a:pt x="87" y="41"/>
                    <a:pt x="72" y="32"/>
                    <a:pt x="56" y="28"/>
                  </a:cubicBezTo>
                  <a:cubicBezTo>
                    <a:pt x="34" y="28"/>
                    <a:pt x="15" y="20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4117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4"/>
            <p:cNvSpPr/>
            <p:nvPr/>
          </p:nvSpPr>
          <p:spPr>
            <a:xfrm>
              <a:off x="1719" y="2718"/>
              <a:ext cx="99" cy="51"/>
            </a:xfrm>
            <a:custGeom>
              <a:avLst/>
              <a:gdLst/>
              <a:ahLst/>
              <a:cxnLst/>
              <a:rect l="l" t="t" r="r" b="b"/>
              <a:pathLst>
                <a:path w="67" h="34" extrusionOk="0">
                  <a:moveTo>
                    <a:pt x="7" y="0"/>
                  </a:moveTo>
                  <a:cubicBezTo>
                    <a:pt x="24" y="11"/>
                    <a:pt x="45" y="14"/>
                    <a:pt x="63" y="23"/>
                  </a:cubicBezTo>
                  <a:cubicBezTo>
                    <a:pt x="64" y="27"/>
                    <a:pt x="65" y="31"/>
                    <a:pt x="67" y="34"/>
                  </a:cubicBezTo>
                  <a:cubicBezTo>
                    <a:pt x="47" y="30"/>
                    <a:pt x="30" y="21"/>
                    <a:pt x="12" y="12"/>
                  </a:cubicBezTo>
                  <a:cubicBezTo>
                    <a:pt x="7" y="10"/>
                    <a:pt x="0" y="8"/>
                    <a:pt x="7" y="0"/>
                  </a:cubicBezTo>
                  <a:close/>
                </a:path>
              </a:pathLst>
            </a:custGeom>
            <a:solidFill>
              <a:srgbClr val="C374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4"/>
            <p:cNvSpPr/>
            <p:nvPr/>
          </p:nvSpPr>
          <p:spPr>
            <a:xfrm>
              <a:off x="1877" y="2800"/>
              <a:ext cx="57" cy="18"/>
            </a:xfrm>
            <a:custGeom>
              <a:avLst/>
              <a:gdLst/>
              <a:ahLst/>
              <a:cxnLst/>
              <a:rect l="l" t="t" r="r" b="b"/>
              <a:pathLst>
                <a:path w="38" h="12" extrusionOk="0">
                  <a:moveTo>
                    <a:pt x="11" y="0"/>
                  </a:moveTo>
                  <a:cubicBezTo>
                    <a:pt x="16" y="6"/>
                    <a:pt x="24" y="2"/>
                    <a:pt x="30" y="5"/>
                  </a:cubicBezTo>
                  <a:cubicBezTo>
                    <a:pt x="38" y="10"/>
                    <a:pt x="33" y="11"/>
                    <a:pt x="28" y="12"/>
                  </a:cubicBezTo>
                  <a:cubicBezTo>
                    <a:pt x="21" y="10"/>
                    <a:pt x="13" y="7"/>
                    <a:pt x="6" y="5"/>
                  </a:cubicBezTo>
                  <a:cubicBezTo>
                    <a:pt x="5" y="4"/>
                    <a:pt x="0" y="2"/>
                    <a:pt x="6" y="0"/>
                  </a:cubicBezTo>
                  <a:cubicBezTo>
                    <a:pt x="7" y="0"/>
                    <a:pt x="9" y="0"/>
                    <a:pt x="11" y="0"/>
                  </a:cubicBezTo>
                  <a:close/>
                </a:path>
              </a:pathLst>
            </a:custGeom>
            <a:solidFill>
              <a:srgbClr val="2850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4"/>
            <p:cNvSpPr/>
            <p:nvPr/>
          </p:nvSpPr>
          <p:spPr>
            <a:xfrm>
              <a:off x="2357" y="2941"/>
              <a:ext cx="41" cy="43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28" y="10"/>
                  </a:moveTo>
                  <a:cubicBezTo>
                    <a:pt x="26" y="19"/>
                    <a:pt x="19" y="25"/>
                    <a:pt x="11" y="27"/>
                  </a:cubicBezTo>
                  <a:cubicBezTo>
                    <a:pt x="4" y="29"/>
                    <a:pt x="1" y="22"/>
                    <a:pt x="1" y="17"/>
                  </a:cubicBezTo>
                  <a:cubicBezTo>
                    <a:pt x="0" y="6"/>
                    <a:pt x="9" y="3"/>
                    <a:pt x="18" y="1"/>
                  </a:cubicBezTo>
                  <a:cubicBezTo>
                    <a:pt x="24" y="0"/>
                    <a:pt x="27" y="5"/>
                    <a:pt x="28" y="10"/>
                  </a:cubicBezTo>
                  <a:close/>
                </a:path>
              </a:pathLst>
            </a:custGeom>
            <a:solidFill>
              <a:srgbClr val="CE2D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4"/>
            <p:cNvSpPr/>
            <p:nvPr/>
          </p:nvSpPr>
          <p:spPr>
            <a:xfrm>
              <a:off x="744" y="2687"/>
              <a:ext cx="209" cy="184"/>
            </a:xfrm>
            <a:custGeom>
              <a:avLst/>
              <a:gdLst/>
              <a:ahLst/>
              <a:cxnLst/>
              <a:rect l="l" t="t" r="r" b="b"/>
              <a:pathLst>
                <a:path w="141" h="124" extrusionOk="0">
                  <a:moveTo>
                    <a:pt x="101" y="0"/>
                  </a:moveTo>
                  <a:cubicBezTo>
                    <a:pt x="107" y="4"/>
                    <a:pt x="113" y="8"/>
                    <a:pt x="119" y="12"/>
                  </a:cubicBezTo>
                  <a:cubicBezTo>
                    <a:pt x="139" y="23"/>
                    <a:pt x="141" y="48"/>
                    <a:pt x="122" y="62"/>
                  </a:cubicBezTo>
                  <a:cubicBezTo>
                    <a:pt x="103" y="74"/>
                    <a:pt x="94" y="88"/>
                    <a:pt x="100" y="111"/>
                  </a:cubicBezTo>
                  <a:cubicBezTo>
                    <a:pt x="100" y="114"/>
                    <a:pt x="97" y="117"/>
                    <a:pt x="96" y="120"/>
                  </a:cubicBezTo>
                  <a:cubicBezTo>
                    <a:pt x="90" y="122"/>
                    <a:pt x="84" y="124"/>
                    <a:pt x="77" y="123"/>
                  </a:cubicBezTo>
                  <a:cubicBezTo>
                    <a:pt x="72" y="119"/>
                    <a:pt x="65" y="120"/>
                    <a:pt x="68" y="108"/>
                  </a:cubicBezTo>
                  <a:cubicBezTo>
                    <a:pt x="76" y="82"/>
                    <a:pt x="59" y="60"/>
                    <a:pt x="32" y="60"/>
                  </a:cubicBezTo>
                  <a:cubicBezTo>
                    <a:pt x="20" y="59"/>
                    <a:pt x="15" y="57"/>
                    <a:pt x="17" y="44"/>
                  </a:cubicBezTo>
                  <a:cubicBezTo>
                    <a:pt x="19" y="30"/>
                    <a:pt x="9" y="21"/>
                    <a:pt x="0" y="12"/>
                  </a:cubicBezTo>
                  <a:cubicBezTo>
                    <a:pt x="31" y="20"/>
                    <a:pt x="61" y="12"/>
                    <a:pt x="92" y="7"/>
                  </a:cubicBezTo>
                  <a:cubicBezTo>
                    <a:pt x="95" y="6"/>
                    <a:pt x="98" y="2"/>
                    <a:pt x="101" y="0"/>
                  </a:cubicBezTo>
                  <a:close/>
                </a:path>
              </a:pathLst>
            </a:custGeom>
            <a:solidFill>
              <a:srgbClr val="0363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4"/>
            <p:cNvSpPr/>
            <p:nvPr/>
          </p:nvSpPr>
          <p:spPr>
            <a:xfrm>
              <a:off x="808" y="2868"/>
              <a:ext cx="64" cy="58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33" y="26"/>
                  </a:moveTo>
                  <a:cubicBezTo>
                    <a:pt x="27" y="24"/>
                    <a:pt x="21" y="22"/>
                    <a:pt x="15" y="21"/>
                  </a:cubicBezTo>
                  <a:cubicBezTo>
                    <a:pt x="14" y="28"/>
                    <a:pt x="27" y="27"/>
                    <a:pt x="22" y="35"/>
                  </a:cubicBezTo>
                  <a:cubicBezTo>
                    <a:pt x="19" y="39"/>
                    <a:pt x="14" y="39"/>
                    <a:pt x="9" y="38"/>
                  </a:cubicBezTo>
                  <a:cubicBezTo>
                    <a:pt x="0" y="35"/>
                    <a:pt x="0" y="28"/>
                    <a:pt x="2" y="20"/>
                  </a:cubicBezTo>
                  <a:cubicBezTo>
                    <a:pt x="10" y="13"/>
                    <a:pt x="15" y="0"/>
                    <a:pt x="29" y="2"/>
                  </a:cubicBezTo>
                  <a:cubicBezTo>
                    <a:pt x="34" y="7"/>
                    <a:pt x="43" y="8"/>
                    <a:pt x="41" y="18"/>
                  </a:cubicBezTo>
                  <a:cubicBezTo>
                    <a:pt x="38" y="21"/>
                    <a:pt x="36" y="23"/>
                    <a:pt x="33" y="26"/>
                  </a:cubicBezTo>
                  <a:close/>
                </a:path>
              </a:pathLst>
            </a:custGeom>
            <a:solidFill>
              <a:srgbClr val="DBAE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4"/>
            <p:cNvSpPr/>
            <p:nvPr/>
          </p:nvSpPr>
          <p:spPr>
            <a:xfrm>
              <a:off x="867" y="2870"/>
              <a:ext cx="64" cy="56"/>
            </a:xfrm>
            <a:custGeom>
              <a:avLst/>
              <a:gdLst/>
              <a:ahLst/>
              <a:cxnLst/>
              <a:rect l="l" t="t" r="r" b="b"/>
              <a:pathLst>
                <a:path w="43" h="38" extrusionOk="0">
                  <a:moveTo>
                    <a:pt x="33" y="9"/>
                  </a:moveTo>
                  <a:cubicBezTo>
                    <a:pt x="35" y="16"/>
                    <a:pt x="43" y="19"/>
                    <a:pt x="41" y="26"/>
                  </a:cubicBezTo>
                  <a:cubicBezTo>
                    <a:pt x="40" y="32"/>
                    <a:pt x="38" y="36"/>
                    <a:pt x="32" y="37"/>
                  </a:cubicBezTo>
                  <a:cubicBezTo>
                    <a:pt x="27" y="38"/>
                    <a:pt x="22" y="37"/>
                    <a:pt x="20" y="33"/>
                  </a:cubicBezTo>
                  <a:cubicBezTo>
                    <a:pt x="16" y="25"/>
                    <a:pt x="29" y="27"/>
                    <a:pt x="27" y="20"/>
                  </a:cubicBezTo>
                  <a:cubicBezTo>
                    <a:pt x="20" y="22"/>
                    <a:pt x="13" y="23"/>
                    <a:pt x="9" y="29"/>
                  </a:cubicBezTo>
                  <a:cubicBezTo>
                    <a:pt x="9" y="29"/>
                    <a:pt x="7" y="29"/>
                    <a:pt x="7" y="29"/>
                  </a:cubicBezTo>
                  <a:cubicBezTo>
                    <a:pt x="7" y="29"/>
                    <a:pt x="6" y="29"/>
                    <a:pt x="6" y="29"/>
                  </a:cubicBezTo>
                  <a:cubicBezTo>
                    <a:pt x="9" y="20"/>
                    <a:pt x="0" y="7"/>
                    <a:pt x="13" y="1"/>
                  </a:cubicBezTo>
                  <a:cubicBezTo>
                    <a:pt x="22" y="0"/>
                    <a:pt x="27" y="4"/>
                    <a:pt x="33" y="9"/>
                  </a:cubicBezTo>
                  <a:close/>
                </a:path>
              </a:pathLst>
            </a:custGeom>
            <a:solidFill>
              <a:srgbClr val="DAAE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4"/>
            <p:cNvSpPr/>
            <p:nvPr/>
          </p:nvSpPr>
          <p:spPr>
            <a:xfrm>
              <a:off x="1990" y="2954"/>
              <a:ext cx="146" cy="79"/>
            </a:xfrm>
            <a:custGeom>
              <a:avLst/>
              <a:gdLst/>
              <a:ahLst/>
              <a:cxnLst/>
              <a:rect l="l" t="t" r="r" b="b"/>
              <a:pathLst>
                <a:path w="98" h="53" extrusionOk="0">
                  <a:moveTo>
                    <a:pt x="5" y="0"/>
                  </a:moveTo>
                  <a:cubicBezTo>
                    <a:pt x="30" y="0"/>
                    <a:pt x="54" y="0"/>
                    <a:pt x="79" y="0"/>
                  </a:cubicBezTo>
                  <a:cubicBezTo>
                    <a:pt x="85" y="5"/>
                    <a:pt x="91" y="11"/>
                    <a:pt x="98" y="17"/>
                  </a:cubicBezTo>
                  <a:cubicBezTo>
                    <a:pt x="86" y="27"/>
                    <a:pt x="71" y="24"/>
                    <a:pt x="59" y="31"/>
                  </a:cubicBezTo>
                  <a:cubicBezTo>
                    <a:pt x="41" y="31"/>
                    <a:pt x="27" y="41"/>
                    <a:pt x="14" y="53"/>
                  </a:cubicBezTo>
                  <a:cubicBezTo>
                    <a:pt x="0" y="37"/>
                    <a:pt x="4" y="18"/>
                    <a:pt x="5" y="0"/>
                  </a:cubicBezTo>
                  <a:close/>
                </a:path>
              </a:pathLst>
            </a:custGeom>
            <a:solidFill>
              <a:srgbClr val="F2AD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4"/>
            <p:cNvSpPr/>
            <p:nvPr/>
          </p:nvSpPr>
          <p:spPr>
            <a:xfrm>
              <a:off x="1995" y="2882"/>
              <a:ext cx="49" cy="43"/>
            </a:xfrm>
            <a:custGeom>
              <a:avLst/>
              <a:gdLst/>
              <a:ahLst/>
              <a:cxnLst/>
              <a:rect l="l" t="t" r="r" b="b"/>
              <a:pathLst>
                <a:path w="33" h="29" extrusionOk="0">
                  <a:moveTo>
                    <a:pt x="33" y="0"/>
                  </a:moveTo>
                  <a:cubicBezTo>
                    <a:pt x="26" y="12"/>
                    <a:pt x="14" y="19"/>
                    <a:pt x="6" y="29"/>
                  </a:cubicBezTo>
                  <a:cubicBezTo>
                    <a:pt x="4" y="29"/>
                    <a:pt x="2" y="29"/>
                    <a:pt x="0" y="28"/>
                  </a:cubicBezTo>
                  <a:cubicBezTo>
                    <a:pt x="10" y="18"/>
                    <a:pt x="18" y="5"/>
                    <a:pt x="33" y="0"/>
                  </a:cubicBezTo>
                  <a:close/>
                </a:path>
              </a:pathLst>
            </a:custGeom>
            <a:solidFill>
              <a:srgbClr val="381E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4"/>
            <p:cNvSpPr/>
            <p:nvPr/>
          </p:nvSpPr>
          <p:spPr>
            <a:xfrm>
              <a:off x="2293" y="2879"/>
              <a:ext cx="62" cy="53"/>
            </a:xfrm>
            <a:custGeom>
              <a:avLst/>
              <a:gdLst/>
              <a:ahLst/>
              <a:cxnLst/>
              <a:rect l="l" t="t" r="r" b="b"/>
              <a:pathLst>
                <a:path w="42" h="36" extrusionOk="0">
                  <a:moveTo>
                    <a:pt x="3" y="15"/>
                  </a:moveTo>
                  <a:cubicBezTo>
                    <a:pt x="12" y="0"/>
                    <a:pt x="25" y="6"/>
                    <a:pt x="35" y="12"/>
                  </a:cubicBezTo>
                  <a:cubicBezTo>
                    <a:pt x="42" y="17"/>
                    <a:pt x="40" y="27"/>
                    <a:pt x="31" y="29"/>
                  </a:cubicBezTo>
                  <a:cubicBezTo>
                    <a:pt x="22" y="31"/>
                    <a:pt x="11" y="36"/>
                    <a:pt x="4" y="25"/>
                  </a:cubicBezTo>
                  <a:cubicBezTo>
                    <a:pt x="0" y="22"/>
                    <a:pt x="1" y="19"/>
                    <a:pt x="3" y="15"/>
                  </a:cubicBezTo>
                  <a:close/>
                </a:path>
              </a:pathLst>
            </a:custGeom>
            <a:solidFill>
              <a:srgbClr val="E5D0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4"/>
            <p:cNvSpPr/>
            <p:nvPr/>
          </p:nvSpPr>
          <p:spPr>
            <a:xfrm>
              <a:off x="2239" y="2883"/>
              <a:ext cx="60" cy="49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39" y="12"/>
                  </a:moveTo>
                  <a:cubicBezTo>
                    <a:pt x="40" y="16"/>
                    <a:pt x="40" y="19"/>
                    <a:pt x="40" y="22"/>
                  </a:cubicBezTo>
                  <a:cubicBezTo>
                    <a:pt x="37" y="24"/>
                    <a:pt x="34" y="25"/>
                    <a:pt x="31" y="27"/>
                  </a:cubicBezTo>
                  <a:cubicBezTo>
                    <a:pt x="21" y="26"/>
                    <a:pt x="8" y="33"/>
                    <a:pt x="0" y="20"/>
                  </a:cubicBezTo>
                  <a:cubicBezTo>
                    <a:pt x="7" y="0"/>
                    <a:pt x="22" y="8"/>
                    <a:pt x="35" y="11"/>
                  </a:cubicBezTo>
                  <a:cubicBezTo>
                    <a:pt x="37" y="11"/>
                    <a:pt x="38" y="12"/>
                    <a:pt x="39" y="12"/>
                  </a:cubicBezTo>
                  <a:close/>
                </a:path>
              </a:pathLst>
            </a:custGeom>
            <a:solidFill>
              <a:srgbClr val="D02E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4"/>
            <p:cNvSpPr/>
            <p:nvPr/>
          </p:nvSpPr>
          <p:spPr>
            <a:xfrm>
              <a:off x="2236" y="2879"/>
              <a:ext cx="55" cy="34"/>
            </a:xfrm>
            <a:custGeom>
              <a:avLst/>
              <a:gdLst/>
              <a:ahLst/>
              <a:cxnLst/>
              <a:rect l="l" t="t" r="r" b="b"/>
              <a:pathLst>
                <a:path w="37" h="23" extrusionOk="0">
                  <a:moveTo>
                    <a:pt x="37" y="14"/>
                  </a:moveTo>
                  <a:cubicBezTo>
                    <a:pt x="25" y="16"/>
                    <a:pt x="11" y="8"/>
                    <a:pt x="2" y="23"/>
                  </a:cubicBezTo>
                  <a:cubicBezTo>
                    <a:pt x="0" y="17"/>
                    <a:pt x="1" y="12"/>
                    <a:pt x="6" y="8"/>
                  </a:cubicBezTo>
                  <a:cubicBezTo>
                    <a:pt x="17" y="9"/>
                    <a:pt x="29" y="0"/>
                    <a:pt x="37" y="14"/>
                  </a:cubicBezTo>
                  <a:close/>
                </a:path>
              </a:pathLst>
            </a:custGeom>
            <a:solidFill>
              <a:srgbClr val="D692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4"/>
            <p:cNvSpPr/>
            <p:nvPr/>
          </p:nvSpPr>
          <p:spPr>
            <a:xfrm>
              <a:off x="1731" y="2877"/>
              <a:ext cx="69" cy="48"/>
            </a:xfrm>
            <a:custGeom>
              <a:avLst/>
              <a:gdLst/>
              <a:ahLst/>
              <a:cxnLst/>
              <a:rect l="l" t="t" r="r" b="b"/>
              <a:pathLst>
                <a:path w="47" h="32" extrusionOk="0">
                  <a:moveTo>
                    <a:pt x="47" y="25"/>
                  </a:moveTo>
                  <a:cubicBezTo>
                    <a:pt x="35" y="32"/>
                    <a:pt x="27" y="13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2" y="17"/>
                    <a:pt x="8" y="16"/>
                    <a:pt x="5" y="13"/>
                  </a:cubicBezTo>
                  <a:cubicBezTo>
                    <a:pt x="2" y="10"/>
                    <a:pt x="0" y="6"/>
                    <a:pt x="1" y="2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10" y="3"/>
                    <a:pt x="18" y="6"/>
                    <a:pt x="26" y="9"/>
                  </a:cubicBezTo>
                  <a:cubicBezTo>
                    <a:pt x="31" y="16"/>
                    <a:pt x="43" y="15"/>
                    <a:pt x="47" y="25"/>
                  </a:cubicBezTo>
                  <a:close/>
                </a:path>
              </a:pathLst>
            </a:custGeom>
            <a:solidFill>
              <a:srgbClr val="E1DA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4"/>
            <p:cNvSpPr/>
            <p:nvPr/>
          </p:nvSpPr>
          <p:spPr>
            <a:xfrm>
              <a:off x="1649" y="2836"/>
              <a:ext cx="53" cy="40"/>
            </a:xfrm>
            <a:custGeom>
              <a:avLst/>
              <a:gdLst/>
              <a:ahLst/>
              <a:cxnLst/>
              <a:rect l="l" t="t" r="r" b="b"/>
              <a:pathLst>
                <a:path w="36" h="27" extrusionOk="0">
                  <a:moveTo>
                    <a:pt x="13" y="7"/>
                  </a:moveTo>
                  <a:cubicBezTo>
                    <a:pt x="20" y="10"/>
                    <a:pt x="26" y="13"/>
                    <a:pt x="33" y="16"/>
                  </a:cubicBezTo>
                  <a:cubicBezTo>
                    <a:pt x="36" y="19"/>
                    <a:pt x="36" y="22"/>
                    <a:pt x="33" y="24"/>
                  </a:cubicBezTo>
                  <a:cubicBezTo>
                    <a:pt x="29" y="27"/>
                    <a:pt x="25" y="26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6" y="16"/>
                    <a:pt x="0" y="19"/>
                    <a:pt x="0" y="5"/>
                  </a:cubicBezTo>
                  <a:cubicBezTo>
                    <a:pt x="6" y="0"/>
                    <a:pt x="9" y="5"/>
                    <a:pt x="13" y="7"/>
                  </a:cubicBezTo>
                  <a:close/>
                </a:path>
              </a:pathLst>
            </a:custGeom>
            <a:solidFill>
              <a:srgbClr val="6B282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4"/>
            <p:cNvSpPr/>
            <p:nvPr/>
          </p:nvSpPr>
          <p:spPr>
            <a:xfrm>
              <a:off x="1628" y="2819"/>
              <a:ext cx="40" cy="28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7" y="18"/>
                  </a:moveTo>
                  <a:cubicBezTo>
                    <a:pt x="23" y="18"/>
                    <a:pt x="20" y="17"/>
                    <a:pt x="16" y="16"/>
                  </a:cubicBezTo>
                  <a:cubicBezTo>
                    <a:pt x="7" y="19"/>
                    <a:pt x="1" y="17"/>
                    <a:pt x="0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1" y="0"/>
                    <a:pt x="17" y="11"/>
                    <a:pt x="27" y="12"/>
                  </a:cubicBezTo>
                  <a:cubicBezTo>
                    <a:pt x="27" y="14"/>
                    <a:pt x="27" y="16"/>
                    <a:pt x="27" y="18"/>
                  </a:cubicBezTo>
                  <a:close/>
                </a:path>
              </a:pathLst>
            </a:custGeom>
            <a:solidFill>
              <a:srgbClr val="D2C4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4"/>
            <p:cNvSpPr/>
            <p:nvPr/>
          </p:nvSpPr>
          <p:spPr>
            <a:xfrm>
              <a:off x="1698" y="2859"/>
              <a:ext cx="37" cy="33"/>
            </a:xfrm>
            <a:custGeom>
              <a:avLst/>
              <a:gdLst/>
              <a:ahLst/>
              <a:cxnLst/>
              <a:rect l="l" t="t" r="r" b="b"/>
              <a:pathLst>
                <a:path w="25" h="22" extrusionOk="0">
                  <a:moveTo>
                    <a:pt x="1" y="7"/>
                  </a:moveTo>
                  <a:cubicBezTo>
                    <a:pt x="1" y="5"/>
                    <a:pt x="1" y="3"/>
                    <a:pt x="0" y="0"/>
                  </a:cubicBezTo>
                  <a:cubicBezTo>
                    <a:pt x="10" y="0"/>
                    <a:pt x="18" y="6"/>
                    <a:pt x="25" y="12"/>
                  </a:cubicBezTo>
                  <a:cubicBezTo>
                    <a:pt x="25" y="12"/>
                    <a:pt x="25" y="11"/>
                    <a:pt x="25" y="11"/>
                  </a:cubicBezTo>
                  <a:cubicBezTo>
                    <a:pt x="17" y="22"/>
                    <a:pt x="10" y="15"/>
                    <a:pt x="3" y="10"/>
                  </a:cubicBezTo>
                  <a:cubicBezTo>
                    <a:pt x="2" y="9"/>
                    <a:pt x="2" y="8"/>
                    <a:pt x="1" y="7"/>
                  </a:cubicBezTo>
                  <a:close/>
                </a:path>
              </a:pathLst>
            </a:custGeom>
            <a:solidFill>
              <a:srgbClr val="E9DF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4"/>
            <p:cNvSpPr/>
            <p:nvPr/>
          </p:nvSpPr>
          <p:spPr>
            <a:xfrm>
              <a:off x="1573" y="2810"/>
              <a:ext cx="109" cy="61"/>
            </a:xfrm>
            <a:custGeom>
              <a:avLst/>
              <a:gdLst/>
              <a:ahLst/>
              <a:cxnLst/>
              <a:rect l="l" t="t" r="r" b="b"/>
              <a:pathLst>
                <a:path w="73" h="41" extrusionOk="0">
                  <a:moveTo>
                    <a:pt x="37" y="12"/>
                  </a:moveTo>
                  <a:cubicBezTo>
                    <a:pt x="41" y="17"/>
                    <a:pt x="46" y="23"/>
                    <a:pt x="53" y="22"/>
                  </a:cubicBezTo>
                  <a:cubicBezTo>
                    <a:pt x="55" y="33"/>
                    <a:pt x="70" y="31"/>
                    <a:pt x="73" y="41"/>
                  </a:cubicBezTo>
                  <a:cubicBezTo>
                    <a:pt x="47" y="30"/>
                    <a:pt x="22" y="18"/>
                    <a:pt x="0" y="1"/>
                  </a:cubicBezTo>
                  <a:cubicBezTo>
                    <a:pt x="14" y="0"/>
                    <a:pt x="22" y="15"/>
                    <a:pt x="37" y="12"/>
                  </a:cubicBezTo>
                  <a:close/>
                </a:path>
              </a:pathLst>
            </a:custGeom>
            <a:solidFill>
              <a:srgbClr val="B33B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4"/>
            <p:cNvSpPr/>
            <p:nvPr/>
          </p:nvSpPr>
          <p:spPr>
            <a:xfrm>
              <a:off x="686" y="2217"/>
              <a:ext cx="184" cy="147"/>
            </a:xfrm>
            <a:custGeom>
              <a:avLst/>
              <a:gdLst/>
              <a:ahLst/>
              <a:cxnLst/>
              <a:rect l="l" t="t" r="r" b="b"/>
              <a:pathLst>
                <a:path w="124" h="99" extrusionOk="0">
                  <a:moveTo>
                    <a:pt x="122" y="29"/>
                  </a:moveTo>
                  <a:cubicBezTo>
                    <a:pt x="124" y="35"/>
                    <a:pt x="124" y="42"/>
                    <a:pt x="117" y="44"/>
                  </a:cubicBezTo>
                  <a:cubicBezTo>
                    <a:pt x="110" y="45"/>
                    <a:pt x="106" y="38"/>
                    <a:pt x="105" y="32"/>
                  </a:cubicBezTo>
                  <a:cubicBezTo>
                    <a:pt x="99" y="11"/>
                    <a:pt x="86" y="11"/>
                    <a:pt x="70" y="19"/>
                  </a:cubicBezTo>
                  <a:cubicBezTo>
                    <a:pt x="69" y="20"/>
                    <a:pt x="66" y="20"/>
                    <a:pt x="65" y="19"/>
                  </a:cubicBezTo>
                  <a:cubicBezTo>
                    <a:pt x="36" y="8"/>
                    <a:pt x="26" y="28"/>
                    <a:pt x="16" y="49"/>
                  </a:cubicBezTo>
                  <a:cubicBezTo>
                    <a:pt x="9" y="61"/>
                    <a:pt x="14" y="71"/>
                    <a:pt x="24" y="78"/>
                  </a:cubicBezTo>
                  <a:cubicBezTo>
                    <a:pt x="35" y="85"/>
                    <a:pt x="44" y="78"/>
                    <a:pt x="50" y="70"/>
                  </a:cubicBezTo>
                  <a:cubicBezTo>
                    <a:pt x="54" y="66"/>
                    <a:pt x="56" y="61"/>
                    <a:pt x="63" y="59"/>
                  </a:cubicBezTo>
                  <a:cubicBezTo>
                    <a:pt x="64" y="61"/>
                    <a:pt x="65" y="63"/>
                    <a:pt x="65" y="65"/>
                  </a:cubicBezTo>
                  <a:cubicBezTo>
                    <a:pt x="53" y="93"/>
                    <a:pt x="34" y="99"/>
                    <a:pt x="12" y="83"/>
                  </a:cubicBezTo>
                  <a:cubicBezTo>
                    <a:pt x="3" y="72"/>
                    <a:pt x="0" y="60"/>
                    <a:pt x="4" y="47"/>
                  </a:cubicBezTo>
                  <a:cubicBezTo>
                    <a:pt x="7" y="39"/>
                    <a:pt x="12" y="32"/>
                    <a:pt x="15" y="24"/>
                  </a:cubicBezTo>
                  <a:cubicBezTo>
                    <a:pt x="19" y="16"/>
                    <a:pt x="25" y="8"/>
                    <a:pt x="34" y="7"/>
                  </a:cubicBezTo>
                  <a:cubicBezTo>
                    <a:pt x="52" y="7"/>
                    <a:pt x="69" y="0"/>
                    <a:pt x="88" y="3"/>
                  </a:cubicBezTo>
                  <a:cubicBezTo>
                    <a:pt x="104" y="5"/>
                    <a:pt x="113" y="12"/>
                    <a:pt x="118" y="26"/>
                  </a:cubicBezTo>
                  <a:cubicBezTo>
                    <a:pt x="120" y="27"/>
                    <a:pt x="121" y="28"/>
                    <a:pt x="122" y="29"/>
                  </a:cubicBezTo>
                  <a:close/>
                </a:path>
              </a:pathLst>
            </a:custGeom>
            <a:solidFill>
              <a:srgbClr val="142D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4"/>
            <p:cNvSpPr/>
            <p:nvPr/>
          </p:nvSpPr>
          <p:spPr>
            <a:xfrm>
              <a:off x="839" y="2109"/>
              <a:ext cx="215" cy="151"/>
            </a:xfrm>
            <a:custGeom>
              <a:avLst/>
              <a:gdLst/>
              <a:ahLst/>
              <a:cxnLst/>
              <a:rect l="l" t="t" r="r" b="b"/>
              <a:pathLst>
                <a:path w="145" h="102" extrusionOk="0">
                  <a:moveTo>
                    <a:pt x="19" y="102"/>
                  </a:moveTo>
                  <a:cubicBezTo>
                    <a:pt x="18" y="102"/>
                    <a:pt x="17" y="102"/>
                    <a:pt x="16" y="102"/>
                  </a:cubicBezTo>
                  <a:cubicBezTo>
                    <a:pt x="1" y="78"/>
                    <a:pt x="0" y="66"/>
                    <a:pt x="21" y="59"/>
                  </a:cubicBezTo>
                  <a:cubicBezTo>
                    <a:pt x="25" y="58"/>
                    <a:pt x="30" y="55"/>
                    <a:pt x="30" y="50"/>
                  </a:cubicBezTo>
                  <a:cubicBezTo>
                    <a:pt x="28" y="33"/>
                    <a:pt x="39" y="28"/>
                    <a:pt x="52" y="24"/>
                  </a:cubicBezTo>
                  <a:cubicBezTo>
                    <a:pt x="55" y="23"/>
                    <a:pt x="59" y="23"/>
                    <a:pt x="61" y="20"/>
                  </a:cubicBezTo>
                  <a:cubicBezTo>
                    <a:pt x="81" y="0"/>
                    <a:pt x="107" y="10"/>
                    <a:pt x="130" y="6"/>
                  </a:cubicBezTo>
                  <a:cubicBezTo>
                    <a:pt x="132" y="7"/>
                    <a:pt x="134" y="7"/>
                    <a:pt x="136" y="7"/>
                  </a:cubicBezTo>
                  <a:cubicBezTo>
                    <a:pt x="145" y="17"/>
                    <a:pt x="137" y="19"/>
                    <a:pt x="130" y="18"/>
                  </a:cubicBezTo>
                  <a:cubicBezTo>
                    <a:pt x="114" y="15"/>
                    <a:pt x="100" y="29"/>
                    <a:pt x="84" y="20"/>
                  </a:cubicBezTo>
                  <a:cubicBezTo>
                    <a:pt x="82" y="19"/>
                    <a:pt x="76" y="24"/>
                    <a:pt x="73" y="27"/>
                  </a:cubicBezTo>
                  <a:cubicBezTo>
                    <a:pt x="66" y="33"/>
                    <a:pt x="59" y="38"/>
                    <a:pt x="50" y="38"/>
                  </a:cubicBezTo>
                  <a:cubicBezTo>
                    <a:pt x="39" y="38"/>
                    <a:pt x="39" y="43"/>
                    <a:pt x="44" y="50"/>
                  </a:cubicBezTo>
                  <a:cubicBezTo>
                    <a:pt x="51" y="59"/>
                    <a:pt x="46" y="65"/>
                    <a:pt x="38" y="66"/>
                  </a:cubicBezTo>
                  <a:cubicBezTo>
                    <a:pt x="13" y="69"/>
                    <a:pt x="14" y="84"/>
                    <a:pt x="19" y="102"/>
                  </a:cubicBezTo>
                  <a:close/>
                </a:path>
              </a:pathLst>
            </a:custGeom>
            <a:solidFill>
              <a:srgbClr val="1A39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4"/>
            <p:cNvSpPr/>
            <p:nvPr/>
          </p:nvSpPr>
          <p:spPr>
            <a:xfrm>
              <a:off x="757" y="2296"/>
              <a:ext cx="144" cy="166"/>
            </a:xfrm>
            <a:custGeom>
              <a:avLst/>
              <a:gdLst/>
              <a:ahLst/>
              <a:cxnLst/>
              <a:rect l="l" t="t" r="r" b="b"/>
              <a:pathLst>
                <a:path w="97" h="112" extrusionOk="0">
                  <a:moveTo>
                    <a:pt x="15" y="11"/>
                  </a:moveTo>
                  <a:cubicBezTo>
                    <a:pt x="15" y="9"/>
                    <a:pt x="15" y="8"/>
                    <a:pt x="15" y="6"/>
                  </a:cubicBezTo>
                  <a:cubicBezTo>
                    <a:pt x="20" y="3"/>
                    <a:pt x="26" y="0"/>
                    <a:pt x="31" y="5"/>
                  </a:cubicBezTo>
                  <a:cubicBezTo>
                    <a:pt x="35" y="10"/>
                    <a:pt x="31" y="15"/>
                    <a:pt x="29" y="20"/>
                  </a:cubicBezTo>
                  <a:cubicBezTo>
                    <a:pt x="25" y="28"/>
                    <a:pt x="20" y="35"/>
                    <a:pt x="16" y="42"/>
                  </a:cubicBezTo>
                  <a:cubicBezTo>
                    <a:pt x="29" y="47"/>
                    <a:pt x="43" y="34"/>
                    <a:pt x="53" y="45"/>
                  </a:cubicBezTo>
                  <a:cubicBezTo>
                    <a:pt x="63" y="56"/>
                    <a:pt x="54" y="69"/>
                    <a:pt x="53" y="81"/>
                  </a:cubicBezTo>
                  <a:cubicBezTo>
                    <a:pt x="52" y="93"/>
                    <a:pt x="60" y="93"/>
                    <a:pt x="68" y="91"/>
                  </a:cubicBezTo>
                  <a:cubicBezTo>
                    <a:pt x="77" y="88"/>
                    <a:pt x="86" y="88"/>
                    <a:pt x="91" y="99"/>
                  </a:cubicBezTo>
                  <a:cubicBezTo>
                    <a:pt x="92" y="101"/>
                    <a:pt x="97" y="103"/>
                    <a:pt x="95" y="107"/>
                  </a:cubicBezTo>
                  <a:cubicBezTo>
                    <a:pt x="93" y="108"/>
                    <a:pt x="92" y="110"/>
                    <a:pt x="91" y="112"/>
                  </a:cubicBezTo>
                  <a:cubicBezTo>
                    <a:pt x="88" y="108"/>
                    <a:pt x="86" y="105"/>
                    <a:pt x="83" y="102"/>
                  </a:cubicBezTo>
                  <a:cubicBezTo>
                    <a:pt x="74" y="91"/>
                    <a:pt x="60" y="107"/>
                    <a:pt x="51" y="96"/>
                  </a:cubicBezTo>
                  <a:cubicBezTo>
                    <a:pt x="51" y="96"/>
                    <a:pt x="51" y="96"/>
                    <a:pt x="51" y="96"/>
                  </a:cubicBezTo>
                  <a:cubicBezTo>
                    <a:pt x="42" y="90"/>
                    <a:pt x="41" y="81"/>
                    <a:pt x="43" y="71"/>
                  </a:cubicBezTo>
                  <a:cubicBezTo>
                    <a:pt x="44" y="59"/>
                    <a:pt x="42" y="53"/>
                    <a:pt x="27" y="55"/>
                  </a:cubicBezTo>
                  <a:cubicBezTo>
                    <a:pt x="3" y="57"/>
                    <a:pt x="0" y="52"/>
                    <a:pt x="11" y="29"/>
                  </a:cubicBezTo>
                  <a:cubicBezTo>
                    <a:pt x="14" y="23"/>
                    <a:pt x="18" y="18"/>
                    <a:pt x="15" y="11"/>
                  </a:cubicBezTo>
                  <a:close/>
                </a:path>
              </a:pathLst>
            </a:custGeom>
            <a:solidFill>
              <a:srgbClr val="1738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4"/>
            <p:cNvSpPr/>
            <p:nvPr/>
          </p:nvSpPr>
          <p:spPr>
            <a:xfrm>
              <a:off x="892" y="2394"/>
              <a:ext cx="190" cy="68"/>
            </a:xfrm>
            <a:custGeom>
              <a:avLst/>
              <a:gdLst/>
              <a:ahLst/>
              <a:cxnLst/>
              <a:rect l="l" t="t" r="r" b="b"/>
              <a:pathLst>
                <a:path w="128" h="46" extrusionOk="0">
                  <a:moveTo>
                    <a:pt x="4" y="41"/>
                  </a:moveTo>
                  <a:cubicBezTo>
                    <a:pt x="3" y="38"/>
                    <a:pt x="2" y="35"/>
                    <a:pt x="0" y="33"/>
                  </a:cubicBezTo>
                  <a:cubicBezTo>
                    <a:pt x="2" y="33"/>
                    <a:pt x="5" y="33"/>
                    <a:pt x="6" y="32"/>
                  </a:cubicBezTo>
                  <a:cubicBezTo>
                    <a:pt x="25" y="9"/>
                    <a:pt x="46" y="0"/>
                    <a:pt x="72" y="21"/>
                  </a:cubicBezTo>
                  <a:cubicBezTo>
                    <a:pt x="75" y="23"/>
                    <a:pt x="80" y="24"/>
                    <a:pt x="83" y="23"/>
                  </a:cubicBezTo>
                  <a:cubicBezTo>
                    <a:pt x="109" y="10"/>
                    <a:pt x="116" y="33"/>
                    <a:pt x="128" y="46"/>
                  </a:cubicBezTo>
                  <a:cubicBezTo>
                    <a:pt x="125" y="44"/>
                    <a:pt x="121" y="44"/>
                    <a:pt x="118" y="42"/>
                  </a:cubicBezTo>
                  <a:cubicBezTo>
                    <a:pt x="106" y="34"/>
                    <a:pt x="95" y="23"/>
                    <a:pt x="79" y="30"/>
                  </a:cubicBezTo>
                  <a:cubicBezTo>
                    <a:pt x="74" y="33"/>
                    <a:pt x="68" y="29"/>
                    <a:pt x="64" y="26"/>
                  </a:cubicBezTo>
                  <a:cubicBezTo>
                    <a:pt x="42" y="12"/>
                    <a:pt x="30" y="14"/>
                    <a:pt x="14" y="34"/>
                  </a:cubicBezTo>
                  <a:cubicBezTo>
                    <a:pt x="11" y="37"/>
                    <a:pt x="10" y="43"/>
                    <a:pt x="4" y="41"/>
                  </a:cubicBezTo>
                  <a:close/>
                </a:path>
              </a:pathLst>
            </a:custGeom>
            <a:solidFill>
              <a:srgbClr val="1732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4"/>
            <p:cNvSpPr/>
            <p:nvPr/>
          </p:nvSpPr>
          <p:spPr>
            <a:xfrm>
              <a:off x="824" y="2287"/>
              <a:ext cx="109" cy="56"/>
            </a:xfrm>
            <a:custGeom>
              <a:avLst/>
              <a:gdLst/>
              <a:ahLst/>
              <a:cxnLst/>
              <a:rect l="l" t="t" r="r" b="b"/>
              <a:pathLst>
                <a:path w="73" h="38" extrusionOk="0">
                  <a:moveTo>
                    <a:pt x="49" y="35"/>
                  </a:moveTo>
                  <a:cubicBezTo>
                    <a:pt x="34" y="32"/>
                    <a:pt x="23" y="13"/>
                    <a:pt x="4" y="18"/>
                  </a:cubicBezTo>
                  <a:cubicBezTo>
                    <a:pt x="2" y="19"/>
                    <a:pt x="0" y="15"/>
                    <a:pt x="1" y="13"/>
                  </a:cubicBezTo>
                  <a:cubicBezTo>
                    <a:pt x="3" y="7"/>
                    <a:pt x="7" y="3"/>
                    <a:pt x="12" y="2"/>
                  </a:cubicBezTo>
                  <a:cubicBezTo>
                    <a:pt x="30" y="0"/>
                    <a:pt x="46" y="5"/>
                    <a:pt x="58" y="18"/>
                  </a:cubicBezTo>
                  <a:cubicBezTo>
                    <a:pt x="51" y="25"/>
                    <a:pt x="44" y="18"/>
                    <a:pt x="39" y="17"/>
                  </a:cubicBezTo>
                  <a:cubicBezTo>
                    <a:pt x="44" y="17"/>
                    <a:pt x="50" y="34"/>
                    <a:pt x="58" y="18"/>
                  </a:cubicBezTo>
                  <a:cubicBezTo>
                    <a:pt x="67" y="18"/>
                    <a:pt x="73" y="24"/>
                    <a:pt x="73" y="32"/>
                  </a:cubicBezTo>
                  <a:cubicBezTo>
                    <a:pt x="73" y="38"/>
                    <a:pt x="64" y="38"/>
                    <a:pt x="58" y="37"/>
                  </a:cubicBezTo>
                  <a:cubicBezTo>
                    <a:pt x="55" y="36"/>
                    <a:pt x="52" y="37"/>
                    <a:pt x="49" y="35"/>
                  </a:cubicBezTo>
                  <a:close/>
                </a:path>
              </a:pathLst>
            </a:custGeom>
            <a:solidFill>
              <a:srgbClr val="183E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4"/>
            <p:cNvSpPr/>
            <p:nvPr/>
          </p:nvSpPr>
          <p:spPr>
            <a:xfrm>
              <a:off x="935" y="2319"/>
              <a:ext cx="61" cy="52"/>
            </a:xfrm>
            <a:custGeom>
              <a:avLst/>
              <a:gdLst/>
              <a:ahLst/>
              <a:cxnLst/>
              <a:rect l="l" t="t" r="r" b="b"/>
              <a:pathLst>
                <a:path w="41" h="35" extrusionOk="0">
                  <a:moveTo>
                    <a:pt x="3" y="21"/>
                  </a:moveTo>
                  <a:cubicBezTo>
                    <a:pt x="11" y="3"/>
                    <a:pt x="20" y="0"/>
                    <a:pt x="32" y="10"/>
                  </a:cubicBezTo>
                  <a:cubicBezTo>
                    <a:pt x="36" y="14"/>
                    <a:pt x="41" y="18"/>
                    <a:pt x="39" y="25"/>
                  </a:cubicBezTo>
                  <a:cubicBezTo>
                    <a:pt x="37" y="33"/>
                    <a:pt x="30" y="28"/>
                    <a:pt x="26" y="28"/>
                  </a:cubicBezTo>
                  <a:cubicBezTo>
                    <a:pt x="17" y="27"/>
                    <a:pt x="7" y="35"/>
                    <a:pt x="0" y="24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9" y="22"/>
                    <a:pt x="14" y="18"/>
                    <a:pt x="22" y="16"/>
                  </a:cubicBezTo>
                  <a:cubicBezTo>
                    <a:pt x="14" y="17"/>
                    <a:pt x="9" y="22"/>
                    <a:pt x="3" y="21"/>
                  </a:cubicBezTo>
                  <a:close/>
                </a:path>
              </a:pathLst>
            </a:custGeom>
            <a:solidFill>
              <a:srgbClr val="1740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4"/>
            <p:cNvSpPr/>
            <p:nvPr/>
          </p:nvSpPr>
          <p:spPr>
            <a:xfrm>
              <a:off x="962" y="2078"/>
              <a:ext cx="79" cy="44"/>
            </a:xfrm>
            <a:custGeom>
              <a:avLst/>
              <a:gdLst/>
              <a:ahLst/>
              <a:cxnLst/>
              <a:rect l="l" t="t" r="r" b="b"/>
              <a:pathLst>
                <a:path w="53" h="30" extrusionOk="0">
                  <a:moveTo>
                    <a:pt x="53" y="28"/>
                  </a:moveTo>
                  <a:cubicBezTo>
                    <a:pt x="50" y="29"/>
                    <a:pt x="47" y="30"/>
                    <a:pt x="45" y="30"/>
                  </a:cubicBezTo>
                  <a:cubicBezTo>
                    <a:pt x="29" y="23"/>
                    <a:pt x="11" y="19"/>
                    <a:pt x="0" y="4"/>
                  </a:cubicBezTo>
                  <a:cubicBezTo>
                    <a:pt x="1" y="3"/>
                    <a:pt x="2" y="2"/>
                    <a:pt x="2" y="1"/>
                  </a:cubicBezTo>
                  <a:cubicBezTo>
                    <a:pt x="22" y="0"/>
                    <a:pt x="34" y="19"/>
                    <a:pt x="52" y="23"/>
                  </a:cubicBezTo>
                  <a:cubicBezTo>
                    <a:pt x="52" y="25"/>
                    <a:pt x="52" y="26"/>
                    <a:pt x="53" y="28"/>
                  </a:cubicBezTo>
                  <a:close/>
                </a:path>
              </a:pathLst>
            </a:custGeom>
            <a:solidFill>
              <a:srgbClr val="3345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4"/>
            <p:cNvSpPr/>
            <p:nvPr/>
          </p:nvSpPr>
          <p:spPr>
            <a:xfrm>
              <a:off x="882" y="2337"/>
              <a:ext cx="36" cy="22"/>
            </a:xfrm>
            <a:custGeom>
              <a:avLst/>
              <a:gdLst/>
              <a:ahLst/>
              <a:cxnLst/>
              <a:rect l="l" t="t" r="r" b="b"/>
              <a:pathLst>
                <a:path w="24" h="15" extrusionOk="0">
                  <a:moveTo>
                    <a:pt x="10" y="1"/>
                  </a:moveTo>
                  <a:cubicBezTo>
                    <a:pt x="14" y="0"/>
                    <a:pt x="17" y="0"/>
                    <a:pt x="19" y="3"/>
                  </a:cubicBezTo>
                  <a:cubicBezTo>
                    <a:pt x="15" y="6"/>
                    <a:pt x="24" y="15"/>
                    <a:pt x="14" y="15"/>
                  </a:cubicBezTo>
                  <a:cubicBezTo>
                    <a:pt x="11" y="15"/>
                    <a:pt x="6" y="13"/>
                    <a:pt x="4" y="11"/>
                  </a:cubicBezTo>
                  <a:cubicBezTo>
                    <a:pt x="0" y="5"/>
                    <a:pt x="8" y="4"/>
                    <a:pt x="10" y="1"/>
                  </a:cubicBezTo>
                  <a:close/>
                </a:path>
              </a:pathLst>
            </a:custGeom>
            <a:solidFill>
              <a:srgbClr val="1A5E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4"/>
            <p:cNvSpPr/>
            <p:nvPr/>
          </p:nvSpPr>
          <p:spPr>
            <a:xfrm>
              <a:off x="845" y="2573"/>
              <a:ext cx="107" cy="114"/>
            </a:xfrm>
            <a:custGeom>
              <a:avLst/>
              <a:gdLst/>
              <a:ahLst/>
              <a:cxnLst/>
              <a:rect l="l" t="t" r="r" b="b"/>
              <a:pathLst>
                <a:path w="72" h="77" extrusionOk="0">
                  <a:moveTo>
                    <a:pt x="72" y="69"/>
                  </a:moveTo>
                  <a:cubicBezTo>
                    <a:pt x="64" y="72"/>
                    <a:pt x="56" y="75"/>
                    <a:pt x="48" y="77"/>
                  </a:cubicBezTo>
                  <a:cubicBezTo>
                    <a:pt x="34" y="70"/>
                    <a:pt x="26" y="59"/>
                    <a:pt x="24" y="44"/>
                  </a:cubicBezTo>
                  <a:cubicBezTo>
                    <a:pt x="23" y="34"/>
                    <a:pt x="19" y="26"/>
                    <a:pt x="12" y="20"/>
                  </a:cubicBezTo>
                  <a:cubicBezTo>
                    <a:pt x="0" y="10"/>
                    <a:pt x="3" y="5"/>
                    <a:pt x="16" y="0"/>
                  </a:cubicBezTo>
                  <a:cubicBezTo>
                    <a:pt x="25" y="5"/>
                    <a:pt x="28" y="14"/>
                    <a:pt x="29" y="23"/>
                  </a:cubicBezTo>
                  <a:cubicBezTo>
                    <a:pt x="34" y="47"/>
                    <a:pt x="44" y="66"/>
                    <a:pt x="72" y="69"/>
                  </a:cubicBezTo>
                  <a:close/>
                </a:path>
              </a:pathLst>
            </a:custGeom>
            <a:solidFill>
              <a:srgbClr val="EFD7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4"/>
            <p:cNvSpPr/>
            <p:nvPr/>
          </p:nvSpPr>
          <p:spPr>
            <a:xfrm>
              <a:off x="654" y="2753"/>
              <a:ext cx="75" cy="62"/>
            </a:xfrm>
            <a:custGeom>
              <a:avLst/>
              <a:gdLst/>
              <a:ahLst/>
              <a:cxnLst/>
              <a:rect l="l" t="t" r="r" b="b"/>
              <a:pathLst>
                <a:path w="51" h="42" extrusionOk="0">
                  <a:moveTo>
                    <a:pt x="50" y="29"/>
                  </a:moveTo>
                  <a:cubicBezTo>
                    <a:pt x="39" y="41"/>
                    <a:pt x="25" y="42"/>
                    <a:pt x="12" y="33"/>
                  </a:cubicBezTo>
                  <a:cubicBezTo>
                    <a:pt x="0" y="25"/>
                    <a:pt x="3" y="13"/>
                    <a:pt x="7" y="0"/>
                  </a:cubicBezTo>
                  <a:cubicBezTo>
                    <a:pt x="15" y="34"/>
                    <a:pt x="19" y="37"/>
                    <a:pt x="48" y="27"/>
                  </a:cubicBezTo>
                  <a:cubicBezTo>
                    <a:pt x="51" y="27"/>
                    <a:pt x="51" y="27"/>
                    <a:pt x="50" y="29"/>
                  </a:cubicBezTo>
                  <a:close/>
                </a:path>
              </a:pathLst>
            </a:custGeom>
            <a:solidFill>
              <a:srgbClr val="4D32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4"/>
            <p:cNvSpPr/>
            <p:nvPr/>
          </p:nvSpPr>
          <p:spPr>
            <a:xfrm>
              <a:off x="707" y="2750"/>
              <a:ext cx="50" cy="46"/>
            </a:xfrm>
            <a:custGeom>
              <a:avLst/>
              <a:gdLst/>
              <a:ahLst/>
              <a:cxnLst/>
              <a:rect l="l" t="t" r="r" b="b"/>
              <a:pathLst>
                <a:path w="34" h="31" extrusionOk="0">
                  <a:moveTo>
                    <a:pt x="25" y="26"/>
                  </a:moveTo>
                  <a:cubicBezTo>
                    <a:pt x="22" y="28"/>
                    <a:pt x="19" y="29"/>
                    <a:pt x="16" y="31"/>
                  </a:cubicBezTo>
                  <a:cubicBezTo>
                    <a:pt x="16" y="31"/>
                    <a:pt x="14" y="31"/>
                    <a:pt x="14" y="31"/>
                  </a:cubicBezTo>
                  <a:cubicBezTo>
                    <a:pt x="14" y="30"/>
                    <a:pt x="13" y="30"/>
                    <a:pt x="12" y="29"/>
                  </a:cubicBezTo>
                  <a:cubicBezTo>
                    <a:pt x="34" y="6"/>
                    <a:pt x="0" y="17"/>
                    <a:pt x="0" y="5"/>
                  </a:cubicBezTo>
                  <a:cubicBezTo>
                    <a:pt x="10" y="11"/>
                    <a:pt x="31" y="0"/>
                    <a:pt x="25" y="26"/>
                  </a:cubicBezTo>
                  <a:close/>
                </a:path>
              </a:pathLst>
            </a:custGeom>
            <a:solidFill>
              <a:srgbClr val="4D32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4"/>
            <p:cNvSpPr/>
            <p:nvPr/>
          </p:nvSpPr>
          <p:spPr>
            <a:xfrm>
              <a:off x="1008" y="2738"/>
              <a:ext cx="80" cy="8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3" y="36"/>
                  </a:moveTo>
                  <a:cubicBezTo>
                    <a:pt x="13" y="41"/>
                    <a:pt x="24" y="46"/>
                    <a:pt x="34" y="38"/>
                  </a:cubicBezTo>
                  <a:cubicBezTo>
                    <a:pt x="47" y="29"/>
                    <a:pt x="41" y="16"/>
                    <a:pt x="39" y="0"/>
                  </a:cubicBezTo>
                  <a:cubicBezTo>
                    <a:pt x="49" y="16"/>
                    <a:pt x="54" y="30"/>
                    <a:pt x="41" y="42"/>
                  </a:cubicBezTo>
                  <a:cubicBezTo>
                    <a:pt x="28" y="54"/>
                    <a:pt x="13" y="50"/>
                    <a:pt x="0" y="39"/>
                  </a:cubicBezTo>
                  <a:cubicBezTo>
                    <a:pt x="0" y="37"/>
                    <a:pt x="1" y="36"/>
                    <a:pt x="3" y="36"/>
                  </a:cubicBezTo>
                  <a:close/>
                </a:path>
              </a:pathLst>
            </a:custGeom>
            <a:solidFill>
              <a:srgbClr val="4C33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4"/>
            <p:cNvSpPr/>
            <p:nvPr/>
          </p:nvSpPr>
          <p:spPr>
            <a:xfrm>
              <a:off x="986" y="2747"/>
              <a:ext cx="58" cy="49"/>
            </a:xfrm>
            <a:custGeom>
              <a:avLst/>
              <a:gdLst/>
              <a:ahLst/>
              <a:cxnLst/>
              <a:rect l="l" t="t" r="r" b="b"/>
              <a:pathLst>
                <a:path w="39" h="33" extrusionOk="0">
                  <a:moveTo>
                    <a:pt x="7" y="31"/>
                  </a:moveTo>
                  <a:cubicBezTo>
                    <a:pt x="7" y="30"/>
                    <a:pt x="6" y="30"/>
                    <a:pt x="5" y="29"/>
                  </a:cubicBezTo>
                  <a:cubicBezTo>
                    <a:pt x="2" y="18"/>
                    <a:pt x="4" y="11"/>
                    <a:pt x="17" y="9"/>
                  </a:cubicBezTo>
                  <a:cubicBezTo>
                    <a:pt x="24" y="8"/>
                    <a:pt x="30" y="4"/>
                    <a:pt x="39" y="0"/>
                  </a:cubicBezTo>
                  <a:cubicBezTo>
                    <a:pt x="34" y="10"/>
                    <a:pt x="27" y="14"/>
                    <a:pt x="19" y="15"/>
                  </a:cubicBezTo>
                  <a:cubicBezTo>
                    <a:pt x="0" y="19"/>
                    <a:pt x="15" y="25"/>
                    <a:pt x="18" y="30"/>
                  </a:cubicBezTo>
                  <a:cubicBezTo>
                    <a:pt x="17" y="31"/>
                    <a:pt x="17" y="32"/>
                    <a:pt x="15" y="33"/>
                  </a:cubicBezTo>
                  <a:cubicBezTo>
                    <a:pt x="13" y="32"/>
                    <a:pt x="10" y="32"/>
                    <a:pt x="7" y="31"/>
                  </a:cubicBezTo>
                  <a:close/>
                </a:path>
              </a:pathLst>
            </a:custGeom>
            <a:solidFill>
              <a:srgbClr val="6B48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4"/>
            <p:cNvSpPr/>
            <p:nvPr/>
          </p:nvSpPr>
          <p:spPr>
            <a:xfrm>
              <a:off x="1137" y="2681"/>
              <a:ext cx="55" cy="72"/>
            </a:xfrm>
            <a:custGeom>
              <a:avLst/>
              <a:gdLst/>
              <a:ahLst/>
              <a:cxnLst/>
              <a:rect l="l" t="t" r="r" b="b"/>
              <a:pathLst>
                <a:path w="37" h="48" extrusionOk="0">
                  <a:moveTo>
                    <a:pt x="15" y="0"/>
                  </a:moveTo>
                  <a:cubicBezTo>
                    <a:pt x="34" y="3"/>
                    <a:pt x="37" y="18"/>
                    <a:pt x="34" y="31"/>
                  </a:cubicBezTo>
                  <a:cubicBezTo>
                    <a:pt x="30" y="48"/>
                    <a:pt x="15" y="44"/>
                    <a:pt x="0" y="43"/>
                  </a:cubicBezTo>
                  <a:cubicBezTo>
                    <a:pt x="33" y="34"/>
                    <a:pt x="36" y="29"/>
                    <a:pt x="19" y="7"/>
                  </a:cubicBezTo>
                  <a:cubicBezTo>
                    <a:pt x="16" y="6"/>
                    <a:pt x="14" y="4"/>
                    <a:pt x="15" y="0"/>
                  </a:cubicBezTo>
                  <a:close/>
                </a:path>
              </a:pathLst>
            </a:custGeom>
            <a:solidFill>
              <a:srgbClr val="5335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4"/>
            <p:cNvSpPr/>
            <p:nvPr/>
          </p:nvSpPr>
          <p:spPr>
            <a:xfrm>
              <a:off x="1118" y="2681"/>
              <a:ext cx="47" cy="36"/>
            </a:xfrm>
            <a:custGeom>
              <a:avLst/>
              <a:gdLst/>
              <a:ahLst/>
              <a:cxnLst/>
              <a:rect l="l" t="t" r="r" b="b"/>
              <a:pathLst>
                <a:path w="32" h="24" extrusionOk="0">
                  <a:moveTo>
                    <a:pt x="28" y="0"/>
                  </a:moveTo>
                  <a:cubicBezTo>
                    <a:pt x="30" y="3"/>
                    <a:pt x="31" y="5"/>
                    <a:pt x="32" y="7"/>
                  </a:cubicBezTo>
                  <a:cubicBezTo>
                    <a:pt x="19" y="6"/>
                    <a:pt x="16" y="24"/>
                    <a:pt x="0" y="23"/>
                  </a:cubicBezTo>
                  <a:cubicBezTo>
                    <a:pt x="10" y="13"/>
                    <a:pt x="17" y="4"/>
                    <a:pt x="28" y="0"/>
                  </a:cubicBezTo>
                  <a:close/>
                </a:path>
              </a:pathLst>
            </a:custGeom>
            <a:solidFill>
              <a:srgbClr val="6F53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4"/>
            <p:cNvSpPr/>
            <p:nvPr/>
          </p:nvSpPr>
          <p:spPr>
            <a:xfrm>
              <a:off x="545" y="2674"/>
              <a:ext cx="76" cy="77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51" y="27"/>
                  </a:moveTo>
                  <a:cubicBezTo>
                    <a:pt x="34" y="29"/>
                    <a:pt x="32" y="6"/>
                    <a:pt x="17" y="14"/>
                  </a:cubicBezTo>
                  <a:cubicBezTo>
                    <a:pt x="11" y="17"/>
                    <a:pt x="9" y="24"/>
                    <a:pt x="10" y="32"/>
                  </a:cubicBezTo>
                  <a:cubicBezTo>
                    <a:pt x="12" y="46"/>
                    <a:pt x="26" y="42"/>
                    <a:pt x="36" y="47"/>
                  </a:cubicBezTo>
                  <a:cubicBezTo>
                    <a:pt x="22" y="50"/>
                    <a:pt x="8" y="52"/>
                    <a:pt x="3" y="37"/>
                  </a:cubicBezTo>
                  <a:cubicBezTo>
                    <a:pt x="0" y="25"/>
                    <a:pt x="4" y="12"/>
                    <a:pt x="15" y="7"/>
                  </a:cubicBezTo>
                  <a:cubicBezTo>
                    <a:pt x="32" y="0"/>
                    <a:pt x="38" y="18"/>
                    <a:pt x="51" y="27"/>
                  </a:cubicBezTo>
                  <a:close/>
                </a:path>
              </a:pathLst>
            </a:custGeom>
            <a:solidFill>
              <a:srgbClr val="5C40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34"/>
            <p:cNvSpPr/>
            <p:nvPr/>
          </p:nvSpPr>
          <p:spPr>
            <a:xfrm>
              <a:off x="913" y="2828"/>
              <a:ext cx="94" cy="61"/>
            </a:xfrm>
            <a:custGeom>
              <a:avLst/>
              <a:gdLst/>
              <a:ahLst/>
              <a:cxnLst/>
              <a:rect l="l" t="t" r="r" b="b"/>
              <a:pathLst>
                <a:path w="63" h="41" extrusionOk="0">
                  <a:moveTo>
                    <a:pt x="34" y="1"/>
                  </a:moveTo>
                  <a:cubicBezTo>
                    <a:pt x="28" y="12"/>
                    <a:pt x="15" y="10"/>
                    <a:pt x="8" y="18"/>
                  </a:cubicBezTo>
                  <a:cubicBezTo>
                    <a:pt x="35" y="39"/>
                    <a:pt x="50" y="34"/>
                    <a:pt x="56" y="0"/>
                  </a:cubicBezTo>
                  <a:cubicBezTo>
                    <a:pt x="63" y="17"/>
                    <a:pt x="61" y="29"/>
                    <a:pt x="45" y="35"/>
                  </a:cubicBezTo>
                  <a:cubicBezTo>
                    <a:pt x="33" y="41"/>
                    <a:pt x="6" y="31"/>
                    <a:pt x="3" y="21"/>
                  </a:cubicBezTo>
                  <a:cubicBezTo>
                    <a:pt x="0" y="15"/>
                    <a:pt x="3" y="12"/>
                    <a:pt x="8" y="10"/>
                  </a:cubicBezTo>
                  <a:cubicBezTo>
                    <a:pt x="16" y="7"/>
                    <a:pt x="24" y="4"/>
                    <a:pt x="34" y="1"/>
                  </a:cubicBezTo>
                  <a:close/>
                </a:path>
              </a:pathLst>
            </a:custGeom>
            <a:solidFill>
              <a:srgbClr val="50352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4"/>
            <p:cNvSpPr/>
            <p:nvPr/>
          </p:nvSpPr>
          <p:spPr>
            <a:xfrm>
              <a:off x="729" y="2821"/>
              <a:ext cx="92" cy="66"/>
            </a:xfrm>
            <a:custGeom>
              <a:avLst/>
              <a:gdLst/>
              <a:ahLst/>
              <a:cxnLst/>
              <a:rect l="l" t="t" r="r" b="b"/>
              <a:pathLst>
                <a:path w="62" h="45" extrusionOk="0">
                  <a:moveTo>
                    <a:pt x="11" y="0"/>
                  </a:moveTo>
                  <a:cubicBezTo>
                    <a:pt x="12" y="12"/>
                    <a:pt x="7" y="26"/>
                    <a:pt x="20" y="32"/>
                  </a:cubicBezTo>
                  <a:cubicBezTo>
                    <a:pt x="33" y="39"/>
                    <a:pt x="46" y="33"/>
                    <a:pt x="57" y="24"/>
                  </a:cubicBezTo>
                  <a:cubicBezTo>
                    <a:pt x="50" y="15"/>
                    <a:pt x="37" y="17"/>
                    <a:pt x="31" y="7"/>
                  </a:cubicBezTo>
                  <a:cubicBezTo>
                    <a:pt x="37" y="5"/>
                    <a:pt x="41" y="10"/>
                    <a:pt x="45" y="12"/>
                  </a:cubicBezTo>
                  <a:cubicBezTo>
                    <a:pt x="51" y="14"/>
                    <a:pt x="62" y="12"/>
                    <a:pt x="62" y="22"/>
                  </a:cubicBezTo>
                  <a:cubicBezTo>
                    <a:pt x="62" y="32"/>
                    <a:pt x="53" y="35"/>
                    <a:pt x="46" y="38"/>
                  </a:cubicBezTo>
                  <a:cubicBezTo>
                    <a:pt x="34" y="43"/>
                    <a:pt x="21" y="45"/>
                    <a:pt x="11" y="35"/>
                  </a:cubicBezTo>
                  <a:cubicBezTo>
                    <a:pt x="0" y="24"/>
                    <a:pt x="5" y="12"/>
                    <a:pt x="11" y="0"/>
                  </a:cubicBezTo>
                  <a:close/>
                </a:path>
              </a:pathLst>
            </a:custGeom>
            <a:solidFill>
              <a:srgbClr val="4C322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34"/>
            <p:cNvSpPr/>
            <p:nvPr/>
          </p:nvSpPr>
          <p:spPr>
            <a:xfrm>
              <a:off x="588" y="2119"/>
              <a:ext cx="147" cy="203"/>
            </a:xfrm>
            <a:custGeom>
              <a:avLst/>
              <a:gdLst/>
              <a:ahLst/>
              <a:cxnLst/>
              <a:rect l="l" t="t" r="r" b="b"/>
              <a:pathLst>
                <a:path w="99" h="137" extrusionOk="0">
                  <a:moveTo>
                    <a:pt x="4" y="47"/>
                  </a:moveTo>
                  <a:cubicBezTo>
                    <a:pt x="12" y="40"/>
                    <a:pt x="21" y="34"/>
                    <a:pt x="29" y="27"/>
                  </a:cubicBezTo>
                  <a:cubicBezTo>
                    <a:pt x="44" y="17"/>
                    <a:pt x="60" y="5"/>
                    <a:pt x="78" y="0"/>
                  </a:cubicBezTo>
                  <a:cubicBezTo>
                    <a:pt x="99" y="12"/>
                    <a:pt x="96" y="18"/>
                    <a:pt x="93" y="40"/>
                  </a:cubicBezTo>
                  <a:cubicBezTo>
                    <a:pt x="90" y="61"/>
                    <a:pt x="72" y="72"/>
                    <a:pt x="71" y="92"/>
                  </a:cubicBezTo>
                  <a:cubicBezTo>
                    <a:pt x="71" y="103"/>
                    <a:pt x="69" y="114"/>
                    <a:pt x="69" y="125"/>
                  </a:cubicBezTo>
                  <a:cubicBezTo>
                    <a:pt x="69" y="131"/>
                    <a:pt x="67" y="135"/>
                    <a:pt x="61" y="137"/>
                  </a:cubicBezTo>
                  <a:cubicBezTo>
                    <a:pt x="41" y="128"/>
                    <a:pt x="40" y="109"/>
                    <a:pt x="37" y="91"/>
                  </a:cubicBezTo>
                  <a:cubicBezTo>
                    <a:pt x="36" y="84"/>
                    <a:pt x="40" y="75"/>
                    <a:pt x="30" y="70"/>
                  </a:cubicBezTo>
                  <a:cubicBezTo>
                    <a:pt x="22" y="59"/>
                    <a:pt x="16" y="61"/>
                    <a:pt x="13" y="74"/>
                  </a:cubicBezTo>
                  <a:cubicBezTo>
                    <a:pt x="11" y="76"/>
                    <a:pt x="10" y="76"/>
                    <a:pt x="9" y="74"/>
                  </a:cubicBezTo>
                  <a:cubicBezTo>
                    <a:pt x="13" y="64"/>
                    <a:pt x="0" y="57"/>
                    <a:pt x="4" y="47"/>
                  </a:cubicBezTo>
                  <a:close/>
                </a:path>
              </a:pathLst>
            </a:custGeom>
            <a:solidFill>
              <a:srgbClr val="FCD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34"/>
            <p:cNvSpPr/>
            <p:nvPr/>
          </p:nvSpPr>
          <p:spPr>
            <a:xfrm>
              <a:off x="689" y="2307"/>
              <a:ext cx="147" cy="131"/>
            </a:xfrm>
            <a:custGeom>
              <a:avLst/>
              <a:gdLst/>
              <a:ahLst/>
              <a:cxnLst/>
              <a:rect l="l" t="t" r="r" b="b"/>
              <a:pathLst>
                <a:path w="99" h="88" extrusionOk="0">
                  <a:moveTo>
                    <a:pt x="61" y="3"/>
                  </a:moveTo>
                  <a:cubicBezTo>
                    <a:pt x="65" y="2"/>
                    <a:pt x="70" y="0"/>
                    <a:pt x="69" y="7"/>
                  </a:cubicBezTo>
                  <a:cubicBezTo>
                    <a:pt x="69" y="11"/>
                    <a:pt x="66" y="15"/>
                    <a:pt x="64" y="20"/>
                  </a:cubicBezTo>
                  <a:cubicBezTo>
                    <a:pt x="61" y="27"/>
                    <a:pt x="52" y="34"/>
                    <a:pt x="56" y="41"/>
                  </a:cubicBezTo>
                  <a:cubicBezTo>
                    <a:pt x="61" y="49"/>
                    <a:pt x="70" y="42"/>
                    <a:pt x="78" y="41"/>
                  </a:cubicBezTo>
                  <a:cubicBezTo>
                    <a:pt x="93" y="38"/>
                    <a:pt x="99" y="43"/>
                    <a:pt x="94" y="59"/>
                  </a:cubicBezTo>
                  <a:cubicBezTo>
                    <a:pt x="91" y="69"/>
                    <a:pt x="92" y="79"/>
                    <a:pt x="97" y="88"/>
                  </a:cubicBezTo>
                  <a:cubicBezTo>
                    <a:pt x="86" y="85"/>
                    <a:pt x="73" y="83"/>
                    <a:pt x="77" y="65"/>
                  </a:cubicBezTo>
                  <a:cubicBezTo>
                    <a:pt x="78" y="58"/>
                    <a:pt x="72" y="53"/>
                    <a:pt x="66" y="54"/>
                  </a:cubicBezTo>
                  <a:cubicBezTo>
                    <a:pt x="41" y="55"/>
                    <a:pt x="24" y="35"/>
                    <a:pt x="0" y="33"/>
                  </a:cubicBezTo>
                  <a:cubicBezTo>
                    <a:pt x="0" y="23"/>
                    <a:pt x="7" y="23"/>
                    <a:pt x="13" y="20"/>
                  </a:cubicBezTo>
                  <a:cubicBezTo>
                    <a:pt x="32" y="33"/>
                    <a:pt x="41" y="29"/>
                    <a:pt x="61" y="3"/>
                  </a:cubicBezTo>
                  <a:close/>
                </a:path>
              </a:pathLst>
            </a:custGeom>
            <a:solidFill>
              <a:srgbClr val="9EC4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7" name="Google Shape;1927;p34"/>
          <p:cNvSpPr/>
          <p:nvPr/>
        </p:nvSpPr>
        <p:spPr>
          <a:xfrm>
            <a:off x="1004888" y="3521075"/>
            <a:ext cx="98425" cy="214313"/>
          </a:xfrm>
          <a:custGeom>
            <a:avLst/>
            <a:gdLst/>
            <a:ahLst/>
            <a:cxnLst/>
            <a:rect l="l" t="t" r="r" b="b"/>
            <a:pathLst>
              <a:path w="42" h="91" extrusionOk="0">
                <a:moveTo>
                  <a:pt x="0" y="3"/>
                </a:moveTo>
                <a:cubicBezTo>
                  <a:pt x="11" y="0"/>
                  <a:pt x="11" y="9"/>
                  <a:pt x="10" y="14"/>
                </a:cubicBezTo>
                <a:cubicBezTo>
                  <a:pt x="8" y="35"/>
                  <a:pt x="19" y="51"/>
                  <a:pt x="27" y="68"/>
                </a:cubicBezTo>
                <a:cubicBezTo>
                  <a:pt x="33" y="74"/>
                  <a:pt x="42" y="80"/>
                  <a:pt x="35" y="91"/>
                </a:cubicBezTo>
                <a:cubicBezTo>
                  <a:pt x="21" y="84"/>
                  <a:pt x="10" y="79"/>
                  <a:pt x="9" y="57"/>
                </a:cubicBezTo>
                <a:cubicBezTo>
                  <a:pt x="9" y="40"/>
                  <a:pt x="4" y="21"/>
                  <a:pt x="0" y="3"/>
                </a:cubicBezTo>
                <a:close/>
              </a:path>
            </a:pathLst>
          </a:custGeom>
          <a:solidFill>
            <a:srgbClr val="9EC4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34"/>
          <p:cNvSpPr/>
          <p:nvPr/>
        </p:nvSpPr>
        <p:spPr>
          <a:xfrm>
            <a:off x="1068388" y="3568700"/>
            <a:ext cx="63500" cy="171450"/>
          </a:xfrm>
          <a:custGeom>
            <a:avLst/>
            <a:gdLst/>
            <a:ahLst/>
            <a:cxnLst/>
            <a:rect l="l" t="t" r="r" b="b"/>
            <a:pathLst>
              <a:path w="27" h="73" extrusionOk="0">
                <a:moveTo>
                  <a:pt x="8" y="71"/>
                </a:moveTo>
                <a:cubicBezTo>
                  <a:pt x="10" y="62"/>
                  <a:pt x="0" y="57"/>
                  <a:pt x="0" y="48"/>
                </a:cubicBezTo>
                <a:cubicBezTo>
                  <a:pt x="13" y="44"/>
                  <a:pt x="7" y="33"/>
                  <a:pt x="8" y="26"/>
                </a:cubicBezTo>
                <a:cubicBezTo>
                  <a:pt x="9" y="17"/>
                  <a:pt x="8" y="9"/>
                  <a:pt x="8" y="0"/>
                </a:cubicBezTo>
                <a:cubicBezTo>
                  <a:pt x="27" y="2"/>
                  <a:pt x="16" y="15"/>
                  <a:pt x="17" y="24"/>
                </a:cubicBezTo>
                <a:cubicBezTo>
                  <a:pt x="13" y="37"/>
                  <a:pt x="17" y="49"/>
                  <a:pt x="24" y="60"/>
                </a:cubicBezTo>
                <a:cubicBezTo>
                  <a:pt x="24" y="69"/>
                  <a:pt x="14" y="67"/>
                  <a:pt x="11" y="73"/>
                </a:cubicBezTo>
                <a:cubicBezTo>
                  <a:pt x="10" y="73"/>
                  <a:pt x="9" y="72"/>
                  <a:pt x="8" y="71"/>
                </a:cubicBezTo>
                <a:close/>
              </a:path>
            </a:pathLst>
          </a:custGeom>
          <a:solidFill>
            <a:srgbClr val="D9D46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34"/>
          <p:cNvSpPr/>
          <p:nvPr/>
        </p:nvSpPr>
        <p:spPr>
          <a:xfrm>
            <a:off x="1322388" y="3856038"/>
            <a:ext cx="76200" cy="61913"/>
          </a:xfrm>
          <a:custGeom>
            <a:avLst/>
            <a:gdLst/>
            <a:ahLst/>
            <a:cxnLst/>
            <a:rect l="l" t="t" r="r" b="b"/>
            <a:pathLst>
              <a:path w="32" h="26" extrusionOk="0">
                <a:moveTo>
                  <a:pt x="0" y="6"/>
                </a:moveTo>
                <a:cubicBezTo>
                  <a:pt x="10" y="10"/>
                  <a:pt x="23" y="0"/>
                  <a:pt x="32" y="12"/>
                </a:cubicBezTo>
                <a:cubicBezTo>
                  <a:pt x="29" y="9"/>
                  <a:pt x="24" y="8"/>
                  <a:pt x="22" y="11"/>
                </a:cubicBezTo>
                <a:cubicBezTo>
                  <a:pt x="10" y="26"/>
                  <a:pt x="5" y="15"/>
                  <a:pt x="0" y="6"/>
                </a:cubicBezTo>
                <a:close/>
              </a:path>
            </a:pathLst>
          </a:custGeom>
          <a:solidFill>
            <a:srgbClr val="90B17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34"/>
          <p:cNvSpPr/>
          <p:nvPr/>
        </p:nvSpPr>
        <p:spPr>
          <a:xfrm>
            <a:off x="938213" y="3538538"/>
            <a:ext cx="26988" cy="73025"/>
          </a:xfrm>
          <a:custGeom>
            <a:avLst/>
            <a:gdLst/>
            <a:ahLst/>
            <a:cxnLst/>
            <a:rect l="l" t="t" r="r" b="b"/>
            <a:pathLst>
              <a:path w="11" h="31" extrusionOk="0">
                <a:moveTo>
                  <a:pt x="7" y="0"/>
                </a:moveTo>
                <a:cubicBezTo>
                  <a:pt x="8" y="0"/>
                  <a:pt x="9" y="0"/>
                  <a:pt x="11" y="0"/>
                </a:cubicBezTo>
                <a:cubicBezTo>
                  <a:pt x="11" y="10"/>
                  <a:pt x="10" y="19"/>
                  <a:pt x="5" y="31"/>
                </a:cubicBezTo>
                <a:cubicBezTo>
                  <a:pt x="3" y="18"/>
                  <a:pt x="0" y="9"/>
                  <a:pt x="7" y="0"/>
                </a:cubicBezTo>
                <a:close/>
              </a:path>
            </a:pathLst>
          </a:custGeom>
          <a:solidFill>
            <a:srgbClr val="AAB87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34"/>
          <p:cNvSpPr/>
          <p:nvPr/>
        </p:nvSpPr>
        <p:spPr>
          <a:xfrm>
            <a:off x="1084263" y="3289300"/>
            <a:ext cx="549275" cy="336550"/>
          </a:xfrm>
          <a:custGeom>
            <a:avLst/>
            <a:gdLst/>
            <a:ahLst/>
            <a:cxnLst/>
            <a:rect l="l" t="t" r="r" b="b"/>
            <a:pathLst>
              <a:path w="233" h="143" extrusionOk="0">
                <a:moveTo>
                  <a:pt x="10" y="143"/>
                </a:moveTo>
                <a:cubicBezTo>
                  <a:pt x="1" y="137"/>
                  <a:pt x="14" y="123"/>
                  <a:pt x="1" y="119"/>
                </a:cubicBezTo>
                <a:cubicBezTo>
                  <a:pt x="0" y="112"/>
                  <a:pt x="1" y="106"/>
                  <a:pt x="8" y="103"/>
                </a:cubicBezTo>
                <a:cubicBezTo>
                  <a:pt x="17" y="98"/>
                  <a:pt x="28" y="93"/>
                  <a:pt x="18" y="79"/>
                </a:cubicBezTo>
                <a:cubicBezTo>
                  <a:pt x="17" y="78"/>
                  <a:pt x="18" y="75"/>
                  <a:pt x="19" y="74"/>
                </a:cubicBezTo>
                <a:cubicBezTo>
                  <a:pt x="43" y="57"/>
                  <a:pt x="23" y="45"/>
                  <a:pt x="14" y="32"/>
                </a:cubicBezTo>
                <a:cubicBezTo>
                  <a:pt x="37" y="17"/>
                  <a:pt x="64" y="14"/>
                  <a:pt x="90" y="6"/>
                </a:cubicBezTo>
                <a:cubicBezTo>
                  <a:pt x="102" y="5"/>
                  <a:pt x="114" y="0"/>
                  <a:pt x="124" y="13"/>
                </a:cubicBezTo>
                <a:cubicBezTo>
                  <a:pt x="128" y="19"/>
                  <a:pt x="133" y="14"/>
                  <a:pt x="137" y="12"/>
                </a:cubicBezTo>
                <a:cubicBezTo>
                  <a:pt x="142" y="8"/>
                  <a:pt x="145" y="0"/>
                  <a:pt x="153" y="3"/>
                </a:cubicBezTo>
                <a:cubicBezTo>
                  <a:pt x="156" y="2"/>
                  <a:pt x="158" y="1"/>
                  <a:pt x="161" y="0"/>
                </a:cubicBezTo>
                <a:cubicBezTo>
                  <a:pt x="169" y="7"/>
                  <a:pt x="179" y="4"/>
                  <a:pt x="188" y="8"/>
                </a:cubicBezTo>
                <a:cubicBezTo>
                  <a:pt x="204" y="15"/>
                  <a:pt x="219" y="23"/>
                  <a:pt x="233" y="34"/>
                </a:cubicBezTo>
                <a:cubicBezTo>
                  <a:pt x="219" y="32"/>
                  <a:pt x="205" y="50"/>
                  <a:pt x="191" y="35"/>
                </a:cubicBezTo>
                <a:cubicBezTo>
                  <a:pt x="190" y="35"/>
                  <a:pt x="183" y="39"/>
                  <a:pt x="180" y="42"/>
                </a:cubicBezTo>
                <a:cubicBezTo>
                  <a:pt x="172" y="50"/>
                  <a:pt x="163" y="55"/>
                  <a:pt x="152" y="56"/>
                </a:cubicBezTo>
                <a:cubicBezTo>
                  <a:pt x="142" y="57"/>
                  <a:pt x="134" y="62"/>
                  <a:pt x="141" y="75"/>
                </a:cubicBezTo>
                <a:cubicBezTo>
                  <a:pt x="144" y="80"/>
                  <a:pt x="144" y="83"/>
                  <a:pt x="137" y="87"/>
                </a:cubicBezTo>
                <a:cubicBezTo>
                  <a:pt x="111" y="100"/>
                  <a:pt x="111" y="100"/>
                  <a:pt x="121" y="127"/>
                </a:cubicBezTo>
                <a:cubicBezTo>
                  <a:pt x="118" y="135"/>
                  <a:pt x="116" y="137"/>
                  <a:pt x="113" y="127"/>
                </a:cubicBezTo>
                <a:cubicBezTo>
                  <a:pt x="109" y="119"/>
                  <a:pt x="116" y="102"/>
                  <a:pt x="95" y="109"/>
                </a:cubicBezTo>
                <a:cubicBezTo>
                  <a:pt x="87" y="111"/>
                  <a:pt x="77" y="94"/>
                  <a:pt x="68" y="109"/>
                </a:cubicBezTo>
                <a:cubicBezTo>
                  <a:pt x="67" y="110"/>
                  <a:pt x="65" y="111"/>
                  <a:pt x="64" y="111"/>
                </a:cubicBezTo>
                <a:cubicBezTo>
                  <a:pt x="33" y="99"/>
                  <a:pt x="21" y="119"/>
                  <a:pt x="11" y="142"/>
                </a:cubicBezTo>
                <a:cubicBezTo>
                  <a:pt x="11" y="142"/>
                  <a:pt x="10" y="143"/>
                  <a:pt x="10" y="143"/>
                </a:cubicBezTo>
                <a:close/>
              </a:path>
            </a:pathLst>
          </a:custGeom>
          <a:solidFill>
            <a:srgbClr val="9AC44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34"/>
          <p:cNvSpPr/>
          <p:nvPr/>
        </p:nvSpPr>
        <p:spPr>
          <a:xfrm>
            <a:off x="1293813" y="3270250"/>
            <a:ext cx="153988" cy="84138"/>
          </a:xfrm>
          <a:custGeom>
            <a:avLst/>
            <a:gdLst/>
            <a:ahLst/>
            <a:cxnLst/>
            <a:rect l="l" t="t" r="r" b="b"/>
            <a:pathLst>
              <a:path w="65" h="36" extrusionOk="0">
                <a:moveTo>
                  <a:pt x="64" y="11"/>
                </a:moveTo>
                <a:cubicBezTo>
                  <a:pt x="57" y="12"/>
                  <a:pt x="56" y="21"/>
                  <a:pt x="51" y="25"/>
                </a:cubicBezTo>
                <a:cubicBezTo>
                  <a:pt x="45" y="30"/>
                  <a:pt x="36" y="36"/>
                  <a:pt x="31" y="26"/>
                </a:cubicBezTo>
                <a:cubicBezTo>
                  <a:pt x="24" y="11"/>
                  <a:pt x="12" y="15"/>
                  <a:pt x="1" y="14"/>
                </a:cubicBezTo>
                <a:cubicBezTo>
                  <a:pt x="1" y="13"/>
                  <a:pt x="0" y="12"/>
                  <a:pt x="0" y="10"/>
                </a:cubicBezTo>
                <a:cubicBezTo>
                  <a:pt x="11" y="11"/>
                  <a:pt x="22" y="11"/>
                  <a:pt x="32" y="12"/>
                </a:cubicBezTo>
                <a:cubicBezTo>
                  <a:pt x="38" y="14"/>
                  <a:pt x="43" y="18"/>
                  <a:pt x="48" y="11"/>
                </a:cubicBezTo>
                <a:cubicBezTo>
                  <a:pt x="49" y="8"/>
                  <a:pt x="51" y="5"/>
                  <a:pt x="52" y="3"/>
                </a:cubicBezTo>
                <a:cubicBezTo>
                  <a:pt x="57" y="4"/>
                  <a:pt x="65" y="0"/>
                  <a:pt x="64" y="11"/>
                </a:cubicBezTo>
                <a:close/>
              </a:path>
            </a:pathLst>
          </a:custGeom>
          <a:solidFill>
            <a:srgbClr val="3348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34"/>
          <p:cNvSpPr/>
          <p:nvPr/>
        </p:nvSpPr>
        <p:spPr>
          <a:xfrm>
            <a:off x="1370013" y="3295650"/>
            <a:ext cx="39688" cy="25400"/>
          </a:xfrm>
          <a:custGeom>
            <a:avLst/>
            <a:gdLst/>
            <a:ahLst/>
            <a:cxnLst/>
            <a:rect l="l" t="t" r="r" b="b"/>
            <a:pathLst>
              <a:path w="17" h="11" extrusionOk="0">
                <a:moveTo>
                  <a:pt x="16" y="0"/>
                </a:moveTo>
                <a:cubicBezTo>
                  <a:pt x="16" y="5"/>
                  <a:pt x="17" y="11"/>
                  <a:pt x="9" y="11"/>
                </a:cubicBezTo>
                <a:cubicBezTo>
                  <a:pt x="3" y="11"/>
                  <a:pt x="2" y="5"/>
                  <a:pt x="0" y="1"/>
                </a:cubicBezTo>
                <a:cubicBezTo>
                  <a:pt x="5" y="0"/>
                  <a:pt x="11" y="0"/>
                  <a:pt x="16" y="0"/>
                </a:cubicBezTo>
                <a:close/>
              </a:path>
            </a:pathLst>
          </a:custGeom>
          <a:solidFill>
            <a:srgbClr val="4BA0C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34"/>
          <p:cNvSpPr/>
          <p:nvPr/>
        </p:nvSpPr>
        <p:spPr>
          <a:xfrm>
            <a:off x="1492250" y="2244725"/>
            <a:ext cx="254000" cy="363538"/>
          </a:xfrm>
          <a:custGeom>
            <a:avLst/>
            <a:gdLst/>
            <a:ahLst/>
            <a:cxnLst/>
            <a:rect l="l" t="t" r="r" b="b"/>
            <a:pathLst>
              <a:path w="108" h="154" extrusionOk="0">
                <a:moveTo>
                  <a:pt x="51" y="154"/>
                </a:moveTo>
                <a:cubicBezTo>
                  <a:pt x="31" y="147"/>
                  <a:pt x="19" y="129"/>
                  <a:pt x="0" y="122"/>
                </a:cubicBezTo>
                <a:cubicBezTo>
                  <a:pt x="0" y="121"/>
                  <a:pt x="0" y="120"/>
                  <a:pt x="0" y="119"/>
                </a:cubicBezTo>
                <a:cubicBezTo>
                  <a:pt x="11" y="117"/>
                  <a:pt x="22" y="115"/>
                  <a:pt x="33" y="112"/>
                </a:cubicBezTo>
                <a:cubicBezTo>
                  <a:pt x="59" y="104"/>
                  <a:pt x="74" y="87"/>
                  <a:pt x="76" y="61"/>
                </a:cubicBezTo>
                <a:cubicBezTo>
                  <a:pt x="77" y="44"/>
                  <a:pt x="82" y="30"/>
                  <a:pt x="88" y="15"/>
                </a:cubicBezTo>
                <a:cubicBezTo>
                  <a:pt x="92" y="6"/>
                  <a:pt x="98" y="0"/>
                  <a:pt x="108" y="7"/>
                </a:cubicBezTo>
                <a:cubicBezTo>
                  <a:pt x="93" y="40"/>
                  <a:pt x="83" y="74"/>
                  <a:pt x="83" y="110"/>
                </a:cubicBezTo>
                <a:cubicBezTo>
                  <a:pt x="83" y="132"/>
                  <a:pt x="69" y="145"/>
                  <a:pt x="51" y="154"/>
                </a:cubicBezTo>
                <a:close/>
              </a:path>
            </a:pathLst>
          </a:custGeom>
          <a:solidFill>
            <a:srgbClr val="0864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34"/>
          <p:cNvSpPr/>
          <p:nvPr/>
        </p:nvSpPr>
        <p:spPr>
          <a:xfrm>
            <a:off x="1571625" y="2106613"/>
            <a:ext cx="260350" cy="185738"/>
          </a:xfrm>
          <a:custGeom>
            <a:avLst/>
            <a:gdLst/>
            <a:ahLst/>
            <a:cxnLst/>
            <a:rect l="l" t="t" r="r" b="b"/>
            <a:pathLst>
              <a:path w="110" h="79" extrusionOk="0">
                <a:moveTo>
                  <a:pt x="74" y="66"/>
                </a:moveTo>
                <a:cubicBezTo>
                  <a:pt x="67" y="67"/>
                  <a:pt x="60" y="69"/>
                  <a:pt x="54" y="74"/>
                </a:cubicBezTo>
                <a:cubicBezTo>
                  <a:pt x="36" y="70"/>
                  <a:pt x="16" y="79"/>
                  <a:pt x="0" y="66"/>
                </a:cubicBezTo>
                <a:cubicBezTo>
                  <a:pt x="1" y="64"/>
                  <a:pt x="2" y="63"/>
                  <a:pt x="3" y="62"/>
                </a:cubicBezTo>
                <a:cubicBezTo>
                  <a:pt x="9" y="60"/>
                  <a:pt x="15" y="60"/>
                  <a:pt x="20" y="57"/>
                </a:cubicBezTo>
                <a:cubicBezTo>
                  <a:pt x="22" y="56"/>
                  <a:pt x="24" y="56"/>
                  <a:pt x="25" y="56"/>
                </a:cubicBezTo>
                <a:cubicBezTo>
                  <a:pt x="33" y="59"/>
                  <a:pt x="41" y="59"/>
                  <a:pt x="47" y="52"/>
                </a:cubicBezTo>
                <a:cubicBezTo>
                  <a:pt x="60" y="45"/>
                  <a:pt x="68" y="33"/>
                  <a:pt x="75" y="20"/>
                </a:cubicBezTo>
                <a:cubicBezTo>
                  <a:pt x="78" y="14"/>
                  <a:pt x="82" y="7"/>
                  <a:pt x="89" y="4"/>
                </a:cubicBezTo>
                <a:cubicBezTo>
                  <a:pt x="96" y="3"/>
                  <a:pt x="103" y="0"/>
                  <a:pt x="110" y="5"/>
                </a:cubicBezTo>
                <a:cubicBezTo>
                  <a:pt x="103" y="29"/>
                  <a:pt x="87" y="47"/>
                  <a:pt x="74" y="66"/>
                </a:cubicBezTo>
                <a:close/>
              </a:path>
            </a:pathLst>
          </a:custGeom>
          <a:solidFill>
            <a:srgbClr val="1C42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34"/>
          <p:cNvSpPr/>
          <p:nvPr/>
        </p:nvSpPr>
        <p:spPr>
          <a:xfrm>
            <a:off x="1481138" y="2012950"/>
            <a:ext cx="166688" cy="227013"/>
          </a:xfrm>
          <a:custGeom>
            <a:avLst/>
            <a:gdLst/>
            <a:ahLst/>
            <a:cxnLst/>
            <a:rect l="l" t="t" r="r" b="b"/>
            <a:pathLst>
              <a:path w="71" h="97" extrusionOk="0">
                <a:moveTo>
                  <a:pt x="20" y="74"/>
                </a:moveTo>
                <a:cubicBezTo>
                  <a:pt x="23" y="73"/>
                  <a:pt x="26" y="72"/>
                  <a:pt x="29" y="71"/>
                </a:cubicBezTo>
                <a:cubicBezTo>
                  <a:pt x="21" y="58"/>
                  <a:pt x="28" y="44"/>
                  <a:pt x="25" y="31"/>
                </a:cubicBezTo>
                <a:cubicBezTo>
                  <a:pt x="25" y="28"/>
                  <a:pt x="23" y="24"/>
                  <a:pt x="22" y="24"/>
                </a:cubicBezTo>
                <a:cubicBezTo>
                  <a:pt x="0" y="31"/>
                  <a:pt x="7" y="12"/>
                  <a:pt x="4" y="3"/>
                </a:cubicBezTo>
                <a:cubicBezTo>
                  <a:pt x="4" y="1"/>
                  <a:pt x="6" y="0"/>
                  <a:pt x="8" y="0"/>
                </a:cubicBezTo>
                <a:cubicBezTo>
                  <a:pt x="17" y="7"/>
                  <a:pt x="27" y="13"/>
                  <a:pt x="35" y="21"/>
                </a:cubicBezTo>
                <a:cubicBezTo>
                  <a:pt x="41" y="33"/>
                  <a:pt x="36" y="46"/>
                  <a:pt x="37" y="59"/>
                </a:cubicBezTo>
                <a:cubicBezTo>
                  <a:pt x="37" y="61"/>
                  <a:pt x="37" y="64"/>
                  <a:pt x="40" y="65"/>
                </a:cubicBezTo>
                <a:cubicBezTo>
                  <a:pt x="39" y="63"/>
                  <a:pt x="39" y="61"/>
                  <a:pt x="39" y="59"/>
                </a:cubicBezTo>
                <a:cubicBezTo>
                  <a:pt x="40" y="57"/>
                  <a:pt x="42" y="56"/>
                  <a:pt x="44" y="56"/>
                </a:cubicBezTo>
                <a:cubicBezTo>
                  <a:pt x="66" y="64"/>
                  <a:pt x="71" y="75"/>
                  <a:pt x="61" y="97"/>
                </a:cubicBezTo>
                <a:cubicBezTo>
                  <a:pt x="61" y="97"/>
                  <a:pt x="61" y="97"/>
                  <a:pt x="61" y="97"/>
                </a:cubicBezTo>
                <a:cubicBezTo>
                  <a:pt x="43" y="96"/>
                  <a:pt x="28" y="91"/>
                  <a:pt x="20" y="74"/>
                </a:cubicBezTo>
                <a:close/>
              </a:path>
            </a:pathLst>
          </a:custGeom>
          <a:solidFill>
            <a:srgbClr val="1C42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34"/>
          <p:cNvSpPr/>
          <p:nvPr/>
        </p:nvSpPr>
        <p:spPr>
          <a:xfrm>
            <a:off x="896938" y="1712913"/>
            <a:ext cx="77788" cy="282575"/>
          </a:xfrm>
          <a:custGeom>
            <a:avLst/>
            <a:gdLst/>
            <a:ahLst/>
            <a:cxnLst/>
            <a:rect l="l" t="t" r="r" b="b"/>
            <a:pathLst>
              <a:path w="33" h="120" extrusionOk="0">
                <a:moveTo>
                  <a:pt x="33" y="117"/>
                </a:moveTo>
                <a:cubicBezTo>
                  <a:pt x="33" y="118"/>
                  <a:pt x="33" y="119"/>
                  <a:pt x="33" y="120"/>
                </a:cubicBezTo>
                <a:cubicBezTo>
                  <a:pt x="8" y="117"/>
                  <a:pt x="3" y="98"/>
                  <a:pt x="2" y="79"/>
                </a:cubicBezTo>
                <a:cubicBezTo>
                  <a:pt x="0" y="59"/>
                  <a:pt x="1" y="40"/>
                  <a:pt x="1" y="20"/>
                </a:cubicBezTo>
                <a:cubicBezTo>
                  <a:pt x="4" y="14"/>
                  <a:pt x="3" y="6"/>
                  <a:pt x="9" y="1"/>
                </a:cubicBezTo>
                <a:cubicBezTo>
                  <a:pt x="17" y="0"/>
                  <a:pt x="18" y="6"/>
                  <a:pt x="18" y="11"/>
                </a:cubicBezTo>
                <a:cubicBezTo>
                  <a:pt x="18" y="36"/>
                  <a:pt x="25" y="60"/>
                  <a:pt x="21" y="85"/>
                </a:cubicBezTo>
                <a:cubicBezTo>
                  <a:pt x="20" y="90"/>
                  <a:pt x="17" y="94"/>
                  <a:pt x="13" y="96"/>
                </a:cubicBezTo>
                <a:cubicBezTo>
                  <a:pt x="14" y="109"/>
                  <a:pt x="25" y="111"/>
                  <a:pt x="33" y="117"/>
                </a:cubicBezTo>
                <a:close/>
              </a:path>
            </a:pathLst>
          </a:custGeom>
          <a:solidFill>
            <a:srgbClr val="2832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34"/>
          <p:cNvSpPr/>
          <p:nvPr/>
        </p:nvSpPr>
        <p:spPr>
          <a:xfrm>
            <a:off x="927100" y="1746250"/>
            <a:ext cx="161925" cy="220663"/>
          </a:xfrm>
          <a:custGeom>
            <a:avLst/>
            <a:gdLst/>
            <a:ahLst/>
            <a:cxnLst/>
            <a:rect l="l" t="t" r="r" b="b"/>
            <a:pathLst>
              <a:path w="69" h="94" extrusionOk="0">
                <a:moveTo>
                  <a:pt x="0" y="82"/>
                </a:moveTo>
                <a:cubicBezTo>
                  <a:pt x="0" y="79"/>
                  <a:pt x="1" y="76"/>
                  <a:pt x="4" y="74"/>
                </a:cubicBezTo>
                <a:cubicBezTo>
                  <a:pt x="13" y="74"/>
                  <a:pt x="22" y="78"/>
                  <a:pt x="32" y="77"/>
                </a:cubicBezTo>
                <a:cubicBezTo>
                  <a:pt x="38" y="76"/>
                  <a:pt x="44" y="76"/>
                  <a:pt x="47" y="70"/>
                </a:cubicBezTo>
                <a:cubicBezTo>
                  <a:pt x="49" y="63"/>
                  <a:pt x="43" y="60"/>
                  <a:pt x="40" y="57"/>
                </a:cubicBezTo>
                <a:cubicBezTo>
                  <a:pt x="27" y="45"/>
                  <a:pt x="23" y="21"/>
                  <a:pt x="29" y="6"/>
                </a:cubicBezTo>
                <a:cubicBezTo>
                  <a:pt x="31" y="2"/>
                  <a:pt x="33" y="0"/>
                  <a:pt x="37" y="1"/>
                </a:cubicBezTo>
                <a:cubicBezTo>
                  <a:pt x="38" y="2"/>
                  <a:pt x="39" y="2"/>
                  <a:pt x="41" y="3"/>
                </a:cubicBezTo>
                <a:cubicBezTo>
                  <a:pt x="51" y="9"/>
                  <a:pt x="50" y="18"/>
                  <a:pt x="47" y="28"/>
                </a:cubicBezTo>
                <a:cubicBezTo>
                  <a:pt x="45" y="30"/>
                  <a:pt x="43" y="34"/>
                  <a:pt x="40" y="29"/>
                </a:cubicBezTo>
                <a:cubicBezTo>
                  <a:pt x="38" y="35"/>
                  <a:pt x="43" y="38"/>
                  <a:pt x="46" y="39"/>
                </a:cubicBezTo>
                <a:cubicBezTo>
                  <a:pt x="56" y="44"/>
                  <a:pt x="63" y="51"/>
                  <a:pt x="64" y="62"/>
                </a:cubicBezTo>
                <a:cubicBezTo>
                  <a:pt x="69" y="73"/>
                  <a:pt x="62" y="80"/>
                  <a:pt x="53" y="84"/>
                </a:cubicBezTo>
                <a:cubicBezTo>
                  <a:pt x="36" y="91"/>
                  <a:pt x="18" y="94"/>
                  <a:pt x="0" y="82"/>
                </a:cubicBezTo>
                <a:close/>
              </a:path>
            </a:pathLst>
          </a:custGeom>
          <a:solidFill>
            <a:srgbClr val="273B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34"/>
          <p:cNvSpPr/>
          <p:nvPr/>
        </p:nvSpPr>
        <p:spPr>
          <a:xfrm>
            <a:off x="1171575" y="1916113"/>
            <a:ext cx="117475" cy="239713"/>
          </a:xfrm>
          <a:custGeom>
            <a:avLst/>
            <a:gdLst/>
            <a:ahLst/>
            <a:cxnLst/>
            <a:rect l="l" t="t" r="r" b="b"/>
            <a:pathLst>
              <a:path w="50" h="102" extrusionOk="0">
                <a:moveTo>
                  <a:pt x="48" y="94"/>
                </a:moveTo>
                <a:cubicBezTo>
                  <a:pt x="43" y="99"/>
                  <a:pt x="38" y="102"/>
                  <a:pt x="34" y="93"/>
                </a:cubicBezTo>
                <a:cubicBezTo>
                  <a:pt x="33" y="90"/>
                  <a:pt x="32" y="87"/>
                  <a:pt x="31" y="84"/>
                </a:cubicBezTo>
                <a:cubicBezTo>
                  <a:pt x="21" y="57"/>
                  <a:pt x="17" y="27"/>
                  <a:pt x="0" y="2"/>
                </a:cubicBezTo>
                <a:cubicBezTo>
                  <a:pt x="1" y="1"/>
                  <a:pt x="2" y="1"/>
                  <a:pt x="3" y="1"/>
                </a:cubicBezTo>
                <a:cubicBezTo>
                  <a:pt x="7" y="0"/>
                  <a:pt x="10" y="3"/>
                  <a:pt x="13" y="6"/>
                </a:cubicBezTo>
                <a:cubicBezTo>
                  <a:pt x="29" y="16"/>
                  <a:pt x="34" y="31"/>
                  <a:pt x="35" y="50"/>
                </a:cubicBezTo>
                <a:cubicBezTo>
                  <a:pt x="35" y="64"/>
                  <a:pt x="39" y="78"/>
                  <a:pt x="49" y="89"/>
                </a:cubicBezTo>
                <a:cubicBezTo>
                  <a:pt x="50" y="91"/>
                  <a:pt x="49" y="92"/>
                  <a:pt x="48" y="94"/>
                </a:cubicBezTo>
                <a:close/>
              </a:path>
            </a:pathLst>
          </a:custGeom>
          <a:solidFill>
            <a:srgbClr val="162F2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34"/>
          <p:cNvSpPr/>
          <p:nvPr/>
        </p:nvSpPr>
        <p:spPr>
          <a:xfrm>
            <a:off x="1279525" y="2078038"/>
            <a:ext cx="73025" cy="107950"/>
          </a:xfrm>
          <a:custGeom>
            <a:avLst/>
            <a:gdLst/>
            <a:ahLst/>
            <a:cxnLst/>
            <a:rect l="l" t="t" r="r" b="b"/>
            <a:pathLst>
              <a:path w="31" h="46" extrusionOk="0">
                <a:moveTo>
                  <a:pt x="2" y="25"/>
                </a:moveTo>
                <a:cubicBezTo>
                  <a:pt x="2" y="23"/>
                  <a:pt x="2" y="22"/>
                  <a:pt x="2" y="20"/>
                </a:cubicBezTo>
                <a:cubicBezTo>
                  <a:pt x="0" y="12"/>
                  <a:pt x="0" y="4"/>
                  <a:pt x="9" y="0"/>
                </a:cubicBezTo>
                <a:cubicBezTo>
                  <a:pt x="15" y="3"/>
                  <a:pt x="10" y="10"/>
                  <a:pt x="14" y="13"/>
                </a:cubicBezTo>
                <a:cubicBezTo>
                  <a:pt x="11" y="20"/>
                  <a:pt x="18" y="23"/>
                  <a:pt x="21" y="26"/>
                </a:cubicBezTo>
                <a:cubicBezTo>
                  <a:pt x="25" y="31"/>
                  <a:pt x="31" y="34"/>
                  <a:pt x="27" y="41"/>
                </a:cubicBezTo>
                <a:cubicBezTo>
                  <a:pt x="25" y="46"/>
                  <a:pt x="20" y="46"/>
                  <a:pt x="15" y="45"/>
                </a:cubicBezTo>
                <a:cubicBezTo>
                  <a:pt x="8" y="45"/>
                  <a:pt x="5" y="40"/>
                  <a:pt x="5" y="33"/>
                </a:cubicBezTo>
                <a:cubicBezTo>
                  <a:pt x="5" y="30"/>
                  <a:pt x="6" y="27"/>
                  <a:pt x="2" y="25"/>
                </a:cubicBezTo>
                <a:close/>
              </a:path>
            </a:pathLst>
          </a:custGeom>
          <a:solidFill>
            <a:srgbClr val="1247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34"/>
          <p:cNvSpPr/>
          <p:nvPr/>
        </p:nvSpPr>
        <p:spPr>
          <a:xfrm>
            <a:off x="1508125" y="2184400"/>
            <a:ext cx="115888" cy="88900"/>
          </a:xfrm>
          <a:custGeom>
            <a:avLst/>
            <a:gdLst/>
            <a:ahLst/>
            <a:cxnLst/>
            <a:rect l="l" t="t" r="r" b="b"/>
            <a:pathLst>
              <a:path w="49" h="38" extrusionOk="0">
                <a:moveTo>
                  <a:pt x="8" y="1"/>
                </a:moveTo>
                <a:cubicBezTo>
                  <a:pt x="19" y="13"/>
                  <a:pt x="36" y="15"/>
                  <a:pt x="49" y="24"/>
                </a:cubicBezTo>
                <a:cubicBezTo>
                  <a:pt x="49" y="38"/>
                  <a:pt x="39" y="31"/>
                  <a:pt x="33" y="32"/>
                </a:cubicBezTo>
                <a:cubicBezTo>
                  <a:pt x="23" y="25"/>
                  <a:pt x="14" y="16"/>
                  <a:pt x="5" y="8"/>
                </a:cubicBezTo>
                <a:cubicBezTo>
                  <a:pt x="3" y="4"/>
                  <a:pt x="0" y="0"/>
                  <a:pt x="8" y="1"/>
                </a:cubicBezTo>
                <a:close/>
              </a:path>
            </a:pathLst>
          </a:custGeom>
          <a:solidFill>
            <a:srgbClr val="97C16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34"/>
          <p:cNvSpPr/>
          <p:nvPr/>
        </p:nvSpPr>
        <p:spPr>
          <a:xfrm>
            <a:off x="1042988" y="1820863"/>
            <a:ext cx="136525" cy="100013"/>
          </a:xfrm>
          <a:custGeom>
            <a:avLst/>
            <a:gdLst/>
            <a:ahLst/>
            <a:cxnLst/>
            <a:rect l="l" t="t" r="r" b="b"/>
            <a:pathLst>
              <a:path w="58" h="42" extrusionOk="0">
                <a:moveTo>
                  <a:pt x="55" y="42"/>
                </a:moveTo>
                <a:cubicBezTo>
                  <a:pt x="47" y="28"/>
                  <a:pt x="30" y="33"/>
                  <a:pt x="19" y="26"/>
                </a:cubicBezTo>
                <a:cubicBezTo>
                  <a:pt x="11" y="19"/>
                  <a:pt x="1" y="13"/>
                  <a:pt x="0" y="0"/>
                </a:cubicBezTo>
                <a:cubicBezTo>
                  <a:pt x="9" y="0"/>
                  <a:pt x="54" y="26"/>
                  <a:pt x="57" y="34"/>
                </a:cubicBezTo>
                <a:cubicBezTo>
                  <a:pt x="58" y="36"/>
                  <a:pt x="57" y="39"/>
                  <a:pt x="56" y="41"/>
                </a:cubicBezTo>
                <a:lnTo>
                  <a:pt x="55" y="42"/>
                </a:lnTo>
                <a:close/>
              </a:path>
            </a:pathLst>
          </a:custGeom>
          <a:solidFill>
            <a:srgbClr val="1725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34"/>
          <p:cNvSpPr/>
          <p:nvPr/>
        </p:nvSpPr>
        <p:spPr>
          <a:xfrm>
            <a:off x="1014413" y="1809750"/>
            <a:ext cx="73025" cy="82550"/>
          </a:xfrm>
          <a:custGeom>
            <a:avLst/>
            <a:gdLst/>
            <a:ahLst/>
            <a:cxnLst/>
            <a:rect l="l" t="t" r="r" b="b"/>
            <a:pathLst>
              <a:path w="31" h="35" extrusionOk="0">
                <a:moveTo>
                  <a:pt x="11" y="7"/>
                </a:moveTo>
                <a:cubicBezTo>
                  <a:pt x="22" y="11"/>
                  <a:pt x="23" y="24"/>
                  <a:pt x="31" y="31"/>
                </a:cubicBezTo>
                <a:cubicBezTo>
                  <a:pt x="30" y="32"/>
                  <a:pt x="29" y="34"/>
                  <a:pt x="27" y="35"/>
                </a:cubicBezTo>
                <a:cubicBezTo>
                  <a:pt x="20" y="29"/>
                  <a:pt x="19" y="18"/>
                  <a:pt x="5" y="18"/>
                </a:cubicBezTo>
                <a:cubicBezTo>
                  <a:pt x="0" y="18"/>
                  <a:pt x="0" y="7"/>
                  <a:pt x="0" y="0"/>
                </a:cubicBezTo>
                <a:cubicBezTo>
                  <a:pt x="3" y="2"/>
                  <a:pt x="5" y="3"/>
                  <a:pt x="8" y="4"/>
                </a:cubicBezTo>
                <a:cubicBezTo>
                  <a:pt x="9" y="4"/>
                  <a:pt x="11" y="5"/>
                  <a:pt x="11" y="7"/>
                </a:cubicBezTo>
                <a:close/>
              </a:path>
            </a:pathLst>
          </a:custGeom>
          <a:solidFill>
            <a:srgbClr val="2A82A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34"/>
          <p:cNvSpPr/>
          <p:nvPr/>
        </p:nvSpPr>
        <p:spPr>
          <a:xfrm>
            <a:off x="1385888" y="1962150"/>
            <a:ext cx="107950" cy="57150"/>
          </a:xfrm>
          <a:custGeom>
            <a:avLst/>
            <a:gdLst/>
            <a:ahLst/>
            <a:cxnLst/>
            <a:rect l="l" t="t" r="r" b="b"/>
            <a:pathLst>
              <a:path w="46" h="24" extrusionOk="0">
                <a:moveTo>
                  <a:pt x="44" y="24"/>
                </a:moveTo>
                <a:cubicBezTo>
                  <a:pt x="30" y="10"/>
                  <a:pt x="16" y="12"/>
                  <a:pt x="2" y="23"/>
                </a:cubicBezTo>
                <a:cubicBezTo>
                  <a:pt x="1" y="22"/>
                  <a:pt x="1" y="21"/>
                  <a:pt x="0" y="20"/>
                </a:cubicBezTo>
                <a:cubicBezTo>
                  <a:pt x="4" y="3"/>
                  <a:pt x="18" y="0"/>
                  <a:pt x="32" y="1"/>
                </a:cubicBezTo>
                <a:cubicBezTo>
                  <a:pt x="43" y="2"/>
                  <a:pt x="46" y="11"/>
                  <a:pt x="46" y="21"/>
                </a:cubicBezTo>
                <a:cubicBezTo>
                  <a:pt x="45" y="22"/>
                  <a:pt x="44" y="23"/>
                  <a:pt x="44" y="24"/>
                </a:cubicBezTo>
                <a:close/>
              </a:path>
            </a:pathLst>
          </a:custGeom>
          <a:solidFill>
            <a:srgbClr val="1845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34"/>
          <p:cNvSpPr/>
          <p:nvPr/>
        </p:nvSpPr>
        <p:spPr>
          <a:xfrm>
            <a:off x="1301750" y="2012950"/>
            <a:ext cx="88900" cy="95250"/>
          </a:xfrm>
          <a:custGeom>
            <a:avLst/>
            <a:gdLst/>
            <a:ahLst/>
            <a:cxnLst/>
            <a:rect l="l" t="t" r="r" b="b"/>
            <a:pathLst>
              <a:path w="38" h="41" extrusionOk="0">
                <a:moveTo>
                  <a:pt x="5" y="41"/>
                </a:moveTo>
                <a:cubicBezTo>
                  <a:pt x="0" y="38"/>
                  <a:pt x="1" y="33"/>
                  <a:pt x="0" y="29"/>
                </a:cubicBezTo>
                <a:cubicBezTo>
                  <a:pt x="2" y="12"/>
                  <a:pt x="16" y="2"/>
                  <a:pt x="36" y="0"/>
                </a:cubicBezTo>
                <a:cubicBezTo>
                  <a:pt x="37" y="1"/>
                  <a:pt x="37" y="2"/>
                  <a:pt x="38" y="2"/>
                </a:cubicBezTo>
                <a:cubicBezTo>
                  <a:pt x="29" y="17"/>
                  <a:pt x="5" y="19"/>
                  <a:pt x="5" y="41"/>
                </a:cubicBezTo>
                <a:close/>
              </a:path>
            </a:pathLst>
          </a:custGeom>
          <a:solidFill>
            <a:srgbClr val="162F2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4"/>
          <p:cNvSpPr/>
          <p:nvPr/>
        </p:nvSpPr>
        <p:spPr>
          <a:xfrm>
            <a:off x="1520825" y="2203450"/>
            <a:ext cx="65088" cy="58738"/>
          </a:xfrm>
          <a:custGeom>
            <a:avLst/>
            <a:gdLst/>
            <a:ahLst/>
            <a:cxnLst/>
            <a:rect l="l" t="t" r="r" b="b"/>
            <a:pathLst>
              <a:path w="28" h="25" extrusionOk="0">
                <a:moveTo>
                  <a:pt x="0" y="0"/>
                </a:moveTo>
                <a:cubicBezTo>
                  <a:pt x="11" y="6"/>
                  <a:pt x="21" y="14"/>
                  <a:pt x="28" y="24"/>
                </a:cubicBezTo>
                <a:cubicBezTo>
                  <a:pt x="26" y="24"/>
                  <a:pt x="24" y="25"/>
                  <a:pt x="22" y="25"/>
                </a:cubicBezTo>
                <a:cubicBezTo>
                  <a:pt x="14" y="17"/>
                  <a:pt x="4" y="11"/>
                  <a:pt x="0" y="0"/>
                </a:cubicBezTo>
                <a:close/>
              </a:path>
            </a:pathLst>
          </a:custGeom>
          <a:solidFill>
            <a:srgbClr val="1D54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34"/>
          <p:cNvSpPr/>
          <p:nvPr/>
        </p:nvSpPr>
        <p:spPr>
          <a:xfrm>
            <a:off x="1023938" y="1552575"/>
            <a:ext cx="750888" cy="396875"/>
          </a:xfrm>
          <a:custGeom>
            <a:avLst/>
            <a:gdLst/>
            <a:ahLst/>
            <a:cxnLst/>
            <a:rect l="l" t="t" r="r" b="b"/>
            <a:pathLst>
              <a:path w="319" h="168" extrusionOk="0">
                <a:moveTo>
                  <a:pt x="7" y="116"/>
                </a:moveTo>
                <a:cubicBezTo>
                  <a:pt x="6" y="115"/>
                  <a:pt x="5" y="114"/>
                  <a:pt x="4" y="113"/>
                </a:cubicBezTo>
                <a:cubicBezTo>
                  <a:pt x="4" y="103"/>
                  <a:pt x="3" y="94"/>
                  <a:pt x="0" y="85"/>
                </a:cubicBezTo>
                <a:cubicBezTo>
                  <a:pt x="62" y="91"/>
                  <a:pt x="109" y="65"/>
                  <a:pt x="146" y="17"/>
                </a:cubicBezTo>
                <a:cubicBezTo>
                  <a:pt x="153" y="33"/>
                  <a:pt x="165" y="32"/>
                  <a:pt x="177" y="24"/>
                </a:cubicBezTo>
                <a:cubicBezTo>
                  <a:pt x="188" y="16"/>
                  <a:pt x="199" y="16"/>
                  <a:pt x="211" y="16"/>
                </a:cubicBezTo>
                <a:cubicBezTo>
                  <a:pt x="215" y="17"/>
                  <a:pt x="219" y="18"/>
                  <a:pt x="221" y="21"/>
                </a:cubicBezTo>
                <a:cubicBezTo>
                  <a:pt x="231" y="35"/>
                  <a:pt x="231" y="35"/>
                  <a:pt x="239" y="19"/>
                </a:cubicBezTo>
                <a:cubicBezTo>
                  <a:pt x="249" y="19"/>
                  <a:pt x="245" y="34"/>
                  <a:pt x="258" y="33"/>
                </a:cubicBezTo>
                <a:cubicBezTo>
                  <a:pt x="269" y="31"/>
                  <a:pt x="271" y="23"/>
                  <a:pt x="276" y="17"/>
                </a:cubicBezTo>
                <a:cubicBezTo>
                  <a:pt x="291" y="0"/>
                  <a:pt x="289" y="21"/>
                  <a:pt x="293" y="26"/>
                </a:cubicBezTo>
                <a:cubicBezTo>
                  <a:pt x="300" y="26"/>
                  <a:pt x="300" y="11"/>
                  <a:pt x="310" y="18"/>
                </a:cubicBezTo>
                <a:cubicBezTo>
                  <a:pt x="317" y="23"/>
                  <a:pt x="319" y="29"/>
                  <a:pt x="316" y="37"/>
                </a:cubicBezTo>
                <a:cubicBezTo>
                  <a:pt x="314" y="42"/>
                  <a:pt x="315" y="48"/>
                  <a:pt x="314" y="53"/>
                </a:cubicBezTo>
                <a:cubicBezTo>
                  <a:pt x="309" y="55"/>
                  <a:pt x="304" y="56"/>
                  <a:pt x="299" y="57"/>
                </a:cubicBezTo>
                <a:cubicBezTo>
                  <a:pt x="287" y="61"/>
                  <a:pt x="286" y="72"/>
                  <a:pt x="284" y="81"/>
                </a:cubicBezTo>
                <a:cubicBezTo>
                  <a:pt x="279" y="105"/>
                  <a:pt x="277" y="107"/>
                  <a:pt x="253" y="107"/>
                </a:cubicBezTo>
                <a:cubicBezTo>
                  <a:pt x="248" y="107"/>
                  <a:pt x="241" y="106"/>
                  <a:pt x="242" y="114"/>
                </a:cubicBezTo>
                <a:cubicBezTo>
                  <a:pt x="244" y="142"/>
                  <a:pt x="227" y="148"/>
                  <a:pt x="203" y="153"/>
                </a:cubicBezTo>
                <a:cubicBezTo>
                  <a:pt x="160" y="161"/>
                  <a:pt x="125" y="147"/>
                  <a:pt x="103" y="108"/>
                </a:cubicBezTo>
                <a:cubicBezTo>
                  <a:pt x="102" y="104"/>
                  <a:pt x="100" y="99"/>
                  <a:pt x="94" y="98"/>
                </a:cubicBezTo>
                <a:cubicBezTo>
                  <a:pt x="95" y="104"/>
                  <a:pt x="100" y="108"/>
                  <a:pt x="97" y="114"/>
                </a:cubicBezTo>
                <a:cubicBezTo>
                  <a:pt x="95" y="122"/>
                  <a:pt x="90" y="127"/>
                  <a:pt x="86" y="129"/>
                </a:cubicBezTo>
                <a:cubicBezTo>
                  <a:pt x="88" y="128"/>
                  <a:pt x="94" y="127"/>
                  <a:pt x="100" y="129"/>
                </a:cubicBezTo>
                <a:cubicBezTo>
                  <a:pt x="105" y="131"/>
                  <a:pt x="108" y="134"/>
                  <a:pt x="109" y="139"/>
                </a:cubicBezTo>
                <a:cubicBezTo>
                  <a:pt x="109" y="144"/>
                  <a:pt x="106" y="148"/>
                  <a:pt x="102" y="148"/>
                </a:cubicBezTo>
                <a:cubicBezTo>
                  <a:pt x="89" y="147"/>
                  <a:pt x="87" y="168"/>
                  <a:pt x="72" y="161"/>
                </a:cubicBezTo>
                <a:cubicBezTo>
                  <a:pt x="70" y="158"/>
                  <a:pt x="68" y="155"/>
                  <a:pt x="64" y="155"/>
                </a:cubicBezTo>
                <a:cubicBezTo>
                  <a:pt x="63" y="147"/>
                  <a:pt x="59" y="142"/>
                  <a:pt x="51" y="140"/>
                </a:cubicBezTo>
                <a:cubicBezTo>
                  <a:pt x="39" y="137"/>
                  <a:pt x="26" y="136"/>
                  <a:pt x="23" y="119"/>
                </a:cubicBezTo>
                <a:cubicBezTo>
                  <a:pt x="21" y="112"/>
                  <a:pt x="13" y="117"/>
                  <a:pt x="7" y="116"/>
                </a:cubicBezTo>
                <a:close/>
              </a:path>
            </a:pathLst>
          </a:custGeom>
          <a:solidFill>
            <a:srgbClr val="FFD76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34"/>
          <p:cNvSpPr/>
          <p:nvPr/>
        </p:nvSpPr>
        <p:spPr>
          <a:xfrm>
            <a:off x="917575" y="1682750"/>
            <a:ext cx="147638" cy="274638"/>
          </a:xfrm>
          <a:custGeom>
            <a:avLst/>
            <a:gdLst/>
            <a:ahLst/>
            <a:cxnLst/>
            <a:rect l="l" t="t" r="r" b="b"/>
            <a:pathLst>
              <a:path w="63" h="117" extrusionOk="0">
                <a:moveTo>
                  <a:pt x="41" y="28"/>
                </a:moveTo>
                <a:cubicBezTo>
                  <a:pt x="29" y="51"/>
                  <a:pt x="34" y="68"/>
                  <a:pt x="53" y="82"/>
                </a:cubicBezTo>
                <a:cubicBezTo>
                  <a:pt x="57" y="85"/>
                  <a:pt x="61" y="91"/>
                  <a:pt x="62" y="96"/>
                </a:cubicBezTo>
                <a:cubicBezTo>
                  <a:pt x="63" y="102"/>
                  <a:pt x="56" y="106"/>
                  <a:pt x="51" y="107"/>
                </a:cubicBezTo>
                <a:cubicBezTo>
                  <a:pt x="37" y="109"/>
                  <a:pt x="21" y="117"/>
                  <a:pt x="8" y="101"/>
                </a:cubicBezTo>
                <a:cubicBezTo>
                  <a:pt x="7" y="72"/>
                  <a:pt x="6" y="43"/>
                  <a:pt x="0" y="14"/>
                </a:cubicBezTo>
                <a:cubicBezTo>
                  <a:pt x="2" y="10"/>
                  <a:pt x="3" y="5"/>
                  <a:pt x="5" y="0"/>
                </a:cubicBezTo>
                <a:cubicBezTo>
                  <a:pt x="19" y="6"/>
                  <a:pt x="27" y="21"/>
                  <a:pt x="41" y="28"/>
                </a:cubicBezTo>
                <a:close/>
              </a:path>
            </a:pathLst>
          </a:custGeom>
          <a:solidFill>
            <a:srgbClr val="FCD66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34"/>
          <p:cNvSpPr/>
          <p:nvPr/>
        </p:nvSpPr>
        <p:spPr>
          <a:xfrm>
            <a:off x="969963" y="1498600"/>
            <a:ext cx="85725" cy="120650"/>
          </a:xfrm>
          <a:custGeom>
            <a:avLst/>
            <a:gdLst/>
            <a:ahLst/>
            <a:cxnLst/>
            <a:rect l="l" t="t" r="r" b="b"/>
            <a:pathLst>
              <a:path w="37" h="51" extrusionOk="0">
                <a:moveTo>
                  <a:pt x="11" y="36"/>
                </a:moveTo>
                <a:cubicBezTo>
                  <a:pt x="0" y="28"/>
                  <a:pt x="16" y="19"/>
                  <a:pt x="10" y="10"/>
                </a:cubicBezTo>
                <a:cubicBezTo>
                  <a:pt x="28" y="0"/>
                  <a:pt x="23" y="23"/>
                  <a:pt x="33" y="26"/>
                </a:cubicBezTo>
                <a:cubicBezTo>
                  <a:pt x="36" y="27"/>
                  <a:pt x="37" y="38"/>
                  <a:pt x="31" y="42"/>
                </a:cubicBezTo>
                <a:cubicBezTo>
                  <a:pt x="22" y="51"/>
                  <a:pt x="18" y="38"/>
                  <a:pt x="11" y="36"/>
                </a:cubicBezTo>
                <a:close/>
              </a:path>
            </a:pathLst>
          </a:custGeom>
          <a:solidFill>
            <a:srgbClr val="ECEB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34"/>
          <p:cNvSpPr/>
          <p:nvPr/>
        </p:nvSpPr>
        <p:spPr>
          <a:xfrm>
            <a:off x="1335088" y="1323975"/>
            <a:ext cx="119063" cy="52388"/>
          </a:xfrm>
          <a:custGeom>
            <a:avLst/>
            <a:gdLst/>
            <a:ahLst/>
            <a:cxnLst/>
            <a:rect l="l" t="t" r="r" b="b"/>
            <a:pathLst>
              <a:path w="51" h="22" extrusionOk="0">
                <a:moveTo>
                  <a:pt x="50" y="2"/>
                </a:moveTo>
                <a:cubicBezTo>
                  <a:pt x="51" y="4"/>
                  <a:pt x="51" y="6"/>
                  <a:pt x="51" y="9"/>
                </a:cubicBezTo>
                <a:cubicBezTo>
                  <a:pt x="43" y="12"/>
                  <a:pt x="35" y="16"/>
                  <a:pt x="27" y="19"/>
                </a:cubicBezTo>
                <a:cubicBezTo>
                  <a:pt x="21" y="16"/>
                  <a:pt x="17" y="21"/>
                  <a:pt x="13" y="22"/>
                </a:cubicBezTo>
                <a:cubicBezTo>
                  <a:pt x="6" y="21"/>
                  <a:pt x="0" y="19"/>
                  <a:pt x="2" y="10"/>
                </a:cubicBezTo>
                <a:cubicBezTo>
                  <a:pt x="7" y="2"/>
                  <a:pt x="16" y="2"/>
                  <a:pt x="24" y="0"/>
                </a:cubicBezTo>
                <a:cubicBezTo>
                  <a:pt x="33" y="1"/>
                  <a:pt x="42" y="1"/>
                  <a:pt x="50" y="2"/>
                </a:cubicBezTo>
                <a:close/>
              </a:path>
            </a:pathLst>
          </a:custGeom>
          <a:solidFill>
            <a:srgbClr val="3997C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4"/>
          <p:cNvSpPr/>
          <p:nvPr/>
        </p:nvSpPr>
        <p:spPr>
          <a:xfrm>
            <a:off x="1042988" y="1576388"/>
            <a:ext cx="90488" cy="127000"/>
          </a:xfrm>
          <a:custGeom>
            <a:avLst/>
            <a:gdLst/>
            <a:ahLst/>
            <a:cxnLst/>
            <a:rect l="l" t="t" r="r" b="b"/>
            <a:pathLst>
              <a:path w="39" h="54" extrusionOk="0">
                <a:moveTo>
                  <a:pt x="15" y="54"/>
                </a:moveTo>
                <a:cubicBezTo>
                  <a:pt x="13" y="54"/>
                  <a:pt x="13" y="54"/>
                  <a:pt x="13" y="54"/>
                </a:cubicBezTo>
                <a:cubicBezTo>
                  <a:pt x="5" y="52"/>
                  <a:pt x="0" y="43"/>
                  <a:pt x="5" y="38"/>
                </a:cubicBezTo>
                <a:cubicBezTo>
                  <a:pt x="16" y="27"/>
                  <a:pt x="7" y="4"/>
                  <a:pt x="28" y="1"/>
                </a:cubicBezTo>
                <a:cubicBezTo>
                  <a:pt x="33" y="0"/>
                  <a:pt x="37" y="1"/>
                  <a:pt x="39" y="6"/>
                </a:cubicBezTo>
                <a:cubicBezTo>
                  <a:pt x="36" y="9"/>
                  <a:pt x="32" y="12"/>
                  <a:pt x="28" y="14"/>
                </a:cubicBezTo>
                <a:cubicBezTo>
                  <a:pt x="18" y="17"/>
                  <a:pt x="22" y="25"/>
                  <a:pt x="21" y="32"/>
                </a:cubicBezTo>
                <a:cubicBezTo>
                  <a:pt x="20" y="40"/>
                  <a:pt x="25" y="49"/>
                  <a:pt x="15" y="54"/>
                </a:cubicBezTo>
                <a:close/>
              </a:path>
            </a:pathLst>
          </a:custGeom>
          <a:solidFill>
            <a:srgbClr val="F2F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4"/>
          <p:cNvSpPr/>
          <p:nvPr/>
        </p:nvSpPr>
        <p:spPr>
          <a:xfrm>
            <a:off x="1035050" y="1550988"/>
            <a:ext cx="101600" cy="160338"/>
          </a:xfrm>
          <a:custGeom>
            <a:avLst/>
            <a:gdLst/>
            <a:ahLst/>
            <a:cxnLst/>
            <a:rect l="l" t="t" r="r" b="b"/>
            <a:pathLst>
              <a:path w="43" h="68" extrusionOk="0">
                <a:moveTo>
                  <a:pt x="42" y="17"/>
                </a:moveTo>
                <a:cubicBezTo>
                  <a:pt x="37" y="12"/>
                  <a:pt x="32" y="12"/>
                  <a:pt x="26" y="15"/>
                </a:cubicBezTo>
                <a:cubicBezTo>
                  <a:pt x="16" y="21"/>
                  <a:pt x="9" y="55"/>
                  <a:pt x="16" y="65"/>
                </a:cubicBezTo>
                <a:cubicBezTo>
                  <a:pt x="9" y="68"/>
                  <a:pt x="5" y="63"/>
                  <a:pt x="3" y="58"/>
                </a:cubicBezTo>
                <a:cubicBezTo>
                  <a:pt x="0" y="52"/>
                  <a:pt x="20" y="9"/>
                  <a:pt x="25" y="9"/>
                </a:cubicBezTo>
                <a:cubicBezTo>
                  <a:pt x="31" y="10"/>
                  <a:pt x="43" y="0"/>
                  <a:pt x="42" y="17"/>
                </a:cubicBezTo>
                <a:close/>
              </a:path>
            </a:pathLst>
          </a:custGeom>
          <a:solidFill>
            <a:srgbClr val="74737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4"/>
          <p:cNvSpPr/>
          <p:nvPr/>
        </p:nvSpPr>
        <p:spPr>
          <a:xfrm>
            <a:off x="1228725" y="1336675"/>
            <a:ext cx="136525" cy="49213"/>
          </a:xfrm>
          <a:custGeom>
            <a:avLst/>
            <a:gdLst/>
            <a:ahLst/>
            <a:cxnLst/>
            <a:rect l="l" t="t" r="r" b="b"/>
            <a:pathLst>
              <a:path w="58" h="21" extrusionOk="0">
                <a:moveTo>
                  <a:pt x="49" y="5"/>
                </a:moveTo>
                <a:cubicBezTo>
                  <a:pt x="46" y="13"/>
                  <a:pt x="57" y="11"/>
                  <a:pt x="58" y="17"/>
                </a:cubicBezTo>
                <a:cubicBezTo>
                  <a:pt x="38" y="21"/>
                  <a:pt x="19" y="18"/>
                  <a:pt x="0" y="12"/>
                </a:cubicBezTo>
                <a:cubicBezTo>
                  <a:pt x="12" y="11"/>
                  <a:pt x="23" y="10"/>
                  <a:pt x="35" y="9"/>
                </a:cubicBezTo>
                <a:cubicBezTo>
                  <a:pt x="38" y="3"/>
                  <a:pt x="43" y="0"/>
                  <a:pt x="49" y="5"/>
                </a:cubicBezTo>
                <a:close/>
              </a:path>
            </a:pathLst>
          </a:custGeom>
          <a:solidFill>
            <a:srgbClr val="4A4D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4"/>
          <p:cNvSpPr/>
          <p:nvPr/>
        </p:nvSpPr>
        <p:spPr>
          <a:xfrm>
            <a:off x="942975" y="1611313"/>
            <a:ext cx="44450" cy="58738"/>
          </a:xfrm>
          <a:custGeom>
            <a:avLst/>
            <a:gdLst/>
            <a:ahLst/>
            <a:cxnLst/>
            <a:rect l="l" t="t" r="r" b="b"/>
            <a:pathLst>
              <a:path w="19" h="25" extrusionOk="0">
                <a:moveTo>
                  <a:pt x="1" y="3"/>
                </a:moveTo>
                <a:cubicBezTo>
                  <a:pt x="2" y="2"/>
                  <a:pt x="3" y="1"/>
                  <a:pt x="5" y="0"/>
                </a:cubicBezTo>
                <a:cubicBezTo>
                  <a:pt x="7" y="7"/>
                  <a:pt x="19" y="5"/>
                  <a:pt x="18" y="10"/>
                </a:cubicBezTo>
                <a:cubicBezTo>
                  <a:pt x="17" y="17"/>
                  <a:pt x="11" y="25"/>
                  <a:pt x="1" y="24"/>
                </a:cubicBezTo>
                <a:cubicBezTo>
                  <a:pt x="0" y="17"/>
                  <a:pt x="10" y="10"/>
                  <a:pt x="1" y="3"/>
                </a:cubicBezTo>
                <a:close/>
              </a:path>
            </a:pathLst>
          </a:custGeom>
          <a:solidFill>
            <a:srgbClr val="63626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4"/>
          <p:cNvSpPr/>
          <p:nvPr/>
        </p:nvSpPr>
        <p:spPr>
          <a:xfrm>
            <a:off x="1077913" y="1601788"/>
            <a:ext cx="30163" cy="104775"/>
          </a:xfrm>
          <a:custGeom>
            <a:avLst/>
            <a:gdLst/>
            <a:ahLst/>
            <a:cxnLst/>
            <a:rect l="l" t="t" r="r" b="b"/>
            <a:pathLst>
              <a:path w="13" h="44" extrusionOk="0">
                <a:moveTo>
                  <a:pt x="0" y="43"/>
                </a:moveTo>
                <a:cubicBezTo>
                  <a:pt x="7" y="36"/>
                  <a:pt x="3" y="26"/>
                  <a:pt x="4" y="18"/>
                </a:cubicBezTo>
                <a:cubicBezTo>
                  <a:pt x="5" y="11"/>
                  <a:pt x="3" y="3"/>
                  <a:pt x="12" y="0"/>
                </a:cubicBezTo>
                <a:cubicBezTo>
                  <a:pt x="12" y="0"/>
                  <a:pt x="13" y="1"/>
                  <a:pt x="13" y="2"/>
                </a:cubicBezTo>
                <a:cubicBezTo>
                  <a:pt x="13" y="2"/>
                  <a:pt x="13" y="3"/>
                  <a:pt x="13" y="3"/>
                </a:cubicBezTo>
                <a:cubicBezTo>
                  <a:pt x="8" y="11"/>
                  <a:pt x="9" y="20"/>
                  <a:pt x="10" y="28"/>
                </a:cubicBezTo>
                <a:cubicBezTo>
                  <a:pt x="10" y="35"/>
                  <a:pt x="11" y="44"/>
                  <a:pt x="0" y="43"/>
                </a:cubicBezTo>
                <a:close/>
              </a:path>
            </a:pathLst>
          </a:custGeom>
          <a:solidFill>
            <a:srgbClr val="39393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4"/>
          <p:cNvSpPr/>
          <p:nvPr/>
        </p:nvSpPr>
        <p:spPr>
          <a:xfrm>
            <a:off x="1619250" y="1666875"/>
            <a:ext cx="212725" cy="473075"/>
          </a:xfrm>
          <a:custGeom>
            <a:avLst/>
            <a:gdLst/>
            <a:ahLst/>
            <a:cxnLst/>
            <a:rect l="l" t="t" r="r" b="b"/>
            <a:pathLst>
              <a:path w="90" h="201" extrusionOk="0">
                <a:moveTo>
                  <a:pt x="50" y="5"/>
                </a:moveTo>
                <a:cubicBezTo>
                  <a:pt x="53" y="0"/>
                  <a:pt x="57" y="1"/>
                  <a:pt x="61" y="5"/>
                </a:cubicBezTo>
                <a:cubicBezTo>
                  <a:pt x="61" y="20"/>
                  <a:pt x="73" y="9"/>
                  <a:pt x="78" y="12"/>
                </a:cubicBezTo>
                <a:cubicBezTo>
                  <a:pt x="79" y="14"/>
                  <a:pt x="81" y="15"/>
                  <a:pt x="82" y="16"/>
                </a:cubicBezTo>
                <a:cubicBezTo>
                  <a:pt x="86" y="24"/>
                  <a:pt x="82" y="27"/>
                  <a:pt x="76" y="29"/>
                </a:cubicBezTo>
                <a:cubicBezTo>
                  <a:pt x="71" y="28"/>
                  <a:pt x="67" y="21"/>
                  <a:pt x="60" y="23"/>
                </a:cubicBezTo>
                <a:cubicBezTo>
                  <a:pt x="67" y="23"/>
                  <a:pt x="71" y="26"/>
                  <a:pt x="73" y="33"/>
                </a:cubicBezTo>
                <a:cubicBezTo>
                  <a:pt x="73" y="38"/>
                  <a:pt x="73" y="43"/>
                  <a:pt x="76" y="48"/>
                </a:cubicBezTo>
                <a:cubicBezTo>
                  <a:pt x="90" y="74"/>
                  <a:pt x="88" y="90"/>
                  <a:pt x="69" y="113"/>
                </a:cubicBezTo>
                <a:cubicBezTo>
                  <a:pt x="60" y="123"/>
                  <a:pt x="50" y="133"/>
                  <a:pt x="37" y="138"/>
                </a:cubicBezTo>
                <a:cubicBezTo>
                  <a:pt x="24" y="143"/>
                  <a:pt x="24" y="147"/>
                  <a:pt x="31" y="158"/>
                </a:cubicBezTo>
                <a:cubicBezTo>
                  <a:pt x="46" y="178"/>
                  <a:pt x="36" y="197"/>
                  <a:pt x="11" y="201"/>
                </a:cubicBezTo>
                <a:cubicBezTo>
                  <a:pt x="9" y="200"/>
                  <a:pt x="9" y="198"/>
                  <a:pt x="9" y="196"/>
                </a:cubicBezTo>
                <a:cubicBezTo>
                  <a:pt x="18" y="184"/>
                  <a:pt x="21" y="173"/>
                  <a:pt x="11" y="158"/>
                </a:cubicBezTo>
                <a:cubicBezTo>
                  <a:pt x="0" y="142"/>
                  <a:pt x="7" y="128"/>
                  <a:pt x="26" y="123"/>
                </a:cubicBezTo>
                <a:cubicBezTo>
                  <a:pt x="49" y="118"/>
                  <a:pt x="60" y="101"/>
                  <a:pt x="67" y="81"/>
                </a:cubicBezTo>
                <a:cubicBezTo>
                  <a:pt x="73" y="62"/>
                  <a:pt x="57" y="51"/>
                  <a:pt x="49" y="38"/>
                </a:cubicBezTo>
                <a:cubicBezTo>
                  <a:pt x="41" y="25"/>
                  <a:pt x="39" y="16"/>
                  <a:pt x="50" y="5"/>
                </a:cubicBezTo>
                <a:close/>
              </a:path>
            </a:pathLst>
          </a:custGeom>
          <a:solidFill>
            <a:srgbClr val="1E43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4"/>
          <p:cNvSpPr/>
          <p:nvPr/>
        </p:nvSpPr>
        <p:spPr>
          <a:xfrm>
            <a:off x="1770063" y="1965325"/>
            <a:ext cx="98425" cy="165100"/>
          </a:xfrm>
          <a:custGeom>
            <a:avLst/>
            <a:gdLst/>
            <a:ahLst/>
            <a:cxnLst/>
            <a:rect l="l" t="t" r="r" b="b"/>
            <a:pathLst>
              <a:path w="42" h="70" extrusionOk="0">
                <a:moveTo>
                  <a:pt x="26" y="65"/>
                </a:moveTo>
                <a:cubicBezTo>
                  <a:pt x="18" y="67"/>
                  <a:pt x="11" y="70"/>
                  <a:pt x="4" y="66"/>
                </a:cubicBezTo>
                <a:cubicBezTo>
                  <a:pt x="1" y="65"/>
                  <a:pt x="0" y="62"/>
                  <a:pt x="2" y="59"/>
                </a:cubicBezTo>
                <a:cubicBezTo>
                  <a:pt x="12" y="51"/>
                  <a:pt x="8" y="39"/>
                  <a:pt x="10" y="28"/>
                </a:cubicBezTo>
                <a:cubicBezTo>
                  <a:pt x="13" y="21"/>
                  <a:pt x="10" y="13"/>
                  <a:pt x="11" y="6"/>
                </a:cubicBezTo>
                <a:cubicBezTo>
                  <a:pt x="12" y="3"/>
                  <a:pt x="14" y="0"/>
                  <a:pt x="18" y="2"/>
                </a:cubicBezTo>
                <a:cubicBezTo>
                  <a:pt x="23" y="4"/>
                  <a:pt x="25" y="8"/>
                  <a:pt x="24" y="14"/>
                </a:cubicBezTo>
                <a:cubicBezTo>
                  <a:pt x="31" y="20"/>
                  <a:pt x="42" y="24"/>
                  <a:pt x="40" y="37"/>
                </a:cubicBezTo>
                <a:cubicBezTo>
                  <a:pt x="41" y="49"/>
                  <a:pt x="31" y="56"/>
                  <a:pt x="26" y="65"/>
                </a:cubicBezTo>
                <a:close/>
              </a:path>
            </a:pathLst>
          </a:custGeom>
          <a:solidFill>
            <a:srgbClr val="2148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4"/>
          <p:cNvSpPr/>
          <p:nvPr/>
        </p:nvSpPr>
        <p:spPr>
          <a:xfrm>
            <a:off x="1289050" y="1314450"/>
            <a:ext cx="101600" cy="42863"/>
          </a:xfrm>
          <a:custGeom>
            <a:avLst/>
            <a:gdLst/>
            <a:ahLst/>
            <a:cxnLst/>
            <a:rect l="l" t="t" r="r" b="b"/>
            <a:pathLst>
              <a:path w="43" h="18" extrusionOk="0">
                <a:moveTo>
                  <a:pt x="23" y="14"/>
                </a:moveTo>
                <a:cubicBezTo>
                  <a:pt x="18" y="15"/>
                  <a:pt x="13" y="16"/>
                  <a:pt x="9" y="18"/>
                </a:cubicBezTo>
                <a:cubicBezTo>
                  <a:pt x="0" y="10"/>
                  <a:pt x="6" y="7"/>
                  <a:pt x="13" y="4"/>
                </a:cubicBezTo>
                <a:cubicBezTo>
                  <a:pt x="23" y="0"/>
                  <a:pt x="33" y="0"/>
                  <a:pt x="43" y="4"/>
                </a:cubicBezTo>
                <a:cubicBezTo>
                  <a:pt x="38" y="11"/>
                  <a:pt x="31" y="14"/>
                  <a:pt x="23" y="14"/>
                </a:cubicBezTo>
                <a:close/>
              </a:path>
            </a:pathLst>
          </a:custGeom>
          <a:solidFill>
            <a:srgbClr val="48555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4"/>
          <p:cNvSpPr/>
          <p:nvPr/>
        </p:nvSpPr>
        <p:spPr>
          <a:xfrm>
            <a:off x="1565275" y="1701800"/>
            <a:ext cx="339725" cy="566738"/>
          </a:xfrm>
          <a:custGeom>
            <a:avLst/>
            <a:gdLst/>
            <a:ahLst/>
            <a:cxnLst/>
            <a:rect l="l" t="t" r="r" b="b"/>
            <a:pathLst>
              <a:path w="144" h="241" extrusionOk="0">
                <a:moveTo>
                  <a:pt x="111" y="126"/>
                </a:moveTo>
                <a:cubicBezTo>
                  <a:pt x="106" y="126"/>
                  <a:pt x="109" y="113"/>
                  <a:pt x="100" y="120"/>
                </a:cubicBezTo>
                <a:cubicBezTo>
                  <a:pt x="98" y="128"/>
                  <a:pt x="100" y="135"/>
                  <a:pt x="100" y="142"/>
                </a:cubicBezTo>
                <a:cubicBezTo>
                  <a:pt x="104" y="156"/>
                  <a:pt x="104" y="168"/>
                  <a:pt x="89" y="175"/>
                </a:cubicBezTo>
                <a:cubicBezTo>
                  <a:pt x="83" y="182"/>
                  <a:pt x="83" y="192"/>
                  <a:pt x="74" y="197"/>
                </a:cubicBezTo>
                <a:cubicBezTo>
                  <a:pt x="66" y="205"/>
                  <a:pt x="50" y="203"/>
                  <a:pt x="48" y="217"/>
                </a:cubicBezTo>
                <a:cubicBezTo>
                  <a:pt x="50" y="221"/>
                  <a:pt x="51" y="225"/>
                  <a:pt x="53" y="229"/>
                </a:cubicBezTo>
                <a:cubicBezTo>
                  <a:pt x="44" y="235"/>
                  <a:pt x="35" y="241"/>
                  <a:pt x="25" y="229"/>
                </a:cubicBezTo>
                <a:cubicBezTo>
                  <a:pt x="27" y="211"/>
                  <a:pt x="24" y="196"/>
                  <a:pt x="6" y="188"/>
                </a:cubicBezTo>
                <a:cubicBezTo>
                  <a:pt x="0" y="183"/>
                  <a:pt x="2" y="178"/>
                  <a:pt x="7" y="173"/>
                </a:cubicBezTo>
                <a:cubicBezTo>
                  <a:pt x="12" y="169"/>
                  <a:pt x="17" y="171"/>
                  <a:pt x="22" y="175"/>
                </a:cubicBezTo>
                <a:cubicBezTo>
                  <a:pt x="26" y="178"/>
                  <a:pt x="28" y="184"/>
                  <a:pt x="33" y="185"/>
                </a:cubicBezTo>
                <a:cubicBezTo>
                  <a:pt x="60" y="175"/>
                  <a:pt x="63" y="161"/>
                  <a:pt x="45" y="140"/>
                </a:cubicBezTo>
                <a:cubicBezTo>
                  <a:pt x="42" y="137"/>
                  <a:pt x="36" y="133"/>
                  <a:pt x="39" y="127"/>
                </a:cubicBezTo>
                <a:cubicBezTo>
                  <a:pt x="42" y="123"/>
                  <a:pt x="47" y="122"/>
                  <a:pt x="52" y="120"/>
                </a:cubicBezTo>
                <a:cubicBezTo>
                  <a:pt x="79" y="113"/>
                  <a:pt x="107" y="80"/>
                  <a:pt x="105" y="51"/>
                </a:cubicBezTo>
                <a:cubicBezTo>
                  <a:pt x="104" y="45"/>
                  <a:pt x="101" y="40"/>
                  <a:pt x="95" y="37"/>
                </a:cubicBezTo>
                <a:cubicBezTo>
                  <a:pt x="84" y="31"/>
                  <a:pt x="89" y="24"/>
                  <a:pt x="94" y="17"/>
                </a:cubicBezTo>
                <a:cubicBezTo>
                  <a:pt x="95" y="16"/>
                  <a:pt x="97" y="16"/>
                  <a:pt x="99" y="17"/>
                </a:cubicBezTo>
                <a:cubicBezTo>
                  <a:pt x="100" y="17"/>
                  <a:pt x="101" y="18"/>
                  <a:pt x="102" y="18"/>
                </a:cubicBezTo>
                <a:cubicBezTo>
                  <a:pt x="121" y="31"/>
                  <a:pt x="121" y="31"/>
                  <a:pt x="129" y="11"/>
                </a:cubicBezTo>
                <a:cubicBezTo>
                  <a:pt x="131" y="5"/>
                  <a:pt x="133" y="0"/>
                  <a:pt x="141" y="0"/>
                </a:cubicBezTo>
                <a:cubicBezTo>
                  <a:pt x="144" y="39"/>
                  <a:pt x="137" y="75"/>
                  <a:pt x="124" y="111"/>
                </a:cubicBezTo>
                <a:cubicBezTo>
                  <a:pt x="121" y="118"/>
                  <a:pt x="121" y="126"/>
                  <a:pt x="111" y="126"/>
                </a:cubicBezTo>
                <a:close/>
              </a:path>
            </a:pathLst>
          </a:custGeom>
          <a:solidFill>
            <a:srgbClr val="189E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4"/>
          <p:cNvSpPr/>
          <p:nvPr/>
        </p:nvSpPr>
        <p:spPr>
          <a:xfrm>
            <a:off x="1789113" y="1625600"/>
            <a:ext cx="107950" cy="174625"/>
          </a:xfrm>
          <a:custGeom>
            <a:avLst/>
            <a:gdLst/>
            <a:ahLst/>
            <a:cxnLst/>
            <a:rect l="l" t="t" r="r" b="b"/>
            <a:pathLst>
              <a:path w="46" h="74" extrusionOk="0">
                <a:moveTo>
                  <a:pt x="46" y="32"/>
                </a:moveTo>
                <a:cubicBezTo>
                  <a:pt x="36" y="40"/>
                  <a:pt x="37" y="52"/>
                  <a:pt x="34" y="62"/>
                </a:cubicBezTo>
                <a:cubicBezTo>
                  <a:pt x="31" y="72"/>
                  <a:pt x="29" y="74"/>
                  <a:pt x="22" y="67"/>
                </a:cubicBezTo>
                <a:cubicBezTo>
                  <a:pt x="15" y="61"/>
                  <a:pt x="4" y="60"/>
                  <a:pt x="2" y="49"/>
                </a:cubicBezTo>
                <a:cubicBezTo>
                  <a:pt x="0" y="47"/>
                  <a:pt x="1" y="46"/>
                  <a:pt x="4" y="45"/>
                </a:cubicBezTo>
                <a:cubicBezTo>
                  <a:pt x="8" y="42"/>
                  <a:pt x="10" y="39"/>
                  <a:pt x="10" y="33"/>
                </a:cubicBezTo>
                <a:cubicBezTo>
                  <a:pt x="10" y="32"/>
                  <a:pt x="10" y="30"/>
                  <a:pt x="11" y="28"/>
                </a:cubicBezTo>
                <a:cubicBezTo>
                  <a:pt x="19" y="30"/>
                  <a:pt x="20" y="35"/>
                  <a:pt x="19" y="43"/>
                </a:cubicBezTo>
                <a:cubicBezTo>
                  <a:pt x="24" y="34"/>
                  <a:pt x="24" y="26"/>
                  <a:pt x="23" y="18"/>
                </a:cubicBezTo>
                <a:cubicBezTo>
                  <a:pt x="22" y="11"/>
                  <a:pt x="22" y="3"/>
                  <a:pt x="30" y="2"/>
                </a:cubicBezTo>
                <a:cubicBezTo>
                  <a:pt x="40" y="0"/>
                  <a:pt x="44" y="7"/>
                  <a:pt x="43" y="16"/>
                </a:cubicBezTo>
                <a:cubicBezTo>
                  <a:pt x="44" y="22"/>
                  <a:pt x="45" y="27"/>
                  <a:pt x="46" y="32"/>
                </a:cubicBezTo>
                <a:close/>
              </a:path>
            </a:pathLst>
          </a:custGeom>
          <a:solidFill>
            <a:srgbClr val="2054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4"/>
          <p:cNvSpPr/>
          <p:nvPr/>
        </p:nvSpPr>
        <p:spPr>
          <a:xfrm>
            <a:off x="1808163" y="1601788"/>
            <a:ext cx="93663" cy="130175"/>
          </a:xfrm>
          <a:custGeom>
            <a:avLst/>
            <a:gdLst/>
            <a:ahLst/>
            <a:cxnLst/>
            <a:rect l="l" t="t" r="r" b="b"/>
            <a:pathLst>
              <a:path w="40" h="55" extrusionOk="0">
                <a:moveTo>
                  <a:pt x="35" y="26"/>
                </a:moveTo>
                <a:cubicBezTo>
                  <a:pt x="33" y="21"/>
                  <a:pt x="31" y="12"/>
                  <a:pt x="23" y="14"/>
                </a:cubicBezTo>
                <a:cubicBezTo>
                  <a:pt x="16" y="17"/>
                  <a:pt x="20" y="24"/>
                  <a:pt x="21" y="30"/>
                </a:cubicBezTo>
                <a:cubicBezTo>
                  <a:pt x="22" y="40"/>
                  <a:pt x="21" y="49"/>
                  <a:pt x="12" y="55"/>
                </a:cubicBezTo>
                <a:cubicBezTo>
                  <a:pt x="9" y="50"/>
                  <a:pt x="9" y="42"/>
                  <a:pt x="3" y="38"/>
                </a:cubicBezTo>
                <a:cubicBezTo>
                  <a:pt x="0" y="27"/>
                  <a:pt x="5" y="18"/>
                  <a:pt x="9" y="9"/>
                </a:cubicBezTo>
                <a:cubicBezTo>
                  <a:pt x="12" y="3"/>
                  <a:pt x="12" y="4"/>
                  <a:pt x="17" y="7"/>
                </a:cubicBezTo>
                <a:cubicBezTo>
                  <a:pt x="23" y="10"/>
                  <a:pt x="27" y="4"/>
                  <a:pt x="31" y="0"/>
                </a:cubicBezTo>
                <a:cubicBezTo>
                  <a:pt x="34" y="8"/>
                  <a:pt x="40" y="16"/>
                  <a:pt x="35" y="26"/>
                </a:cubicBezTo>
                <a:close/>
              </a:path>
            </a:pathLst>
          </a:custGeom>
          <a:solidFill>
            <a:srgbClr val="1F94C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4"/>
          <p:cNvSpPr/>
          <p:nvPr/>
        </p:nvSpPr>
        <p:spPr>
          <a:xfrm>
            <a:off x="1790700" y="1487488"/>
            <a:ext cx="47625" cy="65088"/>
          </a:xfrm>
          <a:custGeom>
            <a:avLst/>
            <a:gdLst/>
            <a:ahLst/>
            <a:cxnLst/>
            <a:rect l="l" t="t" r="r" b="b"/>
            <a:pathLst>
              <a:path w="20" h="28" extrusionOk="0">
                <a:moveTo>
                  <a:pt x="1" y="0"/>
                </a:moveTo>
                <a:cubicBezTo>
                  <a:pt x="12" y="0"/>
                  <a:pt x="16" y="8"/>
                  <a:pt x="20" y="16"/>
                </a:cubicBezTo>
                <a:cubicBezTo>
                  <a:pt x="17" y="17"/>
                  <a:pt x="16" y="28"/>
                  <a:pt x="11" y="19"/>
                </a:cubicBezTo>
                <a:cubicBezTo>
                  <a:pt x="7" y="13"/>
                  <a:pt x="0" y="9"/>
                  <a:pt x="1" y="0"/>
                </a:cubicBezTo>
                <a:close/>
              </a:path>
            </a:pathLst>
          </a:custGeom>
          <a:solidFill>
            <a:srgbClr val="4A776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4"/>
          <p:cNvSpPr/>
          <p:nvPr/>
        </p:nvSpPr>
        <p:spPr>
          <a:xfrm>
            <a:off x="3232150" y="4027488"/>
            <a:ext cx="160338" cy="173038"/>
          </a:xfrm>
          <a:custGeom>
            <a:avLst/>
            <a:gdLst/>
            <a:ahLst/>
            <a:cxnLst/>
            <a:rect l="l" t="t" r="r" b="b"/>
            <a:pathLst>
              <a:path w="68" h="73" extrusionOk="0">
                <a:moveTo>
                  <a:pt x="56" y="73"/>
                </a:moveTo>
                <a:cubicBezTo>
                  <a:pt x="54" y="73"/>
                  <a:pt x="52" y="73"/>
                  <a:pt x="50" y="72"/>
                </a:cubicBezTo>
                <a:cubicBezTo>
                  <a:pt x="36" y="57"/>
                  <a:pt x="23" y="42"/>
                  <a:pt x="0" y="40"/>
                </a:cubicBezTo>
                <a:cubicBezTo>
                  <a:pt x="12" y="30"/>
                  <a:pt x="3" y="17"/>
                  <a:pt x="4" y="5"/>
                </a:cubicBezTo>
                <a:cubicBezTo>
                  <a:pt x="4" y="1"/>
                  <a:pt x="5" y="0"/>
                  <a:pt x="9" y="0"/>
                </a:cubicBezTo>
                <a:cubicBezTo>
                  <a:pt x="25" y="22"/>
                  <a:pt x="44" y="42"/>
                  <a:pt x="66" y="60"/>
                </a:cubicBezTo>
                <a:cubicBezTo>
                  <a:pt x="66" y="60"/>
                  <a:pt x="67" y="60"/>
                  <a:pt x="68" y="60"/>
                </a:cubicBezTo>
                <a:cubicBezTo>
                  <a:pt x="68" y="61"/>
                  <a:pt x="68" y="63"/>
                  <a:pt x="68" y="64"/>
                </a:cubicBezTo>
                <a:cubicBezTo>
                  <a:pt x="64" y="67"/>
                  <a:pt x="60" y="70"/>
                  <a:pt x="56" y="73"/>
                </a:cubicBezTo>
                <a:close/>
              </a:path>
            </a:pathLst>
          </a:custGeom>
          <a:solidFill>
            <a:srgbClr val="9EC35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4"/>
          <p:cNvSpPr/>
          <p:nvPr/>
        </p:nvSpPr>
        <p:spPr>
          <a:xfrm>
            <a:off x="2870200" y="3654425"/>
            <a:ext cx="117475" cy="180975"/>
          </a:xfrm>
          <a:custGeom>
            <a:avLst/>
            <a:gdLst/>
            <a:ahLst/>
            <a:cxnLst/>
            <a:rect l="l" t="t" r="r" b="b"/>
            <a:pathLst>
              <a:path w="50" h="77" extrusionOk="0">
                <a:moveTo>
                  <a:pt x="37" y="51"/>
                </a:moveTo>
                <a:cubicBezTo>
                  <a:pt x="47" y="55"/>
                  <a:pt x="50" y="65"/>
                  <a:pt x="42" y="71"/>
                </a:cubicBezTo>
                <a:cubicBezTo>
                  <a:pt x="35" y="77"/>
                  <a:pt x="20" y="70"/>
                  <a:pt x="17" y="62"/>
                </a:cubicBezTo>
                <a:cubicBezTo>
                  <a:pt x="15" y="55"/>
                  <a:pt x="12" y="48"/>
                  <a:pt x="7" y="44"/>
                </a:cubicBezTo>
                <a:cubicBezTo>
                  <a:pt x="0" y="37"/>
                  <a:pt x="1" y="28"/>
                  <a:pt x="1" y="22"/>
                </a:cubicBezTo>
                <a:cubicBezTo>
                  <a:pt x="1" y="15"/>
                  <a:pt x="0" y="2"/>
                  <a:pt x="12" y="1"/>
                </a:cubicBezTo>
                <a:cubicBezTo>
                  <a:pt x="22" y="0"/>
                  <a:pt x="21" y="10"/>
                  <a:pt x="21" y="17"/>
                </a:cubicBezTo>
                <a:cubicBezTo>
                  <a:pt x="21" y="20"/>
                  <a:pt x="24" y="23"/>
                  <a:pt x="27" y="24"/>
                </a:cubicBezTo>
                <a:cubicBezTo>
                  <a:pt x="37" y="32"/>
                  <a:pt x="43" y="39"/>
                  <a:pt x="29" y="49"/>
                </a:cubicBezTo>
                <a:cubicBezTo>
                  <a:pt x="28" y="50"/>
                  <a:pt x="28" y="51"/>
                  <a:pt x="36" y="51"/>
                </a:cubicBezTo>
                <a:cubicBezTo>
                  <a:pt x="38" y="54"/>
                  <a:pt x="35" y="58"/>
                  <a:pt x="37" y="61"/>
                </a:cubicBezTo>
                <a:cubicBezTo>
                  <a:pt x="39" y="58"/>
                  <a:pt x="36" y="54"/>
                  <a:pt x="37" y="51"/>
                </a:cubicBezTo>
                <a:close/>
              </a:path>
            </a:pathLst>
          </a:custGeom>
          <a:solidFill>
            <a:srgbClr val="1D524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4"/>
          <p:cNvSpPr/>
          <p:nvPr/>
        </p:nvSpPr>
        <p:spPr>
          <a:xfrm>
            <a:off x="2765425" y="3821113"/>
            <a:ext cx="146050" cy="174625"/>
          </a:xfrm>
          <a:custGeom>
            <a:avLst/>
            <a:gdLst/>
            <a:ahLst/>
            <a:cxnLst/>
            <a:rect l="l" t="t" r="r" b="b"/>
            <a:pathLst>
              <a:path w="62" h="74" extrusionOk="0">
                <a:moveTo>
                  <a:pt x="51" y="45"/>
                </a:moveTo>
                <a:cubicBezTo>
                  <a:pt x="44" y="47"/>
                  <a:pt x="44" y="53"/>
                  <a:pt x="43" y="59"/>
                </a:cubicBezTo>
                <a:cubicBezTo>
                  <a:pt x="43" y="65"/>
                  <a:pt x="46" y="73"/>
                  <a:pt x="35" y="74"/>
                </a:cubicBezTo>
                <a:cubicBezTo>
                  <a:pt x="23" y="74"/>
                  <a:pt x="12" y="72"/>
                  <a:pt x="6" y="61"/>
                </a:cubicBezTo>
                <a:cubicBezTo>
                  <a:pt x="2" y="54"/>
                  <a:pt x="0" y="47"/>
                  <a:pt x="8" y="41"/>
                </a:cubicBezTo>
                <a:cubicBezTo>
                  <a:pt x="18" y="33"/>
                  <a:pt x="23" y="22"/>
                  <a:pt x="29" y="11"/>
                </a:cubicBezTo>
                <a:cubicBezTo>
                  <a:pt x="33" y="3"/>
                  <a:pt x="37" y="0"/>
                  <a:pt x="46" y="4"/>
                </a:cubicBezTo>
                <a:cubicBezTo>
                  <a:pt x="55" y="9"/>
                  <a:pt x="54" y="13"/>
                  <a:pt x="50" y="20"/>
                </a:cubicBezTo>
                <a:cubicBezTo>
                  <a:pt x="45" y="28"/>
                  <a:pt x="48" y="34"/>
                  <a:pt x="59" y="32"/>
                </a:cubicBezTo>
                <a:cubicBezTo>
                  <a:pt x="60" y="34"/>
                  <a:pt x="61" y="35"/>
                  <a:pt x="62" y="37"/>
                </a:cubicBezTo>
                <a:cubicBezTo>
                  <a:pt x="62" y="40"/>
                  <a:pt x="61" y="43"/>
                  <a:pt x="59" y="46"/>
                </a:cubicBezTo>
                <a:cubicBezTo>
                  <a:pt x="57" y="47"/>
                  <a:pt x="54" y="47"/>
                  <a:pt x="51" y="45"/>
                </a:cubicBezTo>
                <a:close/>
              </a:path>
            </a:pathLst>
          </a:custGeom>
          <a:solidFill>
            <a:srgbClr val="144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4"/>
          <p:cNvSpPr/>
          <p:nvPr/>
        </p:nvSpPr>
        <p:spPr>
          <a:xfrm>
            <a:off x="3036888" y="3875088"/>
            <a:ext cx="180975" cy="136525"/>
          </a:xfrm>
          <a:custGeom>
            <a:avLst/>
            <a:gdLst/>
            <a:ahLst/>
            <a:cxnLst/>
            <a:rect l="l" t="t" r="r" b="b"/>
            <a:pathLst>
              <a:path w="77" h="58" extrusionOk="0">
                <a:moveTo>
                  <a:pt x="72" y="49"/>
                </a:moveTo>
                <a:cubicBezTo>
                  <a:pt x="65" y="47"/>
                  <a:pt x="48" y="58"/>
                  <a:pt x="54" y="36"/>
                </a:cubicBezTo>
                <a:cubicBezTo>
                  <a:pt x="55" y="33"/>
                  <a:pt x="48" y="29"/>
                  <a:pt x="43" y="29"/>
                </a:cubicBezTo>
                <a:cubicBezTo>
                  <a:pt x="29" y="29"/>
                  <a:pt x="16" y="23"/>
                  <a:pt x="4" y="18"/>
                </a:cubicBezTo>
                <a:cubicBezTo>
                  <a:pt x="0" y="9"/>
                  <a:pt x="4" y="7"/>
                  <a:pt x="12" y="9"/>
                </a:cubicBezTo>
                <a:cubicBezTo>
                  <a:pt x="21" y="0"/>
                  <a:pt x="30" y="17"/>
                  <a:pt x="40" y="10"/>
                </a:cubicBezTo>
                <a:cubicBezTo>
                  <a:pt x="42" y="10"/>
                  <a:pt x="44" y="12"/>
                  <a:pt x="46" y="14"/>
                </a:cubicBezTo>
                <a:cubicBezTo>
                  <a:pt x="56" y="24"/>
                  <a:pt x="67" y="33"/>
                  <a:pt x="77" y="43"/>
                </a:cubicBezTo>
                <a:cubicBezTo>
                  <a:pt x="77" y="47"/>
                  <a:pt x="75" y="48"/>
                  <a:pt x="72" y="49"/>
                </a:cubicBezTo>
                <a:close/>
              </a:path>
            </a:pathLst>
          </a:custGeom>
          <a:solidFill>
            <a:srgbClr val="2855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4"/>
          <p:cNvSpPr/>
          <p:nvPr/>
        </p:nvSpPr>
        <p:spPr>
          <a:xfrm>
            <a:off x="3206750" y="3932238"/>
            <a:ext cx="165100" cy="73025"/>
          </a:xfrm>
          <a:custGeom>
            <a:avLst/>
            <a:gdLst/>
            <a:ahLst/>
            <a:cxnLst/>
            <a:rect l="l" t="t" r="r" b="b"/>
            <a:pathLst>
              <a:path w="70" h="31" extrusionOk="0">
                <a:moveTo>
                  <a:pt x="0" y="25"/>
                </a:moveTo>
                <a:cubicBezTo>
                  <a:pt x="1" y="24"/>
                  <a:pt x="3" y="22"/>
                  <a:pt x="5" y="21"/>
                </a:cubicBezTo>
                <a:cubicBezTo>
                  <a:pt x="13" y="9"/>
                  <a:pt x="24" y="1"/>
                  <a:pt x="39" y="0"/>
                </a:cubicBezTo>
                <a:cubicBezTo>
                  <a:pt x="44" y="0"/>
                  <a:pt x="45" y="3"/>
                  <a:pt x="48" y="6"/>
                </a:cubicBezTo>
                <a:cubicBezTo>
                  <a:pt x="49" y="6"/>
                  <a:pt x="50" y="7"/>
                  <a:pt x="51" y="8"/>
                </a:cubicBezTo>
                <a:cubicBezTo>
                  <a:pt x="57" y="12"/>
                  <a:pt x="70" y="13"/>
                  <a:pt x="65" y="22"/>
                </a:cubicBezTo>
                <a:cubicBezTo>
                  <a:pt x="61" y="31"/>
                  <a:pt x="50" y="27"/>
                  <a:pt x="42" y="22"/>
                </a:cubicBezTo>
                <a:cubicBezTo>
                  <a:pt x="34" y="16"/>
                  <a:pt x="26" y="5"/>
                  <a:pt x="18" y="24"/>
                </a:cubicBezTo>
                <a:cubicBezTo>
                  <a:pt x="16" y="30"/>
                  <a:pt x="6" y="27"/>
                  <a:pt x="0" y="25"/>
                </a:cubicBezTo>
                <a:close/>
              </a:path>
            </a:pathLst>
          </a:custGeom>
          <a:solidFill>
            <a:srgbClr val="1C46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4"/>
          <p:cNvSpPr/>
          <p:nvPr/>
        </p:nvSpPr>
        <p:spPr>
          <a:xfrm>
            <a:off x="2754313" y="4017963"/>
            <a:ext cx="127000" cy="55563"/>
          </a:xfrm>
          <a:custGeom>
            <a:avLst/>
            <a:gdLst/>
            <a:ahLst/>
            <a:cxnLst/>
            <a:rect l="l" t="t" r="r" b="b"/>
            <a:pathLst>
              <a:path w="54" h="23" extrusionOk="0">
                <a:moveTo>
                  <a:pt x="4" y="0"/>
                </a:moveTo>
                <a:cubicBezTo>
                  <a:pt x="14" y="10"/>
                  <a:pt x="26" y="8"/>
                  <a:pt x="38" y="6"/>
                </a:cubicBezTo>
                <a:cubicBezTo>
                  <a:pt x="44" y="4"/>
                  <a:pt x="53" y="5"/>
                  <a:pt x="53" y="13"/>
                </a:cubicBezTo>
                <a:cubicBezTo>
                  <a:pt x="54" y="20"/>
                  <a:pt x="45" y="19"/>
                  <a:pt x="39" y="20"/>
                </a:cubicBezTo>
                <a:cubicBezTo>
                  <a:pt x="26" y="23"/>
                  <a:pt x="15" y="16"/>
                  <a:pt x="3" y="12"/>
                </a:cubicBezTo>
                <a:cubicBezTo>
                  <a:pt x="0" y="8"/>
                  <a:pt x="0" y="4"/>
                  <a:pt x="4" y="0"/>
                </a:cubicBezTo>
                <a:close/>
              </a:path>
            </a:pathLst>
          </a:custGeom>
          <a:solidFill>
            <a:srgbClr val="1B5E6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4"/>
          <p:cNvSpPr/>
          <p:nvPr/>
        </p:nvSpPr>
        <p:spPr>
          <a:xfrm>
            <a:off x="3130550" y="3868738"/>
            <a:ext cx="188913" cy="76200"/>
          </a:xfrm>
          <a:custGeom>
            <a:avLst/>
            <a:gdLst/>
            <a:ahLst/>
            <a:cxnLst/>
            <a:rect l="l" t="t" r="r" b="b"/>
            <a:pathLst>
              <a:path w="80" h="33" extrusionOk="0">
                <a:moveTo>
                  <a:pt x="80" y="33"/>
                </a:moveTo>
                <a:cubicBezTo>
                  <a:pt x="78" y="31"/>
                  <a:pt x="75" y="30"/>
                  <a:pt x="73" y="29"/>
                </a:cubicBezTo>
                <a:cubicBezTo>
                  <a:pt x="50" y="25"/>
                  <a:pt x="27" y="16"/>
                  <a:pt x="3" y="17"/>
                </a:cubicBezTo>
                <a:cubicBezTo>
                  <a:pt x="2" y="15"/>
                  <a:pt x="1" y="14"/>
                  <a:pt x="0" y="13"/>
                </a:cubicBezTo>
                <a:cubicBezTo>
                  <a:pt x="5" y="0"/>
                  <a:pt x="17" y="4"/>
                  <a:pt x="26" y="5"/>
                </a:cubicBezTo>
                <a:cubicBezTo>
                  <a:pt x="47" y="7"/>
                  <a:pt x="67" y="12"/>
                  <a:pt x="80" y="33"/>
                </a:cubicBezTo>
                <a:close/>
              </a:path>
            </a:pathLst>
          </a:custGeom>
          <a:solidFill>
            <a:srgbClr val="1C47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4"/>
          <p:cNvSpPr/>
          <p:nvPr/>
        </p:nvSpPr>
        <p:spPr>
          <a:xfrm>
            <a:off x="3251200" y="4025900"/>
            <a:ext cx="136525" cy="142875"/>
          </a:xfrm>
          <a:custGeom>
            <a:avLst/>
            <a:gdLst/>
            <a:ahLst/>
            <a:cxnLst/>
            <a:rect l="l" t="t" r="r" b="b"/>
            <a:pathLst>
              <a:path w="58" h="61" extrusionOk="0">
                <a:moveTo>
                  <a:pt x="58" y="61"/>
                </a:moveTo>
                <a:cubicBezTo>
                  <a:pt x="31" y="49"/>
                  <a:pt x="15" y="25"/>
                  <a:pt x="0" y="2"/>
                </a:cubicBezTo>
                <a:cubicBezTo>
                  <a:pt x="1" y="0"/>
                  <a:pt x="2" y="0"/>
                  <a:pt x="4" y="2"/>
                </a:cubicBezTo>
                <a:cubicBezTo>
                  <a:pt x="21" y="19"/>
                  <a:pt x="33" y="40"/>
                  <a:pt x="55" y="52"/>
                </a:cubicBezTo>
                <a:cubicBezTo>
                  <a:pt x="58" y="54"/>
                  <a:pt x="58" y="58"/>
                  <a:pt x="58" y="61"/>
                </a:cubicBezTo>
                <a:close/>
              </a:path>
            </a:pathLst>
          </a:custGeom>
          <a:solidFill>
            <a:srgbClr val="2049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4"/>
          <p:cNvSpPr/>
          <p:nvPr/>
        </p:nvSpPr>
        <p:spPr>
          <a:xfrm>
            <a:off x="2697163" y="3795713"/>
            <a:ext cx="46038" cy="141288"/>
          </a:xfrm>
          <a:custGeom>
            <a:avLst/>
            <a:gdLst/>
            <a:ahLst/>
            <a:cxnLst/>
            <a:rect l="l" t="t" r="r" b="b"/>
            <a:pathLst>
              <a:path w="19" h="60" extrusionOk="0">
                <a:moveTo>
                  <a:pt x="0" y="28"/>
                </a:moveTo>
                <a:cubicBezTo>
                  <a:pt x="0" y="21"/>
                  <a:pt x="0" y="13"/>
                  <a:pt x="1" y="6"/>
                </a:cubicBezTo>
                <a:cubicBezTo>
                  <a:pt x="12" y="0"/>
                  <a:pt x="12" y="10"/>
                  <a:pt x="15" y="16"/>
                </a:cubicBezTo>
                <a:cubicBezTo>
                  <a:pt x="14" y="18"/>
                  <a:pt x="12" y="18"/>
                  <a:pt x="11" y="16"/>
                </a:cubicBezTo>
                <a:cubicBezTo>
                  <a:pt x="2" y="32"/>
                  <a:pt x="19" y="42"/>
                  <a:pt x="19" y="56"/>
                </a:cubicBezTo>
                <a:cubicBezTo>
                  <a:pt x="17" y="57"/>
                  <a:pt x="14" y="59"/>
                  <a:pt x="12" y="60"/>
                </a:cubicBezTo>
                <a:cubicBezTo>
                  <a:pt x="6" y="50"/>
                  <a:pt x="3" y="39"/>
                  <a:pt x="0" y="28"/>
                </a:cubicBezTo>
                <a:close/>
              </a:path>
            </a:pathLst>
          </a:custGeom>
          <a:solidFill>
            <a:srgbClr val="315C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4"/>
          <p:cNvSpPr/>
          <p:nvPr/>
        </p:nvSpPr>
        <p:spPr>
          <a:xfrm>
            <a:off x="2730500" y="3632200"/>
            <a:ext cx="117475" cy="115888"/>
          </a:xfrm>
          <a:custGeom>
            <a:avLst/>
            <a:gdLst/>
            <a:ahLst/>
            <a:cxnLst/>
            <a:rect l="l" t="t" r="r" b="b"/>
            <a:pathLst>
              <a:path w="50" h="49" extrusionOk="0">
                <a:moveTo>
                  <a:pt x="14" y="49"/>
                </a:moveTo>
                <a:cubicBezTo>
                  <a:pt x="0" y="30"/>
                  <a:pt x="3" y="23"/>
                  <a:pt x="25" y="17"/>
                </a:cubicBezTo>
                <a:cubicBezTo>
                  <a:pt x="35" y="14"/>
                  <a:pt x="38" y="0"/>
                  <a:pt x="50" y="1"/>
                </a:cubicBezTo>
                <a:cubicBezTo>
                  <a:pt x="42" y="11"/>
                  <a:pt x="36" y="21"/>
                  <a:pt x="20" y="23"/>
                </a:cubicBezTo>
                <a:cubicBezTo>
                  <a:pt x="7" y="25"/>
                  <a:pt x="18" y="40"/>
                  <a:pt x="14" y="49"/>
                </a:cubicBezTo>
                <a:close/>
              </a:path>
            </a:pathLst>
          </a:custGeom>
          <a:solidFill>
            <a:srgbClr val="133D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4"/>
          <p:cNvSpPr/>
          <p:nvPr/>
        </p:nvSpPr>
        <p:spPr>
          <a:xfrm>
            <a:off x="2905125" y="3871913"/>
            <a:ext cx="71438" cy="100013"/>
          </a:xfrm>
          <a:custGeom>
            <a:avLst/>
            <a:gdLst/>
            <a:ahLst/>
            <a:cxnLst/>
            <a:rect l="l" t="t" r="r" b="b"/>
            <a:pathLst>
              <a:path w="30" h="42" extrusionOk="0">
                <a:moveTo>
                  <a:pt x="1" y="16"/>
                </a:moveTo>
                <a:cubicBezTo>
                  <a:pt x="0" y="14"/>
                  <a:pt x="0" y="12"/>
                  <a:pt x="0" y="10"/>
                </a:cubicBezTo>
                <a:cubicBezTo>
                  <a:pt x="5" y="4"/>
                  <a:pt x="13" y="0"/>
                  <a:pt x="20" y="4"/>
                </a:cubicBezTo>
                <a:cubicBezTo>
                  <a:pt x="30" y="8"/>
                  <a:pt x="21" y="15"/>
                  <a:pt x="20" y="20"/>
                </a:cubicBezTo>
                <a:cubicBezTo>
                  <a:pt x="18" y="28"/>
                  <a:pt x="25" y="35"/>
                  <a:pt x="19" y="42"/>
                </a:cubicBezTo>
                <a:cubicBezTo>
                  <a:pt x="19" y="42"/>
                  <a:pt x="18" y="42"/>
                  <a:pt x="17" y="42"/>
                </a:cubicBezTo>
                <a:cubicBezTo>
                  <a:pt x="10" y="34"/>
                  <a:pt x="0" y="28"/>
                  <a:pt x="7" y="15"/>
                </a:cubicBezTo>
                <a:cubicBezTo>
                  <a:pt x="5" y="14"/>
                  <a:pt x="3" y="17"/>
                  <a:pt x="1" y="16"/>
                </a:cubicBezTo>
                <a:close/>
              </a:path>
            </a:pathLst>
          </a:custGeom>
          <a:solidFill>
            <a:srgbClr val="1743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4"/>
          <p:cNvSpPr/>
          <p:nvPr/>
        </p:nvSpPr>
        <p:spPr>
          <a:xfrm>
            <a:off x="2886075" y="3927475"/>
            <a:ext cx="63500" cy="77788"/>
          </a:xfrm>
          <a:custGeom>
            <a:avLst/>
            <a:gdLst/>
            <a:ahLst/>
            <a:cxnLst/>
            <a:rect l="l" t="t" r="r" b="b"/>
            <a:pathLst>
              <a:path w="27" h="33" extrusionOk="0">
                <a:moveTo>
                  <a:pt x="0" y="0"/>
                </a:moveTo>
                <a:cubicBezTo>
                  <a:pt x="3" y="0"/>
                  <a:pt x="5" y="0"/>
                  <a:pt x="7" y="0"/>
                </a:cubicBezTo>
                <a:cubicBezTo>
                  <a:pt x="9" y="11"/>
                  <a:pt x="20" y="14"/>
                  <a:pt x="27" y="20"/>
                </a:cubicBezTo>
                <a:cubicBezTo>
                  <a:pt x="27" y="20"/>
                  <a:pt x="27" y="19"/>
                  <a:pt x="27" y="19"/>
                </a:cubicBezTo>
                <a:cubicBezTo>
                  <a:pt x="15" y="33"/>
                  <a:pt x="9" y="32"/>
                  <a:pt x="3" y="17"/>
                </a:cubicBezTo>
                <a:cubicBezTo>
                  <a:pt x="1" y="12"/>
                  <a:pt x="1" y="6"/>
                  <a:pt x="0" y="0"/>
                </a:cubicBezTo>
                <a:close/>
              </a:path>
            </a:pathLst>
          </a:custGeom>
          <a:solidFill>
            <a:srgbClr val="2B57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4"/>
          <p:cNvSpPr/>
          <p:nvPr/>
        </p:nvSpPr>
        <p:spPr>
          <a:xfrm>
            <a:off x="2690813" y="3963988"/>
            <a:ext cx="73025" cy="87313"/>
          </a:xfrm>
          <a:custGeom>
            <a:avLst/>
            <a:gdLst/>
            <a:ahLst/>
            <a:cxnLst/>
            <a:rect l="l" t="t" r="r" b="b"/>
            <a:pathLst>
              <a:path w="31" h="37" extrusionOk="0">
                <a:moveTo>
                  <a:pt x="31" y="23"/>
                </a:moveTo>
                <a:cubicBezTo>
                  <a:pt x="31" y="27"/>
                  <a:pt x="31" y="31"/>
                  <a:pt x="30" y="35"/>
                </a:cubicBezTo>
                <a:cubicBezTo>
                  <a:pt x="8" y="37"/>
                  <a:pt x="9" y="15"/>
                  <a:pt x="0" y="3"/>
                </a:cubicBezTo>
                <a:cubicBezTo>
                  <a:pt x="9" y="0"/>
                  <a:pt x="12" y="7"/>
                  <a:pt x="15" y="13"/>
                </a:cubicBezTo>
                <a:cubicBezTo>
                  <a:pt x="16" y="14"/>
                  <a:pt x="17" y="13"/>
                  <a:pt x="19" y="11"/>
                </a:cubicBezTo>
                <a:cubicBezTo>
                  <a:pt x="23" y="10"/>
                  <a:pt x="26" y="12"/>
                  <a:pt x="28" y="16"/>
                </a:cubicBezTo>
                <a:cubicBezTo>
                  <a:pt x="29" y="18"/>
                  <a:pt x="30" y="21"/>
                  <a:pt x="31" y="23"/>
                </a:cubicBezTo>
                <a:close/>
              </a:path>
            </a:pathLst>
          </a:custGeom>
          <a:solidFill>
            <a:srgbClr val="1C3F3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4"/>
          <p:cNvSpPr/>
          <p:nvPr/>
        </p:nvSpPr>
        <p:spPr>
          <a:xfrm>
            <a:off x="2989263" y="3875088"/>
            <a:ext cx="76200" cy="101600"/>
          </a:xfrm>
          <a:custGeom>
            <a:avLst/>
            <a:gdLst/>
            <a:ahLst/>
            <a:cxnLst/>
            <a:rect l="l" t="t" r="r" b="b"/>
            <a:pathLst>
              <a:path w="32" h="43" extrusionOk="0">
                <a:moveTo>
                  <a:pt x="32" y="9"/>
                </a:moveTo>
                <a:cubicBezTo>
                  <a:pt x="27" y="10"/>
                  <a:pt x="23" y="12"/>
                  <a:pt x="24" y="18"/>
                </a:cubicBezTo>
                <a:cubicBezTo>
                  <a:pt x="29" y="43"/>
                  <a:pt x="5" y="23"/>
                  <a:pt x="0" y="32"/>
                </a:cubicBezTo>
                <a:cubicBezTo>
                  <a:pt x="8" y="25"/>
                  <a:pt x="18" y="20"/>
                  <a:pt x="20" y="8"/>
                </a:cubicBezTo>
                <a:cubicBezTo>
                  <a:pt x="22" y="0"/>
                  <a:pt x="28" y="6"/>
                  <a:pt x="32" y="9"/>
                </a:cubicBezTo>
                <a:close/>
              </a:path>
            </a:pathLst>
          </a:custGeom>
          <a:solidFill>
            <a:srgbClr val="0E5C8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4"/>
          <p:cNvSpPr/>
          <p:nvPr/>
        </p:nvSpPr>
        <p:spPr>
          <a:xfrm>
            <a:off x="2724150" y="3748088"/>
            <a:ext cx="65088" cy="120650"/>
          </a:xfrm>
          <a:custGeom>
            <a:avLst/>
            <a:gdLst/>
            <a:ahLst/>
            <a:cxnLst/>
            <a:rect l="l" t="t" r="r" b="b"/>
            <a:pathLst>
              <a:path w="28" h="51" extrusionOk="0">
                <a:moveTo>
                  <a:pt x="0" y="36"/>
                </a:moveTo>
                <a:cubicBezTo>
                  <a:pt x="1" y="36"/>
                  <a:pt x="3" y="36"/>
                  <a:pt x="4" y="36"/>
                </a:cubicBezTo>
                <a:cubicBezTo>
                  <a:pt x="17" y="42"/>
                  <a:pt x="15" y="30"/>
                  <a:pt x="16" y="25"/>
                </a:cubicBezTo>
                <a:cubicBezTo>
                  <a:pt x="18" y="17"/>
                  <a:pt x="17" y="8"/>
                  <a:pt x="17" y="0"/>
                </a:cubicBezTo>
                <a:cubicBezTo>
                  <a:pt x="28" y="14"/>
                  <a:pt x="25" y="27"/>
                  <a:pt x="16" y="41"/>
                </a:cubicBezTo>
                <a:cubicBezTo>
                  <a:pt x="8" y="51"/>
                  <a:pt x="2" y="49"/>
                  <a:pt x="0" y="36"/>
                </a:cubicBezTo>
                <a:close/>
              </a:path>
            </a:pathLst>
          </a:custGeom>
          <a:solidFill>
            <a:srgbClr val="133D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4"/>
          <p:cNvSpPr/>
          <p:nvPr/>
        </p:nvSpPr>
        <p:spPr>
          <a:xfrm>
            <a:off x="2681288" y="3932238"/>
            <a:ext cx="73025" cy="95250"/>
          </a:xfrm>
          <a:custGeom>
            <a:avLst/>
            <a:gdLst/>
            <a:ahLst/>
            <a:cxnLst/>
            <a:rect l="l" t="t" r="r" b="b"/>
            <a:pathLst>
              <a:path w="31" h="41" extrusionOk="0">
                <a:moveTo>
                  <a:pt x="21" y="25"/>
                </a:moveTo>
                <a:cubicBezTo>
                  <a:pt x="24" y="30"/>
                  <a:pt x="27" y="35"/>
                  <a:pt x="31" y="41"/>
                </a:cubicBezTo>
                <a:cubicBezTo>
                  <a:pt x="14" y="41"/>
                  <a:pt x="19" y="17"/>
                  <a:pt x="4" y="17"/>
                </a:cubicBezTo>
                <a:cubicBezTo>
                  <a:pt x="4" y="17"/>
                  <a:pt x="3" y="17"/>
                  <a:pt x="3" y="17"/>
                </a:cubicBezTo>
                <a:cubicBezTo>
                  <a:pt x="2" y="12"/>
                  <a:pt x="1" y="8"/>
                  <a:pt x="0" y="3"/>
                </a:cubicBezTo>
                <a:cubicBezTo>
                  <a:pt x="1" y="2"/>
                  <a:pt x="2" y="1"/>
                  <a:pt x="4" y="0"/>
                </a:cubicBezTo>
                <a:cubicBezTo>
                  <a:pt x="9" y="6"/>
                  <a:pt x="14" y="13"/>
                  <a:pt x="19" y="19"/>
                </a:cubicBezTo>
                <a:cubicBezTo>
                  <a:pt x="21" y="21"/>
                  <a:pt x="21" y="23"/>
                  <a:pt x="21" y="25"/>
                </a:cubicBezTo>
                <a:close/>
              </a:path>
            </a:pathLst>
          </a:custGeom>
          <a:solidFill>
            <a:srgbClr val="8FB48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4"/>
          <p:cNvSpPr/>
          <p:nvPr/>
        </p:nvSpPr>
        <p:spPr>
          <a:xfrm>
            <a:off x="2847975" y="3597275"/>
            <a:ext cx="57150" cy="44450"/>
          </a:xfrm>
          <a:custGeom>
            <a:avLst/>
            <a:gdLst/>
            <a:ahLst/>
            <a:cxnLst/>
            <a:rect l="l" t="t" r="r" b="b"/>
            <a:pathLst>
              <a:path w="24" h="19" extrusionOk="0">
                <a:moveTo>
                  <a:pt x="9" y="5"/>
                </a:moveTo>
                <a:cubicBezTo>
                  <a:pt x="12" y="3"/>
                  <a:pt x="16" y="1"/>
                  <a:pt x="20" y="0"/>
                </a:cubicBezTo>
                <a:cubicBezTo>
                  <a:pt x="24" y="10"/>
                  <a:pt x="24" y="11"/>
                  <a:pt x="15" y="10"/>
                </a:cubicBezTo>
                <a:cubicBezTo>
                  <a:pt x="8" y="10"/>
                  <a:pt x="7" y="19"/>
                  <a:pt x="0" y="16"/>
                </a:cubicBezTo>
                <a:cubicBezTo>
                  <a:pt x="0" y="10"/>
                  <a:pt x="6" y="8"/>
                  <a:pt x="9" y="5"/>
                </a:cubicBezTo>
                <a:close/>
              </a:path>
            </a:pathLst>
          </a:custGeom>
          <a:solidFill>
            <a:srgbClr val="15557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4"/>
          <p:cNvSpPr/>
          <p:nvPr/>
        </p:nvSpPr>
        <p:spPr>
          <a:xfrm>
            <a:off x="3225800" y="4005263"/>
            <a:ext cx="34925" cy="73025"/>
          </a:xfrm>
          <a:custGeom>
            <a:avLst/>
            <a:gdLst/>
            <a:ahLst/>
            <a:cxnLst/>
            <a:rect l="l" t="t" r="r" b="b"/>
            <a:pathLst>
              <a:path w="15" h="31" extrusionOk="0">
                <a:moveTo>
                  <a:pt x="15" y="11"/>
                </a:moveTo>
                <a:cubicBezTo>
                  <a:pt x="14" y="11"/>
                  <a:pt x="12" y="11"/>
                  <a:pt x="11" y="11"/>
                </a:cubicBezTo>
                <a:cubicBezTo>
                  <a:pt x="9" y="13"/>
                  <a:pt x="8" y="14"/>
                  <a:pt x="7" y="15"/>
                </a:cubicBezTo>
                <a:cubicBezTo>
                  <a:pt x="2" y="20"/>
                  <a:pt x="5" y="26"/>
                  <a:pt x="3" y="31"/>
                </a:cubicBezTo>
                <a:cubicBezTo>
                  <a:pt x="0" y="26"/>
                  <a:pt x="0" y="20"/>
                  <a:pt x="0" y="15"/>
                </a:cubicBezTo>
                <a:cubicBezTo>
                  <a:pt x="0" y="10"/>
                  <a:pt x="0" y="4"/>
                  <a:pt x="4" y="3"/>
                </a:cubicBezTo>
                <a:cubicBezTo>
                  <a:pt x="11" y="0"/>
                  <a:pt x="13" y="6"/>
                  <a:pt x="15" y="11"/>
                </a:cubicBezTo>
                <a:close/>
              </a:path>
            </a:pathLst>
          </a:custGeom>
          <a:solidFill>
            <a:srgbClr val="26656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4"/>
          <p:cNvSpPr/>
          <p:nvPr/>
        </p:nvSpPr>
        <p:spPr>
          <a:xfrm>
            <a:off x="2725738" y="3963988"/>
            <a:ext cx="58738" cy="38100"/>
          </a:xfrm>
          <a:custGeom>
            <a:avLst/>
            <a:gdLst/>
            <a:ahLst/>
            <a:cxnLst/>
            <a:rect l="l" t="t" r="r" b="b"/>
            <a:pathLst>
              <a:path w="25" h="16" extrusionOk="0">
                <a:moveTo>
                  <a:pt x="2" y="11"/>
                </a:moveTo>
                <a:cubicBezTo>
                  <a:pt x="1" y="9"/>
                  <a:pt x="0" y="7"/>
                  <a:pt x="0" y="5"/>
                </a:cubicBezTo>
                <a:cubicBezTo>
                  <a:pt x="0" y="3"/>
                  <a:pt x="1" y="1"/>
                  <a:pt x="5" y="0"/>
                </a:cubicBezTo>
                <a:cubicBezTo>
                  <a:pt x="4" y="9"/>
                  <a:pt x="12" y="2"/>
                  <a:pt x="14" y="5"/>
                </a:cubicBezTo>
                <a:cubicBezTo>
                  <a:pt x="17" y="9"/>
                  <a:pt x="25" y="14"/>
                  <a:pt x="13" y="16"/>
                </a:cubicBezTo>
                <a:cubicBezTo>
                  <a:pt x="9" y="14"/>
                  <a:pt x="5" y="13"/>
                  <a:pt x="2" y="11"/>
                </a:cubicBezTo>
                <a:close/>
              </a:path>
            </a:pathLst>
          </a:custGeom>
          <a:solidFill>
            <a:srgbClr val="19506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4"/>
          <p:cNvSpPr/>
          <p:nvPr/>
        </p:nvSpPr>
        <p:spPr>
          <a:xfrm>
            <a:off x="2928938" y="3773488"/>
            <a:ext cx="44450" cy="44450"/>
          </a:xfrm>
          <a:custGeom>
            <a:avLst/>
            <a:gdLst/>
            <a:ahLst/>
            <a:cxnLst/>
            <a:rect l="l" t="t" r="r" b="b"/>
            <a:pathLst>
              <a:path w="19" h="19" extrusionOk="0">
                <a:moveTo>
                  <a:pt x="12" y="0"/>
                </a:moveTo>
                <a:cubicBezTo>
                  <a:pt x="16" y="5"/>
                  <a:pt x="19" y="10"/>
                  <a:pt x="14" y="16"/>
                </a:cubicBezTo>
                <a:cubicBezTo>
                  <a:pt x="10" y="19"/>
                  <a:pt x="6" y="16"/>
                  <a:pt x="4" y="13"/>
                </a:cubicBezTo>
                <a:cubicBezTo>
                  <a:pt x="0" y="6"/>
                  <a:pt x="13" y="7"/>
                  <a:pt x="11" y="0"/>
                </a:cubicBezTo>
                <a:cubicBezTo>
                  <a:pt x="11" y="0"/>
                  <a:pt x="12" y="0"/>
                  <a:pt x="12" y="0"/>
                </a:cubicBezTo>
                <a:close/>
              </a:path>
            </a:pathLst>
          </a:custGeom>
          <a:solidFill>
            <a:srgbClr val="88AD6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4"/>
          <p:cNvSpPr/>
          <p:nvPr/>
        </p:nvSpPr>
        <p:spPr>
          <a:xfrm>
            <a:off x="3446463" y="4273550"/>
            <a:ext cx="188913" cy="41275"/>
          </a:xfrm>
          <a:custGeom>
            <a:avLst/>
            <a:gdLst/>
            <a:ahLst/>
            <a:cxnLst/>
            <a:rect l="l" t="t" r="r" b="b"/>
            <a:pathLst>
              <a:path w="80" h="18" extrusionOk="0">
                <a:moveTo>
                  <a:pt x="0" y="18"/>
                </a:moveTo>
                <a:cubicBezTo>
                  <a:pt x="27" y="12"/>
                  <a:pt x="54" y="6"/>
                  <a:pt x="80" y="0"/>
                </a:cubicBezTo>
                <a:cubicBezTo>
                  <a:pt x="56" y="17"/>
                  <a:pt x="28" y="18"/>
                  <a:pt x="0" y="18"/>
                </a:cubicBezTo>
                <a:close/>
              </a:path>
            </a:pathLst>
          </a:custGeom>
          <a:solidFill>
            <a:srgbClr val="4417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4"/>
          <p:cNvSpPr/>
          <p:nvPr/>
        </p:nvSpPr>
        <p:spPr>
          <a:xfrm>
            <a:off x="2976563" y="4314825"/>
            <a:ext cx="60325" cy="26988"/>
          </a:xfrm>
          <a:custGeom>
            <a:avLst/>
            <a:gdLst/>
            <a:ahLst/>
            <a:cxnLst/>
            <a:rect l="l" t="t" r="r" b="b"/>
            <a:pathLst>
              <a:path w="26" h="11" extrusionOk="0">
                <a:moveTo>
                  <a:pt x="26" y="6"/>
                </a:moveTo>
                <a:cubicBezTo>
                  <a:pt x="25" y="7"/>
                  <a:pt x="23" y="9"/>
                  <a:pt x="22" y="10"/>
                </a:cubicBezTo>
                <a:cubicBezTo>
                  <a:pt x="14" y="11"/>
                  <a:pt x="7" y="7"/>
                  <a:pt x="0" y="2"/>
                </a:cubicBezTo>
                <a:cubicBezTo>
                  <a:pt x="9" y="3"/>
                  <a:pt x="18" y="0"/>
                  <a:pt x="26" y="6"/>
                </a:cubicBezTo>
                <a:close/>
              </a:path>
            </a:pathLst>
          </a:custGeom>
          <a:solidFill>
            <a:srgbClr val="8E3D6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4"/>
          <p:cNvSpPr/>
          <p:nvPr/>
        </p:nvSpPr>
        <p:spPr>
          <a:xfrm>
            <a:off x="2697163" y="3860800"/>
            <a:ext cx="28575" cy="76200"/>
          </a:xfrm>
          <a:custGeom>
            <a:avLst/>
            <a:gdLst/>
            <a:ahLst/>
            <a:cxnLst/>
            <a:rect l="l" t="t" r="r" b="b"/>
            <a:pathLst>
              <a:path w="12" h="32" extrusionOk="0">
                <a:moveTo>
                  <a:pt x="0" y="0"/>
                </a:moveTo>
                <a:cubicBezTo>
                  <a:pt x="5" y="10"/>
                  <a:pt x="11" y="20"/>
                  <a:pt x="12" y="32"/>
                </a:cubicBezTo>
                <a:cubicBezTo>
                  <a:pt x="0" y="24"/>
                  <a:pt x="0" y="12"/>
                  <a:pt x="0" y="0"/>
                </a:cubicBezTo>
                <a:close/>
              </a:path>
            </a:pathLst>
          </a:custGeom>
          <a:solidFill>
            <a:srgbClr val="9ABC7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4"/>
          <p:cNvSpPr/>
          <p:nvPr/>
        </p:nvSpPr>
        <p:spPr>
          <a:xfrm>
            <a:off x="2559050" y="1738313"/>
            <a:ext cx="1189038" cy="1104900"/>
          </a:xfrm>
          <a:custGeom>
            <a:avLst/>
            <a:gdLst/>
            <a:ahLst/>
            <a:cxnLst/>
            <a:rect l="l" t="t" r="r" b="b"/>
            <a:pathLst>
              <a:path w="505" h="469" extrusionOk="0">
                <a:moveTo>
                  <a:pt x="384" y="41"/>
                </a:moveTo>
                <a:cubicBezTo>
                  <a:pt x="386" y="43"/>
                  <a:pt x="388" y="44"/>
                  <a:pt x="390" y="46"/>
                </a:cubicBezTo>
                <a:cubicBezTo>
                  <a:pt x="390" y="51"/>
                  <a:pt x="392" y="54"/>
                  <a:pt x="398" y="54"/>
                </a:cubicBezTo>
                <a:cubicBezTo>
                  <a:pt x="469" y="98"/>
                  <a:pt x="505" y="179"/>
                  <a:pt x="492" y="264"/>
                </a:cubicBezTo>
                <a:cubicBezTo>
                  <a:pt x="486" y="309"/>
                  <a:pt x="469" y="350"/>
                  <a:pt x="438" y="385"/>
                </a:cubicBezTo>
                <a:cubicBezTo>
                  <a:pt x="438" y="385"/>
                  <a:pt x="438" y="385"/>
                  <a:pt x="438" y="385"/>
                </a:cubicBezTo>
                <a:cubicBezTo>
                  <a:pt x="432" y="395"/>
                  <a:pt x="424" y="403"/>
                  <a:pt x="414" y="409"/>
                </a:cubicBezTo>
                <a:cubicBezTo>
                  <a:pt x="414" y="408"/>
                  <a:pt x="414" y="408"/>
                  <a:pt x="414" y="408"/>
                </a:cubicBezTo>
                <a:cubicBezTo>
                  <a:pt x="402" y="420"/>
                  <a:pt x="389" y="430"/>
                  <a:pt x="373" y="436"/>
                </a:cubicBezTo>
                <a:cubicBezTo>
                  <a:pt x="344" y="450"/>
                  <a:pt x="313" y="459"/>
                  <a:pt x="282" y="464"/>
                </a:cubicBezTo>
                <a:cubicBezTo>
                  <a:pt x="269" y="469"/>
                  <a:pt x="256" y="468"/>
                  <a:pt x="244" y="464"/>
                </a:cubicBezTo>
                <a:cubicBezTo>
                  <a:pt x="231" y="462"/>
                  <a:pt x="219" y="460"/>
                  <a:pt x="207" y="458"/>
                </a:cubicBezTo>
                <a:cubicBezTo>
                  <a:pt x="176" y="455"/>
                  <a:pt x="151" y="439"/>
                  <a:pt x="127" y="422"/>
                </a:cubicBezTo>
                <a:cubicBezTo>
                  <a:pt x="33" y="355"/>
                  <a:pt x="0" y="216"/>
                  <a:pt x="71" y="107"/>
                </a:cubicBezTo>
                <a:cubicBezTo>
                  <a:pt x="99" y="66"/>
                  <a:pt x="135" y="35"/>
                  <a:pt x="183" y="21"/>
                </a:cubicBezTo>
                <a:cubicBezTo>
                  <a:pt x="252" y="0"/>
                  <a:pt x="320" y="0"/>
                  <a:pt x="384" y="41"/>
                </a:cubicBezTo>
                <a:close/>
              </a:path>
            </a:pathLst>
          </a:custGeom>
          <a:solidFill>
            <a:srgbClr val="0D110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4"/>
          <p:cNvSpPr/>
          <p:nvPr/>
        </p:nvSpPr>
        <p:spPr>
          <a:xfrm>
            <a:off x="3543300" y="1479550"/>
            <a:ext cx="330200" cy="836613"/>
          </a:xfrm>
          <a:custGeom>
            <a:avLst/>
            <a:gdLst/>
            <a:ahLst/>
            <a:cxnLst/>
            <a:rect l="l" t="t" r="r" b="b"/>
            <a:pathLst>
              <a:path w="140" h="355" extrusionOk="0">
                <a:moveTo>
                  <a:pt x="92" y="355"/>
                </a:moveTo>
                <a:cubicBezTo>
                  <a:pt x="81" y="353"/>
                  <a:pt x="86" y="344"/>
                  <a:pt x="84" y="339"/>
                </a:cubicBezTo>
                <a:cubicBezTo>
                  <a:pt x="75" y="316"/>
                  <a:pt x="77" y="291"/>
                  <a:pt x="72" y="267"/>
                </a:cubicBezTo>
                <a:cubicBezTo>
                  <a:pt x="67" y="246"/>
                  <a:pt x="62" y="226"/>
                  <a:pt x="61" y="204"/>
                </a:cubicBezTo>
                <a:cubicBezTo>
                  <a:pt x="60" y="189"/>
                  <a:pt x="51" y="184"/>
                  <a:pt x="37" y="185"/>
                </a:cubicBezTo>
                <a:cubicBezTo>
                  <a:pt x="30" y="186"/>
                  <a:pt x="24" y="186"/>
                  <a:pt x="17" y="185"/>
                </a:cubicBezTo>
                <a:cubicBezTo>
                  <a:pt x="9" y="183"/>
                  <a:pt x="1" y="182"/>
                  <a:pt x="0" y="171"/>
                </a:cubicBezTo>
                <a:cubicBezTo>
                  <a:pt x="6" y="172"/>
                  <a:pt x="12" y="174"/>
                  <a:pt x="18" y="175"/>
                </a:cubicBezTo>
                <a:cubicBezTo>
                  <a:pt x="40" y="178"/>
                  <a:pt x="57" y="168"/>
                  <a:pt x="63" y="146"/>
                </a:cubicBezTo>
                <a:cubicBezTo>
                  <a:pt x="70" y="123"/>
                  <a:pt x="71" y="100"/>
                  <a:pt x="66" y="77"/>
                </a:cubicBezTo>
                <a:cubicBezTo>
                  <a:pt x="59" y="44"/>
                  <a:pt x="71" y="15"/>
                  <a:pt x="95" y="6"/>
                </a:cubicBezTo>
                <a:cubicBezTo>
                  <a:pt x="110" y="1"/>
                  <a:pt x="125" y="0"/>
                  <a:pt x="140" y="10"/>
                </a:cubicBezTo>
                <a:cubicBezTo>
                  <a:pt x="134" y="21"/>
                  <a:pt x="121" y="20"/>
                  <a:pt x="114" y="28"/>
                </a:cubicBezTo>
                <a:cubicBezTo>
                  <a:pt x="78" y="61"/>
                  <a:pt x="74" y="104"/>
                  <a:pt x="78" y="149"/>
                </a:cubicBezTo>
                <a:cubicBezTo>
                  <a:pt x="85" y="217"/>
                  <a:pt x="98" y="285"/>
                  <a:pt x="92" y="355"/>
                </a:cubicBezTo>
                <a:close/>
              </a:path>
            </a:pathLst>
          </a:custGeom>
          <a:solidFill>
            <a:srgbClr val="FDE41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4"/>
          <p:cNvSpPr/>
          <p:nvPr/>
        </p:nvSpPr>
        <p:spPr>
          <a:xfrm>
            <a:off x="3495675" y="1862138"/>
            <a:ext cx="250825" cy="527050"/>
          </a:xfrm>
          <a:custGeom>
            <a:avLst/>
            <a:gdLst/>
            <a:ahLst/>
            <a:cxnLst/>
            <a:rect l="l" t="t" r="r" b="b"/>
            <a:pathLst>
              <a:path w="106" h="224" extrusionOk="0">
                <a:moveTo>
                  <a:pt x="20" y="9"/>
                </a:moveTo>
                <a:cubicBezTo>
                  <a:pt x="34" y="23"/>
                  <a:pt x="51" y="17"/>
                  <a:pt x="67" y="17"/>
                </a:cubicBezTo>
                <a:cubicBezTo>
                  <a:pt x="79" y="17"/>
                  <a:pt x="85" y="19"/>
                  <a:pt x="86" y="33"/>
                </a:cubicBezTo>
                <a:cubicBezTo>
                  <a:pt x="90" y="81"/>
                  <a:pt x="106" y="128"/>
                  <a:pt x="104" y="177"/>
                </a:cubicBezTo>
                <a:cubicBezTo>
                  <a:pt x="101" y="193"/>
                  <a:pt x="98" y="208"/>
                  <a:pt x="96" y="224"/>
                </a:cubicBezTo>
                <a:cubicBezTo>
                  <a:pt x="86" y="223"/>
                  <a:pt x="92" y="217"/>
                  <a:pt x="92" y="212"/>
                </a:cubicBezTo>
                <a:cubicBezTo>
                  <a:pt x="99" y="126"/>
                  <a:pt x="68" y="56"/>
                  <a:pt x="0" y="2"/>
                </a:cubicBezTo>
                <a:cubicBezTo>
                  <a:pt x="8" y="0"/>
                  <a:pt x="12" y="10"/>
                  <a:pt x="20" y="9"/>
                </a:cubicBezTo>
                <a:close/>
              </a:path>
            </a:pathLst>
          </a:custGeom>
          <a:solidFill>
            <a:srgbClr val="FBF6C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4"/>
          <p:cNvSpPr/>
          <p:nvPr/>
        </p:nvSpPr>
        <p:spPr>
          <a:xfrm>
            <a:off x="2589213" y="1979613"/>
            <a:ext cx="457200" cy="849313"/>
          </a:xfrm>
          <a:custGeom>
            <a:avLst/>
            <a:gdLst/>
            <a:ahLst/>
            <a:cxnLst/>
            <a:rect l="l" t="t" r="r" b="b"/>
            <a:pathLst>
              <a:path w="194" h="361" extrusionOk="0">
                <a:moveTo>
                  <a:pt x="61" y="7"/>
                </a:moveTo>
                <a:cubicBezTo>
                  <a:pt x="0" y="105"/>
                  <a:pt x="17" y="210"/>
                  <a:pt x="76" y="281"/>
                </a:cubicBezTo>
                <a:cubicBezTo>
                  <a:pt x="107" y="319"/>
                  <a:pt x="147" y="342"/>
                  <a:pt x="194" y="356"/>
                </a:cubicBezTo>
                <a:cubicBezTo>
                  <a:pt x="188" y="361"/>
                  <a:pt x="182" y="358"/>
                  <a:pt x="176" y="356"/>
                </a:cubicBezTo>
                <a:cubicBezTo>
                  <a:pt x="151" y="347"/>
                  <a:pt x="128" y="334"/>
                  <a:pt x="106" y="319"/>
                </a:cubicBezTo>
                <a:cubicBezTo>
                  <a:pt x="55" y="279"/>
                  <a:pt x="28" y="226"/>
                  <a:pt x="17" y="163"/>
                </a:cubicBezTo>
                <a:cubicBezTo>
                  <a:pt x="17" y="122"/>
                  <a:pt x="16" y="81"/>
                  <a:pt x="34" y="42"/>
                </a:cubicBezTo>
                <a:cubicBezTo>
                  <a:pt x="40" y="27"/>
                  <a:pt x="46" y="12"/>
                  <a:pt x="58" y="0"/>
                </a:cubicBezTo>
                <a:cubicBezTo>
                  <a:pt x="60" y="2"/>
                  <a:pt x="60" y="5"/>
                  <a:pt x="61" y="7"/>
                </a:cubicBezTo>
                <a:close/>
              </a:path>
            </a:pathLst>
          </a:custGeom>
          <a:solidFill>
            <a:srgbClr val="F3ECA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4"/>
          <p:cNvSpPr/>
          <p:nvPr/>
        </p:nvSpPr>
        <p:spPr>
          <a:xfrm>
            <a:off x="3590925" y="2360613"/>
            <a:ext cx="131763" cy="285750"/>
          </a:xfrm>
          <a:custGeom>
            <a:avLst/>
            <a:gdLst/>
            <a:ahLst/>
            <a:cxnLst/>
            <a:rect l="l" t="t" r="r" b="b"/>
            <a:pathLst>
              <a:path w="56" h="121" extrusionOk="0">
                <a:moveTo>
                  <a:pt x="52" y="0"/>
                </a:moveTo>
                <a:cubicBezTo>
                  <a:pt x="53" y="4"/>
                  <a:pt x="52" y="9"/>
                  <a:pt x="56" y="12"/>
                </a:cubicBezTo>
                <a:cubicBezTo>
                  <a:pt x="50" y="48"/>
                  <a:pt x="35" y="79"/>
                  <a:pt x="15" y="108"/>
                </a:cubicBezTo>
                <a:cubicBezTo>
                  <a:pt x="11" y="113"/>
                  <a:pt x="7" y="120"/>
                  <a:pt x="0" y="121"/>
                </a:cubicBezTo>
                <a:cubicBezTo>
                  <a:pt x="18" y="91"/>
                  <a:pt x="39" y="62"/>
                  <a:pt x="46" y="27"/>
                </a:cubicBezTo>
                <a:cubicBezTo>
                  <a:pt x="47" y="18"/>
                  <a:pt x="50" y="9"/>
                  <a:pt x="52" y="0"/>
                </a:cubicBezTo>
                <a:close/>
              </a:path>
            </a:pathLst>
          </a:custGeom>
          <a:solidFill>
            <a:srgbClr val="EDE6A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4"/>
          <p:cNvSpPr/>
          <p:nvPr/>
        </p:nvSpPr>
        <p:spPr>
          <a:xfrm>
            <a:off x="3436938" y="2700338"/>
            <a:ext cx="96838" cy="68263"/>
          </a:xfrm>
          <a:custGeom>
            <a:avLst/>
            <a:gdLst/>
            <a:ahLst/>
            <a:cxnLst/>
            <a:rect l="l" t="t" r="r" b="b"/>
            <a:pathLst>
              <a:path w="41" h="29" extrusionOk="0">
                <a:moveTo>
                  <a:pt x="0" y="28"/>
                </a:moveTo>
                <a:cubicBezTo>
                  <a:pt x="14" y="19"/>
                  <a:pt x="27" y="9"/>
                  <a:pt x="41" y="0"/>
                </a:cubicBezTo>
                <a:cubicBezTo>
                  <a:pt x="35" y="16"/>
                  <a:pt x="18" y="21"/>
                  <a:pt x="6" y="29"/>
                </a:cubicBezTo>
                <a:cubicBezTo>
                  <a:pt x="4" y="29"/>
                  <a:pt x="2" y="29"/>
                  <a:pt x="0" y="28"/>
                </a:cubicBezTo>
                <a:close/>
              </a:path>
            </a:pathLst>
          </a:custGeom>
          <a:solidFill>
            <a:srgbClr val="D9D3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4"/>
          <p:cNvSpPr/>
          <p:nvPr/>
        </p:nvSpPr>
        <p:spPr>
          <a:xfrm>
            <a:off x="3533775" y="2646363"/>
            <a:ext cx="57150" cy="55563"/>
          </a:xfrm>
          <a:custGeom>
            <a:avLst/>
            <a:gdLst/>
            <a:ahLst/>
            <a:cxnLst/>
            <a:rect l="l" t="t" r="r" b="b"/>
            <a:pathLst>
              <a:path w="24" h="24" extrusionOk="0">
                <a:moveTo>
                  <a:pt x="0" y="24"/>
                </a:moveTo>
                <a:cubicBezTo>
                  <a:pt x="7" y="14"/>
                  <a:pt x="14" y="6"/>
                  <a:pt x="24" y="0"/>
                </a:cubicBezTo>
                <a:cubicBezTo>
                  <a:pt x="21" y="13"/>
                  <a:pt x="13" y="21"/>
                  <a:pt x="0" y="24"/>
                </a:cubicBezTo>
                <a:close/>
              </a:path>
            </a:pathLst>
          </a:custGeom>
          <a:solidFill>
            <a:srgbClr val="FCF3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4"/>
          <p:cNvSpPr/>
          <p:nvPr/>
        </p:nvSpPr>
        <p:spPr>
          <a:xfrm>
            <a:off x="3108325" y="2832100"/>
            <a:ext cx="133350" cy="11113"/>
          </a:xfrm>
          <a:custGeom>
            <a:avLst/>
            <a:gdLst/>
            <a:ahLst/>
            <a:cxnLst/>
            <a:rect l="l" t="t" r="r" b="b"/>
            <a:pathLst>
              <a:path w="57" h="5" extrusionOk="0">
                <a:moveTo>
                  <a:pt x="11" y="0"/>
                </a:moveTo>
                <a:cubicBezTo>
                  <a:pt x="23" y="0"/>
                  <a:pt x="36" y="0"/>
                  <a:pt x="49" y="0"/>
                </a:cubicBezTo>
                <a:cubicBezTo>
                  <a:pt x="51" y="1"/>
                  <a:pt x="54" y="1"/>
                  <a:pt x="57" y="2"/>
                </a:cubicBezTo>
                <a:cubicBezTo>
                  <a:pt x="57" y="3"/>
                  <a:pt x="57" y="3"/>
                  <a:pt x="57" y="4"/>
                </a:cubicBezTo>
                <a:cubicBezTo>
                  <a:pt x="39" y="4"/>
                  <a:pt x="21" y="4"/>
                  <a:pt x="3" y="4"/>
                </a:cubicBezTo>
                <a:cubicBezTo>
                  <a:pt x="0" y="5"/>
                  <a:pt x="1" y="1"/>
                  <a:pt x="3" y="2"/>
                </a:cubicBezTo>
                <a:cubicBezTo>
                  <a:pt x="5" y="3"/>
                  <a:pt x="8" y="1"/>
                  <a:pt x="11" y="0"/>
                </a:cubicBezTo>
                <a:close/>
              </a:path>
            </a:pathLst>
          </a:custGeom>
          <a:solidFill>
            <a:srgbClr val="FCF5B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4"/>
          <p:cNvSpPr/>
          <p:nvPr/>
        </p:nvSpPr>
        <p:spPr>
          <a:xfrm>
            <a:off x="2725738" y="1657350"/>
            <a:ext cx="738188" cy="338138"/>
          </a:xfrm>
          <a:custGeom>
            <a:avLst/>
            <a:gdLst/>
            <a:ahLst/>
            <a:cxnLst/>
            <a:rect l="l" t="t" r="r" b="b"/>
            <a:pathLst>
              <a:path w="313" h="144" extrusionOk="0">
                <a:moveTo>
                  <a:pt x="3" y="144"/>
                </a:moveTo>
                <a:cubicBezTo>
                  <a:pt x="2" y="142"/>
                  <a:pt x="1" y="139"/>
                  <a:pt x="0" y="137"/>
                </a:cubicBezTo>
                <a:cubicBezTo>
                  <a:pt x="17" y="109"/>
                  <a:pt x="41" y="87"/>
                  <a:pt x="61" y="61"/>
                </a:cubicBezTo>
                <a:cubicBezTo>
                  <a:pt x="76" y="43"/>
                  <a:pt x="88" y="24"/>
                  <a:pt x="99" y="0"/>
                </a:cubicBezTo>
                <a:cubicBezTo>
                  <a:pt x="143" y="57"/>
                  <a:pt x="199" y="42"/>
                  <a:pt x="255" y="28"/>
                </a:cubicBezTo>
                <a:cubicBezTo>
                  <a:pt x="261" y="25"/>
                  <a:pt x="267" y="25"/>
                  <a:pt x="273" y="22"/>
                </a:cubicBezTo>
                <a:cubicBezTo>
                  <a:pt x="291" y="10"/>
                  <a:pt x="294" y="11"/>
                  <a:pt x="297" y="33"/>
                </a:cubicBezTo>
                <a:cubicBezTo>
                  <a:pt x="298" y="38"/>
                  <a:pt x="296" y="44"/>
                  <a:pt x="299" y="48"/>
                </a:cubicBezTo>
                <a:cubicBezTo>
                  <a:pt x="304" y="58"/>
                  <a:pt x="308" y="67"/>
                  <a:pt x="313" y="76"/>
                </a:cubicBezTo>
                <a:cubicBezTo>
                  <a:pt x="311" y="79"/>
                  <a:pt x="310" y="80"/>
                  <a:pt x="307" y="78"/>
                </a:cubicBezTo>
                <a:cubicBezTo>
                  <a:pt x="209" y="20"/>
                  <a:pt x="75" y="43"/>
                  <a:pt x="3" y="144"/>
                </a:cubicBezTo>
                <a:close/>
              </a:path>
            </a:pathLst>
          </a:custGeom>
          <a:solidFill>
            <a:srgbClr val="FCF7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34"/>
          <p:cNvSpPr/>
          <p:nvPr/>
        </p:nvSpPr>
        <p:spPr>
          <a:xfrm>
            <a:off x="3327400" y="1430338"/>
            <a:ext cx="196850" cy="339725"/>
          </a:xfrm>
          <a:custGeom>
            <a:avLst/>
            <a:gdLst/>
            <a:ahLst/>
            <a:cxnLst/>
            <a:rect l="l" t="t" r="r" b="b"/>
            <a:pathLst>
              <a:path w="84" h="144" extrusionOk="0">
                <a:moveTo>
                  <a:pt x="44" y="144"/>
                </a:moveTo>
                <a:cubicBezTo>
                  <a:pt x="38" y="127"/>
                  <a:pt x="36" y="103"/>
                  <a:pt x="8" y="124"/>
                </a:cubicBezTo>
                <a:cubicBezTo>
                  <a:pt x="6" y="125"/>
                  <a:pt x="3" y="124"/>
                  <a:pt x="0" y="124"/>
                </a:cubicBezTo>
                <a:cubicBezTo>
                  <a:pt x="61" y="100"/>
                  <a:pt x="54" y="50"/>
                  <a:pt x="44" y="0"/>
                </a:cubicBezTo>
                <a:cubicBezTo>
                  <a:pt x="75" y="14"/>
                  <a:pt x="84" y="40"/>
                  <a:pt x="68" y="68"/>
                </a:cubicBezTo>
                <a:cubicBezTo>
                  <a:pt x="55" y="92"/>
                  <a:pt x="41" y="115"/>
                  <a:pt x="44" y="144"/>
                </a:cubicBezTo>
                <a:close/>
              </a:path>
            </a:pathLst>
          </a:custGeom>
          <a:solidFill>
            <a:srgbClr val="FBF5B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4"/>
          <p:cNvSpPr/>
          <p:nvPr/>
        </p:nvSpPr>
        <p:spPr>
          <a:xfrm>
            <a:off x="3076575" y="1065213"/>
            <a:ext cx="96838" cy="301625"/>
          </a:xfrm>
          <a:custGeom>
            <a:avLst/>
            <a:gdLst/>
            <a:ahLst/>
            <a:cxnLst/>
            <a:rect l="l" t="t" r="r" b="b"/>
            <a:pathLst>
              <a:path w="41" h="128" extrusionOk="0">
                <a:moveTo>
                  <a:pt x="5" y="128"/>
                </a:moveTo>
                <a:cubicBezTo>
                  <a:pt x="15" y="85"/>
                  <a:pt x="14" y="43"/>
                  <a:pt x="0" y="0"/>
                </a:cubicBezTo>
                <a:cubicBezTo>
                  <a:pt x="38" y="11"/>
                  <a:pt x="41" y="83"/>
                  <a:pt x="5" y="128"/>
                </a:cubicBezTo>
                <a:close/>
              </a:path>
            </a:pathLst>
          </a:custGeom>
          <a:solidFill>
            <a:srgbClr val="FBF5B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34"/>
          <p:cNvSpPr/>
          <p:nvPr/>
        </p:nvSpPr>
        <p:spPr>
          <a:xfrm>
            <a:off x="2559050" y="1152525"/>
            <a:ext cx="274638" cy="400050"/>
          </a:xfrm>
          <a:custGeom>
            <a:avLst/>
            <a:gdLst/>
            <a:ahLst/>
            <a:cxnLst/>
            <a:rect l="l" t="t" r="r" b="b"/>
            <a:pathLst>
              <a:path w="117" h="170" extrusionOk="0">
                <a:moveTo>
                  <a:pt x="0" y="24"/>
                </a:moveTo>
                <a:cubicBezTo>
                  <a:pt x="22" y="6"/>
                  <a:pt x="45" y="0"/>
                  <a:pt x="69" y="12"/>
                </a:cubicBezTo>
                <a:cubicBezTo>
                  <a:pt x="92" y="23"/>
                  <a:pt x="107" y="42"/>
                  <a:pt x="111" y="68"/>
                </a:cubicBezTo>
                <a:cubicBezTo>
                  <a:pt x="117" y="105"/>
                  <a:pt x="111" y="139"/>
                  <a:pt x="92" y="170"/>
                </a:cubicBezTo>
                <a:cubicBezTo>
                  <a:pt x="92" y="154"/>
                  <a:pt x="95" y="138"/>
                  <a:pt x="95" y="122"/>
                </a:cubicBezTo>
                <a:cubicBezTo>
                  <a:pt x="96" y="101"/>
                  <a:pt x="92" y="81"/>
                  <a:pt x="86" y="61"/>
                </a:cubicBezTo>
                <a:cubicBezTo>
                  <a:pt x="77" y="32"/>
                  <a:pt x="50" y="17"/>
                  <a:pt x="18" y="23"/>
                </a:cubicBezTo>
                <a:cubicBezTo>
                  <a:pt x="13" y="24"/>
                  <a:pt x="8" y="28"/>
                  <a:pt x="0" y="24"/>
                </a:cubicBezTo>
                <a:close/>
              </a:path>
            </a:pathLst>
          </a:custGeom>
          <a:solidFill>
            <a:srgbClr val="FFE40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34"/>
          <p:cNvSpPr/>
          <p:nvPr/>
        </p:nvSpPr>
        <p:spPr>
          <a:xfrm>
            <a:off x="2670175" y="4556125"/>
            <a:ext cx="112713" cy="55563"/>
          </a:xfrm>
          <a:custGeom>
            <a:avLst/>
            <a:gdLst/>
            <a:ahLst/>
            <a:cxnLst/>
            <a:rect l="l" t="t" r="r" b="b"/>
            <a:pathLst>
              <a:path w="48" h="24" extrusionOk="0">
                <a:moveTo>
                  <a:pt x="0" y="1"/>
                </a:moveTo>
                <a:cubicBezTo>
                  <a:pt x="4" y="1"/>
                  <a:pt x="8" y="1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21" y="8"/>
                  <a:pt x="31" y="11"/>
                  <a:pt x="42" y="16"/>
                </a:cubicBezTo>
                <a:cubicBezTo>
                  <a:pt x="44" y="19"/>
                  <a:pt x="46" y="21"/>
                  <a:pt x="48" y="24"/>
                </a:cubicBezTo>
                <a:cubicBezTo>
                  <a:pt x="29" y="23"/>
                  <a:pt x="14" y="12"/>
                  <a:pt x="0" y="1"/>
                </a:cubicBezTo>
                <a:close/>
              </a:path>
            </a:pathLst>
          </a:custGeom>
          <a:solidFill>
            <a:srgbClr val="B53A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34"/>
          <p:cNvSpPr/>
          <p:nvPr/>
        </p:nvSpPr>
        <p:spPr>
          <a:xfrm>
            <a:off x="2813050" y="4638675"/>
            <a:ext cx="52388" cy="30163"/>
          </a:xfrm>
          <a:custGeom>
            <a:avLst/>
            <a:gdLst/>
            <a:ahLst/>
            <a:cxnLst/>
            <a:rect l="l" t="t" r="r" b="b"/>
            <a:pathLst>
              <a:path w="22" h="13" extrusionOk="0">
                <a:moveTo>
                  <a:pt x="22" y="13"/>
                </a:moveTo>
                <a:cubicBezTo>
                  <a:pt x="15" y="10"/>
                  <a:pt x="8" y="6"/>
                  <a:pt x="0" y="2"/>
                </a:cubicBezTo>
                <a:cubicBezTo>
                  <a:pt x="11" y="0"/>
                  <a:pt x="18" y="5"/>
                  <a:pt x="22" y="13"/>
                </a:cubicBezTo>
                <a:close/>
              </a:path>
            </a:pathLst>
          </a:custGeom>
          <a:solidFill>
            <a:srgbClr val="B5383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34"/>
          <p:cNvSpPr/>
          <p:nvPr/>
        </p:nvSpPr>
        <p:spPr>
          <a:xfrm>
            <a:off x="3098800" y="4514850"/>
            <a:ext cx="127000" cy="31750"/>
          </a:xfrm>
          <a:custGeom>
            <a:avLst/>
            <a:gdLst/>
            <a:ahLst/>
            <a:cxnLst/>
            <a:rect l="l" t="t" r="r" b="b"/>
            <a:pathLst>
              <a:path w="54" h="13" extrusionOk="0">
                <a:moveTo>
                  <a:pt x="54" y="8"/>
                </a:moveTo>
                <a:cubicBezTo>
                  <a:pt x="37" y="11"/>
                  <a:pt x="20" y="13"/>
                  <a:pt x="0" y="2"/>
                </a:cubicBezTo>
                <a:cubicBezTo>
                  <a:pt x="21" y="0"/>
                  <a:pt x="37" y="6"/>
                  <a:pt x="54" y="8"/>
                </a:cubicBezTo>
                <a:close/>
              </a:path>
            </a:pathLst>
          </a:custGeom>
          <a:solidFill>
            <a:srgbClr val="3D162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34"/>
          <p:cNvSpPr/>
          <p:nvPr/>
        </p:nvSpPr>
        <p:spPr>
          <a:xfrm>
            <a:off x="2697163" y="4552950"/>
            <a:ext cx="71438" cy="39688"/>
          </a:xfrm>
          <a:custGeom>
            <a:avLst/>
            <a:gdLst/>
            <a:ahLst/>
            <a:cxnLst/>
            <a:rect l="l" t="t" r="r" b="b"/>
            <a:pathLst>
              <a:path w="30" h="17" extrusionOk="0">
                <a:moveTo>
                  <a:pt x="30" y="17"/>
                </a:moveTo>
                <a:cubicBezTo>
                  <a:pt x="17" y="16"/>
                  <a:pt x="7" y="12"/>
                  <a:pt x="0" y="1"/>
                </a:cubicBezTo>
                <a:cubicBezTo>
                  <a:pt x="8" y="0"/>
                  <a:pt x="14" y="14"/>
                  <a:pt x="24" y="5"/>
                </a:cubicBezTo>
                <a:cubicBezTo>
                  <a:pt x="20" y="12"/>
                  <a:pt x="27" y="14"/>
                  <a:pt x="30" y="17"/>
                </a:cubicBezTo>
                <a:close/>
              </a:path>
            </a:pathLst>
          </a:custGeom>
          <a:solidFill>
            <a:srgbClr val="6D32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4"/>
          <p:cNvSpPr/>
          <p:nvPr/>
        </p:nvSpPr>
        <p:spPr>
          <a:xfrm>
            <a:off x="1374775" y="3649663"/>
            <a:ext cx="87313" cy="63500"/>
          </a:xfrm>
          <a:custGeom>
            <a:avLst/>
            <a:gdLst/>
            <a:ahLst/>
            <a:cxnLst/>
            <a:rect l="l" t="t" r="r" b="b"/>
            <a:pathLst>
              <a:path w="37" h="27" extrusionOk="0">
                <a:moveTo>
                  <a:pt x="30" y="10"/>
                </a:moveTo>
                <a:cubicBezTo>
                  <a:pt x="32" y="13"/>
                  <a:pt x="34" y="17"/>
                  <a:pt x="37" y="20"/>
                </a:cubicBezTo>
                <a:cubicBezTo>
                  <a:pt x="18" y="27"/>
                  <a:pt x="10" y="14"/>
                  <a:pt x="0" y="3"/>
                </a:cubicBezTo>
                <a:cubicBezTo>
                  <a:pt x="12" y="0"/>
                  <a:pt x="19" y="12"/>
                  <a:pt x="30" y="10"/>
                </a:cubicBezTo>
                <a:cubicBezTo>
                  <a:pt x="30" y="10"/>
                  <a:pt x="30" y="10"/>
                  <a:pt x="30" y="10"/>
                </a:cubicBezTo>
                <a:close/>
              </a:path>
            </a:pathLst>
          </a:custGeom>
          <a:solidFill>
            <a:srgbClr val="9DC26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34"/>
          <p:cNvSpPr/>
          <p:nvPr/>
        </p:nvSpPr>
        <p:spPr>
          <a:xfrm>
            <a:off x="1492250" y="3695700"/>
            <a:ext cx="68263" cy="53975"/>
          </a:xfrm>
          <a:custGeom>
            <a:avLst/>
            <a:gdLst/>
            <a:ahLst/>
            <a:cxnLst/>
            <a:rect l="l" t="t" r="r" b="b"/>
            <a:pathLst>
              <a:path w="29" h="23" extrusionOk="0">
                <a:moveTo>
                  <a:pt x="0" y="15"/>
                </a:moveTo>
                <a:cubicBezTo>
                  <a:pt x="8" y="10"/>
                  <a:pt x="16" y="0"/>
                  <a:pt x="29" y="13"/>
                </a:cubicBezTo>
                <a:cubicBezTo>
                  <a:pt x="18" y="13"/>
                  <a:pt x="10" y="23"/>
                  <a:pt x="0" y="14"/>
                </a:cubicBezTo>
                <a:cubicBezTo>
                  <a:pt x="0" y="14"/>
                  <a:pt x="0" y="15"/>
                  <a:pt x="0" y="15"/>
                </a:cubicBezTo>
                <a:close/>
              </a:path>
            </a:pathLst>
          </a:custGeom>
          <a:solidFill>
            <a:srgbClr val="9EC67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34"/>
          <p:cNvSpPr/>
          <p:nvPr/>
        </p:nvSpPr>
        <p:spPr>
          <a:xfrm>
            <a:off x="1658938" y="2112963"/>
            <a:ext cx="120650" cy="127000"/>
          </a:xfrm>
          <a:custGeom>
            <a:avLst/>
            <a:gdLst/>
            <a:ahLst/>
            <a:cxnLst/>
            <a:rect l="l" t="t" r="r" b="b"/>
            <a:pathLst>
              <a:path w="51" h="54" extrusionOk="0">
                <a:moveTo>
                  <a:pt x="33" y="17"/>
                </a:moveTo>
                <a:cubicBezTo>
                  <a:pt x="41" y="14"/>
                  <a:pt x="37" y="0"/>
                  <a:pt x="49" y="0"/>
                </a:cubicBezTo>
                <a:cubicBezTo>
                  <a:pt x="49" y="1"/>
                  <a:pt x="50" y="2"/>
                  <a:pt x="51" y="3"/>
                </a:cubicBezTo>
                <a:cubicBezTo>
                  <a:pt x="40" y="21"/>
                  <a:pt x="34" y="43"/>
                  <a:pt x="13" y="54"/>
                </a:cubicBezTo>
                <a:cubicBezTo>
                  <a:pt x="9" y="53"/>
                  <a:pt x="7" y="50"/>
                  <a:pt x="5" y="47"/>
                </a:cubicBezTo>
                <a:cubicBezTo>
                  <a:pt x="3" y="41"/>
                  <a:pt x="0" y="33"/>
                  <a:pt x="9" y="33"/>
                </a:cubicBezTo>
                <a:cubicBezTo>
                  <a:pt x="21" y="32"/>
                  <a:pt x="25" y="23"/>
                  <a:pt x="33" y="17"/>
                </a:cubicBezTo>
                <a:close/>
              </a:path>
            </a:pathLst>
          </a:custGeom>
          <a:solidFill>
            <a:srgbClr val="93BC6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34"/>
          <p:cNvSpPr/>
          <p:nvPr/>
        </p:nvSpPr>
        <p:spPr>
          <a:xfrm>
            <a:off x="1193800" y="1677988"/>
            <a:ext cx="623888" cy="461963"/>
          </a:xfrm>
          <a:custGeom>
            <a:avLst/>
            <a:gdLst/>
            <a:ahLst/>
            <a:cxnLst/>
            <a:rect l="l" t="t" r="r" b="b"/>
            <a:pathLst>
              <a:path w="265" h="196" extrusionOk="0">
                <a:moveTo>
                  <a:pt x="231" y="0"/>
                </a:moveTo>
                <a:cubicBezTo>
                  <a:pt x="229" y="6"/>
                  <a:pt x="228" y="13"/>
                  <a:pt x="227" y="19"/>
                </a:cubicBezTo>
                <a:cubicBezTo>
                  <a:pt x="226" y="25"/>
                  <a:pt x="227" y="30"/>
                  <a:pt x="235" y="29"/>
                </a:cubicBezTo>
                <a:cubicBezTo>
                  <a:pt x="237" y="29"/>
                  <a:pt x="240" y="29"/>
                  <a:pt x="242" y="30"/>
                </a:cubicBezTo>
                <a:cubicBezTo>
                  <a:pt x="230" y="49"/>
                  <a:pt x="265" y="53"/>
                  <a:pt x="255" y="74"/>
                </a:cubicBezTo>
                <a:cubicBezTo>
                  <a:pt x="246" y="94"/>
                  <a:pt x="236" y="110"/>
                  <a:pt x="218" y="122"/>
                </a:cubicBezTo>
                <a:cubicBezTo>
                  <a:pt x="216" y="124"/>
                  <a:pt x="214" y="124"/>
                  <a:pt x="211" y="123"/>
                </a:cubicBezTo>
                <a:cubicBezTo>
                  <a:pt x="201" y="120"/>
                  <a:pt x="196" y="127"/>
                  <a:pt x="192" y="134"/>
                </a:cubicBezTo>
                <a:cubicBezTo>
                  <a:pt x="188" y="141"/>
                  <a:pt x="192" y="147"/>
                  <a:pt x="197" y="154"/>
                </a:cubicBezTo>
                <a:cubicBezTo>
                  <a:pt x="213" y="175"/>
                  <a:pt x="213" y="175"/>
                  <a:pt x="191" y="192"/>
                </a:cubicBezTo>
                <a:cubicBezTo>
                  <a:pt x="179" y="196"/>
                  <a:pt x="180" y="181"/>
                  <a:pt x="172" y="179"/>
                </a:cubicBezTo>
                <a:cubicBezTo>
                  <a:pt x="163" y="178"/>
                  <a:pt x="157" y="173"/>
                  <a:pt x="154" y="164"/>
                </a:cubicBezTo>
                <a:cubicBezTo>
                  <a:pt x="153" y="163"/>
                  <a:pt x="129" y="143"/>
                  <a:pt x="128" y="142"/>
                </a:cubicBezTo>
                <a:cubicBezTo>
                  <a:pt x="115" y="120"/>
                  <a:pt x="103" y="120"/>
                  <a:pt x="82" y="142"/>
                </a:cubicBezTo>
                <a:cubicBezTo>
                  <a:pt x="70" y="152"/>
                  <a:pt x="53" y="154"/>
                  <a:pt x="46" y="171"/>
                </a:cubicBezTo>
                <a:cubicBezTo>
                  <a:pt x="43" y="177"/>
                  <a:pt x="46" y="186"/>
                  <a:pt x="39" y="190"/>
                </a:cubicBezTo>
                <a:cubicBezTo>
                  <a:pt x="33" y="193"/>
                  <a:pt x="30" y="190"/>
                  <a:pt x="28" y="185"/>
                </a:cubicBezTo>
                <a:cubicBezTo>
                  <a:pt x="26" y="178"/>
                  <a:pt x="25" y="172"/>
                  <a:pt x="23" y="166"/>
                </a:cubicBezTo>
                <a:cubicBezTo>
                  <a:pt x="16" y="146"/>
                  <a:pt x="23" y="121"/>
                  <a:pt x="0" y="108"/>
                </a:cubicBezTo>
                <a:cubicBezTo>
                  <a:pt x="13" y="106"/>
                  <a:pt x="15" y="86"/>
                  <a:pt x="32" y="89"/>
                </a:cubicBezTo>
                <a:cubicBezTo>
                  <a:pt x="35" y="89"/>
                  <a:pt x="31" y="81"/>
                  <a:pt x="27" y="80"/>
                </a:cubicBezTo>
                <a:cubicBezTo>
                  <a:pt x="19" y="77"/>
                  <a:pt x="11" y="82"/>
                  <a:pt x="3" y="82"/>
                </a:cubicBezTo>
                <a:cubicBezTo>
                  <a:pt x="10" y="74"/>
                  <a:pt x="16" y="67"/>
                  <a:pt x="23" y="59"/>
                </a:cubicBezTo>
                <a:cubicBezTo>
                  <a:pt x="28" y="59"/>
                  <a:pt x="20" y="37"/>
                  <a:pt x="35" y="51"/>
                </a:cubicBezTo>
                <a:cubicBezTo>
                  <a:pt x="59" y="92"/>
                  <a:pt x="87" y="103"/>
                  <a:pt x="133" y="93"/>
                </a:cubicBezTo>
                <a:cubicBezTo>
                  <a:pt x="148" y="89"/>
                  <a:pt x="168" y="91"/>
                  <a:pt x="164" y="70"/>
                </a:cubicBezTo>
                <a:cubicBezTo>
                  <a:pt x="158" y="41"/>
                  <a:pt x="170" y="46"/>
                  <a:pt x="189" y="50"/>
                </a:cubicBezTo>
                <a:cubicBezTo>
                  <a:pt x="201" y="53"/>
                  <a:pt x="206" y="45"/>
                  <a:pt x="207" y="33"/>
                </a:cubicBezTo>
                <a:cubicBezTo>
                  <a:pt x="207" y="6"/>
                  <a:pt x="213" y="0"/>
                  <a:pt x="231" y="0"/>
                </a:cubicBezTo>
                <a:close/>
              </a:path>
            </a:pathLst>
          </a:custGeom>
          <a:solidFill>
            <a:srgbClr val="9AC5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34"/>
          <p:cNvSpPr/>
          <p:nvPr/>
        </p:nvSpPr>
        <p:spPr>
          <a:xfrm>
            <a:off x="1544638" y="2063750"/>
            <a:ext cx="68263" cy="136525"/>
          </a:xfrm>
          <a:custGeom>
            <a:avLst/>
            <a:gdLst/>
            <a:ahLst/>
            <a:cxnLst/>
            <a:rect l="l" t="t" r="r" b="b"/>
            <a:pathLst>
              <a:path w="29" h="58" extrusionOk="0">
                <a:moveTo>
                  <a:pt x="5" y="0"/>
                </a:moveTo>
                <a:cubicBezTo>
                  <a:pt x="9" y="9"/>
                  <a:pt x="20" y="6"/>
                  <a:pt x="25" y="12"/>
                </a:cubicBezTo>
                <a:cubicBezTo>
                  <a:pt x="16" y="19"/>
                  <a:pt x="7" y="25"/>
                  <a:pt x="14" y="39"/>
                </a:cubicBezTo>
                <a:cubicBezTo>
                  <a:pt x="18" y="45"/>
                  <a:pt x="29" y="46"/>
                  <a:pt x="25" y="58"/>
                </a:cubicBezTo>
                <a:cubicBezTo>
                  <a:pt x="12" y="49"/>
                  <a:pt x="0" y="41"/>
                  <a:pt x="6" y="21"/>
                </a:cubicBezTo>
                <a:cubicBezTo>
                  <a:pt x="8" y="15"/>
                  <a:pt x="6" y="7"/>
                  <a:pt x="5" y="0"/>
                </a:cubicBezTo>
                <a:close/>
              </a:path>
            </a:pathLst>
          </a:custGeom>
          <a:solidFill>
            <a:srgbClr val="99C1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34"/>
          <p:cNvSpPr/>
          <p:nvPr/>
        </p:nvSpPr>
        <p:spPr>
          <a:xfrm>
            <a:off x="1557338" y="2092325"/>
            <a:ext cx="85725" cy="63500"/>
          </a:xfrm>
          <a:custGeom>
            <a:avLst/>
            <a:gdLst/>
            <a:ahLst/>
            <a:cxnLst/>
            <a:rect l="l" t="t" r="r" b="b"/>
            <a:pathLst>
              <a:path w="36" h="27" extrusionOk="0">
                <a:moveTo>
                  <a:pt x="8" y="27"/>
                </a:moveTo>
                <a:cubicBezTo>
                  <a:pt x="0" y="13"/>
                  <a:pt x="2" y="3"/>
                  <a:pt x="19" y="0"/>
                </a:cubicBezTo>
                <a:cubicBezTo>
                  <a:pt x="26" y="4"/>
                  <a:pt x="27" y="15"/>
                  <a:pt x="36" y="16"/>
                </a:cubicBezTo>
                <a:cubicBezTo>
                  <a:pt x="36" y="17"/>
                  <a:pt x="36" y="18"/>
                  <a:pt x="36" y="19"/>
                </a:cubicBezTo>
                <a:cubicBezTo>
                  <a:pt x="30" y="25"/>
                  <a:pt x="27" y="20"/>
                  <a:pt x="24" y="16"/>
                </a:cubicBezTo>
                <a:cubicBezTo>
                  <a:pt x="21" y="12"/>
                  <a:pt x="20" y="5"/>
                  <a:pt x="13" y="8"/>
                </a:cubicBezTo>
                <a:cubicBezTo>
                  <a:pt x="7" y="11"/>
                  <a:pt x="9" y="17"/>
                  <a:pt x="9" y="22"/>
                </a:cubicBezTo>
                <a:cubicBezTo>
                  <a:pt x="9" y="24"/>
                  <a:pt x="8" y="25"/>
                  <a:pt x="8" y="27"/>
                </a:cubicBezTo>
                <a:close/>
              </a:path>
            </a:pathLst>
          </a:custGeom>
          <a:solidFill>
            <a:srgbClr val="1C493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34"/>
          <p:cNvSpPr/>
          <p:nvPr/>
        </p:nvSpPr>
        <p:spPr>
          <a:xfrm>
            <a:off x="911225" y="1800225"/>
            <a:ext cx="12700" cy="96838"/>
          </a:xfrm>
          <a:custGeom>
            <a:avLst/>
            <a:gdLst/>
            <a:ahLst/>
            <a:cxnLst/>
            <a:rect l="l" t="t" r="r" b="b"/>
            <a:pathLst>
              <a:path w="6" h="41" extrusionOk="0">
                <a:moveTo>
                  <a:pt x="0" y="41"/>
                </a:moveTo>
                <a:cubicBezTo>
                  <a:pt x="0" y="27"/>
                  <a:pt x="0" y="14"/>
                  <a:pt x="0" y="0"/>
                </a:cubicBezTo>
                <a:cubicBezTo>
                  <a:pt x="1" y="0"/>
                  <a:pt x="1" y="0"/>
                  <a:pt x="2" y="0"/>
                </a:cubicBezTo>
                <a:cubicBezTo>
                  <a:pt x="3" y="14"/>
                  <a:pt x="5" y="27"/>
                  <a:pt x="6" y="41"/>
                </a:cubicBezTo>
                <a:cubicBezTo>
                  <a:pt x="4" y="41"/>
                  <a:pt x="2" y="41"/>
                  <a:pt x="0" y="41"/>
                </a:cubicBezTo>
                <a:close/>
              </a:path>
            </a:pathLst>
          </a:custGeom>
          <a:solidFill>
            <a:srgbClr val="39657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34"/>
          <p:cNvSpPr/>
          <p:nvPr/>
        </p:nvSpPr>
        <p:spPr>
          <a:xfrm>
            <a:off x="1206500" y="1757363"/>
            <a:ext cx="68263" cy="58738"/>
          </a:xfrm>
          <a:custGeom>
            <a:avLst/>
            <a:gdLst/>
            <a:ahLst/>
            <a:cxnLst/>
            <a:rect l="l" t="t" r="r" b="b"/>
            <a:pathLst>
              <a:path w="29" h="25" extrusionOk="0">
                <a:moveTo>
                  <a:pt x="29" y="17"/>
                </a:moveTo>
                <a:cubicBezTo>
                  <a:pt x="19" y="11"/>
                  <a:pt x="22" y="25"/>
                  <a:pt x="17" y="25"/>
                </a:cubicBezTo>
                <a:cubicBezTo>
                  <a:pt x="18" y="15"/>
                  <a:pt x="7" y="15"/>
                  <a:pt x="0" y="7"/>
                </a:cubicBezTo>
                <a:cubicBezTo>
                  <a:pt x="14" y="5"/>
                  <a:pt x="25" y="0"/>
                  <a:pt x="29" y="17"/>
                </a:cubicBezTo>
                <a:close/>
              </a:path>
            </a:pathLst>
          </a:custGeom>
          <a:solidFill>
            <a:srgbClr val="C4CB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4"/>
          <p:cNvSpPr/>
          <p:nvPr/>
        </p:nvSpPr>
        <p:spPr>
          <a:xfrm>
            <a:off x="1736725" y="1698625"/>
            <a:ext cx="61913" cy="42863"/>
          </a:xfrm>
          <a:custGeom>
            <a:avLst/>
            <a:gdLst/>
            <a:ahLst/>
            <a:cxnLst/>
            <a:rect l="l" t="t" r="r" b="b"/>
            <a:pathLst>
              <a:path w="26" h="18" extrusionOk="0">
                <a:moveTo>
                  <a:pt x="26" y="14"/>
                </a:moveTo>
                <a:cubicBezTo>
                  <a:pt x="25" y="15"/>
                  <a:pt x="25" y="17"/>
                  <a:pt x="24" y="18"/>
                </a:cubicBezTo>
                <a:cubicBezTo>
                  <a:pt x="23" y="18"/>
                  <a:pt x="22" y="18"/>
                  <a:pt x="21" y="18"/>
                </a:cubicBezTo>
                <a:cubicBezTo>
                  <a:pt x="18" y="10"/>
                  <a:pt x="12" y="12"/>
                  <a:pt x="6" y="14"/>
                </a:cubicBezTo>
                <a:cubicBezTo>
                  <a:pt x="2" y="14"/>
                  <a:pt x="0" y="12"/>
                  <a:pt x="2" y="8"/>
                </a:cubicBezTo>
                <a:cubicBezTo>
                  <a:pt x="3" y="5"/>
                  <a:pt x="6" y="0"/>
                  <a:pt x="7" y="0"/>
                </a:cubicBezTo>
                <a:cubicBezTo>
                  <a:pt x="10" y="9"/>
                  <a:pt x="25" y="2"/>
                  <a:pt x="26" y="14"/>
                </a:cubicBezTo>
                <a:close/>
              </a:path>
            </a:pathLst>
          </a:custGeom>
          <a:solidFill>
            <a:srgbClr val="2C85A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34"/>
          <p:cNvSpPr/>
          <p:nvPr/>
        </p:nvSpPr>
        <p:spPr>
          <a:xfrm>
            <a:off x="1776413" y="1984375"/>
            <a:ext cx="38100" cy="50800"/>
          </a:xfrm>
          <a:custGeom>
            <a:avLst/>
            <a:gdLst/>
            <a:ahLst/>
            <a:cxnLst/>
            <a:rect l="l" t="t" r="r" b="b"/>
            <a:pathLst>
              <a:path w="16" h="22" extrusionOk="0">
                <a:moveTo>
                  <a:pt x="10" y="22"/>
                </a:moveTo>
                <a:cubicBezTo>
                  <a:pt x="5" y="15"/>
                  <a:pt x="0" y="8"/>
                  <a:pt x="10" y="0"/>
                </a:cubicBezTo>
                <a:cubicBezTo>
                  <a:pt x="16" y="8"/>
                  <a:pt x="15" y="15"/>
                  <a:pt x="10" y="22"/>
                </a:cubicBezTo>
                <a:close/>
              </a:path>
            </a:pathLst>
          </a:custGeom>
          <a:solidFill>
            <a:srgbClr val="275F6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34"/>
          <p:cNvSpPr/>
          <p:nvPr/>
        </p:nvSpPr>
        <p:spPr>
          <a:xfrm>
            <a:off x="1652588" y="2154238"/>
            <a:ext cx="84138" cy="69850"/>
          </a:xfrm>
          <a:custGeom>
            <a:avLst/>
            <a:gdLst/>
            <a:ahLst/>
            <a:cxnLst/>
            <a:rect l="l" t="t" r="r" b="b"/>
            <a:pathLst>
              <a:path w="36" h="30" extrusionOk="0">
                <a:moveTo>
                  <a:pt x="36" y="0"/>
                </a:moveTo>
                <a:cubicBezTo>
                  <a:pt x="28" y="8"/>
                  <a:pt x="25" y="20"/>
                  <a:pt x="11" y="19"/>
                </a:cubicBezTo>
                <a:cubicBezTo>
                  <a:pt x="7" y="19"/>
                  <a:pt x="9" y="26"/>
                  <a:pt x="8" y="30"/>
                </a:cubicBezTo>
                <a:cubicBezTo>
                  <a:pt x="3" y="20"/>
                  <a:pt x="0" y="13"/>
                  <a:pt x="16" y="11"/>
                </a:cubicBezTo>
                <a:cubicBezTo>
                  <a:pt x="23" y="11"/>
                  <a:pt x="27" y="1"/>
                  <a:pt x="36" y="0"/>
                </a:cubicBezTo>
                <a:close/>
              </a:path>
            </a:pathLst>
          </a:custGeom>
          <a:solidFill>
            <a:srgbClr val="1947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34"/>
          <p:cNvSpPr/>
          <p:nvPr/>
        </p:nvSpPr>
        <p:spPr>
          <a:xfrm>
            <a:off x="2870200" y="3670300"/>
            <a:ext cx="65088" cy="96838"/>
          </a:xfrm>
          <a:custGeom>
            <a:avLst/>
            <a:gdLst/>
            <a:ahLst/>
            <a:cxnLst/>
            <a:rect l="l" t="t" r="r" b="b"/>
            <a:pathLst>
              <a:path w="28" h="41" extrusionOk="0">
                <a:moveTo>
                  <a:pt x="13" y="0"/>
                </a:moveTo>
                <a:cubicBezTo>
                  <a:pt x="12" y="11"/>
                  <a:pt x="15" y="21"/>
                  <a:pt x="23" y="29"/>
                </a:cubicBezTo>
                <a:cubicBezTo>
                  <a:pt x="26" y="32"/>
                  <a:pt x="28" y="36"/>
                  <a:pt x="22" y="39"/>
                </a:cubicBezTo>
                <a:cubicBezTo>
                  <a:pt x="17" y="41"/>
                  <a:pt x="19" y="34"/>
                  <a:pt x="17" y="33"/>
                </a:cubicBezTo>
                <a:cubicBezTo>
                  <a:pt x="0" y="24"/>
                  <a:pt x="9" y="12"/>
                  <a:pt x="13" y="0"/>
                </a:cubicBezTo>
                <a:close/>
              </a:path>
            </a:pathLst>
          </a:custGeom>
          <a:solidFill>
            <a:srgbClr val="94B87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34"/>
          <p:cNvSpPr/>
          <p:nvPr/>
        </p:nvSpPr>
        <p:spPr>
          <a:xfrm>
            <a:off x="2779713" y="3840163"/>
            <a:ext cx="104775" cy="142875"/>
          </a:xfrm>
          <a:custGeom>
            <a:avLst/>
            <a:gdLst/>
            <a:ahLst/>
            <a:cxnLst/>
            <a:rect l="l" t="t" r="r" b="b"/>
            <a:pathLst>
              <a:path w="44" h="61" extrusionOk="0">
                <a:moveTo>
                  <a:pt x="39" y="12"/>
                </a:moveTo>
                <a:cubicBezTo>
                  <a:pt x="44" y="24"/>
                  <a:pt x="31" y="38"/>
                  <a:pt x="32" y="54"/>
                </a:cubicBezTo>
                <a:cubicBezTo>
                  <a:pt x="32" y="58"/>
                  <a:pt x="31" y="61"/>
                  <a:pt x="27" y="60"/>
                </a:cubicBezTo>
                <a:cubicBezTo>
                  <a:pt x="18" y="60"/>
                  <a:pt x="11" y="58"/>
                  <a:pt x="6" y="51"/>
                </a:cubicBezTo>
                <a:cubicBezTo>
                  <a:pt x="4" y="48"/>
                  <a:pt x="0" y="45"/>
                  <a:pt x="5" y="41"/>
                </a:cubicBezTo>
                <a:cubicBezTo>
                  <a:pt x="15" y="31"/>
                  <a:pt x="23" y="18"/>
                  <a:pt x="29" y="5"/>
                </a:cubicBezTo>
                <a:cubicBezTo>
                  <a:pt x="30" y="1"/>
                  <a:pt x="33" y="0"/>
                  <a:pt x="37" y="1"/>
                </a:cubicBezTo>
                <a:cubicBezTo>
                  <a:pt x="39" y="3"/>
                  <a:pt x="41" y="5"/>
                  <a:pt x="39" y="12"/>
                </a:cubicBezTo>
                <a:close/>
              </a:path>
            </a:pathLst>
          </a:custGeom>
          <a:solidFill>
            <a:srgbClr val="99C35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34"/>
          <p:cNvSpPr/>
          <p:nvPr/>
        </p:nvSpPr>
        <p:spPr>
          <a:xfrm>
            <a:off x="2894013" y="3889375"/>
            <a:ext cx="60325" cy="84138"/>
          </a:xfrm>
          <a:custGeom>
            <a:avLst/>
            <a:gdLst/>
            <a:ahLst/>
            <a:cxnLst/>
            <a:rect l="l" t="t" r="r" b="b"/>
            <a:pathLst>
              <a:path w="26" h="36" extrusionOk="0">
                <a:moveTo>
                  <a:pt x="24" y="36"/>
                </a:moveTo>
                <a:cubicBezTo>
                  <a:pt x="14" y="32"/>
                  <a:pt x="0" y="34"/>
                  <a:pt x="4" y="16"/>
                </a:cubicBezTo>
                <a:cubicBezTo>
                  <a:pt x="5" y="14"/>
                  <a:pt x="5" y="11"/>
                  <a:pt x="6" y="9"/>
                </a:cubicBezTo>
                <a:cubicBezTo>
                  <a:pt x="10" y="5"/>
                  <a:pt x="15" y="3"/>
                  <a:pt x="26" y="0"/>
                </a:cubicBezTo>
                <a:cubicBezTo>
                  <a:pt x="5" y="15"/>
                  <a:pt x="19" y="25"/>
                  <a:pt x="24" y="36"/>
                </a:cubicBezTo>
                <a:close/>
              </a:path>
            </a:pathLst>
          </a:custGeom>
          <a:solidFill>
            <a:srgbClr val="98BD7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34"/>
          <p:cNvSpPr/>
          <p:nvPr/>
        </p:nvSpPr>
        <p:spPr>
          <a:xfrm>
            <a:off x="3138488" y="3884613"/>
            <a:ext cx="165100" cy="96838"/>
          </a:xfrm>
          <a:custGeom>
            <a:avLst/>
            <a:gdLst/>
            <a:ahLst/>
            <a:cxnLst/>
            <a:rect l="l" t="t" r="r" b="b"/>
            <a:pathLst>
              <a:path w="70" h="41" extrusionOk="0">
                <a:moveTo>
                  <a:pt x="0" y="10"/>
                </a:moveTo>
                <a:cubicBezTo>
                  <a:pt x="17" y="0"/>
                  <a:pt x="34" y="6"/>
                  <a:pt x="51" y="11"/>
                </a:cubicBezTo>
                <a:cubicBezTo>
                  <a:pt x="58" y="14"/>
                  <a:pt x="64" y="18"/>
                  <a:pt x="70" y="22"/>
                </a:cubicBezTo>
                <a:cubicBezTo>
                  <a:pt x="70" y="23"/>
                  <a:pt x="69" y="24"/>
                  <a:pt x="69" y="26"/>
                </a:cubicBezTo>
                <a:cubicBezTo>
                  <a:pt x="53" y="22"/>
                  <a:pt x="47" y="39"/>
                  <a:pt x="34" y="41"/>
                </a:cubicBezTo>
                <a:cubicBezTo>
                  <a:pt x="19" y="34"/>
                  <a:pt x="8" y="24"/>
                  <a:pt x="0" y="10"/>
                </a:cubicBezTo>
                <a:close/>
              </a:path>
            </a:pathLst>
          </a:custGeom>
          <a:solidFill>
            <a:srgbClr val="94BE5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34"/>
          <p:cNvSpPr/>
          <p:nvPr/>
        </p:nvSpPr>
        <p:spPr>
          <a:xfrm>
            <a:off x="2647950" y="1795463"/>
            <a:ext cx="506413" cy="804863"/>
          </a:xfrm>
          <a:custGeom>
            <a:avLst/>
            <a:gdLst/>
            <a:ahLst/>
            <a:cxnLst/>
            <a:rect l="l" t="t" r="r" b="b"/>
            <a:pathLst>
              <a:path w="215" h="342" extrusionOk="0">
                <a:moveTo>
                  <a:pt x="20" y="289"/>
                </a:moveTo>
                <a:cubicBezTo>
                  <a:pt x="3" y="247"/>
                  <a:pt x="0" y="205"/>
                  <a:pt x="12" y="161"/>
                </a:cubicBezTo>
                <a:cubicBezTo>
                  <a:pt x="21" y="145"/>
                  <a:pt x="24" y="127"/>
                  <a:pt x="34" y="111"/>
                </a:cubicBezTo>
                <a:cubicBezTo>
                  <a:pt x="57" y="72"/>
                  <a:pt x="89" y="42"/>
                  <a:pt x="130" y="23"/>
                </a:cubicBezTo>
                <a:cubicBezTo>
                  <a:pt x="135" y="20"/>
                  <a:pt x="141" y="18"/>
                  <a:pt x="145" y="13"/>
                </a:cubicBezTo>
                <a:cubicBezTo>
                  <a:pt x="145" y="13"/>
                  <a:pt x="145" y="13"/>
                  <a:pt x="145" y="13"/>
                </a:cubicBezTo>
                <a:cubicBezTo>
                  <a:pt x="152" y="13"/>
                  <a:pt x="160" y="10"/>
                  <a:pt x="167" y="8"/>
                </a:cubicBezTo>
                <a:cubicBezTo>
                  <a:pt x="176" y="6"/>
                  <a:pt x="186" y="3"/>
                  <a:pt x="195" y="2"/>
                </a:cubicBezTo>
                <a:cubicBezTo>
                  <a:pt x="202" y="0"/>
                  <a:pt x="210" y="0"/>
                  <a:pt x="214" y="7"/>
                </a:cubicBezTo>
                <a:cubicBezTo>
                  <a:pt x="215" y="12"/>
                  <a:pt x="212" y="15"/>
                  <a:pt x="208" y="17"/>
                </a:cubicBezTo>
                <a:cubicBezTo>
                  <a:pt x="186" y="16"/>
                  <a:pt x="186" y="33"/>
                  <a:pt x="182" y="48"/>
                </a:cubicBezTo>
                <a:cubicBezTo>
                  <a:pt x="173" y="55"/>
                  <a:pt x="165" y="59"/>
                  <a:pt x="158" y="46"/>
                </a:cubicBezTo>
                <a:cubicBezTo>
                  <a:pt x="156" y="42"/>
                  <a:pt x="156" y="35"/>
                  <a:pt x="150" y="38"/>
                </a:cubicBezTo>
                <a:cubicBezTo>
                  <a:pt x="143" y="40"/>
                  <a:pt x="135" y="43"/>
                  <a:pt x="135" y="52"/>
                </a:cubicBezTo>
                <a:cubicBezTo>
                  <a:pt x="135" y="58"/>
                  <a:pt x="134" y="64"/>
                  <a:pt x="135" y="69"/>
                </a:cubicBezTo>
                <a:cubicBezTo>
                  <a:pt x="138" y="83"/>
                  <a:pt x="133" y="90"/>
                  <a:pt x="119" y="90"/>
                </a:cubicBezTo>
                <a:cubicBezTo>
                  <a:pt x="104" y="94"/>
                  <a:pt x="98" y="103"/>
                  <a:pt x="102" y="118"/>
                </a:cubicBezTo>
                <a:cubicBezTo>
                  <a:pt x="102" y="126"/>
                  <a:pt x="94" y="130"/>
                  <a:pt x="90" y="136"/>
                </a:cubicBezTo>
                <a:cubicBezTo>
                  <a:pt x="66" y="154"/>
                  <a:pt x="49" y="176"/>
                  <a:pt x="43" y="207"/>
                </a:cubicBezTo>
                <a:cubicBezTo>
                  <a:pt x="39" y="231"/>
                  <a:pt x="48" y="251"/>
                  <a:pt x="60" y="270"/>
                </a:cubicBezTo>
                <a:cubicBezTo>
                  <a:pt x="65" y="278"/>
                  <a:pt x="73" y="277"/>
                  <a:pt x="80" y="278"/>
                </a:cubicBezTo>
                <a:cubicBezTo>
                  <a:pt x="86" y="279"/>
                  <a:pt x="90" y="287"/>
                  <a:pt x="98" y="285"/>
                </a:cubicBezTo>
                <a:cubicBezTo>
                  <a:pt x="112" y="283"/>
                  <a:pt x="132" y="296"/>
                  <a:pt x="136" y="313"/>
                </a:cubicBezTo>
                <a:cubicBezTo>
                  <a:pt x="138" y="321"/>
                  <a:pt x="146" y="330"/>
                  <a:pt x="139" y="339"/>
                </a:cubicBezTo>
                <a:cubicBezTo>
                  <a:pt x="135" y="342"/>
                  <a:pt x="131" y="342"/>
                  <a:pt x="126" y="341"/>
                </a:cubicBezTo>
                <a:cubicBezTo>
                  <a:pt x="86" y="333"/>
                  <a:pt x="49" y="320"/>
                  <a:pt x="20" y="289"/>
                </a:cubicBezTo>
                <a:close/>
              </a:path>
            </a:pathLst>
          </a:custGeom>
          <a:solidFill>
            <a:srgbClr val="199F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34"/>
          <p:cNvSpPr/>
          <p:nvPr/>
        </p:nvSpPr>
        <p:spPr>
          <a:xfrm>
            <a:off x="2862263" y="1803400"/>
            <a:ext cx="671513" cy="371475"/>
          </a:xfrm>
          <a:custGeom>
            <a:avLst/>
            <a:gdLst/>
            <a:ahLst/>
            <a:cxnLst/>
            <a:rect l="l" t="t" r="r" b="b"/>
            <a:pathLst>
              <a:path w="285" h="158" extrusionOk="0">
                <a:moveTo>
                  <a:pt x="8" y="115"/>
                </a:moveTo>
                <a:cubicBezTo>
                  <a:pt x="0" y="101"/>
                  <a:pt x="5" y="92"/>
                  <a:pt x="25" y="83"/>
                </a:cubicBezTo>
                <a:cubicBezTo>
                  <a:pt x="45" y="86"/>
                  <a:pt x="46" y="86"/>
                  <a:pt x="42" y="69"/>
                </a:cubicBezTo>
                <a:cubicBezTo>
                  <a:pt x="40" y="60"/>
                  <a:pt x="45" y="60"/>
                  <a:pt x="50" y="59"/>
                </a:cubicBezTo>
                <a:cubicBezTo>
                  <a:pt x="64" y="57"/>
                  <a:pt x="77" y="53"/>
                  <a:pt x="89" y="45"/>
                </a:cubicBezTo>
                <a:cubicBezTo>
                  <a:pt x="91" y="44"/>
                  <a:pt x="93" y="44"/>
                  <a:pt x="94" y="44"/>
                </a:cubicBezTo>
                <a:cubicBezTo>
                  <a:pt x="109" y="46"/>
                  <a:pt x="123" y="48"/>
                  <a:pt x="132" y="33"/>
                </a:cubicBezTo>
                <a:cubicBezTo>
                  <a:pt x="134" y="30"/>
                  <a:pt x="141" y="30"/>
                  <a:pt x="138" y="25"/>
                </a:cubicBezTo>
                <a:cubicBezTo>
                  <a:pt x="129" y="13"/>
                  <a:pt x="139" y="14"/>
                  <a:pt x="146" y="11"/>
                </a:cubicBezTo>
                <a:cubicBezTo>
                  <a:pt x="151" y="12"/>
                  <a:pt x="155" y="13"/>
                  <a:pt x="160" y="15"/>
                </a:cubicBezTo>
                <a:cubicBezTo>
                  <a:pt x="165" y="17"/>
                  <a:pt x="169" y="21"/>
                  <a:pt x="175" y="18"/>
                </a:cubicBezTo>
                <a:cubicBezTo>
                  <a:pt x="211" y="0"/>
                  <a:pt x="238" y="19"/>
                  <a:pt x="266" y="38"/>
                </a:cubicBezTo>
                <a:cubicBezTo>
                  <a:pt x="272" y="44"/>
                  <a:pt x="282" y="44"/>
                  <a:pt x="285" y="53"/>
                </a:cubicBezTo>
                <a:cubicBezTo>
                  <a:pt x="272" y="63"/>
                  <a:pt x="254" y="64"/>
                  <a:pt x="240" y="72"/>
                </a:cubicBezTo>
                <a:cubicBezTo>
                  <a:pt x="233" y="77"/>
                  <a:pt x="220" y="77"/>
                  <a:pt x="227" y="91"/>
                </a:cubicBezTo>
                <a:cubicBezTo>
                  <a:pt x="239" y="115"/>
                  <a:pt x="242" y="118"/>
                  <a:pt x="258" y="112"/>
                </a:cubicBezTo>
                <a:cubicBezTo>
                  <a:pt x="265" y="110"/>
                  <a:pt x="271" y="113"/>
                  <a:pt x="276" y="118"/>
                </a:cubicBezTo>
                <a:cubicBezTo>
                  <a:pt x="279" y="121"/>
                  <a:pt x="280" y="124"/>
                  <a:pt x="279" y="129"/>
                </a:cubicBezTo>
                <a:cubicBezTo>
                  <a:pt x="277" y="133"/>
                  <a:pt x="274" y="136"/>
                  <a:pt x="270" y="135"/>
                </a:cubicBezTo>
                <a:cubicBezTo>
                  <a:pt x="250" y="127"/>
                  <a:pt x="249" y="141"/>
                  <a:pt x="247" y="154"/>
                </a:cubicBezTo>
                <a:cubicBezTo>
                  <a:pt x="246" y="155"/>
                  <a:pt x="244" y="156"/>
                  <a:pt x="242" y="157"/>
                </a:cubicBezTo>
                <a:cubicBezTo>
                  <a:pt x="231" y="158"/>
                  <a:pt x="220" y="154"/>
                  <a:pt x="218" y="145"/>
                </a:cubicBezTo>
                <a:cubicBezTo>
                  <a:pt x="214" y="127"/>
                  <a:pt x="204" y="128"/>
                  <a:pt x="191" y="131"/>
                </a:cubicBezTo>
                <a:cubicBezTo>
                  <a:pt x="188" y="131"/>
                  <a:pt x="185" y="130"/>
                  <a:pt x="182" y="130"/>
                </a:cubicBezTo>
                <a:cubicBezTo>
                  <a:pt x="175" y="128"/>
                  <a:pt x="167" y="128"/>
                  <a:pt x="159" y="127"/>
                </a:cubicBezTo>
                <a:cubicBezTo>
                  <a:pt x="152" y="126"/>
                  <a:pt x="146" y="123"/>
                  <a:pt x="145" y="115"/>
                </a:cubicBezTo>
                <a:cubicBezTo>
                  <a:pt x="144" y="106"/>
                  <a:pt x="152" y="105"/>
                  <a:pt x="158" y="103"/>
                </a:cubicBezTo>
                <a:cubicBezTo>
                  <a:pt x="168" y="99"/>
                  <a:pt x="178" y="98"/>
                  <a:pt x="189" y="102"/>
                </a:cubicBezTo>
                <a:cubicBezTo>
                  <a:pt x="192" y="103"/>
                  <a:pt x="198" y="106"/>
                  <a:pt x="197" y="98"/>
                </a:cubicBezTo>
                <a:cubicBezTo>
                  <a:pt x="191" y="93"/>
                  <a:pt x="190" y="83"/>
                  <a:pt x="180" y="82"/>
                </a:cubicBezTo>
                <a:cubicBezTo>
                  <a:pt x="167" y="79"/>
                  <a:pt x="156" y="81"/>
                  <a:pt x="155" y="97"/>
                </a:cubicBezTo>
                <a:cubicBezTo>
                  <a:pt x="154" y="103"/>
                  <a:pt x="151" y="105"/>
                  <a:pt x="146" y="106"/>
                </a:cubicBezTo>
                <a:cubicBezTo>
                  <a:pt x="142" y="107"/>
                  <a:pt x="136" y="108"/>
                  <a:pt x="136" y="114"/>
                </a:cubicBezTo>
                <a:cubicBezTo>
                  <a:pt x="136" y="120"/>
                  <a:pt x="134" y="125"/>
                  <a:pt x="127" y="125"/>
                </a:cubicBezTo>
                <a:cubicBezTo>
                  <a:pt x="120" y="124"/>
                  <a:pt x="118" y="118"/>
                  <a:pt x="116" y="112"/>
                </a:cubicBezTo>
                <a:cubicBezTo>
                  <a:pt x="114" y="102"/>
                  <a:pt x="108" y="94"/>
                  <a:pt x="101" y="87"/>
                </a:cubicBezTo>
                <a:cubicBezTo>
                  <a:pt x="96" y="83"/>
                  <a:pt x="92" y="83"/>
                  <a:pt x="87" y="87"/>
                </a:cubicBezTo>
                <a:cubicBezTo>
                  <a:pt x="71" y="87"/>
                  <a:pt x="55" y="87"/>
                  <a:pt x="45" y="102"/>
                </a:cubicBezTo>
                <a:cubicBezTo>
                  <a:pt x="35" y="112"/>
                  <a:pt x="25" y="126"/>
                  <a:pt x="8" y="115"/>
                </a:cubicBezTo>
                <a:close/>
              </a:path>
            </a:pathLst>
          </a:custGeom>
          <a:solidFill>
            <a:srgbClr val="9AC44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34"/>
          <p:cNvSpPr/>
          <p:nvPr/>
        </p:nvSpPr>
        <p:spPr>
          <a:xfrm>
            <a:off x="3354388" y="2236788"/>
            <a:ext cx="339725" cy="479425"/>
          </a:xfrm>
          <a:custGeom>
            <a:avLst/>
            <a:gdLst/>
            <a:ahLst/>
            <a:cxnLst/>
            <a:rect l="l" t="t" r="r" b="b"/>
            <a:pathLst>
              <a:path w="144" h="204" extrusionOk="0">
                <a:moveTo>
                  <a:pt x="144" y="50"/>
                </a:moveTo>
                <a:cubicBezTo>
                  <a:pt x="138" y="56"/>
                  <a:pt x="144" y="66"/>
                  <a:pt x="137" y="72"/>
                </a:cubicBezTo>
                <a:cubicBezTo>
                  <a:pt x="124" y="121"/>
                  <a:pt x="98" y="161"/>
                  <a:pt x="61" y="194"/>
                </a:cubicBezTo>
                <a:cubicBezTo>
                  <a:pt x="61" y="194"/>
                  <a:pt x="61" y="194"/>
                  <a:pt x="61" y="194"/>
                </a:cubicBezTo>
                <a:cubicBezTo>
                  <a:pt x="54" y="197"/>
                  <a:pt x="49" y="204"/>
                  <a:pt x="41" y="203"/>
                </a:cubicBezTo>
                <a:cubicBezTo>
                  <a:pt x="35" y="197"/>
                  <a:pt x="42" y="191"/>
                  <a:pt x="39" y="184"/>
                </a:cubicBezTo>
                <a:cubicBezTo>
                  <a:pt x="28" y="186"/>
                  <a:pt x="22" y="201"/>
                  <a:pt x="8" y="194"/>
                </a:cubicBezTo>
                <a:cubicBezTo>
                  <a:pt x="0" y="184"/>
                  <a:pt x="4" y="172"/>
                  <a:pt x="3" y="161"/>
                </a:cubicBezTo>
                <a:cubicBezTo>
                  <a:pt x="4" y="149"/>
                  <a:pt x="11" y="141"/>
                  <a:pt x="20" y="135"/>
                </a:cubicBezTo>
                <a:cubicBezTo>
                  <a:pt x="40" y="122"/>
                  <a:pt x="51" y="102"/>
                  <a:pt x="56" y="79"/>
                </a:cubicBezTo>
                <a:cubicBezTo>
                  <a:pt x="57" y="77"/>
                  <a:pt x="57" y="75"/>
                  <a:pt x="58" y="73"/>
                </a:cubicBezTo>
                <a:cubicBezTo>
                  <a:pt x="78" y="51"/>
                  <a:pt x="92" y="25"/>
                  <a:pt x="108" y="1"/>
                </a:cubicBezTo>
                <a:cubicBezTo>
                  <a:pt x="122" y="0"/>
                  <a:pt x="128" y="9"/>
                  <a:pt x="132" y="20"/>
                </a:cubicBezTo>
                <a:cubicBezTo>
                  <a:pt x="135" y="28"/>
                  <a:pt x="136" y="37"/>
                  <a:pt x="140" y="46"/>
                </a:cubicBezTo>
                <a:cubicBezTo>
                  <a:pt x="141" y="47"/>
                  <a:pt x="142" y="48"/>
                  <a:pt x="144" y="50"/>
                </a:cubicBezTo>
                <a:close/>
              </a:path>
            </a:pathLst>
          </a:custGeom>
          <a:solidFill>
            <a:srgbClr val="0363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34"/>
          <p:cNvSpPr/>
          <p:nvPr/>
        </p:nvSpPr>
        <p:spPr>
          <a:xfrm>
            <a:off x="2997200" y="2505075"/>
            <a:ext cx="403225" cy="309563"/>
          </a:xfrm>
          <a:custGeom>
            <a:avLst/>
            <a:gdLst/>
            <a:ahLst/>
            <a:cxnLst/>
            <a:rect l="l" t="t" r="r" b="b"/>
            <a:pathLst>
              <a:path w="171" h="132" extrusionOk="0">
                <a:moveTo>
                  <a:pt x="100" y="129"/>
                </a:moveTo>
                <a:cubicBezTo>
                  <a:pt x="96" y="132"/>
                  <a:pt x="96" y="126"/>
                  <a:pt x="93" y="127"/>
                </a:cubicBezTo>
                <a:cubicBezTo>
                  <a:pt x="78" y="129"/>
                  <a:pt x="63" y="129"/>
                  <a:pt x="48" y="126"/>
                </a:cubicBezTo>
                <a:cubicBezTo>
                  <a:pt x="27" y="113"/>
                  <a:pt x="4" y="101"/>
                  <a:pt x="13" y="69"/>
                </a:cubicBezTo>
                <a:cubicBezTo>
                  <a:pt x="16" y="59"/>
                  <a:pt x="0" y="49"/>
                  <a:pt x="10" y="38"/>
                </a:cubicBezTo>
                <a:cubicBezTo>
                  <a:pt x="17" y="34"/>
                  <a:pt x="25" y="34"/>
                  <a:pt x="33" y="34"/>
                </a:cubicBezTo>
                <a:cubicBezTo>
                  <a:pt x="70" y="35"/>
                  <a:pt x="105" y="26"/>
                  <a:pt x="138" y="9"/>
                </a:cubicBezTo>
                <a:cubicBezTo>
                  <a:pt x="146" y="5"/>
                  <a:pt x="153" y="0"/>
                  <a:pt x="163" y="2"/>
                </a:cubicBezTo>
                <a:cubicBezTo>
                  <a:pt x="170" y="6"/>
                  <a:pt x="171" y="12"/>
                  <a:pt x="171" y="19"/>
                </a:cubicBezTo>
                <a:cubicBezTo>
                  <a:pt x="158" y="35"/>
                  <a:pt x="152" y="52"/>
                  <a:pt x="153" y="73"/>
                </a:cubicBezTo>
                <a:cubicBezTo>
                  <a:pt x="154" y="80"/>
                  <a:pt x="151" y="88"/>
                  <a:pt x="145" y="90"/>
                </a:cubicBezTo>
                <a:cubicBezTo>
                  <a:pt x="128" y="98"/>
                  <a:pt x="119" y="115"/>
                  <a:pt x="103" y="125"/>
                </a:cubicBezTo>
                <a:cubicBezTo>
                  <a:pt x="102" y="127"/>
                  <a:pt x="101" y="128"/>
                  <a:pt x="100" y="129"/>
                </a:cubicBezTo>
                <a:close/>
              </a:path>
            </a:pathLst>
          </a:custGeom>
          <a:solidFill>
            <a:srgbClr val="5F9E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34"/>
          <p:cNvSpPr/>
          <p:nvPr/>
        </p:nvSpPr>
        <p:spPr>
          <a:xfrm>
            <a:off x="2695575" y="2476500"/>
            <a:ext cx="384175" cy="325438"/>
          </a:xfrm>
          <a:custGeom>
            <a:avLst/>
            <a:gdLst/>
            <a:ahLst/>
            <a:cxnLst/>
            <a:rect l="l" t="t" r="r" b="b"/>
            <a:pathLst>
              <a:path w="163" h="138" extrusionOk="0">
                <a:moveTo>
                  <a:pt x="0" y="0"/>
                </a:moveTo>
                <a:cubicBezTo>
                  <a:pt x="31" y="19"/>
                  <a:pt x="62" y="39"/>
                  <a:pt x="99" y="45"/>
                </a:cubicBezTo>
                <a:cubicBezTo>
                  <a:pt x="106" y="47"/>
                  <a:pt x="114" y="48"/>
                  <a:pt x="122" y="49"/>
                </a:cubicBezTo>
                <a:cubicBezTo>
                  <a:pt x="137" y="57"/>
                  <a:pt x="146" y="73"/>
                  <a:pt x="139" y="87"/>
                </a:cubicBezTo>
                <a:cubicBezTo>
                  <a:pt x="134" y="99"/>
                  <a:pt x="142" y="105"/>
                  <a:pt x="148" y="113"/>
                </a:cubicBezTo>
                <a:cubicBezTo>
                  <a:pt x="152" y="120"/>
                  <a:pt x="163" y="122"/>
                  <a:pt x="160" y="133"/>
                </a:cubicBezTo>
                <a:cubicBezTo>
                  <a:pt x="146" y="138"/>
                  <a:pt x="134" y="125"/>
                  <a:pt x="120" y="127"/>
                </a:cubicBezTo>
                <a:cubicBezTo>
                  <a:pt x="64" y="100"/>
                  <a:pt x="22" y="59"/>
                  <a:pt x="0" y="0"/>
                </a:cubicBezTo>
                <a:close/>
              </a:path>
            </a:pathLst>
          </a:custGeom>
          <a:solidFill>
            <a:srgbClr val="0463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34"/>
          <p:cNvSpPr/>
          <p:nvPr/>
        </p:nvSpPr>
        <p:spPr>
          <a:xfrm>
            <a:off x="3416300" y="1927225"/>
            <a:ext cx="230188" cy="296863"/>
          </a:xfrm>
          <a:custGeom>
            <a:avLst/>
            <a:gdLst/>
            <a:ahLst/>
            <a:cxnLst/>
            <a:rect l="l" t="t" r="r" b="b"/>
            <a:pathLst>
              <a:path w="98" h="126" extrusionOk="0">
                <a:moveTo>
                  <a:pt x="12" y="100"/>
                </a:moveTo>
                <a:cubicBezTo>
                  <a:pt x="5" y="74"/>
                  <a:pt x="5" y="74"/>
                  <a:pt x="34" y="78"/>
                </a:cubicBezTo>
                <a:cubicBezTo>
                  <a:pt x="37" y="79"/>
                  <a:pt x="39" y="78"/>
                  <a:pt x="40" y="76"/>
                </a:cubicBezTo>
                <a:cubicBezTo>
                  <a:pt x="43" y="72"/>
                  <a:pt x="41" y="69"/>
                  <a:pt x="38" y="68"/>
                </a:cubicBezTo>
                <a:cubicBezTo>
                  <a:pt x="33" y="65"/>
                  <a:pt x="27" y="63"/>
                  <a:pt x="22" y="61"/>
                </a:cubicBezTo>
                <a:cubicBezTo>
                  <a:pt x="20" y="61"/>
                  <a:pt x="18" y="61"/>
                  <a:pt x="17" y="60"/>
                </a:cubicBezTo>
                <a:cubicBezTo>
                  <a:pt x="13" y="51"/>
                  <a:pt x="9" y="42"/>
                  <a:pt x="3" y="34"/>
                </a:cubicBezTo>
                <a:cubicBezTo>
                  <a:pt x="2" y="28"/>
                  <a:pt x="0" y="23"/>
                  <a:pt x="2" y="17"/>
                </a:cubicBezTo>
                <a:cubicBezTo>
                  <a:pt x="15" y="3"/>
                  <a:pt x="33" y="3"/>
                  <a:pt x="50" y="0"/>
                </a:cubicBezTo>
                <a:cubicBezTo>
                  <a:pt x="53" y="4"/>
                  <a:pt x="57" y="7"/>
                  <a:pt x="60" y="10"/>
                </a:cubicBezTo>
                <a:cubicBezTo>
                  <a:pt x="60" y="11"/>
                  <a:pt x="61" y="13"/>
                  <a:pt x="60" y="14"/>
                </a:cubicBezTo>
                <a:cubicBezTo>
                  <a:pt x="44" y="53"/>
                  <a:pt x="79" y="70"/>
                  <a:pt x="96" y="94"/>
                </a:cubicBezTo>
                <a:cubicBezTo>
                  <a:pt x="98" y="105"/>
                  <a:pt x="98" y="116"/>
                  <a:pt x="90" y="125"/>
                </a:cubicBezTo>
                <a:cubicBezTo>
                  <a:pt x="74" y="120"/>
                  <a:pt x="57" y="126"/>
                  <a:pt x="40" y="121"/>
                </a:cubicBezTo>
                <a:cubicBezTo>
                  <a:pt x="27" y="117"/>
                  <a:pt x="18" y="112"/>
                  <a:pt x="12" y="100"/>
                </a:cubicBezTo>
                <a:close/>
              </a:path>
            </a:pathLst>
          </a:custGeom>
          <a:solidFill>
            <a:srgbClr val="FBD76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34"/>
          <p:cNvSpPr/>
          <p:nvPr/>
        </p:nvSpPr>
        <p:spPr>
          <a:xfrm>
            <a:off x="3509963" y="1951038"/>
            <a:ext cx="149225" cy="204788"/>
          </a:xfrm>
          <a:custGeom>
            <a:avLst/>
            <a:gdLst/>
            <a:ahLst/>
            <a:cxnLst/>
            <a:rect l="l" t="t" r="r" b="b"/>
            <a:pathLst>
              <a:path w="63" h="87" extrusionOk="0">
                <a:moveTo>
                  <a:pt x="54" y="84"/>
                </a:moveTo>
                <a:cubicBezTo>
                  <a:pt x="45" y="87"/>
                  <a:pt x="42" y="82"/>
                  <a:pt x="38" y="75"/>
                </a:cubicBezTo>
                <a:cubicBezTo>
                  <a:pt x="31" y="64"/>
                  <a:pt x="25" y="52"/>
                  <a:pt x="14" y="43"/>
                </a:cubicBezTo>
                <a:cubicBezTo>
                  <a:pt x="0" y="29"/>
                  <a:pt x="12" y="14"/>
                  <a:pt x="20" y="0"/>
                </a:cubicBezTo>
                <a:cubicBezTo>
                  <a:pt x="28" y="6"/>
                  <a:pt x="33" y="14"/>
                  <a:pt x="38" y="23"/>
                </a:cubicBezTo>
                <a:cubicBezTo>
                  <a:pt x="36" y="44"/>
                  <a:pt x="49" y="58"/>
                  <a:pt x="62" y="71"/>
                </a:cubicBezTo>
                <a:cubicBezTo>
                  <a:pt x="63" y="72"/>
                  <a:pt x="63" y="72"/>
                  <a:pt x="63" y="72"/>
                </a:cubicBezTo>
                <a:cubicBezTo>
                  <a:pt x="62" y="78"/>
                  <a:pt x="63" y="85"/>
                  <a:pt x="54" y="84"/>
                </a:cubicBezTo>
                <a:close/>
              </a:path>
            </a:pathLst>
          </a:custGeom>
          <a:solidFill>
            <a:srgbClr val="A5C5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34"/>
          <p:cNvSpPr/>
          <p:nvPr/>
        </p:nvSpPr>
        <p:spPr>
          <a:xfrm>
            <a:off x="2720975" y="1825625"/>
            <a:ext cx="273050" cy="238125"/>
          </a:xfrm>
          <a:custGeom>
            <a:avLst/>
            <a:gdLst/>
            <a:ahLst/>
            <a:cxnLst/>
            <a:rect l="l" t="t" r="r" b="b"/>
            <a:pathLst>
              <a:path w="116" h="101" extrusionOk="0">
                <a:moveTo>
                  <a:pt x="114" y="0"/>
                </a:moveTo>
                <a:cubicBezTo>
                  <a:pt x="116" y="8"/>
                  <a:pt x="110" y="10"/>
                  <a:pt x="104" y="13"/>
                </a:cubicBezTo>
                <a:cubicBezTo>
                  <a:pt x="63" y="32"/>
                  <a:pt x="30" y="62"/>
                  <a:pt x="6" y="100"/>
                </a:cubicBezTo>
                <a:cubicBezTo>
                  <a:pt x="2" y="101"/>
                  <a:pt x="0" y="100"/>
                  <a:pt x="2" y="96"/>
                </a:cubicBezTo>
                <a:cubicBezTo>
                  <a:pt x="23" y="54"/>
                  <a:pt x="55" y="25"/>
                  <a:pt x="96" y="3"/>
                </a:cubicBezTo>
                <a:cubicBezTo>
                  <a:pt x="102" y="0"/>
                  <a:pt x="108" y="1"/>
                  <a:pt x="114" y="0"/>
                </a:cubicBezTo>
                <a:close/>
              </a:path>
            </a:pathLst>
          </a:custGeom>
          <a:solidFill>
            <a:srgbClr val="E9F3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34"/>
          <p:cNvSpPr/>
          <p:nvPr/>
        </p:nvSpPr>
        <p:spPr>
          <a:xfrm>
            <a:off x="3617913" y="2120900"/>
            <a:ext cx="80963" cy="233363"/>
          </a:xfrm>
          <a:custGeom>
            <a:avLst/>
            <a:gdLst/>
            <a:ahLst/>
            <a:cxnLst/>
            <a:rect l="l" t="t" r="r" b="b"/>
            <a:pathLst>
              <a:path w="34" h="99" extrusionOk="0">
                <a:moveTo>
                  <a:pt x="8" y="12"/>
                </a:moveTo>
                <a:cubicBezTo>
                  <a:pt x="11" y="8"/>
                  <a:pt x="14" y="4"/>
                  <a:pt x="17" y="0"/>
                </a:cubicBezTo>
                <a:cubicBezTo>
                  <a:pt x="30" y="32"/>
                  <a:pt x="34" y="65"/>
                  <a:pt x="32" y="99"/>
                </a:cubicBezTo>
                <a:cubicBezTo>
                  <a:pt x="31" y="98"/>
                  <a:pt x="29" y="97"/>
                  <a:pt x="28" y="97"/>
                </a:cubicBezTo>
                <a:cubicBezTo>
                  <a:pt x="20" y="90"/>
                  <a:pt x="21" y="80"/>
                  <a:pt x="19" y="72"/>
                </a:cubicBezTo>
                <a:cubicBezTo>
                  <a:pt x="16" y="60"/>
                  <a:pt x="12" y="50"/>
                  <a:pt x="0" y="45"/>
                </a:cubicBezTo>
                <a:cubicBezTo>
                  <a:pt x="0" y="44"/>
                  <a:pt x="1" y="44"/>
                  <a:pt x="2" y="43"/>
                </a:cubicBezTo>
                <a:cubicBezTo>
                  <a:pt x="4" y="33"/>
                  <a:pt x="6" y="22"/>
                  <a:pt x="8" y="12"/>
                </a:cubicBezTo>
                <a:close/>
              </a:path>
            </a:pathLst>
          </a:custGeom>
          <a:solidFill>
            <a:srgbClr val="669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34"/>
          <p:cNvSpPr/>
          <p:nvPr/>
        </p:nvSpPr>
        <p:spPr>
          <a:xfrm>
            <a:off x="2867025" y="2438400"/>
            <a:ext cx="241300" cy="366713"/>
          </a:xfrm>
          <a:custGeom>
            <a:avLst/>
            <a:gdLst/>
            <a:ahLst/>
            <a:cxnLst/>
            <a:rect l="l" t="t" r="r" b="b"/>
            <a:pathLst>
              <a:path w="102" h="156" extrusionOk="0">
                <a:moveTo>
                  <a:pt x="87" y="147"/>
                </a:moveTo>
                <a:cubicBezTo>
                  <a:pt x="83" y="138"/>
                  <a:pt x="74" y="135"/>
                  <a:pt x="68" y="128"/>
                </a:cubicBezTo>
                <a:cubicBezTo>
                  <a:pt x="62" y="119"/>
                  <a:pt x="57" y="112"/>
                  <a:pt x="64" y="99"/>
                </a:cubicBezTo>
                <a:cubicBezTo>
                  <a:pt x="72" y="85"/>
                  <a:pt x="56" y="76"/>
                  <a:pt x="49" y="65"/>
                </a:cubicBezTo>
                <a:cubicBezTo>
                  <a:pt x="47" y="62"/>
                  <a:pt x="42" y="59"/>
                  <a:pt x="42" y="56"/>
                </a:cubicBezTo>
                <a:cubicBezTo>
                  <a:pt x="42" y="41"/>
                  <a:pt x="31" y="34"/>
                  <a:pt x="25" y="23"/>
                </a:cubicBezTo>
                <a:cubicBezTo>
                  <a:pt x="18" y="11"/>
                  <a:pt x="12" y="13"/>
                  <a:pt x="3" y="19"/>
                </a:cubicBezTo>
                <a:cubicBezTo>
                  <a:pt x="0" y="9"/>
                  <a:pt x="7" y="6"/>
                  <a:pt x="14" y="3"/>
                </a:cubicBezTo>
                <a:cubicBezTo>
                  <a:pt x="21" y="0"/>
                  <a:pt x="24" y="6"/>
                  <a:pt x="29" y="9"/>
                </a:cubicBezTo>
                <a:cubicBezTo>
                  <a:pt x="51" y="23"/>
                  <a:pt x="52" y="48"/>
                  <a:pt x="63" y="69"/>
                </a:cubicBezTo>
                <a:cubicBezTo>
                  <a:pt x="67" y="82"/>
                  <a:pt x="82" y="93"/>
                  <a:pt x="69" y="111"/>
                </a:cubicBezTo>
                <a:cubicBezTo>
                  <a:pt x="65" y="116"/>
                  <a:pt x="75" y="126"/>
                  <a:pt x="81" y="132"/>
                </a:cubicBezTo>
                <a:cubicBezTo>
                  <a:pt x="87" y="139"/>
                  <a:pt x="94" y="145"/>
                  <a:pt x="100" y="152"/>
                </a:cubicBezTo>
                <a:cubicBezTo>
                  <a:pt x="101" y="153"/>
                  <a:pt x="102" y="154"/>
                  <a:pt x="101" y="154"/>
                </a:cubicBezTo>
                <a:cubicBezTo>
                  <a:pt x="101" y="155"/>
                  <a:pt x="101" y="156"/>
                  <a:pt x="100" y="156"/>
                </a:cubicBezTo>
                <a:cubicBezTo>
                  <a:pt x="99" y="156"/>
                  <a:pt x="97" y="156"/>
                  <a:pt x="96" y="156"/>
                </a:cubicBezTo>
                <a:cubicBezTo>
                  <a:pt x="93" y="153"/>
                  <a:pt x="88" y="153"/>
                  <a:pt x="87" y="147"/>
                </a:cubicBezTo>
                <a:close/>
              </a:path>
            </a:pathLst>
          </a:custGeom>
          <a:solidFill>
            <a:srgbClr val="10302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34"/>
          <p:cNvSpPr/>
          <p:nvPr/>
        </p:nvSpPr>
        <p:spPr>
          <a:xfrm>
            <a:off x="3027363" y="1771650"/>
            <a:ext cx="292100" cy="58738"/>
          </a:xfrm>
          <a:custGeom>
            <a:avLst/>
            <a:gdLst/>
            <a:ahLst/>
            <a:cxnLst/>
            <a:rect l="l" t="t" r="r" b="b"/>
            <a:pathLst>
              <a:path w="124" h="25" extrusionOk="0">
                <a:moveTo>
                  <a:pt x="52" y="18"/>
                </a:moveTo>
                <a:cubicBezTo>
                  <a:pt x="35" y="10"/>
                  <a:pt x="20" y="24"/>
                  <a:pt x="4" y="22"/>
                </a:cubicBezTo>
                <a:cubicBezTo>
                  <a:pt x="0" y="19"/>
                  <a:pt x="1" y="16"/>
                  <a:pt x="4" y="12"/>
                </a:cubicBezTo>
                <a:cubicBezTo>
                  <a:pt x="44" y="1"/>
                  <a:pt x="84" y="0"/>
                  <a:pt x="124" y="12"/>
                </a:cubicBezTo>
                <a:cubicBezTo>
                  <a:pt x="124" y="17"/>
                  <a:pt x="122" y="20"/>
                  <a:pt x="118" y="22"/>
                </a:cubicBezTo>
                <a:cubicBezTo>
                  <a:pt x="107" y="25"/>
                  <a:pt x="97" y="20"/>
                  <a:pt x="86" y="20"/>
                </a:cubicBezTo>
                <a:cubicBezTo>
                  <a:pt x="75" y="14"/>
                  <a:pt x="63" y="23"/>
                  <a:pt x="52" y="18"/>
                </a:cubicBezTo>
                <a:close/>
              </a:path>
            </a:pathLst>
          </a:custGeom>
          <a:solidFill>
            <a:srgbClr val="EBF0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34"/>
          <p:cNvSpPr/>
          <p:nvPr/>
        </p:nvSpPr>
        <p:spPr>
          <a:xfrm>
            <a:off x="3230563" y="1800225"/>
            <a:ext cx="258763" cy="92075"/>
          </a:xfrm>
          <a:custGeom>
            <a:avLst/>
            <a:gdLst/>
            <a:ahLst/>
            <a:cxnLst/>
            <a:rect l="l" t="t" r="r" b="b"/>
            <a:pathLst>
              <a:path w="110" h="39" extrusionOk="0">
                <a:moveTo>
                  <a:pt x="34" y="7"/>
                </a:moveTo>
                <a:cubicBezTo>
                  <a:pt x="35" y="5"/>
                  <a:pt x="36" y="2"/>
                  <a:pt x="38" y="0"/>
                </a:cubicBezTo>
                <a:cubicBezTo>
                  <a:pt x="64" y="9"/>
                  <a:pt x="91" y="17"/>
                  <a:pt x="110" y="39"/>
                </a:cubicBezTo>
                <a:cubicBezTo>
                  <a:pt x="98" y="33"/>
                  <a:pt x="85" y="28"/>
                  <a:pt x="73" y="21"/>
                </a:cubicBezTo>
                <a:cubicBezTo>
                  <a:pt x="57" y="12"/>
                  <a:pt x="41" y="15"/>
                  <a:pt x="26" y="22"/>
                </a:cubicBezTo>
                <a:cubicBezTo>
                  <a:pt x="16" y="28"/>
                  <a:pt x="9" y="27"/>
                  <a:pt x="1" y="20"/>
                </a:cubicBezTo>
                <a:cubicBezTo>
                  <a:pt x="0" y="19"/>
                  <a:pt x="0" y="17"/>
                  <a:pt x="1" y="15"/>
                </a:cubicBezTo>
                <a:cubicBezTo>
                  <a:pt x="11" y="11"/>
                  <a:pt x="24" y="15"/>
                  <a:pt x="34" y="7"/>
                </a:cubicBezTo>
                <a:close/>
              </a:path>
            </a:pathLst>
          </a:custGeom>
          <a:solidFill>
            <a:srgbClr val="E0E8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34"/>
          <p:cNvSpPr/>
          <p:nvPr/>
        </p:nvSpPr>
        <p:spPr>
          <a:xfrm>
            <a:off x="3498850" y="2405063"/>
            <a:ext cx="179388" cy="287338"/>
          </a:xfrm>
          <a:custGeom>
            <a:avLst/>
            <a:gdLst/>
            <a:ahLst/>
            <a:cxnLst/>
            <a:rect l="l" t="t" r="r" b="b"/>
            <a:pathLst>
              <a:path w="76" h="122" extrusionOk="0">
                <a:moveTo>
                  <a:pt x="0" y="122"/>
                </a:moveTo>
                <a:cubicBezTo>
                  <a:pt x="0" y="120"/>
                  <a:pt x="0" y="116"/>
                  <a:pt x="2" y="115"/>
                </a:cubicBezTo>
                <a:cubicBezTo>
                  <a:pt x="39" y="85"/>
                  <a:pt x="60" y="44"/>
                  <a:pt x="76" y="0"/>
                </a:cubicBezTo>
                <a:cubicBezTo>
                  <a:pt x="68" y="52"/>
                  <a:pt x="42" y="92"/>
                  <a:pt x="0" y="122"/>
                </a:cubicBezTo>
                <a:close/>
              </a:path>
            </a:pathLst>
          </a:custGeom>
          <a:solidFill>
            <a:srgbClr val="ABC4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34"/>
          <p:cNvSpPr/>
          <p:nvPr/>
        </p:nvSpPr>
        <p:spPr>
          <a:xfrm>
            <a:off x="3582988" y="2005013"/>
            <a:ext cx="73025" cy="112713"/>
          </a:xfrm>
          <a:custGeom>
            <a:avLst/>
            <a:gdLst/>
            <a:ahLst/>
            <a:cxnLst/>
            <a:rect l="l" t="t" r="r" b="b"/>
            <a:pathLst>
              <a:path w="31" h="48" extrusionOk="0">
                <a:moveTo>
                  <a:pt x="31" y="48"/>
                </a:moveTo>
                <a:cubicBezTo>
                  <a:pt x="7" y="37"/>
                  <a:pt x="0" y="23"/>
                  <a:pt x="7" y="0"/>
                </a:cubicBezTo>
                <a:cubicBezTo>
                  <a:pt x="17" y="15"/>
                  <a:pt x="28" y="30"/>
                  <a:pt x="31" y="48"/>
                </a:cubicBezTo>
                <a:close/>
              </a:path>
            </a:pathLst>
          </a:custGeom>
          <a:solidFill>
            <a:srgbClr val="EAD76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34"/>
          <p:cNvSpPr/>
          <p:nvPr/>
        </p:nvSpPr>
        <p:spPr>
          <a:xfrm>
            <a:off x="3362325" y="2663825"/>
            <a:ext cx="93663" cy="111125"/>
          </a:xfrm>
          <a:custGeom>
            <a:avLst/>
            <a:gdLst/>
            <a:ahLst/>
            <a:cxnLst/>
            <a:rect l="l" t="t" r="r" b="b"/>
            <a:pathLst>
              <a:path w="40" h="47" extrusionOk="0">
                <a:moveTo>
                  <a:pt x="14" y="42"/>
                </a:moveTo>
                <a:cubicBezTo>
                  <a:pt x="12" y="47"/>
                  <a:pt x="7" y="39"/>
                  <a:pt x="5" y="44"/>
                </a:cubicBezTo>
                <a:cubicBezTo>
                  <a:pt x="3" y="45"/>
                  <a:pt x="1" y="44"/>
                  <a:pt x="0" y="43"/>
                </a:cubicBezTo>
                <a:cubicBezTo>
                  <a:pt x="0" y="28"/>
                  <a:pt x="21" y="2"/>
                  <a:pt x="34" y="0"/>
                </a:cubicBezTo>
                <a:cubicBezTo>
                  <a:pt x="36" y="0"/>
                  <a:pt x="38" y="0"/>
                  <a:pt x="39" y="2"/>
                </a:cubicBezTo>
                <a:cubicBezTo>
                  <a:pt x="40" y="5"/>
                  <a:pt x="39" y="7"/>
                  <a:pt x="37" y="10"/>
                </a:cubicBezTo>
                <a:cubicBezTo>
                  <a:pt x="33" y="18"/>
                  <a:pt x="25" y="24"/>
                  <a:pt x="20" y="33"/>
                </a:cubicBezTo>
                <a:cubicBezTo>
                  <a:pt x="19" y="37"/>
                  <a:pt x="15" y="38"/>
                  <a:pt x="14" y="42"/>
                </a:cubicBezTo>
                <a:close/>
              </a:path>
            </a:pathLst>
          </a:custGeom>
          <a:solidFill>
            <a:srgbClr val="67946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34"/>
          <p:cNvSpPr/>
          <p:nvPr/>
        </p:nvSpPr>
        <p:spPr>
          <a:xfrm>
            <a:off x="3103563" y="2789238"/>
            <a:ext cx="112713" cy="38100"/>
          </a:xfrm>
          <a:custGeom>
            <a:avLst/>
            <a:gdLst/>
            <a:ahLst/>
            <a:cxnLst/>
            <a:rect l="l" t="t" r="r" b="b"/>
            <a:pathLst>
              <a:path w="48" h="16" extrusionOk="0">
                <a:moveTo>
                  <a:pt x="0" y="7"/>
                </a:moveTo>
                <a:cubicBezTo>
                  <a:pt x="0" y="5"/>
                  <a:pt x="0" y="4"/>
                  <a:pt x="0" y="3"/>
                </a:cubicBezTo>
                <a:cubicBezTo>
                  <a:pt x="16" y="5"/>
                  <a:pt x="33" y="0"/>
                  <a:pt x="48" y="6"/>
                </a:cubicBezTo>
                <a:cubicBezTo>
                  <a:pt x="33" y="16"/>
                  <a:pt x="16" y="9"/>
                  <a:pt x="0" y="7"/>
                </a:cubicBezTo>
                <a:close/>
              </a:path>
            </a:pathLst>
          </a:custGeom>
          <a:solidFill>
            <a:srgbClr val="C5DDB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34"/>
          <p:cNvSpPr/>
          <p:nvPr/>
        </p:nvSpPr>
        <p:spPr>
          <a:xfrm>
            <a:off x="3232150" y="2759075"/>
            <a:ext cx="141288" cy="49213"/>
          </a:xfrm>
          <a:custGeom>
            <a:avLst/>
            <a:gdLst/>
            <a:ahLst/>
            <a:cxnLst/>
            <a:rect l="l" t="t" r="r" b="b"/>
            <a:pathLst>
              <a:path w="60" h="21" extrusionOk="0">
                <a:moveTo>
                  <a:pt x="57" y="3"/>
                </a:moveTo>
                <a:cubicBezTo>
                  <a:pt x="58" y="5"/>
                  <a:pt x="59" y="5"/>
                  <a:pt x="60" y="4"/>
                </a:cubicBezTo>
                <a:cubicBezTo>
                  <a:pt x="42" y="17"/>
                  <a:pt x="21" y="19"/>
                  <a:pt x="0" y="21"/>
                </a:cubicBezTo>
                <a:cubicBezTo>
                  <a:pt x="0" y="20"/>
                  <a:pt x="0" y="18"/>
                  <a:pt x="0" y="17"/>
                </a:cubicBezTo>
                <a:cubicBezTo>
                  <a:pt x="4" y="12"/>
                  <a:pt x="10" y="11"/>
                  <a:pt x="16" y="8"/>
                </a:cubicBezTo>
                <a:cubicBezTo>
                  <a:pt x="28" y="5"/>
                  <a:pt x="39" y="0"/>
                  <a:pt x="52" y="1"/>
                </a:cubicBezTo>
                <a:cubicBezTo>
                  <a:pt x="54" y="1"/>
                  <a:pt x="56" y="2"/>
                  <a:pt x="57" y="3"/>
                </a:cubicBezTo>
                <a:close/>
              </a:path>
            </a:pathLst>
          </a:custGeom>
          <a:solidFill>
            <a:srgbClr val="D1DEE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34"/>
          <p:cNvSpPr/>
          <p:nvPr/>
        </p:nvSpPr>
        <p:spPr>
          <a:xfrm>
            <a:off x="2676525" y="2052638"/>
            <a:ext cx="58738" cy="122238"/>
          </a:xfrm>
          <a:custGeom>
            <a:avLst/>
            <a:gdLst/>
            <a:ahLst/>
            <a:cxnLst/>
            <a:rect l="l" t="t" r="r" b="b"/>
            <a:pathLst>
              <a:path w="25" h="52" extrusionOk="0">
                <a:moveTo>
                  <a:pt x="21" y="0"/>
                </a:moveTo>
                <a:cubicBezTo>
                  <a:pt x="22" y="1"/>
                  <a:pt x="23" y="3"/>
                  <a:pt x="25" y="4"/>
                </a:cubicBezTo>
                <a:cubicBezTo>
                  <a:pt x="15" y="19"/>
                  <a:pt x="13" y="39"/>
                  <a:pt x="0" y="52"/>
                </a:cubicBezTo>
                <a:cubicBezTo>
                  <a:pt x="3" y="33"/>
                  <a:pt x="10" y="16"/>
                  <a:pt x="21" y="0"/>
                </a:cubicBezTo>
                <a:close/>
              </a:path>
            </a:pathLst>
          </a:custGeom>
          <a:solidFill>
            <a:srgbClr val="C4DEE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34"/>
          <p:cNvSpPr/>
          <p:nvPr/>
        </p:nvSpPr>
        <p:spPr>
          <a:xfrm>
            <a:off x="3390900" y="2692400"/>
            <a:ext cx="107950" cy="71438"/>
          </a:xfrm>
          <a:custGeom>
            <a:avLst/>
            <a:gdLst/>
            <a:ahLst/>
            <a:cxnLst/>
            <a:rect l="l" t="t" r="r" b="b"/>
            <a:pathLst>
              <a:path w="46" h="30" extrusionOk="0">
                <a:moveTo>
                  <a:pt x="2" y="30"/>
                </a:moveTo>
                <a:cubicBezTo>
                  <a:pt x="0" y="25"/>
                  <a:pt x="5" y="24"/>
                  <a:pt x="6" y="21"/>
                </a:cubicBezTo>
                <a:cubicBezTo>
                  <a:pt x="10" y="12"/>
                  <a:pt x="16" y="8"/>
                  <a:pt x="26" y="8"/>
                </a:cubicBezTo>
                <a:cubicBezTo>
                  <a:pt x="32" y="5"/>
                  <a:pt x="39" y="3"/>
                  <a:pt x="46" y="0"/>
                </a:cubicBezTo>
                <a:cubicBezTo>
                  <a:pt x="35" y="15"/>
                  <a:pt x="18" y="22"/>
                  <a:pt x="2" y="30"/>
                </a:cubicBezTo>
                <a:close/>
              </a:path>
            </a:pathLst>
          </a:custGeom>
          <a:solidFill>
            <a:srgbClr val="C0D0D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34"/>
          <p:cNvSpPr/>
          <p:nvPr/>
        </p:nvSpPr>
        <p:spPr>
          <a:xfrm>
            <a:off x="2978150" y="2760663"/>
            <a:ext cx="115888" cy="44450"/>
          </a:xfrm>
          <a:custGeom>
            <a:avLst/>
            <a:gdLst/>
            <a:ahLst/>
            <a:cxnLst/>
            <a:rect l="l" t="t" r="r" b="b"/>
            <a:pathLst>
              <a:path w="49" h="19" extrusionOk="0">
                <a:moveTo>
                  <a:pt x="40" y="10"/>
                </a:moveTo>
                <a:cubicBezTo>
                  <a:pt x="43" y="13"/>
                  <a:pt x="48" y="14"/>
                  <a:pt x="49" y="19"/>
                </a:cubicBezTo>
                <a:cubicBezTo>
                  <a:pt x="32" y="18"/>
                  <a:pt x="16" y="12"/>
                  <a:pt x="0" y="6"/>
                </a:cubicBezTo>
                <a:cubicBezTo>
                  <a:pt x="14" y="0"/>
                  <a:pt x="26" y="14"/>
                  <a:pt x="40" y="10"/>
                </a:cubicBezTo>
                <a:close/>
              </a:path>
            </a:pathLst>
          </a:custGeom>
          <a:solidFill>
            <a:srgbClr val="8EAD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34"/>
          <p:cNvSpPr/>
          <p:nvPr/>
        </p:nvSpPr>
        <p:spPr>
          <a:xfrm>
            <a:off x="2989263" y="1800225"/>
            <a:ext cx="47625" cy="42863"/>
          </a:xfrm>
          <a:custGeom>
            <a:avLst/>
            <a:gdLst/>
            <a:ahLst/>
            <a:cxnLst/>
            <a:rect l="l" t="t" r="r" b="b"/>
            <a:pathLst>
              <a:path w="20" h="18" extrusionOk="0">
                <a:moveTo>
                  <a:pt x="20" y="0"/>
                </a:moveTo>
                <a:cubicBezTo>
                  <a:pt x="20" y="3"/>
                  <a:pt x="20" y="7"/>
                  <a:pt x="20" y="10"/>
                </a:cubicBezTo>
                <a:cubicBezTo>
                  <a:pt x="13" y="14"/>
                  <a:pt x="7" y="18"/>
                  <a:pt x="0" y="11"/>
                </a:cubicBezTo>
                <a:cubicBezTo>
                  <a:pt x="4" y="3"/>
                  <a:pt x="13" y="3"/>
                  <a:pt x="20" y="0"/>
                </a:cubicBezTo>
                <a:close/>
              </a:path>
            </a:pathLst>
          </a:custGeom>
          <a:solidFill>
            <a:srgbClr val="C1D2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34"/>
          <p:cNvSpPr/>
          <p:nvPr/>
        </p:nvSpPr>
        <p:spPr>
          <a:xfrm>
            <a:off x="3722688" y="1511300"/>
            <a:ext cx="74613" cy="103188"/>
          </a:xfrm>
          <a:custGeom>
            <a:avLst/>
            <a:gdLst/>
            <a:ahLst/>
            <a:cxnLst/>
            <a:rect l="l" t="t" r="r" b="b"/>
            <a:pathLst>
              <a:path w="32" h="44" extrusionOk="0">
                <a:moveTo>
                  <a:pt x="32" y="0"/>
                </a:moveTo>
                <a:cubicBezTo>
                  <a:pt x="25" y="16"/>
                  <a:pt x="8" y="23"/>
                  <a:pt x="3" y="44"/>
                </a:cubicBezTo>
                <a:cubicBezTo>
                  <a:pt x="0" y="19"/>
                  <a:pt x="7" y="8"/>
                  <a:pt x="32" y="0"/>
                </a:cubicBezTo>
                <a:close/>
              </a:path>
            </a:pathLst>
          </a:custGeom>
          <a:solidFill>
            <a:srgbClr val="FAEF8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34"/>
          <p:cNvSpPr/>
          <p:nvPr/>
        </p:nvSpPr>
        <p:spPr>
          <a:xfrm>
            <a:off x="2747963" y="2330450"/>
            <a:ext cx="679450" cy="269875"/>
          </a:xfrm>
          <a:custGeom>
            <a:avLst/>
            <a:gdLst/>
            <a:ahLst/>
            <a:cxnLst/>
            <a:rect l="l" t="t" r="r" b="b"/>
            <a:pathLst>
              <a:path w="289" h="115" extrusionOk="0">
                <a:moveTo>
                  <a:pt x="114" y="115"/>
                </a:moveTo>
                <a:cubicBezTo>
                  <a:pt x="105" y="106"/>
                  <a:pt x="91" y="99"/>
                  <a:pt x="99" y="81"/>
                </a:cubicBezTo>
                <a:cubicBezTo>
                  <a:pt x="101" y="76"/>
                  <a:pt x="96" y="74"/>
                  <a:pt x="91" y="72"/>
                </a:cubicBezTo>
                <a:cubicBezTo>
                  <a:pt x="86" y="70"/>
                  <a:pt x="81" y="69"/>
                  <a:pt x="78" y="63"/>
                </a:cubicBezTo>
                <a:cubicBezTo>
                  <a:pt x="69" y="41"/>
                  <a:pt x="62" y="54"/>
                  <a:pt x="54" y="65"/>
                </a:cubicBezTo>
                <a:cubicBezTo>
                  <a:pt x="43" y="70"/>
                  <a:pt x="44" y="60"/>
                  <a:pt x="41" y="55"/>
                </a:cubicBezTo>
                <a:cubicBezTo>
                  <a:pt x="13" y="47"/>
                  <a:pt x="0" y="29"/>
                  <a:pt x="2" y="2"/>
                </a:cubicBezTo>
                <a:cubicBezTo>
                  <a:pt x="6" y="0"/>
                  <a:pt x="9" y="1"/>
                  <a:pt x="12" y="4"/>
                </a:cubicBezTo>
                <a:cubicBezTo>
                  <a:pt x="27" y="16"/>
                  <a:pt x="43" y="23"/>
                  <a:pt x="62" y="19"/>
                </a:cubicBezTo>
                <a:cubicBezTo>
                  <a:pt x="67" y="18"/>
                  <a:pt x="72" y="20"/>
                  <a:pt x="75" y="23"/>
                </a:cubicBezTo>
                <a:cubicBezTo>
                  <a:pt x="89" y="34"/>
                  <a:pt x="102" y="36"/>
                  <a:pt x="117" y="26"/>
                </a:cubicBezTo>
                <a:cubicBezTo>
                  <a:pt x="118" y="25"/>
                  <a:pt x="120" y="24"/>
                  <a:pt x="121" y="25"/>
                </a:cubicBezTo>
                <a:cubicBezTo>
                  <a:pt x="136" y="39"/>
                  <a:pt x="158" y="25"/>
                  <a:pt x="173" y="39"/>
                </a:cubicBezTo>
                <a:cubicBezTo>
                  <a:pt x="184" y="49"/>
                  <a:pt x="198" y="51"/>
                  <a:pt x="211" y="39"/>
                </a:cubicBezTo>
                <a:cubicBezTo>
                  <a:pt x="219" y="32"/>
                  <a:pt x="231" y="32"/>
                  <a:pt x="239" y="24"/>
                </a:cubicBezTo>
                <a:cubicBezTo>
                  <a:pt x="267" y="20"/>
                  <a:pt x="289" y="43"/>
                  <a:pt x="280" y="68"/>
                </a:cubicBezTo>
                <a:cubicBezTo>
                  <a:pt x="280" y="69"/>
                  <a:pt x="279" y="71"/>
                  <a:pt x="278" y="73"/>
                </a:cubicBezTo>
                <a:cubicBezTo>
                  <a:pt x="276" y="76"/>
                  <a:pt x="274" y="77"/>
                  <a:pt x="270" y="77"/>
                </a:cubicBezTo>
                <a:cubicBezTo>
                  <a:pt x="239" y="91"/>
                  <a:pt x="209" y="107"/>
                  <a:pt x="175" y="112"/>
                </a:cubicBezTo>
                <a:cubicBezTo>
                  <a:pt x="154" y="115"/>
                  <a:pt x="134" y="112"/>
                  <a:pt x="114" y="115"/>
                </a:cubicBezTo>
                <a:close/>
              </a:path>
            </a:pathLst>
          </a:custGeom>
          <a:solidFill>
            <a:srgbClr val="9AC4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34"/>
          <p:cNvSpPr/>
          <p:nvPr/>
        </p:nvSpPr>
        <p:spPr>
          <a:xfrm>
            <a:off x="2855913" y="2030413"/>
            <a:ext cx="393700" cy="177800"/>
          </a:xfrm>
          <a:custGeom>
            <a:avLst/>
            <a:gdLst/>
            <a:ahLst/>
            <a:cxnLst/>
            <a:rect l="l" t="t" r="r" b="b"/>
            <a:pathLst>
              <a:path w="167" h="75" extrusionOk="0">
                <a:moveTo>
                  <a:pt x="11" y="18"/>
                </a:moveTo>
                <a:cubicBezTo>
                  <a:pt x="28" y="23"/>
                  <a:pt x="35" y="6"/>
                  <a:pt x="47" y="1"/>
                </a:cubicBezTo>
                <a:cubicBezTo>
                  <a:pt x="49" y="0"/>
                  <a:pt x="51" y="0"/>
                  <a:pt x="52" y="0"/>
                </a:cubicBezTo>
                <a:cubicBezTo>
                  <a:pt x="52" y="7"/>
                  <a:pt x="52" y="15"/>
                  <a:pt x="63" y="14"/>
                </a:cubicBezTo>
                <a:cubicBezTo>
                  <a:pt x="70" y="17"/>
                  <a:pt x="78" y="15"/>
                  <a:pt x="83" y="23"/>
                </a:cubicBezTo>
                <a:cubicBezTo>
                  <a:pt x="89" y="44"/>
                  <a:pt x="102" y="51"/>
                  <a:pt x="123" y="47"/>
                </a:cubicBezTo>
                <a:cubicBezTo>
                  <a:pt x="139" y="43"/>
                  <a:pt x="151" y="54"/>
                  <a:pt x="166" y="57"/>
                </a:cubicBezTo>
                <a:cubicBezTo>
                  <a:pt x="166" y="59"/>
                  <a:pt x="167" y="61"/>
                  <a:pt x="166" y="63"/>
                </a:cubicBezTo>
                <a:cubicBezTo>
                  <a:pt x="159" y="73"/>
                  <a:pt x="150" y="69"/>
                  <a:pt x="142" y="66"/>
                </a:cubicBezTo>
                <a:cubicBezTo>
                  <a:pt x="136" y="64"/>
                  <a:pt x="130" y="60"/>
                  <a:pt x="125" y="64"/>
                </a:cubicBezTo>
                <a:cubicBezTo>
                  <a:pt x="111" y="75"/>
                  <a:pt x="101" y="69"/>
                  <a:pt x="90" y="59"/>
                </a:cubicBezTo>
                <a:cubicBezTo>
                  <a:pt x="82" y="52"/>
                  <a:pt x="64" y="56"/>
                  <a:pt x="65" y="36"/>
                </a:cubicBezTo>
                <a:cubicBezTo>
                  <a:pt x="66" y="28"/>
                  <a:pt x="58" y="31"/>
                  <a:pt x="53" y="31"/>
                </a:cubicBezTo>
                <a:cubicBezTo>
                  <a:pt x="37" y="30"/>
                  <a:pt x="21" y="36"/>
                  <a:pt x="4" y="35"/>
                </a:cubicBezTo>
                <a:cubicBezTo>
                  <a:pt x="2" y="35"/>
                  <a:pt x="0" y="34"/>
                  <a:pt x="0" y="32"/>
                </a:cubicBezTo>
                <a:cubicBezTo>
                  <a:pt x="4" y="27"/>
                  <a:pt x="7" y="23"/>
                  <a:pt x="11" y="18"/>
                </a:cubicBezTo>
                <a:close/>
              </a:path>
            </a:pathLst>
          </a:custGeom>
          <a:solidFill>
            <a:srgbClr val="2A494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34"/>
          <p:cNvSpPr/>
          <p:nvPr/>
        </p:nvSpPr>
        <p:spPr>
          <a:xfrm>
            <a:off x="2921000" y="1857375"/>
            <a:ext cx="155575" cy="165100"/>
          </a:xfrm>
          <a:custGeom>
            <a:avLst/>
            <a:gdLst/>
            <a:ahLst/>
            <a:cxnLst/>
            <a:rect l="l" t="t" r="r" b="b"/>
            <a:pathLst>
              <a:path w="66" h="70" extrusionOk="0">
                <a:moveTo>
                  <a:pt x="65" y="23"/>
                </a:moveTo>
                <a:cubicBezTo>
                  <a:pt x="52" y="35"/>
                  <a:pt x="38" y="42"/>
                  <a:pt x="19" y="42"/>
                </a:cubicBezTo>
                <a:cubicBezTo>
                  <a:pt x="25" y="49"/>
                  <a:pt x="27" y="57"/>
                  <a:pt x="19" y="64"/>
                </a:cubicBezTo>
                <a:cubicBezTo>
                  <a:pt x="12" y="70"/>
                  <a:pt x="6" y="63"/>
                  <a:pt x="0" y="60"/>
                </a:cubicBezTo>
                <a:cubicBezTo>
                  <a:pt x="17" y="58"/>
                  <a:pt x="21" y="53"/>
                  <a:pt x="13" y="28"/>
                </a:cubicBezTo>
                <a:cubicBezTo>
                  <a:pt x="11" y="21"/>
                  <a:pt x="14" y="14"/>
                  <a:pt x="17" y="14"/>
                </a:cubicBezTo>
                <a:cubicBezTo>
                  <a:pt x="28" y="13"/>
                  <a:pt x="32" y="0"/>
                  <a:pt x="42" y="1"/>
                </a:cubicBezTo>
                <a:cubicBezTo>
                  <a:pt x="46" y="1"/>
                  <a:pt x="46" y="6"/>
                  <a:pt x="45" y="9"/>
                </a:cubicBezTo>
                <a:cubicBezTo>
                  <a:pt x="42" y="34"/>
                  <a:pt x="53" y="26"/>
                  <a:pt x="64" y="18"/>
                </a:cubicBezTo>
                <a:cubicBezTo>
                  <a:pt x="66" y="19"/>
                  <a:pt x="66" y="21"/>
                  <a:pt x="65" y="23"/>
                </a:cubicBezTo>
                <a:close/>
              </a:path>
            </a:pathLst>
          </a:custGeom>
          <a:solidFill>
            <a:srgbClr val="1C4B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2" name="Google Shape;2042;p34"/>
          <p:cNvSpPr/>
          <p:nvPr/>
        </p:nvSpPr>
        <p:spPr>
          <a:xfrm>
            <a:off x="2720975" y="2106613"/>
            <a:ext cx="146050" cy="352425"/>
          </a:xfrm>
          <a:custGeom>
            <a:avLst/>
            <a:gdLst/>
            <a:ahLst/>
            <a:cxnLst/>
            <a:rect l="l" t="t" r="r" b="b"/>
            <a:pathLst>
              <a:path w="62" h="150" extrusionOk="0">
                <a:moveTo>
                  <a:pt x="13" y="95"/>
                </a:moveTo>
                <a:cubicBezTo>
                  <a:pt x="13" y="109"/>
                  <a:pt x="19" y="120"/>
                  <a:pt x="24" y="131"/>
                </a:cubicBezTo>
                <a:cubicBezTo>
                  <a:pt x="29" y="139"/>
                  <a:pt x="32" y="148"/>
                  <a:pt x="45" y="142"/>
                </a:cubicBezTo>
                <a:cubicBezTo>
                  <a:pt x="51" y="140"/>
                  <a:pt x="50" y="147"/>
                  <a:pt x="52" y="150"/>
                </a:cubicBezTo>
                <a:cubicBezTo>
                  <a:pt x="24" y="150"/>
                  <a:pt x="0" y="112"/>
                  <a:pt x="6" y="78"/>
                </a:cubicBezTo>
                <a:cubicBezTo>
                  <a:pt x="11" y="44"/>
                  <a:pt x="29" y="19"/>
                  <a:pt x="57" y="0"/>
                </a:cubicBezTo>
                <a:cubicBezTo>
                  <a:pt x="57" y="1"/>
                  <a:pt x="58" y="2"/>
                  <a:pt x="59" y="2"/>
                </a:cubicBezTo>
                <a:cubicBezTo>
                  <a:pt x="62" y="9"/>
                  <a:pt x="58" y="14"/>
                  <a:pt x="53" y="18"/>
                </a:cubicBezTo>
                <a:cubicBezTo>
                  <a:pt x="30" y="34"/>
                  <a:pt x="22" y="57"/>
                  <a:pt x="19" y="83"/>
                </a:cubicBezTo>
                <a:cubicBezTo>
                  <a:pt x="18" y="88"/>
                  <a:pt x="18" y="92"/>
                  <a:pt x="13" y="95"/>
                </a:cubicBezTo>
                <a:close/>
              </a:path>
            </a:pathLst>
          </a:custGeom>
          <a:solidFill>
            <a:srgbClr val="1F372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34"/>
          <p:cNvSpPr/>
          <p:nvPr/>
        </p:nvSpPr>
        <p:spPr>
          <a:xfrm>
            <a:off x="3065463" y="1798638"/>
            <a:ext cx="157163" cy="119063"/>
          </a:xfrm>
          <a:custGeom>
            <a:avLst/>
            <a:gdLst/>
            <a:ahLst/>
            <a:cxnLst/>
            <a:rect l="l" t="t" r="r" b="b"/>
            <a:pathLst>
              <a:path w="67" h="51" extrusionOk="0">
                <a:moveTo>
                  <a:pt x="4" y="48"/>
                </a:moveTo>
                <a:cubicBezTo>
                  <a:pt x="4" y="46"/>
                  <a:pt x="4" y="44"/>
                  <a:pt x="3" y="43"/>
                </a:cubicBezTo>
                <a:cubicBezTo>
                  <a:pt x="0" y="21"/>
                  <a:pt x="6" y="14"/>
                  <a:pt x="29" y="13"/>
                </a:cubicBezTo>
                <a:cubicBezTo>
                  <a:pt x="29" y="18"/>
                  <a:pt x="25" y="20"/>
                  <a:pt x="23" y="23"/>
                </a:cubicBezTo>
                <a:cubicBezTo>
                  <a:pt x="23" y="26"/>
                  <a:pt x="22" y="31"/>
                  <a:pt x="27" y="27"/>
                </a:cubicBezTo>
                <a:cubicBezTo>
                  <a:pt x="30" y="25"/>
                  <a:pt x="29" y="19"/>
                  <a:pt x="32" y="17"/>
                </a:cubicBezTo>
                <a:cubicBezTo>
                  <a:pt x="42" y="12"/>
                  <a:pt x="51" y="0"/>
                  <a:pt x="61" y="16"/>
                </a:cubicBezTo>
                <a:cubicBezTo>
                  <a:pt x="57" y="18"/>
                  <a:pt x="54" y="19"/>
                  <a:pt x="50" y="21"/>
                </a:cubicBezTo>
                <a:cubicBezTo>
                  <a:pt x="54" y="28"/>
                  <a:pt x="63" y="21"/>
                  <a:pt x="67" y="30"/>
                </a:cubicBezTo>
                <a:cubicBezTo>
                  <a:pt x="61" y="32"/>
                  <a:pt x="54" y="35"/>
                  <a:pt x="48" y="37"/>
                </a:cubicBezTo>
                <a:cubicBezTo>
                  <a:pt x="48" y="37"/>
                  <a:pt x="47" y="36"/>
                  <a:pt x="46" y="36"/>
                </a:cubicBezTo>
                <a:cubicBezTo>
                  <a:pt x="36" y="34"/>
                  <a:pt x="36" y="47"/>
                  <a:pt x="28" y="49"/>
                </a:cubicBezTo>
                <a:cubicBezTo>
                  <a:pt x="21" y="51"/>
                  <a:pt x="15" y="51"/>
                  <a:pt x="8" y="48"/>
                </a:cubicBezTo>
                <a:cubicBezTo>
                  <a:pt x="7" y="48"/>
                  <a:pt x="5" y="48"/>
                  <a:pt x="4" y="48"/>
                </a:cubicBezTo>
                <a:close/>
              </a:path>
            </a:pathLst>
          </a:custGeom>
          <a:solidFill>
            <a:srgbClr val="325E4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4" name="Google Shape;2044;p34"/>
          <p:cNvSpPr/>
          <p:nvPr/>
        </p:nvSpPr>
        <p:spPr>
          <a:xfrm>
            <a:off x="3109913" y="1800225"/>
            <a:ext cx="130175" cy="53975"/>
          </a:xfrm>
          <a:custGeom>
            <a:avLst/>
            <a:gdLst/>
            <a:ahLst/>
            <a:cxnLst/>
            <a:rect l="l" t="t" r="r" b="b"/>
            <a:pathLst>
              <a:path w="55" h="23" extrusionOk="0">
                <a:moveTo>
                  <a:pt x="42" y="15"/>
                </a:moveTo>
                <a:cubicBezTo>
                  <a:pt x="30" y="4"/>
                  <a:pt x="22" y="14"/>
                  <a:pt x="14" y="19"/>
                </a:cubicBezTo>
                <a:cubicBezTo>
                  <a:pt x="9" y="22"/>
                  <a:pt x="5" y="23"/>
                  <a:pt x="0" y="19"/>
                </a:cubicBezTo>
                <a:cubicBezTo>
                  <a:pt x="3" y="17"/>
                  <a:pt x="7" y="14"/>
                  <a:pt x="10" y="12"/>
                </a:cubicBezTo>
                <a:cubicBezTo>
                  <a:pt x="12" y="10"/>
                  <a:pt x="15" y="8"/>
                  <a:pt x="17" y="6"/>
                </a:cubicBezTo>
                <a:cubicBezTo>
                  <a:pt x="28" y="2"/>
                  <a:pt x="38" y="0"/>
                  <a:pt x="49" y="4"/>
                </a:cubicBezTo>
                <a:cubicBezTo>
                  <a:pt x="52" y="7"/>
                  <a:pt x="55" y="10"/>
                  <a:pt x="53" y="15"/>
                </a:cubicBezTo>
                <a:cubicBezTo>
                  <a:pt x="52" y="17"/>
                  <a:pt x="52" y="19"/>
                  <a:pt x="52" y="20"/>
                </a:cubicBezTo>
                <a:cubicBezTo>
                  <a:pt x="48" y="19"/>
                  <a:pt x="45" y="17"/>
                  <a:pt x="42" y="15"/>
                </a:cubicBezTo>
                <a:close/>
              </a:path>
            </a:pathLst>
          </a:custGeom>
          <a:solidFill>
            <a:srgbClr val="CADCB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34"/>
          <p:cNvSpPr/>
          <p:nvPr/>
        </p:nvSpPr>
        <p:spPr>
          <a:xfrm>
            <a:off x="3279775" y="2090738"/>
            <a:ext cx="282575" cy="314325"/>
          </a:xfrm>
          <a:custGeom>
            <a:avLst/>
            <a:gdLst/>
            <a:ahLst/>
            <a:cxnLst/>
            <a:rect l="l" t="t" r="r" b="b"/>
            <a:pathLst>
              <a:path w="120" h="134" extrusionOk="0">
                <a:moveTo>
                  <a:pt x="13" y="6"/>
                </a:moveTo>
                <a:cubicBezTo>
                  <a:pt x="20" y="4"/>
                  <a:pt x="27" y="2"/>
                  <a:pt x="34" y="1"/>
                </a:cubicBezTo>
                <a:cubicBezTo>
                  <a:pt x="38" y="0"/>
                  <a:pt x="46" y="0"/>
                  <a:pt x="44" y="7"/>
                </a:cubicBezTo>
                <a:cubicBezTo>
                  <a:pt x="38" y="26"/>
                  <a:pt x="53" y="28"/>
                  <a:pt x="65" y="33"/>
                </a:cubicBezTo>
                <a:cubicBezTo>
                  <a:pt x="72" y="38"/>
                  <a:pt x="75" y="45"/>
                  <a:pt x="80" y="51"/>
                </a:cubicBezTo>
                <a:cubicBezTo>
                  <a:pt x="87" y="58"/>
                  <a:pt x="91" y="65"/>
                  <a:pt x="103" y="64"/>
                </a:cubicBezTo>
                <a:cubicBezTo>
                  <a:pt x="115" y="62"/>
                  <a:pt x="120" y="71"/>
                  <a:pt x="117" y="84"/>
                </a:cubicBezTo>
                <a:cubicBezTo>
                  <a:pt x="115" y="90"/>
                  <a:pt x="112" y="96"/>
                  <a:pt x="109" y="102"/>
                </a:cubicBezTo>
                <a:cubicBezTo>
                  <a:pt x="106" y="106"/>
                  <a:pt x="102" y="108"/>
                  <a:pt x="99" y="111"/>
                </a:cubicBezTo>
                <a:cubicBezTo>
                  <a:pt x="91" y="118"/>
                  <a:pt x="83" y="125"/>
                  <a:pt x="73" y="129"/>
                </a:cubicBezTo>
                <a:cubicBezTo>
                  <a:pt x="61" y="134"/>
                  <a:pt x="57" y="126"/>
                  <a:pt x="52" y="117"/>
                </a:cubicBezTo>
                <a:cubicBezTo>
                  <a:pt x="40" y="93"/>
                  <a:pt x="26" y="70"/>
                  <a:pt x="7" y="50"/>
                </a:cubicBezTo>
                <a:cubicBezTo>
                  <a:pt x="0" y="43"/>
                  <a:pt x="2" y="35"/>
                  <a:pt x="4" y="27"/>
                </a:cubicBezTo>
                <a:cubicBezTo>
                  <a:pt x="6" y="20"/>
                  <a:pt x="6" y="11"/>
                  <a:pt x="13" y="6"/>
                </a:cubicBezTo>
                <a:close/>
              </a:path>
            </a:pathLst>
          </a:custGeom>
          <a:solidFill>
            <a:srgbClr val="FDD76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34"/>
          <p:cNvSpPr/>
          <p:nvPr/>
        </p:nvSpPr>
        <p:spPr>
          <a:xfrm>
            <a:off x="3021013" y="2058988"/>
            <a:ext cx="292100" cy="122238"/>
          </a:xfrm>
          <a:custGeom>
            <a:avLst/>
            <a:gdLst/>
            <a:ahLst/>
            <a:cxnLst/>
            <a:rect l="l" t="t" r="r" b="b"/>
            <a:pathLst>
              <a:path w="124" h="52" extrusionOk="0">
                <a:moveTo>
                  <a:pt x="123" y="19"/>
                </a:moveTo>
                <a:cubicBezTo>
                  <a:pt x="124" y="27"/>
                  <a:pt x="120" y="34"/>
                  <a:pt x="118" y="41"/>
                </a:cubicBezTo>
                <a:cubicBezTo>
                  <a:pt x="112" y="51"/>
                  <a:pt x="104" y="52"/>
                  <a:pt x="95" y="46"/>
                </a:cubicBezTo>
                <a:cubicBezTo>
                  <a:pt x="86" y="50"/>
                  <a:pt x="78" y="46"/>
                  <a:pt x="70" y="42"/>
                </a:cubicBezTo>
                <a:cubicBezTo>
                  <a:pt x="61" y="37"/>
                  <a:pt x="53" y="32"/>
                  <a:pt x="45" y="44"/>
                </a:cubicBezTo>
                <a:cubicBezTo>
                  <a:pt x="42" y="50"/>
                  <a:pt x="36" y="49"/>
                  <a:pt x="33" y="45"/>
                </a:cubicBezTo>
                <a:cubicBezTo>
                  <a:pt x="28" y="37"/>
                  <a:pt x="21" y="32"/>
                  <a:pt x="12" y="30"/>
                </a:cubicBezTo>
                <a:cubicBezTo>
                  <a:pt x="0" y="27"/>
                  <a:pt x="14" y="19"/>
                  <a:pt x="11" y="13"/>
                </a:cubicBezTo>
                <a:cubicBezTo>
                  <a:pt x="12" y="12"/>
                  <a:pt x="14" y="11"/>
                  <a:pt x="16" y="11"/>
                </a:cubicBezTo>
                <a:cubicBezTo>
                  <a:pt x="29" y="16"/>
                  <a:pt x="34" y="1"/>
                  <a:pt x="44" y="0"/>
                </a:cubicBezTo>
                <a:cubicBezTo>
                  <a:pt x="53" y="8"/>
                  <a:pt x="57" y="19"/>
                  <a:pt x="75" y="13"/>
                </a:cubicBezTo>
                <a:cubicBezTo>
                  <a:pt x="85" y="9"/>
                  <a:pt x="101" y="21"/>
                  <a:pt x="116" y="18"/>
                </a:cubicBezTo>
                <a:cubicBezTo>
                  <a:pt x="118" y="18"/>
                  <a:pt x="121" y="18"/>
                  <a:pt x="123" y="19"/>
                </a:cubicBezTo>
                <a:close/>
              </a:path>
            </a:pathLst>
          </a:custGeom>
          <a:solidFill>
            <a:srgbClr val="1A9ED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34"/>
          <p:cNvSpPr/>
          <p:nvPr/>
        </p:nvSpPr>
        <p:spPr>
          <a:xfrm>
            <a:off x="3052763" y="1957388"/>
            <a:ext cx="306388" cy="173038"/>
          </a:xfrm>
          <a:custGeom>
            <a:avLst/>
            <a:gdLst/>
            <a:ahLst/>
            <a:cxnLst/>
            <a:rect l="l" t="t" r="r" b="b"/>
            <a:pathLst>
              <a:path w="130" h="73" extrusionOk="0">
                <a:moveTo>
                  <a:pt x="102" y="61"/>
                </a:moveTo>
                <a:cubicBezTo>
                  <a:pt x="100" y="65"/>
                  <a:pt x="104" y="73"/>
                  <a:pt x="91" y="68"/>
                </a:cubicBezTo>
                <a:cubicBezTo>
                  <a:pt x="79" y="63"/>
                  <a:pt x="66" y="53"/>
                  <a:pt x="49" y="62"/>
                </a:cubicBezTo>
                <a:cubicBezTo>
                  <a:pt x="37" y="68"/>
                  <a:pt x="36" y="50"/>
                  <a:pt x="29" y="45"/>
                </a:cubicBezTo>
                <a:cubicBezTo>
                  <a:pt x="26" y="46"/>
                  <a:pt x="22" y="45"/>
                  <a:pt x="19" y="43"/>
                </a:cubicBezTo>
                <a:cubicBezTo>
                  <a:pt x="13" y="36"/>
                  <a:pt x="0" y="34"/>
                  <a:pt x="5" y="20"/>
                </a:cubicBezTo>
                <a:cubicBezTo>
                  <a:pt x="9" y="12"/>
                  <a:pt x="9" y="0"/>
                  <a:pt x="22" y="16"/>
                </a:cubicBezTo>
                <a:cubicBezTo>
                  <a:pt x="30" y="26"/>
                  <a:pt x="39" y="35"/>
                  <a:pt x="41" y="48"/>
                </a:cubicBezTo>
                <a:cubicBezTo>
                  <a:pt x="42" y="53"/>
                  <a:pt x="42" y="57"/>
                  <a:pt x="48" y="55"/>
                </a:cubicBezTo>
                <a:cubicBezTo>
                  <a:pt x="54" y="53"/>
                  <a:pt x="51" y="50"/>
                  <a:pt x="49" y="46"/>
                </a:cubicBezTo>
                <a:cubicBezTo>
                  <a:pt x="41" y="36"/>
                  <a:pt x="49" y="36"/>
                  <a:pt x="56" y="36"/>
                </a:cubicBezTo>
                <a:cubicBezTo>
                  <a:pt x="64" y="37"/>
                  <a:pt x="69" y="39"/>
                  <a:pt x="69" y="25"/>
                </a:cubicBezTo>
                <a:cubicBezTo>
                  <a:pt x="70" y="9"/>
                  <a:pt x="82" y="6"/>
                  <a:pt x="102" y="13"/>
                </a:cubicBezTo>
                <a:cubicBezTo>
                  <a:pt x="109" y="30"/>
                  <a:pt x="90" y="21"/>
                  <a:pt x="86" y="28"/>
                </a:cubicBezTo>
                <a:cubicBezTo>
                  <a:pt x="98" y="26"/>
                  <a:pt x="108" y="33"/>
                  <a:pt x="119" y="28"/>
                </a:cubicBezTo>
                <a:cubicBezTo>
                  <a:pt x="126" y="28"/>
                  <a:pt x="130" y="32"/>
                  <a:pt x="127" y="38"/>
                </a:cubicBezTo>
                <a:cubicBezTo>
                  <a:pt x="123" y="44"/>
                  <a:pt x="115" y="46"/>
                  <a:pt x="109" y="42"/>
                </a:cubicBezTo>
                <a:cubicBezTo>
                  <a:pt x="99" y="34"/>
                  <a:pt x="89" y="40"/>
                  <a:pt x="79" y="40"/>
                </a:cubicBezTo>
                <a:cubicBezTo>
                  <a:pt x="75" y="40"/>
                  <a:pt x="68" y="42"/>
                  <a:pt x="68" y="48"/>
                </a:cubicBezTo>
                <a:cubicBezTo>
                  <a:pt x="68" y="55"/>
                  <a:pt x="73" y="56"/>
                  <a:pt x="79" y="57"/>
                </a:cubicBezTo>
                <a:cubicBezTo>
                  <a:pt x="87" y="57"/>
                  <a:pt x="94" y="59"/>
                  <a:pt x="102" y="61"/>
                </a:cubicBezTo>
                <a:close/>
              </a:path>
            </a:pathLst>
          </a:custGeom>
          <a:solidFill>
            <a:srgbClr val="2859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34"/>
          <p:cNvSpPr/>
          <p:nvPr/>
        </p:nvSpPr>
        <p:spPr>
          <a:xfrm>
            <a:off x="3432175" y="2163763"/>
            <a:ext cx="190500" cy="166688"/>
          </a:xfrm>
          <a:custGeom>
            <a:avLst/>
            <a:gdLst/>
            <a:ahLst/>
            <a:cxnLst/>
            <a:rect l="l" t="t" r="r" b="b"/>
            <a:pathLst>
              <a:path w="81" h="71" extrusionOk="0">
                <a:moveTo>
                  <a:pt x="39" y="71"/>
                </a:moveTo>
                <a:cubicBezTo>
                  <a:pt x="41" y="67"/>
                  <a:pt x="43" y="62"/>
                  <a:pt x="45" y="57"/>
                </a:cubicBezTo>
                <a:cubicBezTo>
                  <a:pt x="46" y="52"/>
                  <a:pt x="54" y="46"/>
                  <a:pt x="47" y="40"/>
                </a:cubicBezTo>
                <a:cubicBezTo>
                  <a:pt x="42" y="35"/>
                  <a:pt x="36" y="34"/>
                  <a:pt x="31" y="40"/>
                </a:cubicBezTo>
                <a:cubicBezTo>
                  <a:pt x="30" y="41"/>
                  <a:pt x="24" y="41"/>
                  <a:pt x="24" y="39"/>
                </a:cubicBezTo>
                <a:cubicBezTo>
                  <a:pt x="19" y="25"/>
                  <a:pt x="1" y="19"/>
                  <a:pt x="0" y="2"/>
                </a:cubicBezTo>
                <a:cubicBezTo>
                  <a:pt x="1" y="2"/>
                  <a:pt x="3" y="1"/>
                  <a:pt x="5" y="0"/>
                </a:cubicBezTo>
                <a:cubicBezTo>
                  <a:pt x="16" y="14"/>
                  <a:pt x="35" y="12"/>
                  <a:pt x="50" y="21"/>
                </a:cubicBezTo>
                <a:cubicBezTo>
                  <a:pt x="53" y="23"/>
                  <a:pt x="57" y="22"/>
                  <a:pt x="61" y="19"/>
                </a:cubicBezTo>
                <a:cubicBezTo>
                  <a:pt x="70" y="11"/>
                  <a:pt x="76" y="17"/>
                  <a:pt x="81" y="25"/>
                </a:cubicBezTo>
                <a:cubicBezTo>
                  <a:pt x="81" y="25"/>
                  <a:pt x="79" y="25"/>
                  <a:pt x="79" y="25"/>
                </a:cubicBezTo>
                <a:cubicBezTo>
                  <a:pt x="77" y="27"/>
                  <a:pt x="76" y="27"/>
                  <a:pt x="74" y="28"/>
                </a:cubicBezTo>
                <a:cubicBezTo>
                  <a:pt x="64" y="28"/>
                  <a:pt x="59" y="31"/>
                  <a:pt x="58" y="43"/>
                </a:cubicBezTo>
                <a:cubicBezTo>
                  <a:pt x="58" y="55"/>
                  <a:pt x="58" y="71"/>
                  <a:pt x="39" y="71"/>
                </a:cubicBezTo>
                <a:close/>
              </a:path>
            </a:pathLst>
          </a:custGeom>
          <a:solidFill>
            <a:srgbClr val="3049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34"/>
          <p:cNvSpPr/>
          <p:nvPr/>
        </p:nvSpPr>
        <p:spPr>
          <a:xfrm>
            <a:off x="3227388" y="1981200"/>
            <a:ext cx="111125" cy="63500"/>
          </a:xfrm>
          <a:custGeom>
            <a:avLst/>
            <a:gdLst/>
            <a:ahLst/>
            <a:cxnLst/>
            <a:rect l="l" t="t" r="r" b="b"/>
            <a:pathLst>
              <a:path w="47" h="27" extrusionOk="0">
                <a:moveTo>
                  <a:pt x="45" y="18"/>
                </a:moveTo>
                <a:cubicBezTo>
                  <a:pt x="46" y="22"/>
                  <a:pt x="47" y="27"/>
                  <a:pt x="41" y="26"/>
                </a:cubicBezTo>
                <a:cubicBezTo>
                  <a:pt x="30" y="25"/>
                  <a:pt x="20" y="21"/>
                  <a:pt x="8" y="22"/>
                </a:cubicBezTo>
                <a:cubicBezTo>
                  <a:pt x="3" y="22"/>
                  <a:pt x="0" y="18"/>
                  <a:pt x="3" y="12"/>
                </a:cubicBezTo>
                <a:cubicBezTo>
                  <a:pt x="5" y="6"/>
                  <a:pt x="8" y="6"/>
                  <a:pt x="13" y="11"/>
                </a:cubicBezTo>
                <a:cubicBezTo>
                  <a:pt x="14" y="12"/>
                  <a:pt x="29" y="16"/>
                  <a:pt x="28" y="3"/>
                </a:cubicBezTo>
                <a:cubicBezTo>
                  <a:pt x="40" y="0"/>
                  <a:pt x="37" y="16"/>
                  <a:pt x="45" y="18"/>
                </a:cubicBezTo>
                <a:close/>
              </a:path>
            </a:pathLst>
          </a:custGeom>
          <a:solidFill>
            <a:srgbClr val="2A9A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0" name="Google Shape;2050;p34"/>
          <p:cNvSpPr/>
          <p:nvPr/>
        </p:nvSpPr>
        <p:spPr>
          <a:xfrm>
            <a:off x="3367088" y="1966913"/>
            <a:ext cx="101600" cy="131763"/>
          </a:xfrm>
          <a:custGeom>
            <a:avLst/>
            <a:gdLst/>
            <a:ahLst/>
            <a:cxnLst/>
            <a:rect l="l" t="t" r="r" b="b"/>
            <a:pathLst>
              <a:path w="43" h="56" extrusionOk="0">
                <a:moveTo>
                  <a:pt x="23" y="0"/>
                </a:moveTo>
                <a:cubicBezTo>
                  <a:pt x="28" y="5"/>
                  <a:pt x="29" y="10"/>
                  <a:pt x="27" y="16"/>
                </a:cubicBezTo>
                <a:cubicBezTo>
                  <a:pt x="26" y="19"/>
                  <a:pt x="25" y="21"/>
                  <a:pt x="22" y="21"/>
                </a:cubicBezTo>
                <a:cubicBezTo>
                  <a:pt x="20" y="21"/>
                  <a:pt x="19" y="20"/>
                  <a:pt x="18" y="19"/>
                </a:cubicBezTo>
                <a:cubicBezTo>
                  <a:pt x="17" y="19"/>
                  <a:pt x="16" y="19"/>
                  <a:pt x="18" y="21"/>
                </a:cubicBezTo>
                <a:cubicBezTo>
                  <a:pt x="26" y="26"/>
                  <a:pt x="31" y="34"/>
                  <a:pt x="36" y="42"/>
                </a:cubicBezTo>
                <a:cubicBezTo>
                  <a:pt x="37" y="43"/>
                  <a:pt x="39" y="43"/>
                  <a:pt x="41" y="43"/>
                </a:cubicBezTo>
                <a:cubicBezTo>
                  <a:pt x="41" y="43"/>
                  <a:pt x="42" y="44"/>
                  <a:pt x="43" y="44"/>
                </a:cubicBezTo>
                <a:cubicBezTo>
                  <a:pt x="36" y="55"/>
                  <a:pt x="25" y="56"/>
                  <a:pt x="21" y="45"/>
                </a:cubicBezTo>
                <a:cubicBezTo>
                  <a:pt x="19" y="38"/>
                  <a:pt x="15" y="32"/>
                  <a:pt x="11" y="27"/>
                </a:cubicBezTo>
                <a:cubicBezTo>
                  <a:pt x="0" y="10"/>
                  <a:pt x="2" y="5"/>
                  <a:pt x="23" y="0"/>
                </a:cubicBezTo>
                <a:close/>
              </a:path>
            </a:pathLst>
          </a:custGeom>
          <a:solidFill>
            <a:srgbClr val="2C62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1" name="Google Shape;2051;p34"/>
          <p:cNvSpPr/>
          <p:nvPr/>
        </p:nvSpPr>
        <p:spPr>
          <a:xfrm>
            <a:off x="2967038" y="1984375"/>
            <a:ext cx="133350" cy="74613"/>
          </a:xfrm>
          <a:custGeom>
            <a:avLst/>
            <a:gdLst/>
            <a:ahLst/>
            <a:cxnLst/>
            <a:rect l="l" t="t" r="r" b="b"/>
            <a:pathLst>
              <a:path w="57" h="32" extrusionOk="0">
                <a:moveTo>
                  <a:pt x="42" y="9"/>
                </a:moveTo>
                <a:cubicBezTo>
                  <a:pt x="40" y="21"/>
                  <a:pt x="55" y="20"/>
                  <a:pt x="57" y="29"/>
                </a:cubicBezTo>
                <a:cubicBezTo>
                  <a:pt x="55" y="31"/>
                  <a:pt x="53" y="32"/>
                  <a:pt x="50" y="32"/>
                </a:cubicBezTo>
                <a:cubicBezTo>
                  <a:pt x="43" y="31"/>
                  <a:pt x="39" y="26"/>
                  <a:pt x="35" y="21"/>
                </a:cubicBezTo>
                <a:cubicBezTo>
                  <a:pt x="30" y="16"/>
                  <a:pt x="25" y="17"/>
                  <a:pt x="19" y="18"/>
                </a:cubicBezTo>
                <a:cubicBezTo>
                  <a:pt x="14" y="18"/>
                  <a:pt x="11" y="24"/>
                  <a:pt x="6" y="21"/>
                </a:cubicBezTo>
                <a:cubicBezTo>
                  <a:pt x="4" y="21"/>
                  <a:pt x="2" y="21"/>
                  <a:pt x="0" y="21"/>
                </a:cubicBezTo>
                <a:cubicBezTo>
                  <a:pt x="11" y="6"/>
                  <a:pt x="31" y="0"/>
                  <a:pt x="42" y="9"/>
                </a:cubicBezTo>
                <a:close/>
              </a:path>
            </a:pathLst>
          </a:custGeom>
          <a:solidFill>
            <a:srgbClr val="19423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34"/>
          <p:cNvSpPr/>
          <p:nvPr/>
        </p:nvSpPr>
        <p:spPr>
          <a:xfrm>
            <a:off x="3084513" y="1882775"/>
            <a:ext cx="93663" cy="49213"/>
          </a:xfrm>
          <a:custGeom>
            <a:avLst/>
            <a:gdLst/>
            <a:ahLst/>
            <a:cxnLst/>
            <a:rect l="l" t="t" r="r" b="b"/>
            <a:pathLst>
              <a:path w="40" h="21" extrusionOk="0">
                <a:moveTo>
                  <a:pt x="0" y="12"/>
                </a:moveTo>
                <a:cubicBezTo>
                  <a:pt x="6" y="11"/>
                  <a:pt x="14" y="15"/>
                  <a:pt x="20" y="9"/>
                </a:cubicBezTo>
                <a:cubicBezTo>
                  <a:pt x="26" y="5"/>
                  <a:pt x="32" y="1"/>
                  <a:pt x="39" y="0"/>
                </a:cubicBezTo>
                <a:cubicBezTo>
                  <a:pt x="39" y="0"/>
                  <a:pt x="40" y="1"/>
                  <a:pt x="40" y="1"/>
                </a:cubicBezTo>
                <a:cubicBezTo>
                  <a:pt x="31" y="21"/>
                  <a:pt x="17" y="20"/>
                  <a:pt x="0" y="12"/>
                </a:cubicBezTo>
                <a:close/>
              </a:path>
            </a:pathLst>
          </a:custGeom>
          <a:solidFill>
            <a:srgbClr val="1E48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34"/>
          <p:cNvSpPr/>
          <p:nvPr/>
        </p:nvSpPr>
        <p:spPr>
          <a:xfrm>
            <a:off x="3406775" y="2208213"/>
            <a:ext cx="209550" cy="249238"/>
          </a:xfrm>
          <a:custGeom>
            <a:avLst/>
            <a:gdLst/>
            <a:ahLst/>
            <a:cxnLst/>
            <a:rect l="l" t="t" r="r" b="b"/>
            <a:pathLst>
              <a:path w="89" h="106" extrusionOk="0">
                <a:moveTo>
                  <a:pt x="50" y="52"/>
                </a:moveTo>
                <a:cubicBezTo>
                  <a:pt x="62" y="43"/>
                  <a:pt x="71" y="31"/>
                  <a:pt x="62" y="15"/>
                </a:cubicBezTo>
                <a:cubicBezTo>
                  <a:pt x="60" y="12"/>
                  <a:pt x="59" y="10"/>
                  <a:pt x="62" y="9"/>
                </a:cubicBezTo>
                <a:cubicBezTo>
                  <a:pt x="70" y="6"/>
                  <a:pt x="77" y="0"/>
                  <a:pt x="86" y="6"/>
                </a:cubicBezTo>
                <a:cubicBezTo>
                  <a:pt x="89" y="8"/>
                  <a:pt x="89" y="11"/>
                  <a:pt x="88" y="13"/>
                </a:cubicBezTo>
                <a:cubicBezTo>
                  <a:pt x="75" y="41"/>
                  <a:pt x="61" y="68"/>
                  <a:pt x="36" y="87"/>
                </a:cubicBezTo>
                <a:cubicBezTo>
                  <a:pt x="19" y="105"/>
                  <a:pt x="11" y="106"/>
                  <a:pt x="0" y="90"/>
                </a:cubicBezTo>
                <a:cubicBezTo>
                  <a:pt x="1" y="79"/>
                  <a:pt x="12" y="82"/>
                  <a:pt x="18" y="77"/>
                </a:cubicBezTo>
                <a:cubicBezTo>
                  <a:pt x="28" y="73"/>
                  <a:pt x="38" y="69"/>
                  <a:pt x="42" y="57"/>
                </a:cubicBezTo>
                <a:cubicBezTo>
                  <a:pt x="44" y="55"/>
                  <a:pt x="47" y="54"/>
                  <a:pt x="50" y="52"/>
                </a:cubicBezTo>
                <a:close/>
              </a:path>
            </a:pathLst>
          </a:custGeom>
          <a:solidFill>
            <a:srgbClr val="1C9AD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34"/>
          <p:cNvSpPr/>
          <p:nvPr/>
        </p:nvSpPr>
        <p:spPr>
          <a:xfrm>
            <a:off x="3232150" y="2417763"/>
            <a:ext cx="263525" cy="381000"/>
          </a:xfrm>
          <a:custGeom>
            <a:avLst/>
            <a:gdLst/>
            <a:ahLst/>
            <a:cxnLst/>
            <a:rect l="l" t="t" r="r" b="b"/>
            <a:pathLst>
              <a:path w="112" h="162" extrusionOk="0">
                <a:moveTo>
                  <a:pt x="18" y="156"/>
                </a:moveTo>
                <a:cubicBezTo>
                  <a:pt x="12" y="158"/>
                  <a:pt x="6" y="160"/>
                  <a:pt x="0" y="162"/>
                </a:cubicBezTo>
                <a:cubicBezTo>
                  <a:pt x="15" y="150"/>
                  <a:pt x="21" y="130"/>
                  <a:pt x="42" y="125"/>
                </a:cubicBezTo>
                <a:cubicBezTo>
                  <a:pt x="48" y="123"/>
                  <a:pt x="50" y="116"/>
                  <a:pt x="49" y="110"/>
                </a:cubicBezTo>
                <a:cubicBezTo>
                  <a:pt x="43" y="88"/>
                  <a:pt x="54" y="72"/>
                  <a:pt x="69" y="57"/>
                </a:cubicBezTo>
                <a:cubicBezTo>
                  <a:pt x="71" y="48"/>
                  <a:pt x="80" y="44"/>
                  <a:pt x="86" y="38"/>
                </a:cubicBezTo>
                <a:cubicBezTo>
                  <a:pt x="93" y="29"/>
                  <a:pt x="98" y="20"/>
                  <a:pt x="102" y="9"/>
                </a:cubicBezTo>
                <a:cubicBezTo>
                  <a:pt x="104" y="5"/>
                  <a:pt x="106" y="1"/>
                  <a:pt x="112" y="0"/>
                </a:cubicBezTo>
                <a:cubicBezTo>
                  <a:pt x="112" y="21"/>
                  <a:pt x="103" y="37"/>
                  <a:pt x="89" y="51"/>
                </a:cubicBezTo>
                <a:cubicBezTo>
                  <a:pt x="80" y="61"/>
                  <a:pt x="66" y="67"/>
                  <a:pt x="60" y="80"/>
                </a:cubicBezTo>
                <a:cubicBezTo>
                  <a:pt x="56" y="90"/>
                  <a:pt x="57" y="99"/>
                  <a:pt x="59" y="109"/>
                </a:cubicBezTo>
                <a:cubicBezTo>
                  <a:pt x="60" y="120"/>
                  <a:pt x="57" y="129"/>
                  <a:pt x="47" y="134"/>
                </a:cubicBezTo>
                <a:cubicBezTo>
                  <a:pt x="35" y="139"/>
                  <a:pt x="28" y="149"/>
                  <a:pt x="18" y="156"/>
                </a:cubicBezTo>
                <a:close/>
              </a:path>
            </a:pathLst>
          </a:custGeom>
          <a:solidFill>
            <a:srgbClr val="15322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34"/>
          <p:cNvSpPr/>
          <p:nvPr/>
        </p:nvSpPr>
        <p:spPr>
          <a:xfrm>
            <a:off x="3309938" y="2363788"/>
            <a:ext cx="185738" cy="138113"/>
          </a:xfrm>
          <a:custGeom>
            <a:avLst/>
            <a:gdLst/>
            <a:ahLst/>
            <a:cxnLst/>
            <a:rect l="l" t="t" r="r" b="b"/>
            <a:pathLst>
              <a:path w="79" h="59" extrusionOk="0">
                <a:moveTo>
                  <a:pt x="79" y="23"/>
                </a:moveTo>
                <a:cubicBezTo>
                  <a:pt x="76" y="26"/>
                  <a:pt x="74" y="29"/>
                  <a:pt x="72" y="32"/>
                </a:cubicBezTo>
                <a:cubicBezTo>
                  <a:pt x="60" y="40"/>
                  <a:pt x="56" y="59"/>
                  <a:pt x="37" y="56"/>
                </a:cubicBezTo>
                <a:cubicBezTo>
                  <a:pt x="32" y="49"/>
                  <a:pt x="47" y="43"/>
                  <a:pt x="39" y="38"/>
                </a:cubicBezTo>
                <a:cubicBezTo>
                  <a:pt x="27" y="29"/>
                  <a:pt x="23" y="5"/>
                  <a:pt x="0" y="13"/>
                </a:cubicBezTo>
                <a:cubicBezTo>
                  <a:pt x="0" y="0"/>
                  <a:pt x="11" y="4"/>
                  <a:pt x="18" y="2"/>
                </a:cubicBezTo>
                <a:cubicBezTo>
                  <a:pt x="25" y="2"/>
                  <a:pt x="31" y="6"/>
                  <a:pt x="37" y="10"/>
                </a:cubicBezTo>
                <a:cubicBezTo>
                  <a:pt x="42" y="14"/>
                  <a:pt x="42" y="20"/>
                  <a:pt x="43" y="26"/>
                </a:cubicBezTo>
                <a:cubicBezTo>
                  <a:pt x="57" y="41"/>
                  <a:pt x="65" y="21"/>
                  <a:pt x="77" y="21"/>
                </a:cubicBezTo>
                <a:cubicBezTo>
                  <a:pt x="78" y="21"/>
                  <a:pt x="78" y="22"/>
                  <a:pt x="79" y="23"/>
                </a:cubicBezTo>
                <a:close/>
              </a:path>
            </a:pathLst>
          </a:custGeom>
          <a:solidFill>
            <a:srgbClr val="EBD76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34"/>
          <p:cNvSpPr/>
          <p:nvPr/>
        </p:nvSpPr>
        <p:spPr>
          <a:xfrm>
            <a:off x="3275013" y="2605088"/>
            <a:ext cx="111125" cy="182563"/>
          </a:xfrm>
          <a:custGeom>
            <a:avLst/>
            <a:gdLst/>
            <a:ahLst/>
            <a:cxnLst/>
            <a:rect l="l" t="t" r="r" b="b"/>
            <a:pathLst>
              <a:path w="47" h="77" extrusionOk="0">
                <a:moveTo>
                  <a:pt x="0" y="76"/>
                </a:moveTo>
                <a:cubicBezTo>
                  <a:pt x="4" y="65"/>
                  <a:pt x="9" y="56"/>
                  <a:pt x="22" y="52"/>
                </a:cubicBezTo>
                <a:cubicBezTo>
                  <a:pt x="35" y="48"/>
                  <a:pt x="41" y="37"/>
                  <a:pt x="37" y="24"/>
                </a:cubicBezTo>
                <a:cubicBezTo>
                  <a:pt x="35" y="15"/>
                  <a:pt x="36" y="7"/>
                  <a:pt x="42" y="0"/>
                </a:cubicBezTo>
                <a:cubicBezTo>
                  <a:pt x="45" y="12"/>
                  <a:pt x="38" y="26"/>
                  <a:pt x="47" y="37"/>
                </a:cubicBezTo>
                <a:cubicBezTo>
                  <a:pt x="47" y="49"/>
                  <a:pt x="36" y="56"/>
                  <a:pt x="35" y="68"/>
                </a:cubicBezTo>
                <a:cubicBezTo>
                  <a:pt x="23" y="70"/>
                  <a:pt x="12" y="77"/>
                  <a:pt x="0" y="76"/>
                </a:cubicBezTo>
                <a:close/>
              </a:path>
            </a:pathLst>
          </a:custGeom>
          <a:solidFill>
            <a:srgbClr val="17629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34"/>
          <p:cNvSpPr/>
          <p:nvPr/>
        </p:nvSpPr>
        <p:spPr>
          <a:xfrm>
            <a:off x="3352800" y="2641600"/>
            <a:ext cx="120650" cy="123825"/>
          </a:xfrm>
          <a:custGeom>
            <a:avLst/>
            <a:gdLst/>
            <a:ahLst/>
            <a:cxnLst/>
            <a:rect l="l" t="t" r="r" b="b"/>
            <a:pathLst>
              <a:path w="51" h="53" extrusionOk="0">
                <a:moveTo>
                  <a:pt x="2" y="53"/>
                </a:moveTo>
                <a:cubicBezTo>
                  <a:pt x="0" y="40"/>
                  <a:pt x="9" y="32"/>
                  <a:pt x="14" y="22"/>
                </a:cubicBezTo>
                <a:cubicBezTo>
                  <a:pt x="19" y="18"/>
                  <a:pt x="26" y="17"/>
                  <a:pt x="30" y="11"/>
                </a:cubicBezTo>
                <a:cubicBezTo>
                  <a:pt x="33" y="7"/>
                  <a:pt x="37" y="0"/>
                  <a:pt x="44" y="4"/>
                </a:cubicBezTo>
                <a:cubicBezTo>
                  <a:pt x="51" y="8"/>
                  <a:pt x="47" y="15"/>
                  <a:pt x="45" y="21"/>
                </a:cubicBezTo>
                <a:cubicBezTo>
                  <a:pt x="44" y="24"/>
                  <a:pt x="43" y="27"/>
                  <a:pt x="42" y="30"/>
                </a:cubicBezTo>
                <a:cubicBezTo>
                  <a:pt x="35" y="34"/>
                  <a:pt x="28" y="38"/>
                  <a:pt x="22" y="43"/>
                </a:cubicBezTo>
                <a:cubicBezTo>
                  <a:pt x="22" y="29"/>
                  <a:pt x="39" y="26"/>
                  <a:pt x="40" y="11"/>
                </a:cubicBezTo>
                <a:cubicBezTo>
                  <a:pt x="26" y="24"/>
                  <a:pt x="8" y="32"/>
                  <a:pt x="6" y="53"/>
                </a:cubicBezTo>
                <a:cubicBezTo>
                  <a:pt x="5" y="53"/>
                  <a:pt x="3" y="53"/>
                  <a:pt x="2" y="53"/>
                </a:cubicBezTo>
                <a:close/>
              </a:path>
            </a:pathLst>
          </a:custGeom>
          <a:solidFill>
            <a:srgbClr val="173D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34"/>
          <p:cNvSpPr/>
          <p:nvPr/>
        </p:nvSpPr>
        <p:spPr>
          <a:xfrm>
            <a:off x="3609975" y="2222500"/>
            <a:ext cx="74613" cy="128588"/>
          </a:xfrm>
          <a:custGeom>
            <a:avLst/>
            <a:gdLst/>
            <a:ahLst/>
            <a:cxnLst/>
            <a:rect l="l" t="t" r="r" b="b"/>
            <a:pathLst>
              <a:path w="32" h="55" extrusionOk="0">
                <a:moveTo>
                  <a:pt x="2" y="7"/>
                </a:moveTo>
                <a:cubicBezTo>
                  <a:pt x="1" y="5"/>
                  <a:pt x="1" y="3"/>
                  <a:pt x="0" y="0"/>
                </a:cubicBezTo>
                <a:cubicBezTo>
                  <a:pt x="1" y="0"/>
                  <a:pt x="2" y="0"/>
                  <a:pt x="4" y="0"/>
                </a:cubicBezTo>
                <a:cubicBezTo>
                  <a:pt x="22" y="3"/>
                  <a:pt x="23" y="17"/>
                  <a:pt x="27" y="31"/>
                </a:cubicBezTo>
                <a:cubicBezTo>
                  <a:pt x="28" y="39"/>
                  <a:pt x="30" y="46"/>
                  <a:pt x="32" y="54"/>
                </a:cubicBezTo>
                <a:cubicBezTo>
                  <a:pt x="20" y="55"/>
                  <a:pt x="24" y="44"/>
                  <a:pt x="23" y="39"/>
                </a:cubicBezTo>
                <a:cubicBezTo>
                  <a:pt x="20" y="25"/>
                  <a:pt x="15" y="14"/>
                  <a:pt x="2" y="7"/>
                </a:cubicBezTo>
                <a:close/>
              </a:path>
            </a:pathLst>
          </a:custGeom>
          <a:solidFill>
            <a:srgbClr val="1A454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34"/>
          <p:cNvSpPr/>
          <p:nvPr/>
        </p:nvSpPr>
        <p:spPr>
          <a:xfrm>
            <a:off x="3382963" y="2500313"/>
            <a:ext cx="57150" cy="50800"/>
          </a:xfrm>
          <a:custGeom>
            <a:avLst/>
            <a:gdLst/>
            <a:ahLst/>
            <a:cxnLst/>
            <a:rect l="l" t="t" r="r" b="b"/>
            <a:pathLst>
              <a:path w="24" h="22" extrusionOk="0">
                <a:moveTo>
                  <a:pt x="24" y="6"/>
                </a:moveTo>
                <a:cubicBezTo>
                  <a:pt x="18" y="12"/>
                  <a:pt x="11" y="17"/>
                  <a:pt x="5" y="22"/>
                </a:cubicBezTo>
                <a:cubicBezTo>
                  <a:pt x="2" y="17"/>
                  <a:pt x="0" y="11"/>
                  <a:pt x="0" y="5"/>
                </a:cubicBezTo>
                <a:cubicBezTo>
                  <a:pt x="2" y="4"/>
                  <a:pt x="4" y="3"/>
                  <a:pt x="5" y="2"/>
                </a:cubicBezTo>
                <a:cubicBezTo>
                  <a:pt x="12" y="2"/>
                  <a:pt x="19" y="0"/>
                  <a:pt x="24" y="6"/>
                </a:cubicBezTo>
                <a:close/>
              </a:path>
            </a:pathLst>
          </a:custGeom>
          <a:solidFill>
            <a:srgbClr val="96A1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34"/>
          <p:cNvSpPr/>
          <p:nvPr/>
        </p:nvSpPr>
        <p:spPr>
          <a:xfrm>
            <a:off x="3422650" y="2005013"/>
            <a:ext cx="41275" cy="68263"/>
          </a:xfrm>
          <a:custGeom>
            <a:avLst/>
            <a:gdLst/>
            <a:ahLst/>
            <a:cxnLst/>
            <a:rect l="l" t="t" r="r" b="b"/>
            <a:pathLst>
              <a:path w="17" h="29" extrusionOk="0">
                <a:moveTo>
                  <a:pt x="0" y="3"/>
                </a:moveTo>
                <a:cubicBezTo>
                  <a:pt x="1" y="2"/>
                  <a:pt x="2" y="1"/>
                  <a:pt x="3" y="0"/>
                </a:cubicBezTo>
                <a:cubicBezTo>
                  <a:pt x="13" y="7"/>
                  <a:pt x="16" y="16"/>
                  <a:pt x="17" y="27"/>
                </a:cubicBezTo>
                <a:cubicBezTo>
                  <a:pt x="16" y="28"/>
                  <a:pt x="15" y="28"/>
                  <a:pt x="14" y="29"/>
                </a:cubicBezTo>
                <a:cubicBezTo>
                  <a:pt x="6" y="23"/>
                  <a:pt x="1" y="14"/>
                  <a:pt x="0" y="3"/>
                </a:cubicBezTo>
                <a:close/>
              </a:path>
            </a:pathLst>
          </a:custGeom>
          <a:solidFill>
            <a:srgbClr val="3158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p34"/>
          <p:cNvSpPr/>
          <p:nvPr/>
        </p:nvSpPr>
        <p:spPr>
          <a:xfrm>
            <a:off x="3225800" y="1800225"/>
            <a:ext cx="84138" cy="61913"/>
          </a:xfrm>
          <a:custGeom>
            <a:avLst/>
            <a:gdLst/>
            <a:ahLst/>
            <a:cxnLst/>
            <a:rect l="l" t="t" r="r" b="b"/>
            <a:pathLst>
              <a:path w="36" h="26" extrusionOk="0">
                <a:moveTo>
                  <a:pt x="4" y="15"/>
                </a:moveTo>
                <a:cubicBezTo>
                  <a:pt x="3" y="11"/>
                  <a:pt x="2" y="8"/>
                  <a:pt x="0" y="4"/>
                </a:cubicBezTo>
                <a:cubicBezTo>
                  <a:pt x="13" y="0"/>
                  <a:pt x="24" y="9"/>
                  <a:pt x="36" y="7"/>
                </a:cubicBezTo>
                <a:cubicBezTo>
                  <a:pt x="26" y="14"/>
                  <a:pt x="18" y="26"/>
                  <a:pt x="4" y="15"/>
                </a:cubicBezTo>
                <a:close/>
              </a:path>
            </a:pathLst>
          </a:custGeom>
          <a:solidFill>
            <a:srgbClr val="5571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34"/>
          <p:cNvSpPr/>
          <p:nvPr/>
        </p:nvSpPr>
        <p:spPr>
          <a:xfrm>
            <a:off x="2752725" y="2085975"/>
            <a:ext cx="614363" cy="371475"/>
          </a:xfrm>
          <a:custGeom>
            <a:avLst/>
            <a:gdLst/>
            <a:ahLst/>
            <a:cxnLst/>
            <a:rect l="l" t="t" r="r" b="b"/>
            <a:pathLst>
              <a:path w="261" h="158" extrusionOk="0">
                <a:moveTo>
                  <a:pt x="257" y="122"/>
                </a:moveTo>
                <a:cubicBezTo>
                  <a:pt x="252" y="130"/>
                  <a:pt x="241" y="122"/>
                  <a:pt x="237" y="131"/>
                </a:cubicBezTo>
                <a:cubicBezTo>
                  <a:pt x="236" y="139"/>
                  <a:pt x="231" y="142"/>
                  <a:pt x="223" y="143"/>
                </a:cubicBezTo>
                <a:cubicBezTo>
                  <a:pt x="220" y="143"/>
                  <a:pt x="215" y="144"/>
                  <a:pt x="212" y="146"/>
                </a:cubicBezTo>
                <a:cubicBezTo>
                  <a:pt x="196" y="158"/>
                  <a:pt x="182" y="158"/>
                  <a:pt x="167" y="146"/>
                </a:cubicBezTo>
                <a:cubicBezTo>
                  <a:pt x="161" y="141"/>
                  <a:pt x="152" y="135"/>
                  <a:pt x="147" y="139"/>
                </a:cubicBezTo>
                <a:cubicBezTo>
                  <a:pt x="135" y="148"/>
                  <a:pt x="129" y="150"/>
                  <a:pt x="124" y="134"/>
                </a:cubicBezTo>
                <a:cubicBezTo>
                  <a:pt x="123" y="130"/>
                  <a:pt x="118" y="132"/>
                  <a:pt x="116" y="135"/>
                </a:cubicBezTo>
                <a:cubicBezTo>
                  <a:pt x="110" y="145"/>
                  <a:pt x="97" y="146"/>
                  <a:pt x="91" y="142"/>
                </a:cubicBezTo>
                <a:cubicBezTo>
                  <a:pt x="72" y="126"/>
                  <a:pt x="48" y="132"/>
                  <a:pt x="27" y="125"/>
                </a:cubicBezTo>
                <a:cubicBezTo>
                  <a:pt x="16" y="121"/>
                  <a:pt x="9" y="111"/>
                  <a:pt x="0" y="104"/>
                </a:cubicBezTo>
                <a:cubicBezTo>
                  <a:pt x="1" y="73"/>
                  <a:pt x="8" y="45"/>
                  <a:pt x="35" y="25"/>
                </a:cubicBezTo>
                <a:cubicBezTo>
                  <a:pt x="39" y="21"/>
                  <a:pt x="42" y="16"/>
                  <a:pt x="46" y="11"/>
                </a:cubicBezTo>
                <a:cubicBezTo>
                  <a:pt x="69" y="3"/>
                  <a:pt x="92" y="0"/>
                  <a:pt x="118" y="3"/>
                </a:cubicBezTo>
                <a:cubicBezTo>
                  <a:pt x="112" y="17"/>
                  <a:pt x="108" y="29"/>
                  <a:pt x="130" y="27"/>
                </a:cubicBezTo>
                <a:cubicBezTo>
                  <a:pt x="134" y="26"/>
                  <a:pt x="137" y="28"/>
                  <a:pt x="139" y="31"/>
                </a:cubicBezTo>
                <a:cubicBezTo>
                  <a:pt x="147" y="44"/>
                  <a:pt x="155" y="51"/>
                  <a:pt x="166" y="34"/>
                </a:cubicBezTo>
                <a:cubicBezTo>
                  <a:pt x="171" y="27"/>
                  <a:pt x="178" y="33"/>
                  <a:pt x="182" y="36"/>
                </a:cubicBezTo>
                <a:cubicBezTo>
                  <a:pt x="191" y="40"/>
                  <a:pt x="199" y="47"/>
                  <a:pt x="209" y="39"/>
                </a:cubicBezTo>
                <a:cubicBezTo>
                  <a:pt x="224" y="38"/>
                  <a:pt x="224" y="52"/>
                  <a:pt x="232" y="59"/>
                </a:cubicBezTo>
                <a:cubicBezTo>
                  <a:pt x="239" y="75"/>
                  <a:pt x="247" y="91"/>
                  <a:pt x="255" y="108"/>
                </a:cubicBezTo>
                <a:cubicBezTo>
                  <a:pt x="258" y="113"/>
                  <a:pt x="261" y="117"/>
                  <a:pt x="257" y="122"/>
                </a:cubicBezTo>
                <a:close/>
              </a:path>
            </a:pathLst>
          </a:custGeom>
          <a:solidFill>
            <a:srgbClr val="FFD76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3" name="Google Shape;2063;p34"/>
          <p:cNvSpPr/>
          <p:nvPr/>
        </p:nvSpPr>
        <p:spPr>
          <a:xfrm>
            <a:off x="3395663" y="2438400"/>
            <a:ext cx="84138" cy="77788"/>
          </a:xfrm>
          <a:custGeom>
            <a:avLst/>
            <a:gdLst/>
            <a:ahLst/>
            <a:cxnLst/>
            <a:rect l="l" t="t" r="r" b="b"/>
            <a:pathLst>
              <a:path w="36" h="33" extrusionOk="0">
                <a:moveTo>
                  <a:pt x="19" y="32"/>
                </a:moveTo>
                <a:cubicBezTo>
                  <a:pt x="12" y="32"/>
                  <a:pt x="6" y="33"/>
                  <a:pt x="0" y="28"/>
                </a:cubicBezTo>
                <a:cubicBezTo>
                  <a:pt x="0" y="27"/>
                  <a:pt x="0" y="25"/>
                  <a:pt x="1" y="24"/>
                </a:cubicBezTo>
                <a:cubicBezTo>
                  <a:pt x="16" y="21"/>
                  <a:pt x="20" y="2"/>
                  <a:pt x="36" y="0"/>
                </a:cubicBezTo>
                <a:cubicBezTo>
                  <a:pt x="34" y="13"/>
                  <a:pt x="29" y="24"/>
                  <a:pt x="19" y="32"/>
                </a:cubicBezTo>
                <a:close/>
              </a:path>
            </a:pathLst>
          </a:custGeom>
          <a:solidFill>
            <a:srgbClr val="DEAD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4" name="Google Shape;2064;p34"/>
          <p:cNvSpPr/>
          <p:nvPr/>
        </p:nvSpPr>
        <p:spPr>
          <a:xfrm>
            <a:off x="2944813" y="2009775"/>
            <a:ext cx="92075" cy="73025"/>
          </a:xfrm>
          <a:custGeom>
            <a:avLst/>
            <a:gdLst/>
            <a:ahLst/>
            <a:cxnLst/>
            <a:rect l="l" t="t" r="r" b="b"/>
            <a:pathLst>
              <a:path w="39" h="31" extrusionOk="0">
                <a:moveTo>
                  <a:pt x="15" y="10"/>
                </a:moveTo>
                <a:cubicBezTo>
                  <a:pt x="19" y="9"/>
                  <a:pt x="19" y="0"/>
                  <a:pt x="27" y="3"/>
                </a:cubicBezTo>
                <a:cubicBezTo>
                  <a:pt x="33" y="5"/>
                  <a:pt x="39" y="7"/>
                  <a:pt x="37" y="16"/>
                </a:cubicBezTo>
                <a:cubicBezTo>
                  <a:pt x="35" y="23"/>
                  <a:pt x="33" y="31"/>
                  <a:pt x="22" y="26"/>
                </a:cubicBezTo>
                <a:cubicBezTo>
                  <a:pt x="16" y="25"/>
                  <a:pt x="7" y="29"/>
                  <a:pt x="5" y="24"/>
                </a:cubicBezTo>
                <a:cubicBezTo>
                  <a:pt x="0" y="16"/>
                  <a:pt x="12" y="16"/>
                  <a:pt x="15" y="10"/>
                </a:cubicBezTo>
                <a:close/>
              </a:path>
            </a:pathLst>
          </a:custGeom>
          <a:solidFill>
            <a:srgbClr val="1A98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p34"/>
          <p:cNvSpPr/>
          <p:nvPr/>
        </p:nvSpPr>
        <p:spPr>
          <a:xfrm>
            <a:off x="2997200" y="1990725"/>
            <a:ext cx="63500" cy="100013"/>
          </a:xfrm>
          <a:custGeom>
            <a:avLst/>
            <a:gdLst/>
            <a:ahLst/>
            <a:cxnLst/>
            <a:rect l="l" t="t" r="r" b="b"/>
            <a:pathLst>
              <a:path w="27" h="42" extrusionOk="0">
                <a:moveTo>
                  <a:pt x="0" y="34"/>
                </a:moveTo>
                <a:cubicBezTo>
                  <a:pt x="11" y="28"/>
                  <a:pt x="17" y="21"/>
                  <a:pt x="5" y="11"/>
                </a:cubicBezTo>
                <a:cubicBezTo>
                  <a:pt x="11" y="15"/>
                  <a:pt x="20" y="0"/>
                  <a:pt x="24" y="15"/>
                </a:cubicBezTo>
                <a:cubicBezTo>
                  <a:pt x="24" y="22"/>
                  <a:pt x="24" y="28"/>
                  <a:pt x="27" y="35"/>
                </a:cubicBezTo>
                <a:cubicBezTo>
                  <a:pt x="27" y="38"/>
                  <a:pt x="27" y="40"/>
                  <a:pt x="25" y="42"/>
                </a:cubicBezTo>
                <a:cubicBezTo>
                  <a:pt x="24" y="42"/>
                  <a:pt x="22" y="42"/>
                  <a:pt x="21" y="42"/>
                </a:cubicBezTo>
                <a:cubicBezTo>
                  <a:pt x="16" y="35"/>
                  <a:pt x="6" y="40"/>
                  <a:pt x="0" y="34"/>
                </a:cubicBezTo>
                <a:close/>
              </a:path>
            </a:pathLst>
          </a:custGeom>
          <a:solidFill>
            <a:srgbClr val="1C7A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34"/>
          <p:cNvSpPr/>
          <p:nvPr/>
        </p:nvSpPr>
        <p:spPr>
          <a:xfrm>
            <a:off x="3244850" y="2155825"/>
            <a:ext cx="60325" cy="68263"/>
          </a:xfrm>
          <a:custGeom>
            <a:avLst/>
            <a:gdLst/>
            <a:ahLst/>
            <a:cxnLst/>
            <a:rect l="l" t="t" r="r" b="b"/>
            <a:pathLst>
              <a:path w="26" h="29" extrusionOk="0">
                <a:moveTo>
                  <a:pt x="19" y="29"/>
                </a:moveTo>
                <a:cubicBezTo>
                  <a:pt x="10" y="26"/>
                  <a:pt x="8" y="14"/>
                  <a:pt x="0" y="9"/>
                </a:cubicBezTo>
                <a:cubicBezTo>
                  <a:pt x="0" y="8"/>
                  <a:pt x="0" y="7"/>
                  <a:pt x="0" y="5"/>
                </a:cubicBezTo>
                <a:cubicBezTo>
                  <a:pt x="7" y="2"/>
                  <a:pt x="16" y="7"/>
                  <a:pt x="23" y="0"/>
                </a:cubicBezTo>
                <a:cubicBezTo>
                  <a:pt x="26" y="7"/>
                  <a:pt x="15" y="14"/>
                  <a:pt x="24" y="20"/>
                </a:cubicBezTo>
                <a:cubicBezTo>
                  <a:pt x="24" y="20"/>
                  <a:pt x="24" y="21"/>
                  <a:pt x="24" y="22"/>
                </a:cubicBezTo>
                <a:cubicBezTo>
                  <a:pt x="24" y="23"/>
                  <a:pt x="23" y="25"/>
                  <a:pt x="23" y="26"/>
                </a:cubicBezTo>
                <a:cubicBezTo>
                  <a:pt x="22" y="28"/>
                  <a:pt x="20" y="29"/>
                  <a:pt x="19" y="29"/>
                </a:cubicBezTo>
                <a:close/>
              </a:path>
            </a:pathLst>
          </a:custGeom>
          <a:solidFill>
            <a:srgbClr val="21413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34"/>
          <p:cNvSpPr/>
          <p:nvPr/>
        </p:nvSpPr>
        <p:spPr>
          <a:xfrm>
            <a:off x="3084513" y="1844675"/>
            <a:ext cx="60325" cy="42863"/>
          </a:xfrm>
          <a:custGeom>
            <a:avLst/>
            <a:gdLst/>
            <a:ahLst/>
            <a:cxnLst/>
            <a:rect l="l" t="t" r="r" b="b"/>
            <a:pathLst>
              <a:path w="26" h="18" extrusionOk="0">
                <a:moveTo>
                  <a:pt x="11" y="0"/>
                </a:moveTo>
                <a:cubicBezTo>
                  <a:pt x="16" y="0"/>
                  <a:pt x="20" y="0"/>
                  <a:pt x="25" y="0"/>
                </a:cubicBezTo>
                <a:cubicBezTo>
                  <a:pt x="26" y="7"/>
                  <a:pt x="25" y="13"/>
                  <a:pt x="18" y="16"/>
                </a:cubicBezTo>
                <a:cubicBezTo>
                  <a:pt x="14" y="18"/>
                  <a:pt x="13" y="16"/>
                  <a:pt x="12" y="13"/>
                </a:cubicBezTo>
                <a:cubicBezTo>
                  <a:pt x="10" y="8"/>
                  <a:pt x="0" y="5"/>
                  <a:pt x="11" y="0"/>
                </a:cubicBezTo>
                <a:close/>
              </a:path>
            </a:pathLst>
          </a:custGeom>
          <a:solidFill>
            <a:srgbClr val="99C26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34"/>
          <p:cNvSpPr/>
          <p:nvPr/>
        </p:nvSpPr>
        <p:spPr>
          <a:xfrm>
            <a:off x="3130550" y="1852613"/>
            <a:ext cx="47625" cy="55563"/>
          </a:xfrm>
          <a:custGeom>
            <a:avLst/>
            <a:gdLst/>
            <a:ahLst/>
            <a:cxnLst/>
            <a:rect l="l" t="t" r="r" b="b"/>
            <a:pathLst>
              <a:path w="20" h="24" extrusionOk="0">
                <a:moveTo>
                  <a:pt x="19" y="13"/>
                </a:moveTo>
                <a:cubicBezTo>
                  <a:pt x="13" y="16"/>
                  <a:pt x="9" y="24"/>
                  <a:pt x="0" y="22"/>
                </a:cubicBezTo>
                <a:cubicBezTo>
                  <a:pt x="1" y="15"/>
                  <a:pt x="7" y="14"/>
                  <a:pt x="11" y="10"/>
                </a:cubicBezTo>
                <a:cubicBezTo>
                  <a:pt x="14" y="7"/>
                  <a:pt x="10" y="0"/>
                  <a:pt x="15" y="1"/>
                </a:cubicBezTo>
                <a:cubicBezTo>
                  <a:pt x="18" y="2"/>
                  <a:pt x="20" y="8"/>
                  <a:pt x="19" y="13"/>
                </a:cubicBezTo>
                <a:close/>
              </a:path>
            </a:pathLst>
          </a:custGeom>
          <a:solidFill>
            <a:srgbClr val="2F94B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34"/>
          <p:cNvSpPr/>
          <p:nvPr/>
        </p:nvSpPr>
        <p:spPr>
          <a:xfrm>
            <a:off x="3298825" y="2203450"/>
            <a:ext cx="157163" cy="220663"/>
          </a:xfrm>
          <a:custGeom>
            <a:avLst/>
            <a:gdLst/>
            <a:ahLst/>
            <a:cxnLst/>
            <a:rect l="l" t="t" r="r" b="b"/>
            <a:pathLst>
              <a:path w="67" h="94" extrusionOk="0">
                <a:moveTo>
                  <a:pt x="48" y="94"/>
                </a:moveTo>
                <a:cubicBezTo>
                  <a:pt x="46" y="89"/>
                  <a:pt x="43" y="85"/>
                  <a:pt x="40" y="81"/>
                </a:cubicBezTo>
                <a:cubicBezTo>
                  <a:pt x="40" y="80"/>
                  <a:pt x="40" y="79"/>
                  <a:pt x="40" y="78"/>
                </a:cubicBezTo>
                <a:cubicBezTo>
                  <a:pt x="40" y="68"/>
                  <a:pt x="35" y="61"/>
                  <a:pt x="29" y="53"/>
                </a:cubicBezTo>
                <a:cubicBezTo>
                  <a:pt x="17" y="37"/>
                  <a:pt x="7" y="20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13" y="2"/>
                  <a:pt x="17" y="13"/>
                  <a:pt x="21" y="22"/>
                </a:cubicBezTo>
                <a:cubicBezTo>
                  <a:pt x="30" y="39"/>
                  <a:pt x="48" y="51"/>
                  <a:pt x="51" y="72"/>
                </a:cubicBezTo>
                <a:cubicBezTo>
                  <a:pt x="53" y="79"/>
                  <a:pt x="58" y="81"/>
                  <a:pt x="65" y="77"/>
                </a:cubicBezTo>
                <a:cubicBezTo>
                  <a:pt x="66" y="78"/>
                  <a:pt x="67" y="79"/>
                  <a:pt x="66" y="80"/>
                </a:cubicBezTo>
                <a:cubicBezTo>
                  <a:pt x="66" y="81"/>
                  <a:pt x="66" y="81"/>
                  <a:pt x="65" y="81"/>
                </a:cubicBezTo>
                <a:cubicBezTo>
                  <a:pt x="60" y="86"/>
                  <a:pt x="50" y="84"/>
                  <a:pt x="48" y="94"/>
                </a:cubicBezTo>
                <a:close/>
              </a:path>
            </a:pathLst>
          </a:custGeom>
          <a:solidFill>
            <a:srgbClr val="2E43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4"/>
          <p:cNvSpPr/>
          <p:nvPr/>
        </p:nvSpPr>
        <p:spPr>
          <a:xfrm>
            <a:off x="3451225" y="2341563"/>
            <a:ext cx="53975" cy="52388"/>
          </a:xfrm>
          <a:custGeom>
            <a:avLst/>
            <a:gdLst/>
            <a:ahLst/>
            <a:cxnLst/>
            <a:rect l="l" t="t" r="r" b="b"/>
            <a:pathLst>
              <a:path w="23" h="22" extrusionOk="0">
                <a:moveTo>
                  <a:pt x="0" y="22"/>
                </a:moveTo>
                <a:cubicBezTo>
                  <a:pt x="0" y="21"/>
                  <a:pt x="0" y="20"/>
                  <a:pt x="0" y="18"/>
                </a:cubicBezTo>
                <a:cubicBezTo>
                  <a:pt x="7" y="12"/>
                  <a:pt x="15" y="6"/>
                  <a:pt x="23" y="0"/>
                </a:cubicBezTo>
                <a:cubicBezTo>
                  <a:pt x="23" y="15"/>
                  <a:pt x="10" y="18"/>
                  <a:pt x="0" y="22"/>
                </a:cubicBezTo>
                <a:close/>
              </a:path>
            </a:pathLst>
          </a:custGeom>
          <a:solidFill>
            <a:srgbClr val="193E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34"/>
          <p:cNvSpPr/>
          <p:nvPr/>
        </p:nvSpPr>
        <p:spPr>
          <a:xfrm>
            <a:off x="3055938" y="2052638"/>
            <a:ext cx="65088" cy="68263"/>
          </a:xfrm>
          <a:custGeom>
            <a:avLst/>
            <a:gdLst/>
            <a:ahLst/>
            <a:cxnLst/>
            <a:rect l="l" t="t" r="r" b="b"/>
            <a:pathLst>
              <a:path w="28" h="29" extrusionOk="0">
                <a:moveTo>
                  <a:pt x="0" y="16"/>
                </a:moveTo>
                <a:cubicBezTo>
                  <a:pt x="0" y="14"/>
                  <a:pt x="0" y="11"/>
                  <a:pt x="0" y="8"/>
                </a:cubicBezTo>
                <a:cubicBezTo>
                  <a:pt x="2" y="4"/>
                  <a:pt x="7" y="3"/>
                  <a:pt x="11" y="1"/>
                </a:cubicBezTo>
                <a:cubicBezTo>
                  <a:pt x="14" y="0"/>
                  <a:pt x="17" y="0"/>
                  <a:pt x="19" y="0"/>
                </a:cubicBezTo>
                <a:cubicBezTo>
                  <a:pt x="22" y="2"/>
                  <a:pt x="25" y="3"/>
                  <a:pt x="28" y="5"/>
                </a:cubicBezTo>
                <a:cubicBezTo>
                  <a:pt x="20" y="11"/>
                  <a:pt x="16" y="29"/>
                  <a:pt x="0" y="16"/>
                </a:cubicBezTo>
                <a:close/>
              </a:path>
            </a:pathLst>
          </a:custGeom>
          <a:solidFill>
            <a:srgbClr val="22697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34"/>
          <p:cNvSpPr/>
          <p:nvPr/>
        </p:nvSpPr>
        <p:spPr>
          <a:xfrm>
            <a:off x="3479800" y="2212975"/>
            <a:ext cx="44450" cy="36513"/>
          </a:xfrm>
          <a:custGeom>
            <a:avLst/>
            <a:gdLst/>
            <a:ahLst/>
            <a:cxnLst/>
            <a:rect l="l" t="t" r="r" b="b"/>
            <a:pathLst>
              <a:path w="19" h="16" extrusionOk="0">
                <a:moveTo>
                  <a:pt x="0" y="1"/>
                </a:moveTo>
                <a:cubicBezTo>
                  <a:pt x="7" y="1"/>
                  <a:pt x="12" y="0"/>
                  <a:pt x="19" y="0"/>
                </a:cubicBezTo>
                <a:cubicBezTo>
                  <a:pt x="16" y="4"/>
                  <a:pt x="15" y="7"/>
                  <a:pt x="13" y="9"/>
                </a:cubicBezTo>
                <a:cubicBezTo>
                  <a:pt x="5" y="16"/>
                  <a:pt x="4" y="7"/>
                  <a:pt x="0" y="1"/>
                </a:cubicBezTo>
                <a:close/>
              </a:path>
            </a:pathLst>
          </a:custGeom>
          <a:solidFill>
            <a:srgbClr val="3693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34"/>
          <p:cNvSpPr/>
          <p:nvPr/>
        </p:nvSpPr>
        <p:spPr>
          <a:xfrm>
            <a:off x="3386138" y="1981200"/>
            <a:ext cx="69850" cy="101600"/>
          </a:xfrm>
          <a:custGeom>
            <a:avLst/>
            <a:gdLst/>
            <a:ahLst/>
            <a:cxnLst/>
            <a:rect l="l" t="t" r="r" b="b"/>
            <a:pathLst>
              <a:path w="30" h="43" extrusionOk="0">
                <a:moveTo>
                  <a:pt x="16" y="13"/>
                </a:moveTo>
                <a:cubicBezTo>
                  <a:pt x="21" y="22"/>
                  <a:pt x="25" y="30"/>
                  <a:pt x="30" y="39"/>
                </a:cubicBezTo>
                <a:cubicBezTo>
                  <a:pt x="29" y="41"/>
                  <a:pt x="25" y="43"/>
                  <a:pt x="24" y="42"/>
                </a:cubicBezTo>
                <a:cubicBezTo>
                  <a:pt x="16" y="31"/>
                  <a:pt x="9" y="21"/>
                  <a:pt x="3" y="10"/>
                </a:cubicBezTo>
                <a:cubicBezTo>
                  <a:pt x="0" y="6"/>
                  <a:pt x="3" y="3"/>
                  <a:pt x="7" y="2"/>
                </a:cubicBezTo>
                <a:cubicBezTo>
                  <a:pt x="17" y="0"/>
                  <a:pt x="9" y="13"/>
                  <a:pt x="16" y="13"/>
                </a:cubicBezTo>
                <a:close/>
              </a:path>
            </a:pathLst>
          </a:custGeom>
          <a:solidFill>
            <a:srgbClr val="2D99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34"/>
          <p:cNvSpPr/>
          <p:nvPr/>
        </p:nvSpPr>
        <p:spPr>
          <a:xfrm>
            <a:off x="3027363" y="2025650"/>
            <a:ext cx="57150" cy="47625"/>
          </a:xfrm>
          <a:custGeom>
            <a:avLst/>
            <a:gdLst/>
            <a:ahLst/>
            <a:cxnLst/>
            <a:rect l="l" t="t" r="r" b="b"/>
            <a:pathLst>
              <a:path w="24" h="20" extrusionOk="0">
                <a:moveTo>
                  <a:pt x="23" y="12"/>
                </a:moveTo>
                <a:cubicBezTo>
                  <a:pt x="24" y="20"/>
                  <a:pt x="16" y="18"/>
                  <a:pt x="12" y="19"/>
                </a:cubicBezTo>
                <a:cubicBezTo>
                  <a:pt x="0" y="13"/>
                  <a:pt x="9" y="6"/>
                  <a:pt x="11" y="0"/>
                </a:cubicBezTo>
                <a:cubicBezTo>
                  <a:pt x="15" y="4"/>
                  <a:pt x="19" y="8"/>
                  <a:pt x="23" y="12"/>
                </a:cubicBezTo>
                <a:close/>
              </a:path>
            </a:pathLst>
          </a:custGeom>
          <a:solidFill>
            <a:srgbClr val="1D9CC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34"/>
          <p:cNvSpPr/>
          <p:nvPr/>
        </p:nvSpPr>
        <p:spPr>
          <a:xfrm>
            <a:off x="3289300" y="2222500"/>
            <a:ext cx="106363" cy="171450"/>
          </a:xfrm>
          <a:custGeom>
            <a:avLst/>
            <a:gdLst/>
            <a:ahLst/>
            <a:cxnLst/>
            <a:rect l="l" t="t" r="r" b="b"/>
            <a:pathLst>
              <a:path w="45" h="73" extrusionOk="0">
                <a:moveTo>
                  <a:pt x="29" y="64"/>
                </a:moveTo>
                <a:cubicBezTo>
                  <a:pt x="20" y="42"/>
                  <a:pt x="4" y="24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13" y="2"/>
                  <a:pt x="13" y="13"/>
                  <a:pt x="17" y="20"/>
                </a:cubicBezTo>
                <a:cubicBezTo>
                  <a:pt x="25" y="38"/>
                  <a:pt x="41" y="51"/>
                  <a:pt x="45" y="71"/>
                </a:cubicBezTo>
                <a:cubicBezTo>
                  <a:pt x="45" y="71"/>
                  <a:pt x="44" y="73"/>
                  <a:pt x="44" y="73"/>
                </a:cubicBezTo>
                <a:cubicBezTo>
                  <a:pt x="37" y="73"/>
                  <a:pt x="34" y="67"/>
                  <a:pt x="29" y="64"/>
                </a:cubicBezTo>
                <a:close/>
              </a:path>
            </a:pathLst>
          </a:custGeom>
          <a:solidFill>
            <a:srgbClr val="23372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34"/>
          <p:cNvSpPr/>
          <p:nvPr/>
        </p:nvSpPr>
        <p:spPr>
          <a:xfrm>
            <a:off x="3290888" y="2205038"/>
            <a:ext cx="125413" cy="184150"/>
          </a:xfrm>
          <a:custGeom>
            <a:avLst/>
            <a:gdLst/>
            <a:ahLst/>
            <a:cxnLst/>
            <a:rect l="l" t="t" r="r" b="b"/>
            <a:pathLst>
              <a:path w="53" h="78" extrusionOk="0">
                <a:moveTo>
                  <a:pt x="44" y="78"/>
                </a:moveTo>
                <a:cubicBezTo>
                  <a:pt x="24" y="58"/>
                  <a:pt x="16" y="30"/>
                  <a:pt x="0" y="7"/>
                </a:cubicBezTo>
                <a:cubicBezTo>
                  <a:pt x="1" y="5"/>
                  <a:pt x="2" y="2"/>
                  <a:pt x="3" y="0"/>
                </a:cubicBezTo>
                <a:cubicBezTo>
                  <a:pt x="17" y="21"/>
                  <a:pt x="31" y="41"/>
                  <a:pt x="44" y="62"/>
                </a:cubicBezTo>
                <a:cubicBezTo>
                  <a:pt x="47" y="66"/>
                  <a:pt x="53" y="73"/>
                  <a:pt x="44" y="78"/>
                </a:cubicBezTo>
                <a:close/>
              </a:path>
            </a:pathLst>
          </a:custGeom>
          <a:solidFill>
            <a:srgbClr val="2A94B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7" name="Google Shape;207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6576" y="3080797"/>
            <a:ext cx="2397426" cy="2009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8" name="Google Shape;207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37728" y="2983706"/>
            <a:ext cx="2006192" cy="214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9" name="Google Shape;207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4002" y="638120"/>
            <a:ext cx="2406575" cy="2216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0" name="Google Shape;2080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40470" y="1405650"/>
            <a:ext cx="1933946" cy="1432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Google Shape;2085;p35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6" name="Google Shape;208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318" y="1044153"/>
            <a:ext cx="2518221" cy="2518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7" name="Google Shape;208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8854" y="3565536"/>
            <a:ext cx="1843734" cy="183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8" name="Google Shape;2088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4359" y="787154"/>
            <a:ext cx="2554714" cy="284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9" name="Google Shape;2089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11352" y="1233588"/>
            <a:ext cx="3137194" cy="21393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0" name="Google Shape;2090;p35"/>
          <p:cNvGrpSpPr/>
          <p:nvPr/>
        </p:nvGrpSpPr>
        <p:grpSpPr>
          <a:xfrm>
            <a:off x="3904499" y="3562374"/>
            <a:ext cx="1672243" cy="1641986"/>
            <a:chOff x="12263438" y="3168650"/>
            <a:chExt cx="5264150" cy="5168900"/>
          </a:xfrm>
        </p:grpSpPr>
        <p:grpSp>
          <p:nvGrpSpPr>
            <p:cNvPr id="2091" name="Google Shape;2091;p35"/>
            <p:cNvGrpSpPr/>
            <p:nvPr/>
          </p:nvGrpSpPr>
          <p:grpSpPr>
            <a:xfrm>
              <a:off x="12263438" y="3168650"/>
              <a:ext cx="5264150" cy="5168900"/>
              <a:chOff x="7725" y="1996"/>
              <a:chExt cx="3316" cy="3256"/>
            </a:xfrm>
          </p:grpSpPr>
          <p:sp>
            <p:nvSpPr>
              <p:cNvPr id="2092" name="Google Shape;2092;p35"/>
              <p:cNvSpPr/>
              <p:nvPr/>
            </p:nvSpPr>
            <p:spPr>
              <a:xfrm>
                <a:off x="10672" y="3429"/>
                <a:ext cx="367" cy="1168"/>
              </a:xfrm>
              <a:custGeom>
                <a:avLst/>
                <a:gdLst/>
                <a:ahLst/>
                <a:cxnLst/>
                <a:rect l="l" t="t" r="r" b="b"/>
                <a:pathLst>
                  <a:path w="155" h="494" extrusionOk="0">
                    <a:moveTo>
                      <a:pt x="11" y="494"/>
                    </a:moveTo>
                    <a:cubicBezTo>
                      <a:pt x="11" y="494"/>
                      <a:pt x="155" y="370"/>
                      <a:pt x="149" y="0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0" y="406"/>
                      <a:pt x="0" y="406"/>
                      <a:pt x="0" y="406"/>
                    </a:cubicBezTo>
                    <a:lnTo>
                      <a:pt x="11" y="494"/>
                    </a:lnTo>
                    <a:close/>
                  </a:path>
                </a:pathLst>
              </a:custGeom>
              <a:solidFill>
                <a:srgbClr val="524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35"/>
              <p:cNvSpPr/>
              <p:nvPr/>
            </p:nvSpPr>
            <p:spPr>
              <a:xfrm>
                <a:off x="10530" y="4008"/>
                <a:ext cx="383" cy="51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19" extrusionOk="0">
                    <a:moveTo>
                      <a:pt x="83" y="208"/>
                    </a:moveTo>
                    <a:cubicBezTo>
                      <a:pt x="66" y="219"/>
                      <a:pt x="65" y="218"/>
                      <a:pt x="61" y="198"/>
                    </a:cubicBezTo>
                    <a:cubicBezTo>
                      <a:pt x="61" y="192"/>
                      <a:pt x="59" y="186"/>
                      <a:pt x="58" y="181"/>
                    </a:cubicBezTo>
                    <a:cubicBezTo>
                      <a:pt x="57" y="168"/>
                      <a:pt x="58" y="155"/>
                      <a:pt x="44" y="146"/>
                    </a:cubicBezTo>
                    <a:cubicBezTo>
                      <a:pt x="39" y="143"/>
                      <a:pt x="39" y="135"/>
                      <a:pt x="36" y="129"/>
                    </a:cubicBezTo>
                    <a:cubicBezTo>
                      <a:pt x="30" y="106"/>
                      <a:pt x="23" y="84"/>
                      <a:pt x="4" y="67"/>
                    </a:cubicBezTo>
                    <a:cubicBezTo>
                      <a:pt x="2" y="64"/>
                      <a:pt x="0" y="61"/>
                      <a:pt x="2" y="56"/>
                    </a:cubicBezTo>
                    <a:cubicBezTo>
                      <a:pt x="6" y="52"/>
                      <a:pt x="14" y="52"/>
                      <a:pt x="12" y="42"/>
                    </a:cubicBezTo>
                    <a:cubicBezTo>
                      <a:pt x="11" y="33"/>
                      <a:pt x="20" y="30"/>
                      <a:pt x="26" y="36"/>
                    </a:cubicBezTo>
                    <a:cubicBezTo>
                      <a:pt x="34" y="43"/>
                      <a:pt x="42" y="49"/>
                      <a:pt x="47" y="58"/>
                    </a:cubicBezTo>
                    <a:cubicBezTo>
                      <a:pt x="57" y="70"/>
                      <a:pt x="73" y="65"/>
                      <a:pt x="86" y="73"/>
                    </a:cubicBezTo>
                    <a:cubicBezTo>
                      <a:pt x="87" y="49"/>
                      <a:pt x="103" y="32"/>
                      <a:pt x="107" y="10"/>
                    </a:cubicBezTo>
                    <a:cubicBezTo>
                      <a:pt x="107" y="5"/>
                      <a:pt x="111" y="0"/>
                      <a:pt x="117" y="1"/>
                    </a:cubicBezTo>
                    <a:cubicBezTo>
                      <a:pt x="124" y="1"/>
                      <a:pt x="127" y="7"/>
                      <a:pt x="129" y="14"/>
                    </a:cubicBezTo>
                    <a:cubicBezTo>
                      <a:pt x="130" y="17"/>
                      <a:pt x="142" y="23"/>
                      <a:pt x="128" y="25"/>
                    </a:cubicBezTo>
                    <a:cubicBezTo>
                      <a:pt x="123" y="25"/>
                      <a:pt x="125" y="27"/>
                      <a:pt x="126" y="29"/>
                    </a:cubicBezTo>
                    <a:cubicBezTo>
                      <a:pt x="130" y="35"/>
                      <a:pt x="128" y="46"/>
                      <a:pt x="139" y="45"/>
                    </a:cubicBezTo>
                    <a:cubicBezTo>
                      <a:pt x="145" y="45"/>
                      <a:pt x="151" y="45"/>
                      <a:pt x="151" y="52"/>
                    </a:cubicBezTo>
                    <a:cubicBezTo>
                      <a:pt x="151" y="68"/>
                      <a:pt x="158" y="83"/>
                      <a:pt x="160" y="98"/>
                    </a:cubicBezTo>
                    <a:cubicBezTo>
                      <a:pt x="162" y="108"/>
                      <a:pt x="159" y="117"/>
                      <a:pt x="146" y="117"/>
                    </a:cubicBezTo>
                    <a:cubicBezTo>
                      <a:pt x="141" y="117"/>
                      <a:pt x="142" y="119"/>
                      <a:pt x="141" y="124"/>
                    </a:cubicBezTo>
                    <a:cubicBezTo>
                      <a:pt x="140" y="135"/>
                      <a:pt x="129" y="142"/>
                      <a:pt x="122" y="150"/>
                    </a:cubicBezTo>
                    <a:cubicBezTo>
                      <a:pt x="120" y="153"/>
                      <a:pt x="116" y="149"/>
                      <a:pt x="114" y="145"/>
                    </a:cubicBezTo>
                    <a:cubicBezTo>
                      <a:pt x="106" y="129"/>
                      <a:pt x="102" y="129"/>
                      <a:pt x="92" y="143"/>
                    </a:cubicBezTo>
                    <a:cubicBezTo>
                      <a:pt x="79" y="160"/>
                      <a:pt x="79" y="160"/>
                      <a:pt x="96" y="170"/>
                    </a:cubicBezTo>
                    <a:cubicBezTo>
                      <a:pt x="98" y="171"/>
                      <a:pt x="99" y="178"/>
                      <a:pt x="104" y="174"/>
                    </a:cubicBezTo>
                    <a:cubicBezTo>
                      <a:pt x="108" y="170"/>
                      <a:pt x="102" y="168"/>
                      <a:pt x="101" y="165"/>
                    </a:cubicBezTo>
                    <a:cubicBezTo>
                      <a:pt x="99" y="163"/>
                      <a:pt x="97" y="162"/>
                      <a:pt x="99" y="158"/>
                    </a:cubicBezTo>
                    <a:cubicBezTo>
                      <a:pt x="105" y="157"/>
                      <a:pt x="105" y="164"/>
                      <a:pt x="109" y="166"/>
                    </a:cubicBezTo>
                    <a:cubicBezTo>
                      <a:pt x="111" y="167"/>
                      <a:pt x="111" y="173"/>
                      <a:pt x="110" y="177"/>
                    </a:cubicBezTo>
                    <a:cubicBezTo>
                      <a:pt x="108" y="180"/>
                      <a:pt x="104" y="178"/>
                      <a:pt x="101" y="179"/>
                    </a:cubicBezTo>
                    <a:cubicBezTo>
                      <a:pt x="97" y="181"/>
                      <a:pt x="91" y="172"/>
                      <a:pt x="87" y="180"/>
                    </a:cubicBezTo>
                    <a:cubicBezTo>
                      <a:pt x="87" y="182"/>
                      <a:pt x="87" y="185"/>
                      <a:pt x="88" y="186"/>
                    </a:cubicBezTo>
                    <a:cubicBezTo>
                      <a:pt x="94" y="192"/>
                      <a:pt x="97" y="182"/>
                      <a:pt x="102" y="184"/>
                    </a:cubicBezTo>
                    <a:cubicBezTo>
                      <a:pt x="107" y="187"/>
                      <a:pt x="103" y="191"/>
                      <a:pt x="104" y="194"/>
                    </a:cubicBezTo>
                    <a:cubicBezTo>
                      <a:pt x="105" y="197"/>
                      <a:pt x="104" y="198"/>
                      <a:pt x="99" y="195"/>
                    </a:cubicBezTo>
                    <a:cubicBezTo>
                      <a:pt x="96" y="194"/>
                      <a:pt x="87" y="201"/>
                      <a:pt x="83" y="208"/>
                    </a:cubicBezTo>
                    <a:close/>
                  </a:path>
                </a:pathLst>
              </a:custGeom>
              <a:solidFill>
                <a:srgbClr val="524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35"/>
              <p:cNvSpPr/>
              <p:nvPr/>
            </p:nvSpPr>
            <p:spPr>
              <a:xfrm>
                <a:off x="9268" y="1996"/>
                <a:ext cx="407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72" h="21" extrusionOk="0">
                    <a:moveTo>
                      <a:pt x="1" y="5"/>
                    </a:moveTo>
                    <a:cubicBezTo>
                      <a:pt x="3" y="0"/>
                      <a:pt x="7" y="3"/>
                      <a:pt x="11" y="2"/>
                    </a:cubicBezTo>
                    <a:cubicBezTo>
                      <a:pt x="49" y="2"/>
                      <a:pt x="88" y="0"/>
                      <a:pt x="126" y="6"/>
                    </a:cubicBezTo>
                    <a:cubicBezTo>
                      <a:pt x="141" y="9"/>
                      <a:pt x="158" y="5"/>
                      <a:pt x="172" y="16"/>
                    </a:cubicBezTo>
                    <a:cubicBezTo>
                      <a:pt x="171" y="16"/>
                      <a:pt x="171" y="17"/>
                      <a:pt x="170" y="17"/>
                    </a:cubicBezTo>
                    <a:cubicBezTo>
                      <a:pt x="160" y="21"/>
                      <a:pt x="151" y="18"/>
                      <a:pt x="141" y="17"/>
                    </a:cubicBezTo>
                    <a:cubicBezTo>
                      <a:pt x="107" y="13"/>
                      <a:pt x="73" y="10"/>
                      <a:pt x="39" y="10"/>
                    </a:cubicBezTo>
                    <a:cubicBezTo>
                      <a:pt x="35" y="10"/>
                      <a:pt x="31" y="10"/>
                      <a:pt x="28" y="10"/>
                    </a:cubicBezTo>
                    <a:cubicBezTo>
                      <a:pt x="19" y="10"/>
                      <a:pt x="10" y="15"/>
                      <a:pt x="1" y="10"/>
                    </a:cubicBezTo>
                    <a:cubicBezTo>
                      <a:pt x="0" y="9"/>
                      <a:pt x="0" y="7"/>
                      <a:pt x="1" y="5"/>
                    </a:cubicBezTo>
                    <a:close/>
                  </a:path>
                </a:pathLst>
              </a:custGeom>
              <a:solidFill>
                <a:srgbClr val="211A1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35"/>
              <p:cNvSpPr/>
              <p:nvPr/>
            </p:nvSpPr>
            <p:spPr>
              <a:xfrm>
                <a:off x="9675" y="2029"/>
                <a:ext cx="116" cy="40"/>
              </a:xfrm>
              <a:custGeom>
                <a:avLst/>
                <a:gdLst/>
                <a:ahLst/>
                <a:cxnLst/>
                <a:rect l="l" t="t" r="r" b="b"/>
                <a:pathLst>
                  <a:path w="49" h="17" extrusionOk="0">
                    <a:moveTo>
                      <a:pt x="36" y="5"/>
                    </a:moveTo>
                    <a:cubicBezTo>
                      <a:pt x="38" y="12"/>
                      <a:pt x="47" y="4"/>
                      <a:pt x="49" y="11"/>
                    </a:cubicBezTo>
                    <a:cubicBezTo>
                      <a:pt x="33" y="17"/>
                      <a:pt x="9" y="12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0"/>
                      <a:pt x="24" y="4"/>
                      <a:pt x="36" y="5"/>
                    </a:cubicBezTo>
                    <a:close/>
                  </a:path>
                </a:pathLst>
              </a:custGeom>
              <a:solidFill>
                <a:srgbClr val="2A231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35"/>
              <p:cNvSpPr/>
              <p:nvPr/>
            </p:nvSpPr>
            <p:spPr>
              <a:xfrm>
                <a:off x="9100" y="2012"/>
                <a:ext cx="95" cy="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15" extrusionOk="0">
                    <a:moveTo>
                      <a:pt x="1" y="5"/>
                    </a:moveTo>
                    <a:cubicBezTo>
                      <a:pt x="4" y="4"/>
                      <a:pt x="9" y="7"/>
                      <a:pt x="11" y="2"/>
                    </a:cubicBezTo>
                    <a:cubicBezTo>
                      <a:pt x="19" y="2"/>
                      <a:pt x="27" y="2"/>
                      <a:pt x="36" y="2"/>
                    </a:cubicBezTo>
                    <a:cubicBezTo>
                      <a:pt x="38" y="0"/>
                      <a:pt x="39" y="1"/>
                      <a:pt x="40" y="3"/>
                    </a:cubicBezTo>
                    <a:cubicBezTo>
                      <a:pt x="28" y="12"/>
                      <a:pt x="15" y="15"/>
                      <a:pt x="0" y="8"/>
                    </a:cubicBezTo>
                    <a:cubicBezTo>
                      <a:pt x="0" y="7"/>
                      <a:pt x="1" y="6"/>
                      <a:pt x="1" y="5"/>
                    </a:cubicBezTo>
                    <a:close/>
                  </a:path>
                </a:pathLst>
              </a:custGeom>
              <a:solidFill>
                <a:srgbClr val="332A1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35"/>
              <p:cNvSpPr/>
              <p:nvPr/>
            </p:nvSpPr>
            <p:spPr>
              <a:xfrm>
                <a:off x="9185" y="1998"/>
                <a:ext cx="8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36" h="14" extrusionOk="0">
                    <a:moveTo>
                      <a:pt x="5" y="9"/>
                    </a:moveTo>
                    <a:cubicBezTo>
                      <a:pt x="3" y="8"/>
                      <a:pt x="2" y="8"/>
                      <a:pt x="0" y="8"/>
                    </a:cubicBezTo>
                    <a:cubicBezTo>
                      <a:pt x="11" y="0"/>
                      <a:pt x="24" y="7"/>
                      <a:pt x="36" y="4"/>
                    </a:cubicBezTo>
                    <a:cubicBezTo>
                      <a:pt x="36" y="5"/>
                      <a:pt x="36" y="6"/>
                      <a:pt x="36" y="7"/>
                    </a:cubicBezTo>
                    <a:cubicBezTo>
                      <a:pt x="34" y="10"/>
                      <a:pt x="32" y="11"/>
                      <a:pt x="29" y="12"/>
                    </a:cubicBezTo>
                    <a:cubicBezTo>
                      <a:pt x="21" y="12"/>
                      <a:pt x="12" y="14"/>
                      <a:pt x="5" y="9"/>
                    </a:cubicBezTo>
                    <a:close/>
                  </a:path>
                </a:pathLst>
              </a:custGeom>
              <a:solidFill>
                <a:srgbClr val="211B1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35"/>
              <p:cNvSpPr/>
              <p:nvPr/>
            </p:nvSpPr>
            <p:spPr>
              <a:xfrm>
                <a:off x="9299" y="4711"/>
                <a:ext cx="1231" cy="539"/>
              </a:xfrm>
              <a:custGeom>
                <a:avLst/>
                <a:gdLst/>
                <a:ahLst/>
                <a:cxnLst/>
                <a:rect l="l" t="t" r="r" b="b"/>
                <a:pathLst>
                  <a:path w="520" h="228" extrusionOk="0">
                    <a:moveTo>
                      <a:pt x="189" y="214"/>
                    </a:moveTo>
                    <a:cubicBezTo>
                      <a:pt x="183" y="216"/>
                      <a:pt x="177" y="211"/>
                      <a:pt x="172" y="218"/>
                    </a:cubicBezTo>
                    <a:cubicBezTo>
                      <a:pt x="117" y="228"/>
                      <a:pt x="60" y="226"/>
                      <a:pt x="5" y="226"/>
                    </a:cubicBezTo>
                    <a:cubicBezTo>
                      <a:pt x="3" y="226"/>
                      <a:pt x="1" y="225"/>
                      <a:pt x="0" y="224"/>
                    </a:cubicBezTo>
                    <a:cubicBezTo>
                      <a:pt x="2" y="215"/>
                      <a:pt x="10" y="217"/>
                      <a:pt x="16" y="217"/>
                    </a:cubicBezTo>
                    <a:cubicBezTo>
                      <a:pt x="46" y="216"/>
                      <a:pt x="75" y="218"/>
                      <a:pt x="105" y="213"/>
                    </a:cubicBezTo>
                    <a:cubicBezTo>
                      <a:pt x="128" y="209"/>
                      <a:pt x="151" y="208"/>
                      <a:pt x="172" y="201"/>
                    </a:cubicBezTo>
                    <a:cubicBezTo>
                      <a:pt x="201" y="192"/>
                      <a:pt x="233" y="192"/>
                      <a:pt x="260" y="175"/>
                    </a:cubicBezTo>
                    <a:cubicBezTo>
                      <a:pt x="264" y="172"/>
                      <a:pt x="269" y="170"/>
                      <a:pt x="270" y="165"/>
                    </a:cubicBezTo>
                    <a:cubicBezTo>
                      <a:pt x="272" y="162"/>
                      <a:pt x="274" y="160"/>
                      <a:pt x="277" y="159"/>
                    </a:cubicBezTo>
                    <a:cubicBezTo>
                      <a:pt x="290" y="153"/>
                      <a:pt x="299" y="142"/>
                      <a:pt x="312" y="137"/>
                    </a:cubicBezTo>
                    <a:cubicBezTo>
                      <a:pt x="325" y="132"/>
                      <a:pt x="339" y="138"/>
                      <a:pt x="352" y="131"/>
                    </a:cubicBezTo>
                    <a:cubicBezTo>
                      <a:pt x="349" y="127"/>
                      <a:pt x="338" y="128"/>
                      <a:pt x="341" y="120"/>
                    </a:cubicBezTo>
                    <a:cubicBezTo>
                      <a:pt x="343" y="112"/>
                      <a:pt x="350" y="111"/>
                      <a:pt x="358" y="112"/>
                    </a:cubicBezTo>
                    <a:cubicBezTo>
                      <a:pt x="369" y="114"/>
                      <a:pt x="387" y="100"/>
                      <a:pt x="391" y="88"/>
                    </a:cubicBezTo>
                    <a:cubicBezTo>
                      <a:pt x="385" y="83"/>
                      <a:pt x="378" y="91"/>
                      <a:pt x="371" y="89"/>
                    </a:cubicBezTo>
                    <a:cubicBezTo>
                      <a:pt x="365" y="88"/>
                      <a:pt x="358" y="91"/>
                      <a:pt x="351" y="89"/>
                    </a:cubicBezTo>
                    <a:cubicBezTo>
                      <a:pt x="349" y="88"/>
                      <a:pt x="349" y="87"/>
                      <a:pt x="349" y="85"/>
                    </a:cubicBezTo>
                    <a:cubicBezTo>
                      <a:pt x="358" y="75"/>
                      <a:pt x="371" y="75"/>
                      <a:pt x="383" y="74"/>
                    </a:cubicBezTo>
                    <a:cubicBezTo>
                      <a:pt x="393" y="74"/>
                      <a:pt x="402" y="74"/>
                      <a:pt x="412" y="69"/>
                    </a:cubicBezTo>
                    <a:cubicBezTo>
                      <a:pt x="408" y="67"/>
                      <a:pt x="401" y="69"/>
                      <a:pt x="401" y="63"/>
                    </a:cubicBezTo>
                    <a:cubicBezTo>
                      <a:pt x="401" y="57"/>
                      <a:pt x="407" y="56"/>
                      <a:pt x="411" y="54"/>
                    </a:cubicBezTo>
                    <a:cubicBezTo>
                      <a:pt x="417" y="52"/>
                      <a:pt x="422" y="50"/>
                      <a:pt x="427" y="46"/>
                    </a:cubicBezTo>
                    <a:cubicBezTo>
                      <a:pt x="432" y="42"/>
                      <a:pt x="439" y="40"/>
                      <a:pt x="433" y="29"/>
                    </a:cubicBezTo>
                    <a:cubicBezTo>
                      <a:pt x="426" y="19"/>
                      <a:pt x="440" y="18"/>
                      <a:pt x="445" y="17"/>
                    </a:cubicBezTo>
                    <a:cubicBezTo>
                      <a:pt x="456" y="17"/>
                      <a:pt x="463" y="12"/>
                      <a:pt x="469" y="4"/>
                    </a:cubicBezTo>
                    <a:cubicBezTo>
                      <a:pt x="475" y="3"/>
                      <a:pt x="478" y="12"/>
                      <a:pt x="485" y="9"/>
                    </a:cubicBezTo>
                    <a:cubicBezTo>
                      <a:pt x="491" y="8"/>
                      <a:pt x="497" y="5"/>
                      <a:pt x="502" y="1"/>
                    </a:cubicBezTo>
                    <a:cubicBezTo>
                      <a:pt x="516" y="0"/>
                      <a:pt x="520" y="5"/>
                      <a:pt x="515" y="17"/>
                    </a:cubicBezTo>
                    <a:cubicBezTo>
                      <a:pt x="508" y="35"/>
                      <a:pt x="491" y="44"/>
                      <a:pt x="478" y="56"/>
                    </a:cubicBezTo>
                    <a:cubicBezTo>
                      <a:pt x="471" y="61"/>
                      <a:pt x="463" y="65"/>
                      <a:pt x="455" y="68"/>
                    </a:cubicBezTo>
                    <a:cubicBezTo>
                      <a:pt x="448" y="68"/>
                      <a:pt x="442" y="64"/>
                      <a:pt x="437" y="73"/>
                    </a:cubicBezTo>
                    <a:cubicBezTo>
                      <a:pt x="425" y="99"/>
                      <a:pt x="403" y="114"/>
                      <a:pt x="379" y="129"/>
                    </a:cubicBezTo>
                    <a:cubicBezTo>
                      <a:pt x="378" y="130"/>
                      <a:pt x="376" y="132"/>
                      <a:pt x="375" y="133"/>
                    </a:cubicBezTo>
                    <a:cubicBezTo>
                      <a:pt x="360" y="154"/>
                      <a:pt x="337" y="165"/>
                      <a:pt x="315" y="171"/>
                    </a:cubicBezTo>
                    <a:cubicBezTo>
                      <a:pt x="279" y="181"/>
                      <a:pt x="247" y="199"/>
                      <a:pt x="212" y="210"/>
                    </a:cubicBezTo>
                    <a:cubicBezTo>
                      <a:pt x="204" y="213"/>
                      <a:pt x="197" y="213"/>
                      <a:pt x="189" y="214"/>
                    </a:cubicBezTo>
                    <a:close/>
                  </a:path>
                </a:pathLst>
              </a:custGeom>
              <a:solidFill>
                <a:srgbClr val="788E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35"/>
              <p:cNvSpPr/>
              <p:nvPr/>
            </p:nvSpPr>
            <p:spPr>
              <a:xfrm>
                <a:off x="9277" y="5212"/>
                <a:ext cx="429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7" extrusionOk="0">
                    <a:moveTo>
                      <a:pt x="11" y="12"/>
                    </a:moveTo>
                    <a:cubicBezTo>
                      <a:pt x="56" y="12"/>
                      <a:pt x="101" y="13"/>
                      <a:pt x="146" y="9"/>
                    </a:cubicBezTo>
                    <a:cubicBezTo>
                      <a:pt x="158" y="8"/>
                      <a:pt x="169" y="0"/>
                      <a:pt x="181" y="6"/>
                    </a:cubicBezTo>
                    <a:cubicBezTo>
                      <a:pt x="165" y="15"/>
                      <a:pt x="146" y="13"/>
                      <a:pt x="128" y="14"/>
                    </a:cubicBezTo>
                    <a:cubicBezTo>
                      <a:pt x="87" y="17"/>
                      <a:pt x="46" y="15"/>
                      <a:pt x="5" y="15"/>
                    </a:cubicBezTo>
                    <a:cubicBezTo>
                      <a:pt x="2" y="15"/>
                      <a:pt x="1" y="15"/>
                      <a:pt x="0" y="12"/>
                    </a:cubicBezTo>
                    <a:cubicBezTo>
                      <a:pt x="3" y="9"/>
                      <a:pt x="7" y="9"/>
                      <a:pt x="11" y="12"/>
                    </a:cubicBezTo>
                    <a:close/>
                  </a:path>
                </a:pathLst>
              </a:custGeom>
              <a:solidFill>
                <a:srgbClr val="10142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35"/>
              <p:cNvSpPr/>
              <p:nvPr/>
            </p:nvSpPr>
            <p:spPr>
              <a:xfrm>
                <a:off x="9086" y="5198"/>
                <a:ext cx="21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92" h="20" extrusionOk="0">
                    <a:moveTo>
                      <a:pt x="92" y="18"/>
                    </a:moveTo>
                    <a:cubicBezTo>
                      <a:pt x="88" y="18"/>
                      <a:pt x="85" y="18"/>
                      <a:pt x="81" y="18"/>
                    </a:cubicBezTo>
                    <a:cubicBezTo>
                      <a:pt x="61" y="20"/>
                      <a:pt x="42" y="14"/>
                      <a:pt x="23" y="14"/>
                    </a:cubicBezTo>
                    <a:cubicBezTo>
                      <a:pt x="17" y="8"/>
                      <a:pt x="7" y="11"/>
                      <a:pt x="0" y="5"/>
                    </a:cubicBezTo>
                    <a:cubicBezTo>
                      <a:pt x="5" y="0"/>
                      <a:pt x="11" y="1"/>
                      <a:pt x="17" y="2"/>
                    </a:cubicBezTo>
                    <a:cubicBezTo>
                      <a:pt x="36" y="6"/>
                      <a:pt x="55" y="8"/>
                      <a:pt x="74" y="10"/>
                    </a:cubicBezTo>
                    <a:cubicBezTo>
                      <a:pt x="80" y="11"/>
                      <a:pt x="86" y="10"/>
                      <a:pt x="90" y="15"/>
                    </a:cubicBezTo>
                    <a:cubicBezTo>
                      <a:pt x="91" y="16"/>
                      <a:pt x="91" y="17"/>
                      <a:pt x="92" y="18"/>
                    </a:cubicBezTo>
                    <a:close/>
                  </a:path>
                </a:pathLst>
              </a:custGeom>
              <a:solidFill>
                <a:srgbClr val="1C26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35"/>
              <p:cNvSpPr/>
              <p:nvPr/>
            </p:nvSpPr>
            <p:spPr>
              <a:xfrm>
                <a:off x="9746" y="5189"/>
                <a:ext cx="107" cy="30"/>
              </a:xfrm>
              <a:custGeom>
                <a:avLst/>
                <a:gdLst/>
                <a:ahLst/>
                <a:cxnLst/>
                <a:rect l="l" t="t" r="r" b="b"/>
                <a:pathLst>
                  <a:path w="45" h="13" extrusionOk="0">
                    <a:moveTo>
                      <a:pt x="15" y="12"/>
                    </a:moveTo>
                    <a:cubicBezTo>
                      <a:pt x="11" y="12"/>
                      <a:pt x="7" y="13"/>
                      <a:pt x="3" y="13"/>
                    </a:cubicBezTo>
                    <a:cubicBezTo>
                      <a:pt x="2" y="12"/>
                      <a:pt x="1" y="12"/>
                      <a:pt x="0" y="12"/>
                    </a:cubicBezTo>
                    <a:cubicBezTo>
                      <a:pt x="6" y="6"/>
                      <a:pt x="14" y="6"/>
                      <a:pt x="22" y="5"/>
                    </a:cubicBezTo>
                    <a:cubicBezTo>
                      <a:pt x="29" y="4"/>
                      <a:pt x="35" y="0"/>
                      <a:pt x="42" y="1"/>
                    </a:cubicBezTo>
                    <a:cubicBezTo>
                      <a:pt x="43" y="1"/>
                      <a:pt x="45" y="2"/>
                      <a:pt x="45" y="4"/>
                    </a:cubicBezTo>
                    <a:cubicBezTo>
                      <a:pt x="44" y="11"/>
                      <a:pt x="39" y="10"/>
                      <a:pt x="33" y="11"/>
                    </a:cubicBezTo>
                    <a:cubicBezTo>
                      <a:pt x="27" y="11"/>
                      <a:pt x="21" y="9"/>
                      <a:pt x="15" y="12"/>
                    </a:cubicBezTo>
                    <a:close/>
                  </a:path>
                </a:pathLst>
              </a:custGeom>
              <a:solidFill>
                <a:srgbClr val="0B0D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35"/>
              <p:cNvSpPr/>
              <p:nvPr/>
            </p:nvSpPr>
            <p:spPr>
              <a:xfrm>
                <a:off x="8612" y="2045"/>
                <a:ext cx="391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65" h="73" extrusionOk="0">
                    <a:moveTo>
                      <a:pt x="9" y="58"/>
                    </a:moveTo>
                    <a:cubicBezTo>
                      <a:pt x="18" y="52"/>
                      <a:pt x="28" y="47"/>
                      <a:pt x="39" y="44"/>
                    </a:cubicBezTo>
                    <a:cubicBezTo>
                      <a:pt x="43" y="43"/>
                      <a:pt x="50" y="43"/>
                      <a:pt x="51" y="36"/>
                    </a:cubicBezTo>
                    <a:cubicBezTo>
                      <a:pt x="62" y="33"/>
                      <a:pt x="73" y="30"/>
                      <a:pt x="84" y="27"/>
                    </a:cubicBezTo>
                    <a:cubicBezTo>
                      <a:pt x="91" y="20"/>
                      <a:pt x="102" y="23"/>
                      <a:pt x="110" y="16"/>
                    </a:cubicBezTo>
                    <a:cubicBezTo>
                      <a:pt x="116" y="11"/>
                      <a:pt x="126" y="16"/>
                      <a:pt x="132" y="10"/>
                    </a:cubicBezTo>
                    <a:cubicBezTo>
                      <a:pt x="143" y="8"/>
                      <a:pt x="153" y="0"/>
                      <a:pt x="165" y="5"/>
                    </a:cubicBezTo>
                    <a:cubicBezTo>
                      <a:pt x="160" y="13"/>
                      <a:pt x="149" y="16"/>
                      <a:pt x="146" y="27"/>
                    </a:cubicBezTo>
                    <a:cubicBezTo>
                      <a:pt x="145" y="28"/>
                      <a:pt x="144" y="28"/>
                      <a:pt x="142" y="27"/>
                    </a:cubicBezTo>
                    <a:cubicBezTo>
                      <a:pt x="141" y="27"/>
                      <a:pt x="139" y="23"/>
                      <a:pt x="138" y="28"/>
                    </a:cubicBezTo>
                    <a:cubicBezTo>
                      <a:pt x="137" y="31"/>
                      <a:pt x="141" y="34"/>
                      <a:pt x="138" y="38"/>
                    </a:cubicBezTo>
                    <a:cubicBezTo>
                      <a:pt x="136" y="40"/>
                      <a:pt x="133" y="42"/>
                      <a:pt x="130" y="41"/>
                    </a:cubicBezTo>
                    <a:cubicBezTo>
                      <a:pt x="115" y="39"/>
                      <a:pt x="102" y="40"/>
                      <a:pt x="91" y="52"/>
                    </a:cubicBezTo>
                    <a:cubicBezTo>
                      <a:pt x="89" y="52"/>
                      <a:pt x="92" y="53"/>
                      <a:pt x="90" y="52"/>
                    </a:cubicBezTo>
                    <a:cubicBezTo>
                      <a:pt x="63" y="45"/>
                      <a:pt x="43" y="62"/>
                      <a:pt x="20" y="70"/>
                    </a:cubicBezTo>
                    <a:cubicBezTo>
                      <a:pt x="18" y="71"/>
                      <a:pt x="16" y="72"/>
                      <a:pt x="14" y="72"/>
                    </a:cubicBezTo>
                    <a:cubicBezTo>
                      <a:pt x="9" y="72"/>
                      <a:pt x="3" y="73"/>
                      <a:pt x="0" y="67"/>
                    </a:cubicBezTo>
                    <a:cubicBezTo>
                      <a:pt x="1" y="62"/>
                      <a:pt x="8" y="62"/>
                      <a:pt x="9" y="58"/>
                    </a:cubicBezTo>
                    <a:close/>
                  </a:path>
                </a:pathLst>
              </a:custGeom>
              <a:solidFill>
                <a:srgbClr val="8C75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35"/>
              <p:cNvSpPr/>
              <p:nvPr/>
            </p:nvSpPr>
            <p:spPr>
              <a:xfrm>
                <a:off x="8811" y="2083"/>
                <a:ext cx="62" cy="26"/>
              </a:xfrm>
              <a:custGeom>
                <a:avLst/>
                <a:gdLst/>
                <a:ahLst/>
                <a:cxnLst/>
                <a:rect l="l" t="t" r="r" b="b"/>
                <a:pathLst>
                  <a:path w="26" h="11" extrusionOk="0">
                    <a:moveTo>
                      <a:pt x="26" y="0"/>
                    </a:moveTo>
                    <a:cubicBezTo>
                      <a:pt x="19" y="9"/>
                      <a:pt x="8" y="7"/>
                      <a:pt x="0" y="11"/>
                    </a:cubicBezTo>
                    <a:cubicBezTo>
                      <a:pt x="6" y="1"/>
                      <a:pt x="17" y="4"/>
                      <a:pt x="26" y="0"/>
                    </a:cubicBezTo>
                    <a:close/>
                  </a:path>
                </a:pathLst>
              </a:custGeom>
              <a:solidFill>
                <a:srgbClr val="241F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35"/>
              <p:cNvSpPr/>
              <p:nvPr/>
            </p:nvSpPr>
            <p:spPr>
              <a:xfrm>
                <a:off x="8953" y="2017"/>
                <a:ext cx="301" cy="97"/>
              </a:xfrm>
              <a:custGeom>
                <a:avLst/>
                <a:gdLst/>
                <a:ahLst/>
                <a:cxnLst/>
                <a:rect l="l" t="t" r="r" b="b"/>
                <a:pathLst>
                  <a:path w="127" h="41" extrusionOk="0">
                    <a:moveTo>
                      <a:pt x="1" y="39"/>
                    </a:moveTo>
                    <a:cubicBezTo>
                      <a:pt x="0" y="25"/>
                      <a:pt x="11" y="21"/>
                      <a:pt x="21" y="17"/>
                    </a:cubicBezTo>
                    <a:cubicBezTo>
                      <a:pt x="34" y="11"/>
                      <a:pt x="48" y="9"/>
                      <a:pt x="62" y="6"/>
                    </a:cubicBezTo>
                    <a:cubicBezTo>
                      <a:pt x="76" y="6"/>
                      <a:pt x="89" y="4"/>
                      <a:pt x="103" y="1"/>
                    </a:cubicBezTo>
                    <a:cubicBezTo>
                      <a:pt x="111" y="1"/>
                      <a:pt x="119" y="0"/>
                      <a:pt x="127" y="0"/>
                    </a:cubicBezTo>
                    <a:cubicBezTo>
                      <a:pt x="122" y="12"/>
                      <a:pt x="118" y="25"/>
                      <a:pt x="105" y="31"/>
                    </a:cubicBezTo>
                    <a:cubicBezTo>
                      <a:pt x="103" y="31"/>
                      <a:pt x="101" y="31"/>
                      <a:pt x="98" y="30"/>
                    </a:cubicBezTo>
                    <a:cubicBezTo>
                      <a:pt x="94" y="27"/>
                      <a:pt x="85" y="30"/>
                      <a:pt x="84" y="22"/>
                    </a:cubicBezTo>
                    <a:cubicBezTo>
                      <a:pt x="84" y="18"/>
                      <a:pt x="88" y="15"/>
                      <a:pt x="92" y="14"/>
                    </a:cubicBezTo>
                    <a:cubicBezTo>
                      <a:pt x="67" y="31"/>
                      <a:pt x="36" y="29"/>
                      <a:pt x="9" y="40"/>
                    </a:cubicBezTo>
                    <a:cubicBezTo>
                      <a:pt x="6" y="41"/>
                      <a:pt x="3" y="41"/>
                      <a:pt x="1" y="39"/>
                    </a:cubicBezTo>
                    <a:close/>
                  </a:path>
                </a:pathLst>
              </a:custGeom>
              <a:solidFill>
                <a:srgbClr val="AC8E6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35"/>
              <p:cNvSpPr/>
              <p:nvPr/>
            </p:nvSpPr>
            <p:spPr>
              <a:xfrm>
                <a:off x="9341" y="2010"/>
                <a:ext cx="505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213" h="46" extrusionOk="0">
                    <a:moveTo>
                      <a:pt x="141" y="9"/>
                    </a:moveTo>
                    <a:cubicBezTo>
                      <a:pt x="157" y="17"/>
                      <a:pt x="173" y="18"/>
                      <a:pt x="190" y="19"/>
                    </a:cubicBezTo>
                    <a:cubicBezTo>
                      <a:pt x="191" y="22"/>
                      <a:pt x="195" y="22"/>
                      <a:pt x="197" y="23"/>
                    </a:cubicBezTo>
                    <a:cubicBezTo>
                      <a:pt x="201" y="26"/>
                      <a:pt x="209" y="20"/>
                      <a:pt x="210" y="29"/>
                    </a:cubicBezTo>
                    <a:cubicBezTo>
                      <a:pt x="207" y="32"/>
                      <a:pt x="204" y="32"/>
                      <a:pt x="201" y="29"/>
                    </a:cubicBezTo>
                    <a:cubicBezTo>
                      <a:pt x="203" y="35"/>
                      <a:pt x="213" y="30"/>
                      <a:pt x="213" y="38"/>
                    </a:cubicBezTo>
                    <a:cubicBezTo>
                      <a:pt x="210" y="42"/>
                      <a:pt x="204" y="43"/>
                      <a:pt x="200" y="46"/>
                    </a:cubicBezTo>
                    <a:cubicBezTo>
                      <a:pt x="195" y="46"/>
                      <a:pt x="190" y="45"/>
                      <a:pt x="186" y="44"/>
                    </a:cubicBezTo>
                    <a:cubicBezTo>
                      <a:pt x="182" y="44"/>
                      <a:pt x="179" y="42"/>
                      <a:pt x="180" y="38"/>
                    </a:cubicBezTo>
                    <a:cubicBezTo>
                      <a:pt x="187" y="21"/>
                      <a:pt x="173" y="30"/>
                      <a:pt x="168" y="27"/>
                    </a:cubicBezTo>
                    <a:cubicBezTo>
                      <a:pt x="172" y="30"/>
                      <a:pt x="178" y="29"/>
                      <a:pt x="178" y="35"/>
                    </a:cubicBezTo>
                    <a:cubicBezTo>
                      <a:pt x="178" y="42"/>
                      <a:pt x="172" y="41"/>
                      <a:pt x="167" y="42"/>
                    </a:cubicBezTo>
                    <a:cubicBezTo>
                      <a:pt x="164" y="42"/>
                      <a:pt x="161" y="42"/>
                      <a:pt x="158" y="41"/>
                    </a:cubicBezTo>
                    <a:cubicBezTo>
                      <a:pt x="150" y="37"/>
                      <a:pt x="139" y="40"/>
                      <a:pt x="138" y="25"/>
                    </a:cubicBezTo>
                    <a:cubicBezTo>
                      <a:pt x="137" y="18"/>
                      <a:pt x="124" y="21"/>
                      <a:pt x="116" y="24"/>
                    </a:cubicBezTo>
                    <a:cubicBezTo>
                      <a:pt x="111" y="24"/>
                      <a:pt x="106" y="23"/>
                      <a:pt x="101" y="24"/>
                    </a:cubicBezTo>
                    <a:cubicBezTo>
                      <a:pt x="90" y="24"/>
                      <a:pt x="80" y="19"/>
                      <a:pt x="68" y="13"/>
                    </a:cubicBezTo>
                    <a:cubicBezTo>
                      <a:pt x="69" y="21"/>
                      <a:pt x="80" y="22"/>
                      <a:pt x="76" y="29"/>
                    </a:cubicBezTo>
                    <a:cubicBezTo>
                      <a:pt x="60" y="32"/>
                      <a:pt x="45" y="33"/>
                      <a:pt x="29" y="34"/>
                    </a:cubicBezTo>
                    <a:cubicBezTo>
                      <a:pt x="22" y="33"/>
                      <a:pt x="21" y="27"/>
                      <a:pt x="19" y="22"/>
                    </a:cubicBezTo>
                    <a:cubicBezTo>
                      <a:pt x="18" y="20"/>
                      <a:pt x="17" y="18"/>
                      <a:pt x="16" y="17"/>
                    </a:cubicBezTo>
                    <a:cubicBezTo>
                      <a:pt x="13" y="12"/>
                      <a:pt x="9" y="11"/>
                      <a:pt x="5" y="8"/>
                    </a:cubicBezTo>
                    <a:cubicBezTo>
                      <a:pt x="0" y="5"/>
                      <a:pt x="1" y="2"/>
                      <a:pt x="5" y="0"/>
                    </a:cubicBezTo>
                    <a:cubicBezTo>
                      <a:pt x="47" y="0"/>
                      <a:pt x="89" y="2"/>
                      <a:pt x="130" y="9"/>
                    </a:cubicBezTo>
                    <a:cubicBezTo>
                      <a:pt x="134" y="10"/>
                      <a:pt x="138" y="9"/>
                      <a:pt x="141" y="9"/>
                    </a:cubicBezTo>
                    <a:close/>
                  </a:path>
                </a:pathLst>
              </a:custGeom>
              <a:solidFill>
                <a:srgbClr val="C6A9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35"/>
              <p:cNvSpPr/>
              <p:nvPr/>
            </p:nvSpPr>
            <p:spPr>
              <a:xfrm>
                <a:off x="9808" y="2062"/>
                <a:ext cx="92" cy="38"/>
              </a:xfrm>
              <a:custGeom>
                <a:avLst/>
                <a:gdLst/>
                <a:ahLst/>
                <a:cxnLst/>
                <a:rect l="l" t="t" r="r" b="b"/>
                <a:pathLst>
                  <a:path w="39" h="16" extrusionOk="0">
                    <a:moveTo>
                      <a:pt x="13" y="7"/>
                    </a:moveTo>
                    <a:cubicBezTo>
                      <a:pt x="8" y="5"/>
                      <a:pt x="4" y="3"/>
                      <a:pt x="0" y="1"/>
                    </a:cubicBezTo>
                    <a:cubicBezTo>
                      <a:pt x="1" y="1"/>
                      <a:pt x="2" y="1"/>
                      <a:pt x="3" y="0"/>
                    </a:cubicBezTo>
                    <a:cubicBezTo>
                      <a:pt x="15" y="0"/>
                      <a:pt x="27" y="5"/>
                      <a:pt x="38" y="11"/>
                    </a:cubicBezTo>
                    <a:cubicBezTo>
                      <a:pt x="39" y="12"/>
                      <a:pt x="38" y="14"/>
                      <a:pt x="37" y="15"/>
                    </a:cubicBezTo>
                    <a:cubicBezTo>
                      <a:pt x="28" y="16"/>
                      <a:pt x="19" y="13"/>
                      <a:pt x="13" y="7"/>
                    </a:cubicBezTo>
                    <a:close/>
                  </a:path>
                </a:pathLst>
              </a:custGeom>
              <a:solidFill>
                <a:srgbClr val="3327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35"/>
              <p:cNvSpPr/>
              <p:nvPr/>
            </p:nvSpPr>
            <p:spPr>
              <a:xfrm>
                <a:off x="8951" y="2007"/>
                <a:ext cx="442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187" h="84" extrusionOk="0">
                    <a:moveTo>
                      <a:pt x="184" y="17"/>
                    </a:moveTo>
                    <a:cubicBezTo>
                      <a:pt x="185" y="18"/>
                      <a:pt x="186" y="19"/>
                      <a:pt x="187" y="20"/>
                    </a:cubicBezTo>
                    <a:cubicBezTo>
                      <a:pt x="186" y="22"/>
                      <a:pt x="185" y="24"/>
                      <a:pt x="182" y="24"/>
                    </a:cubicBezTo>
                    <a:cubicBezTo>
                      <a:pt x="173" y="22"/>
                      <a:pt x="167" y="22"/>
                      <a:pt x="163" y="32"/>
                    </a:cubicBezTo>
                    <a:cubicBezTo>
                      <a:pt x="161" y="37"/>
                      <a:pt x="157" y="41"/>
                      <a:pt x="150" y="40"/>
                    </a:cubicBezTo>
                    <a:cubicBezTo>
                      <a:pt x="155" y="41"/>
                      <a:pt x="161" y="38"/>
                      <a:pt x="165" y="44"/>
                    </a:cubicBezTo>
                    <a:cubicBezTo>
                      <a:pt x="165" y="50"/>
                      <a:pt x="176" y="52"/>
                      <a:pt x="174" y="60"/>
                    </a:cubicBezTo>
                    <a:cubicBezTo>
                      <a:pt x="160" y="79"/>
                      <a:pt x="158" y="80"/>
                      <a:pt x="132" y="63"/>
                    </a:cubicBezTo>
                    <a:cubicBezTo>
                      <a:pt x="130" y="62"/>
                      <a:pt x="128" y="58"/>
                      <a:pt x="125" y="60"/>
                    </a:cubicBezTo>
                    <a:cubicBezTo>
                      <a:pt x="109" y="71"/>
                      <a:pt x="91" y="56"/>
                      <a:pt x="75" y="64"/>
                    </a:cubicBezTo>
                    <a:cubicBezTo>
                      <a:pt x="70" y="61"/>
                      <a:pt x="65" y="60"/>
                      <a:pt x="60" y="65"/>
                    </a:cubicBezTo>
                    <a:cubicBezTo>
                      <a:pt x="58" y="68"/>
                      <a:pt x="56" y="70"/>
                      <a:pt x="55" y="73"/>
                    </a:cubicBezTo>
                    <a:cubicBezTo>
                      <a:pt x="53" y="78"/>
                      <a:pt x="53" y="84"/>
                      <a:pt x="46" y="82"/>
                    </a:cubicBezTo>
                    <a:cubicBezTo>
                      <a:pt x="40" y="80"/>
                      <a:pt x="39" y="74"/>
                      <a:pt x="40" y="69"/>
                    </a:cubicBezTo>
                    <a:cubicBezTo>
                      <a:pt x="40" y="67"/>
                      <a:pt x="41" y="65"/>
                      <a:pt x="41" y="63"/>
                    </a:cubicBezTo>
                    <a:cubicBezTo>
                      <a:pt x="47" y="54"/>
                      <a:pt x="57" y="50"/>
                      <a:pt x="65" y="44"/>
                    </a:cubicBezTo>
                    <a:cubicBezTo>
                      <a:pt x="55" y="51"/>
                      <a:pt x="45" y="54"/>
                      <a:pt x="33" y="48"/>
                    </a:cubicBezTo>
                    <a:cubicBezTo>
                      <a:pt x="27" y="46"/>
                      <a:pt x="23" y="50"/>
                      <a:pt x="18" y="51"/>
                    </a:cubicBezTo>
                    <a:cubicBezTo>
                      <a:pt x="10" y="53"/>
                      <a:pt x="1" y="56"/>
                      <a:pt x="0" y="43"/>
                    </a:cubicBezTo>
                    <a:cubicBezTo>
                      <a:pt x="0" y="43"/>
                      <a:pt x="1" y="43"/>
                      <a:pt x="2" y="43"/>
                    </a:cubicBezTo>
                    <a:cubicBezTo>
                      <a:pt x="32" y="31"/>
                      <a:pt x="65" y="29"/>
                      <a:pt x="94" y="15"/>
                    </a:cubicBezTo>
                    <a:cubicBezTo>
                      <a:pt x="95" y="14"/>
                      <a:pt x="98" y="16"/>
                      <a:pt x="100" y="17"/>
                    </a:cubicBezTo>
                    <a:cubicBezTo>
                      <a:pt x="97" y="22"/>
                      <a:pt x="89" y="21"/>
                      <a:pt x="88" y="24"/>
                    </a:cubicBezTo>
                    <a:cubicBezTo>
                      <a:pt x="89" y="36"/>
                      <a:pt x="102" y="19"/>
                      <a:pt x="100" y="33"/>
                    </a:cubicBezTo>
                    <a:cubicBezTo>
                      <a:pt x="102" y="35"/>
                      <a:pt x="103" y="37"/>
                      <a:pt x="105" y="38"/>
                    </a:cubicBezTo>
                    <a:cubicBezTo>
                      <a:pt x="106" y="37"/>
                      <a:pt x="105" y="35"/>
                      <a:pt x="106" y="33"/>
                    </a:cubicBezTo>
                    <a:cubicBezTo>
                      <a:pt x="117" y="26"/>
                      <a:pt x="118" y="11"/>
                      <a:pt x="128" y="4"/>
                    </a:cubicBezTo>
                    <a:cubicBezTo>
                      <a:pt x="131" y="4"/>
                      <a:pt x="133" y="4"/>
                      <a:pt x="135" y="3"/>
                    </a:cubicBezTo>
                    <a:cubicBezTo>
                      <a:pt x="144" y="7"/>
                      <a:pt x="152" y="0"/>
                      <a:pt x="161" y="1"/>
                    </a:cubicBezTo>
                    <a:cubicBezTo>
                      <a:pt x="165" y="11"/>
                      <a:pt x="178" y="9"/>
                      <a:pt x="184" y="17"/>
                    </a:cubicBezTo>
                    <a:close/>
                  </a:path>
                </a:pathLst>
              </a:custGeom>
              <a:solidFill>
                <a:srgbClr val="C5A67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35"/>
              <p:cNvSpPr/>
              <p:nvPr/>
            </p:nvSpPr>
            <p:spPr>
              <a:xfrm>
                <a:off x="9332" y="2010"/>
                <a:ext cx="54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23" y="16"/>
                    </a:moveTo>
                    <a:cubicBezTo>
                      <a:pt x="15" y="11"/>
                      <a:pt x="2" y="14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ubicBezTo>
                      <a:pt x="8" y="3"/>
                      <a:pt x="7" y="6"/>
                      <a:pt x="12" y="6"/>
                    </a:cubicBezTo>
                    <a:cubicBezTo>
                      <a:pt x="17" y="8"/>
                      <a:pt x="22" y="10"/>
                      <a:pt x="23" y="16"/>
                    </a:cubicBezTo>
                    <a:close/>
                  </a:path>
                </a:pathLst>
              </a:custGeom>
              <a:solidFill>
                <a:srgbClr val="9278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35"/>
              <p:cNvSpPr/>
              <p:nvPr/>
            </p:nvSpPr>
            <p:spPr>
              <a:xfrm>
                <a:off x="9812" y="2074"/>
                <a:ext cx="500" cy="442"/>
              </a:xfrm>
              <a:custGeom>
                <a:avLst/>
                <a:gdLst/>
                <a:ahLst/>
                <a:cxnLst/>
                <a:rect l="l" t="t" r="r" b="b"/>
                <a:pathLst>
                  <a:path w="211" h="187" extrusionOk="0">
                    <a:moveTo>
                      <a:pt x="11" y="2"/>
                    </a:moveTo>
                    <a:cubicBezTo>
                      <a:pt x="19" y="4"/>
                      <a:pt x="28" y="6"/>
                      <a:pt x="36" y="8"/>
                    </a:cubicBezTo>
                    <a:cubicBezTo>
                      <a:pt x="45" y="8"/>
                      <a:pt x="54" y="11"/>
                      <a:pt x="62" y="15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70" y="19"/>
                      <a:pt x="80" y="20"/>
                      <a:pt x="88" y="25"/>
                    </a:cubicBezTo>
                    <a:cubicBezTo>
                      <a:pt x="91" y="27"/>
                      <a:pt x="94" y="29"/>
                      <a:pt x="97" y="31"/>
                    </a:cubicBezTo>
                    <a:cubicBezTo>
                      <a:pt x="104" y="41"/>
                      <a:pt x="114" y="47"/>
                      <a:pt x="123" y="52"/>
                    </a:cubicBezTo>
                    <a:cubicBezTo>
                      <a:pt x="127" y="60"/>
                      <a:pt x="136" y="61"/>
                      <a:pt x="141" y="67"/>
                    </a:cubicBezTo>
                    <a:cubicBezTo>
                      <a:pt x="142" y="83"/>
                      <a:pt x="141" y="85"/>
                      <a:pt x="122" y="86"/>
                    </a:cubicBezTo>
                    <a:cubicBezTo>
                      <a:pt x="120" y="86"/>
                      <a:pt x="122" y="89"/>
                      <a:pt x="122" y="86"/>
                    </a:cubicBezTo>
                    <a:cubicBezTo>
                      <a:pt x="122" y="86"/>
                      <a:pt x="122" y="86"/>
                      <a:pt x="124" y="86"/>
                    </a:cubicBezTo>
                    <a:cubicBezTo>
                      <a:pt x="137" y="89"/>
                      <a:pt x="150" y="95"/>
                      <a:pt x="156" y="107"/>
                    </a:cubicBezTo>
                    <a:cubicBezTo>
                      <a:pt x="164" y="126"/>
                      <a:pt x="179" y="139"/>
                      <a:pt x="195" y="151"/>
                    </a:cubicBezTo>
                    <a:cubicBezTo>
                      <a:pt x="202" y="157"/>
                      <a:pt x="208" y="163"/>
                      <a:pt x="210" y="172"/>
                    </a:cubicBezTo>
                    <a:cubicBezTo>
                      <a:pt x="211" y="180"/>
                      <a:pt x="209" y="187"/>
                      <a:pt x="200" y="185"/>
                    </a:cubicBezTo>
                    <a:cubicBezTo>
                      <a:pt x="184" y="182"/>
                      <a:pt x="167" y="178"/>
                      <a:pt x="153" y="170"/>
                    </a:cubicBezTo>
                    <a:cubicBezTo>
                      <a:pt x="151" y="169"/>
                      <a:pt x="150" y="166"/>
                      <a:pt x="149" y="164"/>
                    </a:cubicBezTo>
                    <a:cubicBezTo>
                      <a:pt x="148" y="163"/>
                      <a:pt x="146" y="162"/>
                      <a:pt x="145" y="162"/>
                    </a:cubicBezTo>
                    <a:cubicBezTo>
                      <a:pt x="133" y="169"/>
                      <a:pt x="121" y="166"/>
                      <a:pt x="109" y="160"/>
                    </a:cubicBezTo>
                    <a:cubicBezTo>
                      <a:pt x="106" y="158"/>
                      <a:pt x="103" y="159"/>
                      <a:pt x="100" y="159"/>
                    </a:cubicBezTo>
                    <a:cubicBezTo>
                      <a:pt x="92" y="158"/>
                      <a:pt x="84" y="156"/>
                      <a:pt x="81" y="148"/>
                    </a:cubicBezTo>
                    <a:cubicBezTo>
                      <a:pt x="82" y="145"/>
                      <a:pt x="85" y="145"/>
                      <a:pt x="87" y="146"/>
                    </a:cubicBezTo>
                    <a:cubicBezTo>
                      <a:pt x="78" y="139"/>
                      <a:pt x="66" y="135"/>
                      <a:pt x="64" y="122"/>
                    </a:cubicBezTo>
                    <a:cubicBezTo>
                      <a:pt x="73" y="117"/>
                      <a:pt x="68" y="106"/>
                      <a:pt x="73" y="100"/>
                    </a:cubicBezTo>
                    <a:cubicBezTo>
                      <a:pt x="78" y="95"/>
                      <a:pt x="71" y="82"/>
                      <a:pt x="88" y="85"/>
                    </a:cubicBezTo>
                    <a:cubicBezTo>
                      <a:pt x="82" y="79"/>
                      <a:pt x="78" y="80"/>
                      <a:pt x="74" y="81"/>
                    </a:cubicBezTo>
                    <a:cubicBezTo>
                      <a:pt x="68" y="81"/>
                      <a:pt x="65" y="81"/>
                      <a:pt x="64" y="74"/>
                    </a:cubicBezTo>
                    <a:cubicBezTo>
                      <a:pt x="62" y="64"/>
                      <a:pt x="58" y="56"/>
                      <a:pt x="45" y="62"/>
                    </a:cubicBezTo>
                    <a:cubicBezTo>
                      <a:pt x="42" y="64"/>
                      <a:pt x="38" y="61"/>
                      <a:pt x="35" y="60"/>
                    </a:cubicBezTo>
                    <a:cubicBezTo>
                      <a:pt x="28" y="57"/>
                      <a:pt x="26" y="62"/>
                      <a:pt x="25" y="67"/>
                    </a:cubicBezTo>
                    <a:cubicBezTo>
                      <a:pt x="23" y="69"/>
                      <a:pt x="20" y="71"/>
                      <a:pt x="17" y="70"/>
                    </a:cubicBezTo>
                    <a:cubicBezTo>
                      <a:pt x="3" y="57"/>
                      <a:pt x="0" y="42"/>
                      <a:pt x="6" y="24"/>
                    </a:cubicBezTo>
                    <a:cubicBezTo>
                      <a:pt x="12" y="22"/>
                      <a:pt x="10" y="15"/>
                      <a:pt x="13" y="11"/>
                    </a:cubicBezTo>
                    <a:cubicBezTo>
                      <a:pt x="11" y="6"/>
                      <a:pt x="3" y="10"/>
                      <a:pt x="0" y="4"/>
                    </a:cubicBezTo>
                    <a:cubicBezTo>
                      <a:pt x="3" y="0"/>
                      <a:pt x="7" y="2"/>
                      <a:pt x="11" y="2"/>
                    </a:cubicBezTo>
                    <a:close/>
                  </a:path>
                </a:pathLst>
              </a:custGeom>
              <a:solidFill>
                <a:srgbClr val="D5B4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35"/>
              <p:cNvSpPr/>
              <p:nvPr/>
            </p:nvSpPr>
            <p:spPr>
              <a:xfrm>
                <a:off x="10042" y="2147"/>
                <a:ext cx="85" cy="52"/>
              </a:xfrm>
              <a:custGeom>
                <a:avLst/>
                <a:gdLst/>
                <a:ahLst/>
                <a:cxnLst/>
                <a:rect l="l" t="t" r="r" b="b"/>
                <a:pathLst>
                  <a:path w="36" h="22" extrusionOk="0">
                    <a:moveTo>
                      <a:pt x="20" y="3"/>
                    </a:moveTo>
                    <a:cubicBezTo>
                      <a:pt x="21" y="5"/>
                      <a:pt x="19" y="9"/>
                      <a:pt x="23" y="10"/>
                    </a:cubicBezTo>
                    <a:cubicBezTo>
                      <a:pt x="24" y="14"/>
                      <a:pt x="36" y="15"/>
                      <a:pt x="26" y="22"/>
                    </a:cubicBezTo>
                    <a:cubicBezTo>
                      <a:pt x="14" y="19"/>
                      <a:pt x="1" y="17"/>
                      <a:pt x="0" y="0"/>
                    </a:cubicBezTo>
                    <a:cubicBezTo>
                      <a:pt x="7" y="1"/>
                      <a:pt x="13" y="2"/>
                      <a:pt x="20" y="3"/>
                    </a:cubicBezTo>
                    <a:close/>
                  </a:path>
                </a:pathLst>
              </a:custGeom>
              <a:solidFill>
                <a:srgbClr val="9783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35"/>
              <p:cNvSpPr/>
              <p:nvPr/>
            </p:nvSpPr>
            <p:spPr>
              <a:xfrm>
                <a:off x="9898" y="2086"/>
                <a:ext cx="6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6" h="10" extrusionOk="0">
                    <a:moveTo>
                      <a:pt x="26" y="10"/>
                    </a:moveTo>
                    <a:cubicBezTo>
                      <a:pt x="17" y="9"/>
                      <a:pt x="8" y="7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0" y="0"/>
                      <a:pt x="19" y="3"/>
                      <a:pt x="26" y="10"/>
                    </a:cubicBezTo>
                    <a:close/>
                  </a:path>
                </a:pathLst>
              </a:custGeom>
              <a:solidFill>
                <a:srgbClr val="2C22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35"/>
              <p:cNvSpPr/>
              <p:nvPr/>
            </p:nvSpPr>
            <p:spPr>
              <a:xfrm>
                <a:off x="9959" y="2107"/>
                <a:ext cx="62" cy="26"/>
              </a:xfrm>
              <a:custGeom>
                <a:avLst/>
                <a:gdLst/>
                <a:ahLst/>
                <a:cxnLst/>
                <a:rect l="l" t="t" r="r" b="b"/>
                <a:pathLst>
                  <a:path w="26" h="11" extrusionOk="0">
                    <a:moveTo>
                      <a:pt x="26" y="11"/>
                    </a:moveTo>
                    <a:cubicBezTo>
                      <a:pt x="16" y="9"/>
                      <a:pt x="7" y="8"/>
                      <a:pt x="0" y="0"/>
                    </a:cubicBezTo>
                    <a:cubicBezTo>
                      <a:pt x="9" y="2"/>
                      <a:pt x="19" y="2"/>
                      <a:pt x="26" y="11"/>
                    </a:cubicBezTo>
                    <a:close/>
                  </a:path>
                </a:pathLst>
              </a:custGeom>
              <a:solidFill>
                <a:srgbClr val="42372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35"/>
              <p:cNvSpPr/>
              <p:nvPr/>
            </p:nvSpPr>
            <p:spPr>
              <a:xfrm>
                <a:off x="8579" y="5014"/>
                <a:ext cx="197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83" h="46" extrusionOk="0">
                    <a:moveTo>
                      <a:pt x="63" y="38"/>
                    </a:moveTo>
                    <a:cubicBezTo>
                      <a:pt x="46" y="29"/>
                      <a:pt x="30" y="21"/>
                      <a:pt x="14" y="12"/>
                    </a:cubicBezTo>
                    <a:cubicBezTo>
                      <a:pt x="9" y="9"/>
                      <a:pt x="3" y="8"/>
                      <a:pt x="0" y="2"/>
                    </a:cubicBezTo>
                    <a:cubicBezTo>
                      <a:pt x="2" y="0"/>
                      <a:pt x="5" y="0"/>
                      <a:pt x="8" y="1"/>
                    </a:cubicBezTo>
                    <a:cubicBezTo>
                      <a:pt x="33" y="13"/>
                      <a:pt x="59" y="24"/>
                      <a:pt x="83" y="39"/>
                    </a:cubicBezTo>
                    <a:cubicBezTo>
                      <a:pt x="83" y="41"/>
                      <a:pt x="83" y="42"/>
                      <a:pt x="82" y="44"/>
                    </a:cubicBezTo>
                    <a:cubicBezTo>
                      <a:pt x="74" y="46"/>
                      <a:pt x="70" y="37"/>
                      <a:pt x="63" y="38"/>
                    </a:cubicBezTo>
                    <a:close/>
                  </a:path>
                </a:pathLst>
              </a:custGeom>
              <a:solidFill>
                <a:srgbClr val="1921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35"/>
              <p:cNvSpPr/>
              <p:nvPr/>
            </p:nvSpPr>
            <p:spPr>
              <a:xfrm>
                <a:off x="8842" y="5134"/>
                <a:ext cx="92" cy="38"/>
              </a:xfrm>
              <a:custGeom>
                <a:avLst/>
                <a:gdLst/>
                <a:ahLst/>
                <a:cxnLst/>
                <a:rect l="l" t="t" r="r" b="b"/>
                <a:pathLst>
                  <a:path w="39" h="16" extrusionOk="0">
                    <a:moveTo>
                      <a:pt x="39" y="16"/>
                    </a:moveTo>
                    <a:cubicBezTo>
                      <a:pt x="35" y="16"/>
                      <a:pt x="32" y="16"/>
                      <a:pt x="29" y="16"/>
                    </a:cubicBezTo>
                    <a:cubicBezTo>
                      <a:pt x="20" y="9"/>
                      <a:pt x="7" y="13"/>
                      <a:pt x="0" y="3"/>
                    </a:cubicBezTo>
                    <a:cubicBezTo>
                      <a:pt x="1" y="2"/>
                      <a:pt x="3" y="1"/>
                      <a:pt x="4" y="1"/>
                    </a:cubicBezTo>
                    <a:cubicBezTo>
                      <a:pt x="16" y="4"/>
                      <a:pt x="32" y="0"/>
                      <a:pt x="39" y="16"/>
                    </a:cubicBezTo>
                    <a:close/>
                  </a:path>
                </a:pathLst>
              </a:custGeom>
              <a:solidFill>
                <a:srgbClr val="141D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35"/>
              <p:cNvSpPr/>
              <p:nvPr/>
            </p:nvSpPr>
            <p:spPr>
              <a:xfrm>
                <a:off x="8773" y="5106"/>
                <a:ext cx="78" cy="35"/>
              </a:xfrm>
              <a:custGeom>
                <a:avLst/>
                <a:gdLst/>
                <a:ahLst/>
                <a:cxnLst/>
                <a:rect l="l" t="t" r="r" b="b"/>
                <a:pathLst>
                  <a:path w="33" h="15" extrusionOk="0">
                    <a:moveTo>
                      <a:pt x="33" y="15"/>
                    </a:moveTo>
                    <a:cubicBezTo>
                      <a:pt x="31" y="15"/>
                      <a:pt x="30" y="15"/>
                      <a:pt x="29" y="15"/>
                    </a:cubicBezTo>
                    <a:cubicBezTo>
                      <a:pt x="18" y="14"/>
                      <a:pt x="8" y="12"/>
                      <a:pt x="0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10" y="1"/>
                      <a:pt x="13" y="2"/>
                      <a:pt x="17" y="3"/>
                    </a:cubicBezTo>
                    <a:cubicBezTo>
                      <a:pt x="22" y="7"/>
                      <a:pt x="31" y="6"/>
                      <a:pt x="33" y="15"/>
                    </a:cubicBezTo>
                    <a:close/>
                  </a:path>
                </a:pathLst>
              </a:custGeom>
              <a:solidFill>
                <a:srgbClr val="1B223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35"/>
              <p:cNvSpPr/>
              <p:nvPr/>
            </p:nvSpPr>
            <p:spPr>
              <a:xfrm>
                <a:off x="8811" y="5087"/>
                <a:ext cx="507" cy="13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7" extrusionOk="0">
                    <a:moveTo>
                      <a:pt x="17" y="23"/>
                    </a:moveTo>
                    <a:cubicBezTo>
                      <a:pt x="12" y="18"/>
                      <a:pt x="4" y="20"/>
                      <a:pt x="0" y="13"/>
                    </a:cubicBezTo>
                    <a:cubicBezTo>
                      <a:pt x="8" y="3"/>
                      <a:pt x="22" y="0"/>
                      <a:pt x="37" y="7"/>
                    </a:cubicBezTo>
                    <a:cubicBezTo>
                      <a:pt x="55" y="14"/>
                      <a:pt x="75" y="16"/>
                      <a:pt x="92" y="27"/>
                    </a:cubicBezTo>
                    <a:cubicBezTo>
                      <a:pt x="95" y="28"/>
                      <a:pt x="98" y="30"/>
                      <a:pt x="101" y="26"/>
                    </a:cubicBezTo>
                    <a:cubicBezTo>
                      <a:pt x="102" y="24"/>
                      <a:pt x="106" y="22"/>
                      <a:pt x="108" y="23"/>
                    </a:cubicBezTo>
                    <a:cubicBezTo>
                      <a:pt x="126" y="32"/>
                      <a:pt x="146" y="24"/>
                      <a:pt x="164" y="32"/>
                    </a:cubicBezTo>
                    <a:cubicBezTo>
                      <a:pt x="175" y="38"/>
                      <a:pt x="189" y="38"/>
                      <a:pt x="202" y="40"/>
                    </a:cubicBezTo>
                    <a:cubicBezTo>
                      <a:pt x="208" y="41"/>
                      <a:pt x="214" y="42"/>
                      <a:pt x="208" y="50"/>
                    </a:cubicBezTo>
                    <a:cubicBezTo>
                      <a:pt x="205" y="53"/>
                      <a:pt x="202" y="54"/>
                      <a:pt x="199" y="54"/>
                    </a:cubicBezTo>
                    <a:cubicBezTo>
                      <a:pt x="177" y="51"/>
                      <a:pt x="154" y="57"/>
                      <a:pt x="132" y="52"/>
                    </a:cubicBezTo>
                    <a:cubicBezTo>
                      <a:pt x="127" y="52"/>
                      <a:pt x="122" y="52"/>
                      <a:pt x="116" y="52"/>
                    </a:cubicBezTo>
                    <a:cubicBezTo>
                      <a:pt x="115" y="52"/>
                      <a:pt x="114" y="52"/>
                      <a:pt x="113" y="52"/>
                    </a:cubicBezTo>
                    <a:cubicBezTo>
                      <a:pt x="112" y="52"/>
                      <a:pt x="111" y="52"/>
                      <a:pt x="110" y="52"/>
                    </a:cubicBezTo>
                    <a:cubicBezTo>
                      <a:pt x="102" y="50"/>
                      <a:pt x="94" y="48"/>
                      <a:pt x="87" y="46"/>
                    </a:cubicBezTo>
                    <a:cubicBezTo>
                      <a:pt x="75" y="42"/>
                      <a:pt x="63" y="40"/>
                      <a:pt x="51" y="36"/>
                    </a:cubicBezTo>
                    <a:cubicBezTo>
                      <a:pt x="51" y="36"/>
                      <a:pt x="52" y="36"/>
                      <a:pt x="52" y="36"/>
                    </a:cubicBezTo>
                    <a:cubicBezTo>
                      <a:pt x="42" y="27"/>
                      <a:pt x="28" y="27"/>
                      <a:pt x="17" y="23"/>
                    </a:cubicBezTo>
                    <a:close/>
                  </a:path>
                </a:pathLst>
              </a:custGeom>
              <a:solidFill>
                <a:srgbClr val="90AFC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35"/>
              <p:cNvSpPr/>
              <p:nvPr/>
            </p:nvSpPr>
            <p:spPr>
              <a:xfrm>
                <a:off x="8544" y="4855"/>
                <a:ext cx="1583" cy="369"/>
              </a:xfrm>
              <a:custGeom>
                <a:avLst/>
                <a:gdLst/>
                <a:ahLst/>
                <a:cxnLst/>
                <a:rect l="l" t="t" r="r" b="b"/>
                <a:pathLst>
                  <a:path w="669" h="156" extrusionOk="0">
                    <a:moveTo>
                      <a:pt x="320" y="147"/>
                    </a:moveTo>
                    <a:cubicBezTo>
                      <a:pt x="320" y="145"/>
                      <a:pt x="324" y="141"/>
                      <a:pt x="318" y="141"/>
                    </a:cubicBezTo>
                    <a:cubicBezTo>
                      <a:pt x="306" y="144"/>
                      <a:pt x="292" y="141"/>
                      <a:pt x="284" y="136"/>
                    </a:cubicBezTo>
                    <a:cubicBezTo>
                      <a:pt x="265" y="125"/>
                      <a:pt x="243" y="138"/>
                      <a:pt x="226" y="125"/>
                    </a:cubicBezTo>
                    <a:cubicBezTo>
                      <a:pt x="224" y="124"/>
                      <a:pt x="218" y="121"/>
                      <a:pt x="215" y="129"/>
                    </a:cubicBezTo>
                    <a:cubicBezTo>
                      <a:pt x="213" y="133"/>
                      <a:pt x="205" y="130"/>
                      <a:pt x="200" y="127"/>
                    </a:cubicBezTo>
                    <a:cubicBezTo>
                      <a:pt x="178" y="116"/>
                      <a:pt x="155" y="109"/>
                      <a:pt x="130" y="106"/>
                    </a:cubicBezTo>
                    <a:cubicBezTo>
                      <a:pt x="122" y="105"/>
                      <a:pt x="118" y="108"/>
                      <a:pt x="113" y="111"/>
                    </a:cubicBezTo>
                    <a:cubicBezTo>
                      <a:pt x="109" y="111"/>
                      <a:pt x="105" y="113"/>
                      <a:pt x="103" y="109"/>
                    </a:cubicBezTo>
                    <a:cubicBezTo>
                      <a:pt x="93" y="101"/>
                      <a:pt x="83" y="96"/>
                      <a:pt x="72" y="92"/>
                    </a:cubicBezTo>
                    <a:cubicBezTo>
                      <a:pt x="58" y="87"/>
                      <a:pt x="45" y="76"/>
                      <a:pt x="37" y="61"/>
                    </a:cubicBezTo>
                    <a:cubicBezTo>
                      <a:pt x="35" y="57"/>
                      <a:pt x="34" y="52"/>
                      <a:pt x="29" y="50"/>
                    </a:cubicBezTo>
                    <a:cubicBezTo>
                      <a:pt x="22" y="45"/>
                      <a:pt x="14" y="40"/>
                      <a:pt x="8" y="33"/>
                    </a:cubicBezTo>
                    <a:cubicBezTo>
                      <a:pt x="5" y="29"/>
                      <a:pt x="0" y="26"/>
                      <a:pt x="3" y="20"/>
                    </a:cubicBezTo>
                    <a:cubicBezTo>
                      <a:pt x="16" y="18"/>
                      <a:pt x="28" y="17"/>
                      <a:pt x="42" y="23"/>
                    </a:cubicBezTo>
                    <a:cubicBezTo>
                      <a:pt x="64" y="32"/>
                      <a:pt x="75" y="49"/>
                      <a:pt x="90" y="64"/>
                    </a:cubicBezTo>
                    <a:cubicBezTo>
                      <a:pt x="92" y="67"/>
                      <a:pt x="94" y="70"/>
                      <a:pt x="97" y="70"/>
                    </a:cubicBezTo>
                    <a:cubicBezTo>
                      <a:pt x="119" y="73"/>
                      <a:pt x="140" y="84"/>
                      <a:pt x="164" y="80"/>
                    </a:cubicBezTo>
                    <a:cubicBezTo>
                      <a:pt x="172" y="79"/>
                      <a:pt x="178" y="80"/>
                      <a:pt x="184" y="86"/>
                    </a:cubicBezTo>
                    <a:cubicBezTo>
                      <a:pt x="190" y="92"/>
                      <a:pt x="197" y="95"/>
                      <a:pt x="206" y="95"/>
                    </a:cubicBezTo>
                    <a:cubicBezTo>
                      <a:pt x="209" y="95"/>
                      <a:pt x="212" y="95"/>
                      <a:pt x="214" y="97"/>
                    </a:cubicBezTo>
                    <a:cubicBezTo>
                      <a:pt x="226" y="113"/>
                      <a:pt x="242" y="108"/>
                      <a:pt x="258" y="108"/>
                    </a:cubicBezTo>
                    <a:cubicBezTo>
                      <a:pt x="285" y="108"/>
                      <a:pt x="313" y="112"/>
                      <a:pt x="340" y="111"/>
                    </a:cubicBezTo>
                    <a:cubicBezTo>
                      <a:pt x="364" y="110"/>
                      <a:pt x="387" y="100"/>
                      <a:pt x="411" y="97"/>
                    </a:cubicBezTo>
                    <a:cubicBezTo>
                      <a:pt x="426" y="95"/>
                      <a:pt x="441" y="93"/>
                      <a:pt x="455" y="99"/>
                    </a:cubicBezTo>
                    <a:cubicBezTo>
                      <a:pt x="464" y="102"/>
                      <a:pt x="472" y="102"/>
                      <a:pt x="480" y="97"/>
                    </a:cubicBezTo>
                    <a:cubicBezTo>
                      <a:pt x="489" y="92"/>
                      <a:pt x="498" y="91"/>
                      <a:pt x="508" y="94"/>
                    </a:cubicBezTo>
                    <a:cubicBezTo>
                      <a:pt x="521" y="98"/>
                      <a:pt x="530" y="93"/>
                      <a:pt x="534" y="80"/>
                    </a:cubicBezTo>
                    <a:cubicBezTo>
                      <a:pt x="541" y="64"/>
                      <a:pt x="554" y="56"/>
                      <a:pt x="569" y="49"/>
                    </a:cubicBezTo>
                    <a:cubicBezTo>
                      <a:pt x="574" y="47"/>
                      <a:pt x="579" y="46"/>
                      <a:pt x="582" y="51"/>
                    </a:cubicBezTo>
                    <a:cubicBezTo>
                      <a:pt x="585" y="56"/>
                      <a:pt x="581" y="59"/>
                      <a:pt x="578" y="62"/>
                    </a:cubicBezTo>
                    <a:cubicBezTo>
                      <a:pt x="575" y="65"/>
                      <a:pt x="571" y="66"/>
                      <a:pt x="571" y="71"/>
                    </a:cubicBezTo>
                    <a:cubicBezTo>
                      <a:pt x="575" y="75"/>
                      <a:pt x="579" y="73"/>
                      <a:pt x="583" y="71"/>
                    </a:cubicBezTo>
                    <a:cubicBezTo>
                      <a:pt x="592" y="65"/>
                      <a:pt x="601" y="60"/>
                      <a:pt x="612" y="57"/>
                    </a:cubicBezTo>
                    <a:cubicBezTo>
                      <a:pt x="619" y="55"/>
                      <a:pt x="630" y="30"/>
                      <a:pt x="627" y="23"/>
                    </a:cubicBezTo>
                    <a:cubicBezTo>
                      <a:pt x="625" y="17"/>
                      <a:pt x="617" y="10"/>
                      <a:pt x="625" y="4"/>
                    </a:cubicBezTo>
                    <a:cubicBezTo>
                      <a:pt x="632" y="0"/>
                      <a:pt x="638" y="7"/>
                      <a:pt x="644" y="9"/>
                    </a:cubicBezTo>
                    <a:cubicBezTo>
                      <a:pt x="646" y="10"/>
                      <a:pt x="647" y="11"/>
                      <a:pt x="649" y="11"/>
                    </a:cubicBezTo>
                    <a:cubicBezTo>
                      <a:pt x="654" y="18"/>
                      <a:pt x="666" y="13"/>
                      <a:pt x="669" y="24"/>
                    </a:cubicBezTo>
                    <a:cubicBezTo>
                      <a:pt x="669" y="25"/>
                      <a:pt x="669" y="26"/>
                      <a:pt x="669" y="27"/>
                    </a:cubicBezTo>
                    <a:cubicBezTo>
                      <a:pt x="669" y="34"/>
                      <a:pt x="662" y="35"/>
                      <a:pt x="659" y="40"/>
                    </a:cubicBezTo>
                    <a:cubicBezTo>
                      <a:pt x="656" y="65"/>
                      <a:pt x="640" y="76"/>
                      <a:pt x="618" y="81"/>
                    </a:cubicBezTo>
                    <a:cubicBezTo>
                      <a:pt x="606" y="83"/>
                      <a:pt x="607" y="96"/>
                      <a:pt x="598" y="101"/>
                    </a:cubicBezTo>
                    <a:cubicBezTo>
                      <a:pt x="596" y="103"/>
                      <a:pt x="594" y="104"/>
                      <a:pt x="591" y="105"/>
                    </a:cubicBezTo>
                    <a:cubicBezTo>
                      <a:pt x="561" y="110"/>
                      <a:pt x="529" y="111"/>
                      <a:pt x="500" y="127"/>
                    </a:cubicBezTo>
                    <a:cubicBezTo>
                      <a:pt x="490" y="132"/>
                      <a:pt x="477" y="131"/>
                      <a:pt x="465" y="133"/>
                    </a:cubicBezTo>
                    <a:cubicBezTo>
                      <a:pt x="454" y="135"/>
                      <a:pt x="442" y="137"/>
                      <a:pt x="432" y="144"/>
                    </a:cubicBezTo>
                    <a:cubicBezTo>
                      <a:pt x="430" y="145"/>
                      <a:pt x="428" y="145"/>
                      <a:pt x="426" y="145"/>
                    </a:cubicBezTo>
                    <a:cubicBezTo>
                      <a:pt x="399" y="138"/>
                      <a:pt x="374" y="151"/>
                      <a:pt x="348" y="152"/>
                    </a:cubicBezTo>
                    <a:cubicBezTo>
                      <a:pt x="339" y="153"/>
                      <a:pt x="328" y="156"/>
                      <a:pt x="320" y="147"/>
                    </a:cubicBezTo>
                    <a:close/>
                  </a:path>
                </a:pathLst>
              </a:custGeom>
              <a:solidFill>
                <a:srgbClr val="AABC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35"/>
              <p:cNvSpPr/>
              <p:nvPr/>
            </p:nvSpPr>
            <p:spPr>
              <a:xfrm>
                <a:off x="10044" y="4609"/>
                <a:ext cx="367" cy="303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28" extrusionOk="0">
                    <a:moveTo>
                      <a:pt x="35" y="128"/>
                    </a:moveTo>
                    <a:cubicBezTo>
                      <a:pt x="31" y="120"/>
                      <a:pt x="20" y="127"/>
                      <a:pt x="16" y="119"/>
                    </a:cubicBezTo>
                    <a:cubicBezTo>
                      <a:pt x="21" y="111"/>
                      <a:pt x="31" y="111"/>
                      <a:pt x="38" y="107"/>
                    </a:cubicBezTo>
                    <a:cubicBezTo>
                      <a:pt x="43" y="104"/>
                      <a:pt x="49" y="101"/>
                      <a:pt x="46" y="95"/>
                    </a:cubicBezTo>
                    <a:cubicBezTo>
                      <a:pt x="44" y="89"/>
                      <a:pt x="38" y="91"/>
                      <a:pt x="33" y="92"/>
                    </a:cubicBezTo>
                    <a:cubicBezTo>
                      <a:pt x="27" y="94"/>
                      <a:pt x="19" y="94"/>
                      <a:pt x="13" y="91"/>
                    </a:cubicBezTo>
                    <a:cubicBezTo>
                      <a:pt x="6" y="87"/>
                      <a:pt x="0" y="81"/>
                      <a:pt x="3" y="73"/>
                    </a:cubicBezTo>
                    <a:cubicBezTo>
                      <a:pt x="6" y="65"/>
                      <a:pt x="14" y="63"/>
                      <a:pt x="22" y="65"/>
                    </a:cubicBezTo>
                    <a:cubicBezTo>
                      <a:pt x="25" y="66"/>
                      <a:pt x="28" y="69"/>
                      <a:pt x="32" y="69"/>
                    </a:cubicBezTo>
                    <a:cubicBezTo>
                      <a:pt x="33" y="61"/>
                      <a:pt x="27" y="57"/>
                      <a:pt x="22" y="53"/>
                    </a:cubicBezTo>
                    <a:cubicBezTo>
                      <a:pt x="12" y="47"/>
                      <a:pt x="14" y="41"/>
                      <a:pt x="24" y="37"/>
                    </a:cubicBezTo>
                    <a:cubicBezTo>
                      <a:pt x="32" y="34"/>
                      <a:pt x="39" y="30"/>
                      <a:pt x="47" y="27"/>
                    </a:cubicBezTo>
                    <a:cubicBezTo>
                      <a:pt x="51" y="25"/>
                      <a:pt x="56" y="25"/>
                      <a:pt x="59" y="29"/>
                    </a:cubicBezTo>
                    <a:cubicBezTo>
                      <a:pt x="63" y="32"/>
                      <a:pt x="61" y="35"/>
                      <a:pt x="58" y="38"/>
                    </a:cubicBezTo>
                    <a:cubicBezTo>
                      <a:pt x="54" y="43"/>
                      <a:pt x="66" y="45"/>
                      <a:pt x="60" y="50"/>
                    </a:cubicBezTo>
                    <a:cubicBezTo>
                      <a:pt x="63" y="50"/>
                      <a:pt x="63" y="47"/>
                      <a:pt x="65" y="45"/>
                    </a:cubicBezTo>
                    <a:cubicBezTo>
                      <a:pt x="73" y="37"/>
                      <a:pt x="79" y="40"/>
                      <a:pt x="85" y="47"/>
                    </a:cubicBezTo>
                    <a:cubicBezTo>
                      <a:pt x="88" y="50"/>
                      <a:pt x="92" y="54"/>
                      <a:pt x="96" y="52"/>
                    </a:cubicBezTo>
                    <a:cubicBezTo>
                      <a:pt x="102" y="48"/>
                      <a:pt x="97" y="44"/>
                      <a:pt x="95" y="41"/>
                    </a:cubicBezTo>
                    <a:cubicBezTo>
                      <a:pt x="92" y="31"/>
                      <a:pt x="94" y="24"/>
                      <a:pt x="106" y="23"/>
                    </a:cubicBezTo>
                    <a:cubicBezTo>
                      <a:pt x="110" y="23"/>
                      <a:pt x="114" y="23"/>
                      <a:pt x="116" y="16"/>
                    </a:cubicBezTo>
                    <a:cubicBezTo>
                      <a:pt x="105" y="24"/>
                      <a:pt x="97" y="25"/>
                      <a:pt x="90" y="14"/>
                    </a:cubicBezTo>
                    <a:cubicBezTo>
                      <a:pt x="86" y="6"/>
                      <a:pt x="91" y="3"/>
                      <a:pt x="97" y="0"/>
                    </a:cubicBezTo>
                    <a:cubicBezTo>
                      <a:pt x="107" y="0"/>
                      <a:pt x="116" y="3"/>
                      <a:pt x="126" y="4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26" y="28"/>
                      <a:pt x="139" y="38"/>
                      <a:pt x="155" y="48"/>
                    </a:cubicBezTo>
                    <a:cubicBezTo>
                      <a:pt x="152" y="71"/>
                      <a:pt x="130" y="60"/>
                      <a:pt x="118" y="67"/>
                    </a:cubicBezTo>
                    <a:cubicBezTo>
                      <a:pt x="127" y="81"/>
                      <a:pt x="122" y="93"/>
                      <a:pt x="105" y="99"/>
                    </a:cubicBezTo>
                    <a:cubicBezTo>
                      <a:pt x="99" y="101"/>
                      <a:pt x="94" y="102"/>
                      <a:pt x="87" y="104"/>
                    </a:cubicBezTo>
                    <a:cubicBezTo>
                      <a:pt x="92" y="110"/>
                      <a:pt x="99" y="104"/>
                      <a:pt x="104" y="109"/>
                    </a:cubicBezTo>
                    <a:cubicBezTo>
                      <a:pt x="99" y="115"/>
                      <a:pt x="96" y="120"/>
                      <a:pt x="85" y="120"/>
                    </a:cubicBezTo>
                    <a:cubicBezTo>
                      <a:pt x="68" y="120"/>
                      <a:pt x="51" y="120"/>
                      <a:pt x="35" y="128"/>
                    </a:cubicBezTo>
                    <a:close/>
                  </a:path>
                </a:pathLst>
              </a:custGeom>
              <a:solidFill>
                <a:srgbClr val="98A7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35"/>
              <p:cNvSpPr/>
              <p:nvPr/>
            </p:nvSpPr>
            <p:spPr>
              <a:xfrm>
                <a:off x="9124" y="5092"/>
                <a:ext cx="819" cy="146"/>
              </a:xfrm>
              <a:custGeom>
                <a:avLst/>
                <a:gdLst/>
                <a:ahLst/>
                <a:cxnLst/>
                <a:rect l="l" t="t" r="r" b="b"/>
                <a:pathLst>
                  <a:path w="346" h="62" extrusionOk="0">
                    <a:moveTo>
                      <a:pt x="75" y="47"/>
                    </a:moveTo>
                    <a:cubicBezTo>
                      <a:pt x="93" y="50"/>
                      <a:pt x="111" y="48"/>
                      <a:pt x="129" y="44"/>
                    </a:cubicBezTo>
                    <a:cubicBezTo>
                      <a:pt x="143" y="42"/>
                      <a:pt x="158" y="33"/>
                      <a:pt x="174" y="41"/>
                    </a:cubicBezTo>
                    <a:cubicBezTo>
                      <a:pt x="177" y="42"/>
                      <a:pt x="182" y="43"/>
                      <a:pt x="183" y="42"/>
                    </a:cubicBezTo>
                    <a:cubicBezTo>
                      <a:pt x="199" y="27"/>
                      <a:pt x="221" y="29"/>
                      <a:pt x="240" y="26"/>
                    </a:cubicBezTo>
                    <a:cubicBezTo>
                      <a:pt x="263" y="22"/>
                      <a:pt x="282" y="8"/>
                      <a:pt x="305" y="6"/>
                    </a:cubicBezTo>
                    <a:cubicBezTo>
                      <a:pt x="316" y="5"/>
                      <a:pt x="328" y="10"/>
                      <a:pt x="338" y="0"/>
                    </a:cubicBezTo>
                    <a:cubicBezTo>
                      <a:pt x="339" y="0"/>
                      <a:pt x="344" y="3"/>
                      <a:pt x="346" y="5"/>
                    </a:cubicBezTo>
                    <a:cubicBezTo>
                      <a:pt x="341" y="22"/>
                      <a:pt x="322" y="21"/>
                      <a:pt x="310" y="29"/>
                    </a:cubicBezTo>
                    <a:cubicBezTo>
                      <a:pt x="303" y="33"/>
                      <a:pt x="292" y="27"/>
                      <a:pt x="288" y="38"/>
                    </a:cubicBezTo>
                    <a:cubicBezTo>
                      <a:pt x="288" y="39"/>
                      <a:pt x="285" y="40"/>
                      <a:pt x="285" y="39"/>
                    </a:cubicBezTo>
                    <a:cubicBezTo>
                      <a:pt x="273" y="30"/>
                      <a:pt x="264" y="40"/>
                      <a:pt x="254" y="43"/>
                    </a:cubicBezTo>
                    <a:cubicBezTo>
                      <a:pt x="229" y="48"/>
                      <a:pt x="204" y="51"/>
                      <a:pt x="180" y="56"/>
                    </a:cubicBezTo>
                    <a:cubicBezTo>
                      <a:pt x="145" y="62"/>
                      <a:pt x="109" y="58"/>
                      <a:pt x="74" y="60"/>
                    </a:cubicBezTo>
                    <a:cubicBezTo>
                      <a:pt x="49" y="59"/>
                      <a:pt x="24" y="57"/>
                      <a:pt x="0" y="50"/>
                    </a:cubicBezTo>
                    <a:cubicBezTo>
                      <a:pt x="25" y="49"/>
                      <a:pt x="50" y="48"/>
                      <a:pt x="75" y="47"/>
                    </a:cubicBezTo>
                    <a:close/>
                  </a:path>
                </a:pathLst>
              </a:custGeom>
              <a:solidFill>
                <a:srgbClr val="7E9D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35"/>
              <p:cNvSpPr/>
              <p:nvPr/>
            </p:nvSpPr>
            <p:spPr>
              <a:xfrm>
                <a:off x="10288" y="4628"/>
                <a:ext cx="298" cy="35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51" extrusionOk="0">
                    <a:moveTo>
                      <a:pt x="36" y="101"/>
                    </a:moveTo>
                    <a:cubicBezTo>
                      <a:pt x="53" y="92"/>
                      <a:pt x="68" y="80"/>
                      <a:pt x="82" y="68"/>
                    </a:cubicBezTo>
                    <a:cubicBezTo>
                      <a:pt x="89" y="62"/>
                      <a:pt x="91" y="53"/>
                      <a:pt x="95" y="46"/>
                    </a:cubicBezTo>
                    <a:cubicBezTo>
                      <a:pt x="97" y="41"/>
                      <a:pt x="93" y="34"/>
                      <a:pt x="85" y="40"/>
                    </a:cubicBezTo>
                    <a:cubicBezTo>
                      <a:pt x="79" y="40"/>
                      <a:pt x="73" y="41"/>
                      <a:pt x="70" y="34"/>
                    </a:cubicBezTo>
                    <a:cubicBezTo>
                      <a:pt x="67" y="29"/>
                      <a:pt x="70" y="25"/>
                      <a:pt x="73" y="21"/>
                    </a:cubicBezTo>
                    <a:cubicBezTo>
                      <a:pt x="76" y="17"/>
                      <a:pt x="81" y="14"/>
                      <a:pt x="85" y="19"/>
                    </a:cubicBezTo>
                    <a:cubicBezTo>
                      <a:pt x="91" y="26"/>
                      <a:pt x="96" y="20"/>
                      <a:pt x="101" y="17"/>
                    </a:cubicBezTo>
                    <a:cubicBezTo>
                      <a:pt x="108" y="16"/>
                      <a:pt x="110" y="0"/>
                      <a:pt x="119" y="8"/>
                    </a:cubicBezTo>
                    <a:cubicBezTo>
                      <a:pt x="126" y="14"/>
                      <a:pt x="117" y="23"/>
                      <a:pt x="114" y="31"/>
                    </a:cubicBezTo>
                    <a:cubicBezTo>
                      <a:pt x="113" y="34"/>
                      <a:pt x="109" y="34"/>
                      <a:pt x="108" y="37"/>
                    </a:cubicBezTo>
                    <a:cubicBezTo>
                      <a:pt x="112" y="33"/>
                      <a:pt x="117" y="32"/>
                      <a:pt x="120" y="37"/>
                    </a:cubicBezTo>
                    <a:cubicBezTo>
                      <a:pt x="124" y="42"/>
                      <a:pt x="121" y="48"/>
                      <a:pt x="118" y="53"/>
                    </a:cubicBezTo>
                    <a:cubicBezTo>
                      <a:pt x="107" y="68"/>
                      <a:pt x="95" y="84"/>
                      <a:pt x="76" y="91"/>
                    </a:cubicBezTo>
                    <a:cubicBezTo>
                      <a:pt x="66" y="97"/>
                      <a:pt x="52" y="99"/>
                      <a:pt x="50" y="115"/>
                    </a:cubicBezTo>
                    <a:cubicBezTo>
                      <a:pt x="50" y="117"/>
                      <a:pt x="49" y="118"/>
                      <a:pt x="48" y="119"/>
                    </a:cubicBezTo>
                    <a:cubicBezTo>
                      <a:pt x="37" y="126"/>
                      <a:pt x="27" y="134"/>
                      <a:pt x="17" y="141"/>
                    </a:cubicBezTo>
                    <a:cubicBezTo>
                      <a:pt x="13" y="144"/>
                      <a:pt x="8" y="151"/>
                      <a:pt x="1" y="143"/>
                    </a:cubicBezTo>
                    <a:cubicBezTo>
                      <a:pt x="0" y="136"/>
                      <a:pt x="5" y="134"/>
                      <a:pt x="10" y="131"/>
                    </a:cubicBezTo>
                    <a:cubicBezTo>
                      <a:pt x="16" y="127"/>
                      <a:pt x="23" y="123"/>
                      <a:pt x="21" y="113"/>
                    </a:cubicBezTo>
                    <a:cubicBezTo>
                      <a:pt x="20" y="103"/>
                      <a:pt x="32" y="106"/>
                      <a:pt x="36" y="101"/>
                    </a:cubicBezTo>
                    <a:close/>
                  </a:path>
                </a:pathLst>
              </a:custGeom>
              <a:solidFill>
                <a:srgbClr val="4359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35"/>
              <p:cNvSpPr/>
              <p:nvPr/>
            </p:nvSpPr>
            <p:spPr>
              <a:xfrm>
                <a:off x="9798" y="4905"/>
                <a:ext cx="609" cy="295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25" extrusionOk="0">
                    <a:moveTo>
                      <a:pt x="210" y="26"/>
                    </a:moveTo>
                    <a:cubicBezTo>
                      <a:pt x="223" y="25"/>
                      <a:pt x="229" y="14"/>
                      <a:pt x="239" y="8"/>
                    </a:cubicBezTo>
                    <a:cubicBezTo>
                      <a:pt x="244" y="5"/>
                      <a:pt x="249" y="1"/>
                      <a:pt x="256" y="0"/>
                    </a:cubicBezTo>
                    <a:cubicBezTo>
                      <a:pt x="257" y="7"/>
                      <a:pt x="251" y="9"/>
                      <a:pt x="247" y="12"/>
                    </a:cubicBezTo>
                    <a:cubicBezTo>
                      <a:pt x="223" y="33"/>
                      <a:pt x="196" y="49"/>
                      <a:pt x="168" y="64"/>
                    </a:cubicBezTo>
                    <a:cubicBezTo>
                      <a:pt x="137" y="80"/>
                      <a:pt x="106" y="95"/>
                      <a:pt x="74" y="107"/>
                    </a:cubicBezTo>
                    <a:cubicBezTo>
                      <a:pt x="56" y="114"/>
                      <a:pt x="38" y="121"/>
                      <a:pt x="19" y="123"/>
                    </a:cubicBezTo>
                    <a:cubicBezTo>
                      <a:pt x="13" y="123"/>
                      <a:pt x="6" y="124"/>
                      <a:pt x="0" y="125"/>
                    </a:cubicBezTo>
                    <a:cubicBezTo>
                      <a:pt x="34" y="113"/>
                      <a:pt x="65" y="95"/>
                      <a:pt x="101" y="86"/>
                    </a:cubicBezTo>
                    <a:cubicBezTo>
                      <a:pt x="124" y="80"/>
                      <a:pt x="146" y="67"/>
                      <a:pt x="162" y="48"/>
                    </a:cubicBezTo>
                    <a:cubicBezTo>
                      <a:pt x="175" y="43"/>
                      <a:pt x="189" y="40"/>
                      <a:pt x="197" y="26"/>
                    </a:cubicBezTo>
                    <a:cubicBezTo>
                      <a:pt x="200" y="21"/>
                      <a:pt x="206" y="22"/>
                      <a:pt x="210" y="26"/>
                    </a:cubicBezTo>
                    <a:close/>
                  </a:path>
                </a:pathLst>
              </a:custGeom>
              <a:solidFill>
                <a:srgbClr val="3F57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35"/>
              <p:cNvSpPr/>
              <p:nvPr/>
            </p:nvSpPr>
            <p:spPr>
              <a:xfrm>
                <a:off x="9959" y="4905"/>
                <a:ext cx="277" cy="19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81" extrusionOk="0">
                    <a:moveTo>
                      <a:pt x="0" y="80"/>
                    </a:moveTo>
                    <a:cubicBezTo>
                      <a:pt x="4" y="67"/>
                      <a:pt x="9" y="57"/>
                      <a:pt x="26" y="55"/>
                    </a:cubicBezTo>
                    <a:cubicBezTo>
                      <a:pt x="45" y="51"/>
                      <a:pt x="56" y="36"/>
                      <a:pt x="58" y="16"/>
                    </a:cubicBezTo>
                    <a:cubicBezTo>
                      <a:pt x="70" y="15"/>
                      <a:pt x="83" y="16"/>
                      <a:pt x="94" y="7"/>
                    </a:cubicBezTo>
                    <a:cubicBezTo>
                      <a:pt x="99" y="4"/>
                      <a:pt x="107" y="0"/>
                      <a:pt x="113" y="7"/>
                    </a:cubicBezTo>
                    <a:cubicBezTo>
                      <a:pt x="114" y="9"/>
                      <a:pt x="117" y="11"/>
                      <a:pt x="117" y="13"/>
                    </a:cubicBezTo>
                    <a:cubicBezTo>
                      <a:pt x="117" y="17"/>
                      <a:pt x="84" y="36"/>
                      <a:pt x="80" y="35"/>
                    </a:cubicBezTo>
                    <a:cubicBezTo>
                      <a:pt x="74" y="32"/>
                      <a:pt x="68" y="31"/>
                      <a:pt x="63" y="40"/>
                    </a:cubicBezTo>
                    <a:cubicBezTo>
                      <a:pt x="69" y="43"/>
                      <a:pt x="75" y="46"/>
                      <a:pt x="82" y="49"/>
                    </a:cubicBezTo>
                    <a:cubicBezTo>
                      <a:pt x="69" y="55"/>
                      <a:pt x="57" y="58"/>
                      <a:pt x="44" y="57"/>
                    </a:cubicBezTo>
                    <a:cubicBezTo>
                      <a:pt x="29" y="55"/>
                      <a:pt x="21" y="69"/>
                      <a:pt x="9" y="76"/>
                    </a:cubicBezTo>
                    <a:cubicBezTo>
                      <a:pt x="6" y="77"/>
                      <a:pt x="4" y="81"/>
                      <a:pt x="0" y="80"/>
                    </a:cubicBezTo>
                    <a:close/>
                  </a:path>
                </a:pathLst>
              </a:custGeom>
              <a:solidFill>
                <a:srgbClr val="8AA4B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35"/>
              <p:cNvSpPr/>
              <p:nvPr/>
            </p:nvSpPr>
            <p:spPr>
              <a:xfrm>
                <a:off x="10324" y="4590"/>
                <a:ext cx="139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59" h="68" extrusionOk="0">
                    <a:moveTo>
                      <a:pt x="37" y="56"/>
                    </a:moveTo>
                    <a:cubicBezTo>
                      <a:pt x="23" y="57"/>
                      <a:pt x="8" y="44"/>
                      <a:pt x="7" y="31"/>
                    </a:cubicBezTo>
                    <a:cubicBezTo>
                      <a:pt x="7" y="25"/>
                      <a:pt x="7" y="20"/>
                      <a:pt x="8" y="14"/>
                    </a:cubicBezTo>
                    <a:cubicBezTo>
                      <a:pt x="4" y="10"/>
                      <a:pt x="0" y="7"/>
                      <a:pt x="6" y="3"/>
                    </a:cubicBezTo>
                    <a:cubicBezTo>
                      <a:pt x="16" y="0"/>
                      <a:pt x="21" y="14"/>
                      <a:pt x="31" y="12"/>
                    </a:cubicBezTo>
                    <a:cubicBezTo>
                      <a:pt x="36" y="11"/>
                      <a:pt x="41" y="11"/>
                      <a:pt x="45" y="15"/>
                    </a:cubicBezTo>
                    <a:cubicBezTo>
                      <a:pt x="59" y="30"/>
                      <a:pt x="56" y="47"/>
                      <a:pt x="53" y="65"/>
                    </a:cubicBezTo>
                    <a:cubicBezTo>
                      <a:pt x="44" y="68"/>
                      <a:pt x="41" y="61"/>
                      <a:pt x="37" y="56"/>
                    </a:cubicBezTo>
                    <a:close/>
                  </a:path>
                </a:pathLst>
              </a:custGeom>
              <a:solidFill>
                <a:srgbClr val="5169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35"/>
              <p:cNvSpPr/>
              <p:nvPr/>
            </p:nvSpPr>
            <p:spPr>
              <a:xfrm>
                <a:off x="10414" y="4538"/>
                <a:ext cx="123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52" h="87" extrusionOk="0">
                    <a:moveTo>
                      <a:pt x="15" y="87"/>
                    </a:moveTo>
                    <a:cubicBezTo>
                      <a:pt x="10" y="76"/>
                      <a:pt x="17" y="66"/>
                      <a:pt x="13" y="55"/>
                    </a:cubicBezTo>
                    <a:cubicBezTo>
                      <a:pt x="11" y="48"/>
                      <a:pt x="0" y="45"/>
                      <a:pt x="5" y="35"/>
                    </a:cubicBezTo>
                    <a:cubicBezTo>
                      <a:pt x="6" y="35"/>
                      <a:pt x="6" y="34"/>
                      <a:pt x="6" y="33"/>
                    </a:cubicBezTo>
                    <a:cubicBezTo>
                      <a:pt x="8" y="29"/>
                      <a:pt x="2" y="26"/>
                      <a:pt x="6" y="21"/>
                    </a:cubicBezTo>
                    <a:cubicBezTo>
                      <a:pt x="13" y="21"/>
                      <a:pt x="19" y="19"/>
                      <a:pt x="18" y="9"/>
                    </a:cubicBezTo>
                    <a:cubicBezTo>
                      <a:pt x="18" y="6"/>
                      <a:pt x="20" y="3"/>
                      <a:pt x="23" y="2"/>
                    </a:cubicBezTo>
                    <a:cubicBezTo>
                      <a:pt x="29" y="1"/>
                      <a:pt x="37" y="0"/>
                      <a:pt x="36" y="9"/>
                    </a:cubicBezTo>
                    <a:cubicBezTo>
                      <a:pt x="34" y="26"/>
                      <a:pt x="41" y="40"/>
                      <a:pt x="51" y="54"/>
                    </a:cubicBezTo>
                    <a:cubicBezTo>
                      <a:pt x="52" y="55"/>
                      <a:pt x="51" y="57"/>
                      <a:pt x="51" y="58"/>
                    </a:cubicBezTo>
                    <a:cubicBezTo>
                      <a:pt x="43" y="57"/>
                      <a:pt x="45" y="66"/>
                      <a:pt x="41" y="69"/>
                    </a:cubicBezTo>
                    <a:cubicBezTo>
                      <a:pt x="34" y="67"/>
                      <a:pt x="33" y="55"/>
                      <a:pt x="25" y="58"/>
                    </a:cubicBezTo>
                    <a:cubicBezTo>
                      <a:pt x="22" y="60"/>
                      <a:pt x="19" y="65"/>
                      <a:pt x="19" y="69"/>
                    </a:cubicBezTo>
                    <a:cubicBezTo>
                      <a:pt x="18" y="78"/>
                      <a:pt x="29" y="72"/>
                      <a:pt x="32" y="78"/>
                    </a:cubicBezTo>
                    <a:cubicBezTo>
                      <a:pt x="28" y="84"/>
                      <a:pt x="21" y="84"/>
                      <a:pt x="15" y="87"/>
                    </a:cubicBezTo>
                    <a:close/>
                  </a:path>
                </a:pathLst>
              </a:custGeom>
              <a:solidFill>
                <a:srgbClr val="2942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35"/>
              <p:cNvSpPr/>
              <p:nvPr/>
            </p:nvSpPr>
            <p:spPr>
              <a:xfrm>
                <a:off x="10182" y="4848"/>
                <a:ext cx="198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84" h="72" extrusionOk="0">
                    <a:moveTo>
                      <a:pt x="48" y="50"/>
                    </a:moveTo>
                    <a:cubicBezTo>
                      <a:pt x="44" y="50"/>
                      <a:pt x="38" y="48"/>
                      <a:pt x="36" y="54"/>
                    </a:cubicBezTo>
                    <a:cubicBezTo>
                      <a:pt x="29" y="70"/>
                      <a:pt x="14" y="71"/>
                      <a:pt x="0" y="72"/>
                    </a:cubicBezTo>
                    <a:cubicBezTo>
                      <a:pt x="6" y="63"/>
                      <a:pt x="17" y="60"/>
                      <a:pt x="26" y="53"/>
                    </a:cubicBezTo>
                    <a:cubicBezTo>
                      <a:pt x="40" y="42"/>
                      <a:pt x="54" y="30"/>
                      <a:pt x="61" y="13"/>
                    </a:cubicBezTo>
                    <a:cubicBezTo>
                      <a:pt x="66" y="1"/>
                      <a:pt x="72" y="0"/>
                      <a:pt x="81" y="8"/>
                    </a:cubicBezTo>
                    <a:cubicBezTo>
                      <a:pt x="84" y="21"/>
                      <a:pt x="72" y="13"/>
                      <a:pt x="68" y="17"/>
                    </a:cubicBezTo>
                    <a:cubicBezTo>
                      <a:pt x="76" y="28"/>
                      <a:pt x="69" y="33"/>
                      <a:pt x="61" y="39"/>
                    </a:cubicBezTo>
                    <a:cubicBezTo>
                      <a:pt x="57" y="43"/>
                      <a:pt x="48" y="42"/>
                      <a:pt x="48" y="50"/>
                    </a:cubicBezTo>
                    <a:close/>
                  </a:path>
                </a:pathLst>
              </a:custGeom>
              <a:solidFill>
                <a:srgbClr val="5C75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35"/>
              <p:cNvSpPr/>
              <p:nvPr/>
            </p:nvSpPr>
            <p:spPr>
              <a:xfrm>
                <a:off x="10096" y="4902"/>
                <a:ext cx="159" cy="55"/>
              </a:xfrm>
              <a:custGeom>
                <a:avLst/>
                <a:gdLst/>
                <a:ahLst/>
                <a:cxnLst/>
                <a:rect l="l" t="t" r="r" b="b"/>
                <a:pathLst>
                  <a:path w="67" h="23" extrusionOk="0">
                    <a:moveTo>
                      <a:pt x="55" y="8"/>
                    </a:moveTo>
                    <a:cubicBezTo>
                      <a:pt x="47" y="6"/>
                      <a:pt x="40" y="9"/>
                      <a:pt x="33" y="14"/>
                    </a:cubicBezTo>
                    <a:cubicBezTo>
                      <a:pt x="23" y="22"/>
                      <a:pt x="11" y="23"/>
                      <a:pt x="0" y="17"/>
                    </a:cubicBezTo>
                    <a:cubicBezTo>
                      <a:pt x="4" y="14"/>
                      <a:pt x="8" y="10"/>
                      <a:pt x="13" y="7"/>
                    </a:cubicBezTo>
                    <a:cubicBezTo>
                      <a:pt x="30" y="4"/>
                      <a:pt x="48" y="0"/>
                      <a:pt x="67" y="3"/>
                    </a:cubicBezTo>
                    <a:cubicBezTo>
                      <a:pt x="63" y="9"/>
                      <a:pt x="59" y="7"/>
                      <a:pt x="55" y="8"/>
                    </a:cubicBezTo>
                    <a:close/>
                  </a:path>
                </a:pathLst>
              </a:custGeom>
              <a:solidFill>
                <a:srgbClr val="3C547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35"/>
              <p:cNvSpPr/>
              <p:nvPr/>
            </p:nvSpPr>
            <p:spPr>
              <a:xfrm>
                <a:off x="9843" y="5047"/>
                <a:ext cx="365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154" h="63" extrusionOk="0">
                    <a:moveTo>
                      <a:pt x="59" y="49"/>
                    </a:moveTo>
                    <a:cubicBezTo>
                      <a:pt x="40" y="52"/>
                      <a:pt x="23" y="63"/>
                      <a:pt x="4" y="63"/>
                    </a:cubicBezTo>
                    <a:cubicBezTo>
                      <a:pt x="3" y="63"/>
                      <a:pt x="1" y="63"/>
                      <a:pt x="0" y="63"/>
                    </a:cubicBezTo>
                    <a:cubicBezTo>
                      <a:pt x="20" y="53"/>
                      <a:pt x="43" y="48"/>
                      <a:pt x="64" y="41"/>
                    </a:cubicBezTo>
                    <a:cubicBezTo>
                      <a:pt x="94" y="30"/>
                      <a:pt x="121" y="15"/>
                      <a:pt x="149" y="1"/>
                    </a:cubicBezTo>
                    <a:cubicBezTo>
                      <a:pt x="150" y="0"/>
                      <a:pt x="152" y="0"/>
                      <a:pt x="153" y="1"/>
                    </a:cubicBezTo>
                    <a:cubicBezTo>
                      <a:pt x="154" y="9"/>
                      <a:pt x="147" y="8"/>
                      <a:pt x="142" y="11"/>
                    </a:cubicBezTo>
                    <a:cubicBezTo>
                      <a:pt x="114" y="24"/>
                      <a:pt x="86" y="36"/>
                      <a:pt x="59" y="49"/>
                    </a:cubicBezTo>
                    <a:close/>
                  </a:path>
                </a:pathLst>
              </a:custGeom>
              <a:solidFill>
                <a:srgbClr val="11152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8385" y="2232"/>
                <a:ext cx="227" cy="286"/>
              </a:xfrm>
              <a:custGeom>
                <a:avLst/>
                <a:gdLst/>
                <a:ahLst/>
                <a:cxnLst/>
                <a:rect l="l" t="t" r="r" b="b"/>
                <a:pathLst>
                  <a:path w="96" h="121" extrusionOk="0">
                    <a:moveTo>
                      <a:pt x="1" y="44"/>
                    </a:moveTo>
                    <a:cubicBezTo>
                      <a:pt x="6" y="41"/>
                      <a:pt x="10" y="38"/>
                      <a:pt x="15" y="35"/>
                    </a:cubicBezTo>
                    <a:cubicBezTo>
                      <a:pt x="23" y="30"/>
                      <a:pt x="30" y="22"/>
                      <a:pt x="41" y="19"/>
                    </a:cubicBezTo>
                    <a:cubicBezTo>
                      <a:pt x="43" y="10"/>
                      <a:pt x="54" y="11"/>
                      <a:pt x="60" y="5"/>
                    </a:cubicBezTo>
                    <a:cubicBezTo>
                      <a:pt x="68" y="7"/>
                      <a:pt x="75" y="10"/>
                      <a:pt x="83" y="4"/>
                    </a:cubicBezTo>
                    <a:cubicBezTo>
                      <a:pt x="86" y="2"/>
                      <a:pt x="90" y="0"/>
                      <a:pt x="93" y="4"/>
                    </a:cubicBezTo>
                    <a:cubicBezTo>
                      <a:pt x="96" y="7"/>
                      <a:pt x="95" y="11"/>
                      <a:pt x="93" y="15"/>
                    </a:cubicBezTo>
                    <a:cubicBezTo>
                      <a:pt x="90" y="21"/>
                      <a:pt x="85" y="26"/>
                      <a:pt x="82" y="31"/>
                    </a:cubicBezTo>
                    <a:cubicBezTo>
                      <a:pt x="79" y="36"/>
                      <a:pt x="73" y="40"/>
                      <a:pt x="77" y="47"/>
                    </a:cubicBezTo>
                    <a:cubicBezTo>
                      <a:pt x="83" y="52"/>
                      <a:pt x="91" y="57"/>
                      <a:pt x="78" y="65"/>
                    </a:cubicBezTo>
                    <a:cubicBezTo>
                      <a:pt x="73" y="68"/>
                      <a:pt x="76" y="73"/>
                      <a:pt x="80" y="77"/>
                    </a:cubicBezTo>
                    <a:cubicBezTo>
                      <a:pt x="93" y="90"/>
                      <a:pt x="93" y="91"/>
                      <a:pt x="78" y="101"/>
                    </a:cubicBezTo>
                    <a:cubicBezTo>
                      <a:pt x="75" y="102"/>
                      <a:pt x="73" y="104"/>
                      <a:pt x="71" y="105"/>
                    </a:cubicBezTo>
                    <a:cubicBezTo>
                      <a:pt x="62" y="111"/>
                      <a:pt x="52" y="113"/>
                      <a:pt x="44" y="120"/>
                    </a:cubicBezTo>
                    <a:cubicBezTo>
                      <a:pt x="34" y="121"/>
                      <a:pt x="35" y="115"/>
                      <a:pt x="38" y="109"/>
                    </a:cubicBezTo>
                    <a:cubicBezTo>
                      <a:pt x="41" y="100"/>
                      <a:pt x="46" y="92"/>
                      <a:pt x="51" y="82"/>
                    </a:cubicBezTo>
                    <a:cubicBezTo>
                      <a:pt x="44" y="83"/>
                      <a:pt x="39" y="89"/>
                      <a:pt x="34" y="87"/>
                    </a:cubicBezTo>
                    <a:cubicBezTo>
                      <a:pt x="28" y="83"/>
                      <a:pt x="18" y="89"/>
                      <a:pt x="14" y="79"/>
                    </a:cubicBezTo>
                    <a:cubicBezTo>
                      <a:pt x="11" y="73"/>
                      <a:pt x="19" y="66"/>
                      <a:pt x="15" y="60"/>
                    </a:cubicBezTo>
                    <a:cubicBezTo>
                      <a:pt x="14" y="54"/>
                      <a:pt x="14" y="48"/>
                      <a:pt x="5" y="49"/>
                    </a:cubicBezTo>
                    <a:cubicBezTo>
                      <a:pt x="3" y="50"/>
                      <a:pt x="0" y="48"/>
                      <a:pt x="1" y="44"/>
                    </a:cubicBezTo>
                    <a:close/>
                  </a:path>
                </a:pathLst>
              </a:custGeom>
              <a:solidFill>
                <a:srgbClr val="BAABA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8527" y="2211"/>
                <a:ext cx="111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47" h="56" extrusionOk="0">
                    <a:moveTo>
                      <a:pt x="16" y="56"/>
                    </a:moveTo>
                    <a:cubicBezTo>
                      <a:pt x="7" y="55"/>
                      <a:pt x="10" y="50"/>
                      <a:pt x="13" y="45"/>
                    </a:cubicBezTo>
                    <a:cubicBezTo>
                      <a:pt x="17" y="40"/>
                      <a:pt x="22" y="35"/>
                      <a:pt x="24" y="30"/>
                    </a:cubicBezTo>
                    <a:cubicBezTo>
                      <a:pt x="27" y="25"/>
                      <a:pt x="33" y="22"/>
                      <a:pt x="32" y="13"/>
                    </a:cubicBezTo>
                    <a:cubicBezTo>
                      <a:pt x="21" y="16"/>
                      <a:pt x="10" y="31"/>
                      <a:pt x="0" y="14"/>
                    </a:cubicBezTo>
                    <a:cubicBezTo>
                      <a:pt x="2" y="12"/>
                      <a:pt x="3" y="6"/>
                      <a:pt x="8" y="8"/>
                    </a:cubicBezTo>
                    <a:cubicBezTo>
                      <a:pt x="21" y="5"/>
                      <a:pt x="34" y="0"/>
                      <a:pt x="45" y="13"/>
                    </a:cubicBezTo>
                    <a:cubicBezTo>
                      <a:pt x="46" y="14"/>
                      <a:pt x="47" y="16"/>
                      <a:pt x="47" y="17"/>
                    </a:cubicBezTo>
                    <a:cubicBezTo>
                      <a:pt x="36" y="30"/>
                      <a:pt x="29" y="46"/>
                      <a:pt x="16" y="56"/>
                    </a:cubicBezTo>
                    <a:close/>
                  </a:path>
                </a:pathLst>
              </a:custGeom>
              <a:solidFill>
                <a:srgbClr val="91857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35"/>
              <p:cNvSpPr/>
              <p:nvPr/>
            </p:nvSpPr>
            <p:spPr>
              <a:xfrm>
                <a:off x="8546" y="2183"/>
                <a:ext cx="109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6" h="26" extrusionOk="0">
                    <a:moveTo>
                      <a:pt x="37" y="26"/>
                    </a:moveTo>
                    <a:cubicBezTo>
                      <a:pt x="26" y="18"/>
                      <a:pt x="13" y="21"/>
                      <a:pt x="0" y="20"/>
                    </a:cubicBezTo>
                    <a:cubicBezTo>
                      <a:pt x="12" y="11"/>
                      <a:pt x="24" y="5"/>
                      <a:pt x="37" y="0"/>
                    </a:cubicBezTo>
                    <a:cubicBezTo>
                      <a:pt x="35" y="3"/>
                      <a:pt x="33" y="6"/>
                      <a:pt x="30" y="11"/>
                    </a:cubicBezTo>
                    <a:cubicBezTo>
                      <a:pt x="35" y="11"/>
                      <a:pt x="39" y="11"/>
                      <a:pt x="44" y="11"/>
                    </a:cubicBezTo>
                    <a:cubicBezTo>
                      <a:pt x="46" y="18"/>
                      <a:pt x="45" y="23"/>
                      <a:pt x="37" y="26"/>
                    </a:cubicBezTo>
                    <a:close/>
                  </a:path>
                </a:pathLst>
              </a:custGeom>
              <a:solidFill>
                <a:srgbClr val="443A2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35"/>
              <p:cNvSpPr/>
              <p:nvPr/>
            </p:nvSpPr>
            <p:spPr>
              <a:xfrm>
                <a:off x="8421" y="2277"/>
                <a:ext cx="61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6" h="16" extrusionOk="0">
                    <a:moveTo>
                      <a:pt x="26" y="0"/>
                    </a:moveTo>
                    <a:cubicBezTo>
                      <a:pt x="17" y="6"/>
                      <a:pt x="10" y="13"/>
                      <a:pt x="0" y="16"/>
                    </a:cubicBezTo>
                    <a:cubicBezTo>
                      <a:pt x="2" y="7"/>
                      <a:pt x="13" y="8"/>
                      <a:pt x="16" y="0"/>
                    </a:cubicBezTo>
                    <a:cubicBezTo>
                      <a:pt x="19" y="0"/>
                      <a:pt x="22" y="0"/>
                      <a:pt x="26" y="0"/>
                    </a:cubicBezTo>
                    <a:close/>
                  </a:path>
                </a:pathLst>
              </a:custGeom>
              <a:solidFill>
                <a:srgbClr val="2B2E3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35"/>
              <p:cNvSpPr/>
              <p:nvPr/>
            </p:nvSpPr>
            <p:spPr>
              <a:xfrm>
                <a:off x="8638" y="2119"/>
                <a:ext cx="403" cy="201"/>
              </a:xfrm>
              <a:custGeom>
                <a:avLst/>
                <a:gdLst/>
                <a:ahLst/>
                <a:cxnLst/>
                <a:rect l="l" t="t" r="r" b="b"/>
                <a:pathLst>
                  <a:path w="170" h="85" extrusionOk="0">
                    <a:moveTo>
                      <a:pt x="79" y="18"/>
                    </a:moveTo>
                    <a:cubicBezTo>
                      <a:pt x="85" y="15"/>
                      <a:pt x="92" y="12"/>
                      <a:pt x="87" y="2"/>
                    </a:cubicBezTo>
                    <a:cubicBezTo>
                      <a:pt x="102" y="10"/>
                      <a:pt x="115" y="6"/>
                      <a:pt x="128" y="5"/>
                    </a:cubicBezTo>
                    <a:cubicBezTo>
                      <a:pt x="137" y="1"/>
                      <a:pt x="148" y="4"/>
                      <a:pt x="157" y="2"/>
                    </a:cubicBezTo>
                    <a:cubicBezTo>
                      <a:pt x="168" y="0"/>
                      <a:pt x="170" y="7"/>
                      <a:pt x="163" y="16"/>
                    </a:cubicBezTo>
                    <a:cubicBezTo>
                      <a:pt x="144" y="30"/>
                      <a:pt x="127" y="46"/>
                      <a:pt x="110" y="61"/>
                    </a:cubicBezTo>
                    <a:cubicBezTo>
                      <a:pt x="98" y="61"/>
                      <a:pt x="98" y="61"/>
                      <a:pt x="87" y="73"/>
                    </a:cubicBezTo>
                    <a:cubicBezTo>
                      <a:pt x="82" y="78"/>
                      <a:pt x="79" y="85"/>
                      <a:pt x="70" y="84"/>
                    </a:cubicBezTo>
                    <a:cubicBezTo>
                      <a:pt x="58" y="79"/>
                      <a:pt x="47" y="68"/>
                      <a:pt x="32" y="74"/>
                    </a:cubicBezTo>
                    <a:cubicBezTo>
                      <a:pt x="31" y="75"/>
                      <a:pt x="30" y="74"/>
                      <a:pt x="29" y="74"/>
                    </a:cubicBezTo>
                    <a:cubicBezTo>
                      <a:pt x="21" y="65"/>
                      <a:pt x="9" y="64"/>
                      <a:pt x="0" y="58"/>
                    </a:cubicBezTo>
                    <a:cubicBezTo>
                      <a:pt x="4" y="48"/>
                      <a:pt x="11" y="44"/>
                      <a:pt x="21" y="44"/>
                    </a:cubicBezTo>
                    <a:cubicBezTo>
                      <a:pt x="31" y="44"/>
                      <a:pt x="41" y="43"/>
                      <a:pt x="50" y="46"/>
                    </a:cubicBezTo>
                    <a:cubicBezTo>
                      <a:pt x="63" y="51"/>
                      <a:pt x="69" y="40"/>
                      <a:pt x="77" y="34"/>
                    </a:cubicBezTo>
                    <a:cubicBezTo>
                      <a:pt x="83" y="30"/>
                      <a:pt x="70" y="22"/>
                      <a:pt x="79" y="18"/>
                    </a:cubicBezTo>
                    <a:close/>
                  </a:path>
                </a:pathLst>
              </a:custGeom>
              <a:solidFill>
                <a:srgbClr val="D4B2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35"/>
              <p:cNvSpPr/>
              <p:nvPr/>
            </p:nvSpPr>
            <p:spPr>
              <a:xfrm>
                <a:off x="8634" y="2140"/>
                <a:ext cx="215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91" h="49" extrusionOk="0">
                    <a:moveTo>
                      <a:pt x="81" y="9"/>
                    </a:moveTo>
                    <a:cubicBezTo>
                      <a:pt x="76" y="19"/>
                      <a:pt x="88" y="17"/>
                      <a:pt x="91" y="23"/>
                    </a:cubicBezTo>
                    <a:cubicBezTo>
                      <a:pt x="81" y="29"/>
                      <a:pt x="72" y="35"/>
                      <a:pt x="64" y="43"/>
                    </a:cubicBezTo>
                    <a:cubicBezTo>
                      <a:pt x="58" y="48"/>
                      <a:pt x="52" y="39"/>
                      <a:pt x="44" y="40"/>
                    </a:cubicBezTo>
                    <a:cubicBezTo>
                      <a:pt x="30" y="41"/>
                      <a:pt x="15" y="34"/>
                      <a:pt x="4" y="48"/>
                    </a:cubicBezTo>
                    <a:cubicBezTo>
                      <a:pt x="3" y="49"/>
                      <a:pt x="1" y="49"/>
                      <a:pt x="0" y="48"/>
                    </a:cubicBezTo>
                    <a:cubicBezTo>
                      <a:pt x="0" y="47"/>
                      <a:pt x="0" y="45"/>
                      <a:pt x="0" y="44"/>
                    </a:cubicBezTo>
                    <a:cubicBezTo>
                      <a:pt x="2" y="39"/>
                      <a:pt x="4" y="34"/>
                      <a:pt x="7" y="29"/>
                    </a:cubicBezTo>
                    <a:cubicBezTo>
                      <a:pt x="23" y="21"/>
                      <a:pt x="39" y="14"/>
                      <a:pt x="56" y="7"/>
                    </a:cubicBezTo>
                    <a:cubicBezTo>
                      <a:pt x="60" y="5"/>
                      <a:pt x="66" y="0"/>
                      <a:pt x="70" y="8"/>
                    </a:cubicBezTo>
                    <a:cubicBezTo>
                      <a:pt x="72" y="14"/>
                      <a:pt x="77" y="9"/>
                      <a:pt x="81" y="9"/>
                    </a:cubicBezTo>
                    <a:close/>
                  </a:path>
                </a:pathLst>
              </a:custGeom>
              <a:solidFill>
                <a:srgbClr val="B697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35"/>
              <p:cNvSpPr/>
              <p:nvPr/>
            </p:nvSpPr>
            <p:spPr>
              <a:xfrm>
                <a:off x="8918" y="2086"/>
                <a:ext cx="215" cy="82"/>
              </a:xfrm>
              <a:custGeom>
                <a:avLst/>
                <a:gdLst/>
                <a:ahLst/>
                <a:cxnLst/>
                <a:rect l="l" t="t" r="r" b="b"/>
                <a:pathLst>
                  <a:path w="91" h="35" extrusionOk="0">
                    <a:moveTo>
                      <a:pt x="42" y="28"/>
                    </a:moveTo>
                    <a:cubicBezTo>
                      <a:pt x="44" y="26"/>
                      <a:pt x="47" y="23"/>
                      <a:pt x="47" y="21"/>
                    </a:cubicBezTo>
                    <a:cubicBezTo>
                      <a:pt x="46" y="18"/>
                      <a:pt x="42" y="18"/>
                      <a:pt x="39" y="18"/>
                    </a:cubicBezTo>
                    <a:cubicBezTo>
                      <a:pt x="29" y="19"/>
                      <a:pt x="19" y="19"/>
                      <a:pt x="10" y="19"/>
                    </a:cubicBezTo>
                    <a:cubicBezTo>
                      <a:pt x="7" y="16"/>
                      <a:pt x="0" y="13"/>
                      <a:pt x="6" y="6"/>
                    </a:cubicBezTo>
                    <a:cubicBezTo>
                      <a:pt x="7" y="4"/>
                      <a:pt x="9" y="1"/>
                      <a:pt x="12" y="3"/>
                    </a:cubicBezTo>
                    <a:cubicBezTo>
                      <a:pt x="13" y="4"/>
                      <a:pt x="13" y="8"/>
                      <a:pt x="14" y="10"/>
                    </a:cubicBezTo>
                    <a:cubicBezTo>
                      <a:pt x="18" y="19"/>
                      <a:pt x="26" y="18"/>
                      <a:pt x="31" y="14"/>
                    </a:cubicBezTo>
                    <a:cubicBezTo>
                      <a:pt x="39" y="9"/>
                      <a:pt x="46" y="9"/>
                      <a:pt x="53" y="14"/>
                    </a:cubicBezTo>
                    <a:cubicBezTo>
                      <a:pt x="61" y="19"/>
                      <a:pt x="67" y="14"/>
                      <a:pt x="73" y="11"/>
                    </a:cubicBezTo>
                    <a:cubicBezTo>
                      <a:pt x="78" y="8"/>
                      <a:pt x="83" y="5"/>
                      <a:pt x="91" y="0"/>
                    </a:cubicBezTo>
                    <a:cubicBezTo>
                      <a:pt x="84" y="17"/>
                      <a:pt x="69" y="20"/>
                      <a:pt x="58" y="29"/>
                    </a:cubicBezTo>
                    <a:cubicBezTo>
                      <a:pt x="54" y="33"/>
                      <a:pt x="48" y="35"/>
                      <a:pt x="42" y="33"/>
                    </a:cubicBezTo>
                    <a:cubicBezTo>
                      <a:pt x="41" y="31"/>
                      <a:pt x="41" y="30"/>
                      <a:pt x="42" y="28"/>
                    </a:cubicBezTo>
                    <a:close/>
                  </a:path>
                </a:pathLst>
              </a:custGeom>
              <a:solidFill>
                <a:srgbClr val="7B60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35"/>
              <p:cNvSpPr/>
              <p:nvPr/>
            </p:nvSpPr>
            <p:spPr>
              <a:xfrm>
                <a:off x="9187" y="2086"/>
                <a:ext cx="34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4" h="11" extrusionOk="0">
                    <a:moveTo>
                      <a:pt x="6" y="0"/>
                    </a:moveTo>
                    <a:cubicBezTo>
                      <a:pt x="7" y="4"/>
                      <a:pt x="14" y="3"/>
                      <a:pt x="14" y="8"/>
                    </a:cubicBezTo>
                    <a:cubicBezTo>
                      <a:pt x="14" y="9"/>
                      <a:pt x="10" y="11"/>
                      <a:pt x="9" y="11"/>
                    </a:cubicBezTo>
                    <a:cubicBezTo>
                      <a:pt x="3" y="10"/>
                      <a:pt x="0" y="6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82653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595" y="2031"/>
                <a:ext cx="229" cy="237"/>
              </a:xfrm>
              <a:custGeom>
                <a:avLst/>
                <a:gdLst/>
                <a:ahLst/>
                <a:cxnLst/>
                <a:rect l="l" t="t" r="r" b="b"/>
                <a:pathLst>
                  <a:path w="97" h="100" extrusionOk="0">
                    <a:moveTo>
                      <a:pt x="8" y="13"/>
                    </a:moveTo>
                    <a:cubicBezTo>
                      <a:pt x="21" y="0"/>
                      <a:pt x="31" y="12"/>
                      <a:pt x="43" y="15"/>
                    </a:cubicBezTo>
                    <a:cubicBezTo>
                      <a:pt x="41" y="21"/>
                      <a:pt x="36" y="18"/>
                      <a:pt x="34" y="21"/>
                    </a:cubicBezTo>
                    <a:cubicBezTo>
                      <a:pt x="38" y="28"/>
                      <a:pt x="46" y="24"/>
                      <a:pt x="50" y="29"/>
                    </a:cubicBezTo>
                    <a:cubicBezTo>
                      <a:pt x="46" y="35"/>
                      <a:pt x="40" y="35"/>
                      <a:pt x="33" y="34"/>
                    </a:cubicBezTo>
                    <a:cubicBezTo>
                      <a:pt x="39" y="37"/>
                      <a:pt x="45" y="40"/>
                      <a:pt x="50" y="43"/>
                    </a:cubicBezTo>
                    <a:cubicBezTo>
                      <a:pt x="51" y="44"/>
                      <a:pt x="52" y="45"/>
                      <a:pt x="53" y="46"/>
                    </a:cubicBezTo>
                    <a:cubicBezTo>
                      <a:pt x="59" y="56"/>
                      <a:pt x="64" y="64"/>
                      <a:pt x="78" y="61"/>
                    </a:cubicBezTo>
                    <a:cubicBezTo>
                      <a:pt x="83" y="60"/>
                      <a:pt x="88" y="62"/>
                      <a:pt x="92" y="66"/>
                    </a:cubicBezTo>
                    <a:cubicBezTo>
                      <a:pt x="94" y="69"/>
                      <a:pt x="97" y="71"/>
                      <a:pt x="96" y="75"/>
                    </a:cubicBezTo>
                    <a:cubicBezTo>
                      <a:pt x="95" y="78"/>
                      <a:pt x="92" y="81"/>
                      <a:pt x="89" y="80"/>
                    </a:cubicBezTo>
                    <a:cubicBezTo>
                      <a:pt x="76" y="76"/>
                      <a:pt x="86" y="86"/>
                      <a:pt x="83" y="89"/>
                    </a:cubicBezTo>
                    <a:cubicBezTo>
                      <a:pt x="78" y="92"/>
                      <a:pt x="74" y="96"/>
                      <a:pt x="68" y="96"/>
                    </a:cubicBezTo>
                    <a:cubicBezTo>
                      <a:pt x="51" y="92"/>
                      <a:pt x="35" y="100"/>
                      <a:pt x="18" y="97"/>
                    </a:cubicBezTo>
                    <a:cubicBezTo>
                      <a:pt x="10" y="94"/>
                      <a:pt x="0" y="93"/>
                      <a:pt x="3" y="81"/>
                    </a:cubicBezTo>
                    <a:cubicBezTo>
                      <a:pt x="13" y="77"/>
                      <a:pt x="23" y="67"/>
                      <a:pt x="34" y="80"/>
                    </a:cubicBezTo>
                    <a:cubicBezTo>
                      <a:pt x="38" y="84"/>
                      <a:pt x="46" y="82"/>
                      <a:pt x="51" y="86"/>
                    </a:cubicBezTo>
                    <a:cubicBezTo>
                      <a:pt x="38" y="54"/>
                      <a:pt x="35" y="50"/>
                      <a:pt x="24" y="43"/>
                    </a:cubicBezTo>
                    <a:cubicBezTo>
                      <a:pt x="18" y="40"/>
                      <a:pt x="11" y="41"/>
                      <a:pt x="8" y="34"/>
                    </a:cubicBezTo>
                    <a:cubicBezTo>
                      <a:pt x="7" y="29"/>
                      <a:pt x="19" y="32"/>
                      <a:pt x="13" y="24"/>
                    </a:cubicBezTo>
                    <a:cubicBezTo>
                      <a:pt x="10" y="21"/>
                      <a:pt x="6" y="18"/>
                      <a:pt x="8" y="13"/>
                    </a:cubicBezTo>
                    <a:close/>
                  </a:path>
                </a:pathLst>
              </a:custGeom>
              <a:solidFill>
                <a:srgbClr val="D5B4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9379" y="2069"/>
                <a:ext cx="175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74" h="55" extrusionOk="0">
                    <a:moveTo>
                      <a:pt x="11" y="8"/>
                    </a:moveTo>
                    <a:cubicBezTo>
                      <a:pt x="27" y="0"/>
                      <a:pt x="44" y="2"/>
                      <a:pt x="61" y="4"/>
                    </a:cubicBezTo>
                    <a:cubicBezTo>
                      <a:pt x="62" y="4"/>
                      <a:pt x="62" y="4"/>
                      <a:pt x="63" y="4"/>
                    </a:cubicBezTo>
                    <a:cubicBezTo>
                      <a:pt x="70" y="9"/>
                      <a:pt x="74" y="18"/>
                      <a:pt x="68" y="21"/>
                    </a:cubicBezTo>
                    <a:cubicBezTo>
                      <a:pt x="57" y="28"/>
                      <a:pt x="65" y="34"/>
                      <a:pt x="66" y="41"/>
                    </a:cubicBezTo>
                    <a:cubicBezTo>
                      <a:pt x="65" y="42"/>
                      <a:pt x="64" y="43"/>
                      <a:pt x="63" y="45"/>
                    </a:cubicBezTo>
                    <a:cubicBezTo>
                      <a:pt x="57" y="48"/>
                      <a:pt x="51" y="52"/>
                      <a:pt x="43" y="53"/>
                    </a:cubicBezTo>
                    <a:cubicBezTo>
                      <a:pt x="29" y="55"/>
                      <a:pt x="17" y="51"/>
                      <a:pt x="9" y="38"/>
                    </a:cubicBezTo>
                    <a:cubicBezTo>
                      <a:pt x="10" y="31"/>
                      <a:pt x="0" y="23"/>
                      <a:pt x="11" y="17"/>
                    </a:cubicBezTo>
                    <a:cubicBezTo>
                      <a:pt x="20" y="14"/>
                      <a:pt x="30" y="10"/>
                      <a:pt x="39" y="19"/>
                    </a:cubicBezTo>
                    <a:cubicBezTo>
                      <a:pt x="31" y="9"/>
                      <a:pt x="21" y="16"/>
                      <a:pt x="12" y="14"/>
                    </a:cubicBezTo>
                    <a:cubicBezTo>
                      <a:pt x="10" y="12"/>
                      <a:pt x="10" y="10"/>
                      <a:pt x="11" y="8"/>
                    </a:cubicBezTo>
                    <a:close/>
                  </a:path>
                </a:pathLst>
              </a:custGeom>
              <a:solidFill>
                <a:srgbClr val="E1C0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9711" y="2055"/>
                <a:ext cx="113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8" h="39" extrusionOk="0">
                    <a:moveTo>
                      <a:pt x="10" y="20"/>
                    </a:moveTo>
                    <a:cubicBezTo>
                      <a:pt x="13" y="20"/>
                      <a:pt x="16" y="19"/>
                      <a:pt x="19" y="18"/>
                    </a:cubicBezTo>
                    <a:cubicBezTo>
                      <a:pt x="17" y="10"/>
                      <a:pt x="11" y="14"/>
                      <a:pt x="7" y="13"/>
                    </a:cubicBezTo>
                    <a:cubicBezTo>
                      <a:pt x="2" y="12"/>
                      <a:pt x="1" y="6"/>
                      <a:pt x="5" y="6"/>
                    </a:cubicBezTo>
                    <a:cubicBezTo>
                      <a:pt x="13" y="5"/>
                      <a:pt x="23" y="0"/>
                      <a:pt x="30" y="6"/>
                    </a:cubicBezTo>
                    <a:cubicBezTo>
                      <a:pt x="38" y="12"/>
                      <a:pt x="32" y="17"/>
                      <a:pt x="26" y="21"/>
                    </a:cubicBezTo>
                    <a:cubicBezTo>
                      <a:pt x="32" y="24"/>
                      <a:pt x="40" y="19"/>
                      <a:pt x="44" y="26"/>
                    </a:cubicBezTo>
                    <a:cubicBezTo>
                      <a:pt x="47" y="26"/>
                      <a:pt x="48" y="27"/>
                      <a:pt x="46" y="30"/>
                    </a:cubicBezTo>
                    <a:cubicBezTo>
                      <a:pt x="32" y="39"/>
                      <a:pt x="17" y="36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28"/>
                      <a:pt x="6" y="25"/>
                      <a:pt x="10" y="20"/>
                    </a:cubicBezTo>
                    <a:close/>
                  </a:path>
                </a:pathLst>
              </a:custGeom>
              <a:solidFill>
                <a:srgbClr val="D5B4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9481" y="2026"/>
                <a:ext cx="140" cy="78"/>
              </a:xfrm>
              <a:custGeom>
                <a:avLst/>
                <a:gdLst/>
                <a:ahLst/>
                <a:cxnLst/>
                <a:rect l="l" t="t" r="r" b="b"/>
                <a:pathLst>
                  <a:path w="59" h="33" extrusionOk="0">
                    <a:moveTo>
                      <a:pt x="18" y="22"/>
                    </a:moveTo>
                    <a:cubicBezTo>
                      <a:pt x="16" y="18"/>
                      <a:pt x="14" y="16"/>
                      <a:pt x="9" y="15"/>
                    </a:cubicBezTo>
                    <a:cubicBezTo>
                      <a:pt x="4" y="15"/>
                      <a:pt x="0" y="12"/>
                      <a:pt x="2" y="6"/>
                    </a:cubicBezTo>
                    <a:cubicBezTo>
                      <a:pt x="5" y="0"/>
                      <a:pt x="12" y="1"/>
                      <a:pt x="15" y="4"/>
                    </a:cubicBezTo>
                    <a:cubicBezTo>
                      <a:pt x="23" y="11"/>
                      <a:pt x="34" y="11"/>
                      <a:pt x="44" y="15"/>
                    </a:cubicBezTo>
                    <a:cubicBezTo>
                      <a:pt x="52" y="16"/>
                      <a:pt x="59" y="19"/>
                      <a:pt x="59" y="29"/>
                    </a:cubicBezTo>
                    <a:cubicBezTo>
                      <a:pt x="58" y="31"/>
                      <a:pt x="57" y="32"/>
                      <a:pt x="55" y="33"/>
                    </a:cubicBezTo>
                    <a:cubicBezTo>
                      <a:pt x="54" y="33"/>
                      <a:pt x="52" y="33"/>
                      <a:pt x="51" y="32"/>
                    </a:cubicBezTo>
                    <a:cubicBezTo>
                      <a:pt x="40" y="27"/>
                      <a:pt x="28" y="30"/>
                      <a:pt x="18" y="22"/>
                    </a:cubicBezTo>
                    <a:close/>
                  </a:path>
                </a:pathLst>
              </a:custGeom>
              <a:solidFill>
                <a:srgbClr val="E1C0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9327" y="2055"/>
                <a:ext cx="85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36" h="44" extrusionOk="0">
                    <a:moveTo>
                      <a:pt x="34" y="26"/>
                    </a:moveTo>
                    <a:cubicBezTo>
                      <a:pt x="26" y="30"/>
                      <a:pt x="34" y="36"/>
                      <a:pt x="31" y="42"/>
                    </a:cubicBezTo>
                    <a:cubicBezTo>
                      <a:pt x="29" y="44"/>
                      <a:pt x="25" y="42"/>
                      <a:pt x="23" y="44"/>
                    </a:cubicBezTo>
                    <a:cubicBezTo>
                      <a:pt x="19" y="44"/>
                      <a:pt x="16" y="43"/>
                      <a:pt x="15" y="39"/>
                    </a:cubicBezTo>
                    <a:cubicBezTo>
                      <a:pt x="14" y="33"/>
                      <a:pt x="0" y="37"/>
                      <a:pt x="5" y="26"/>
                    </a:cubicBezTo>
                    <a:cubicBezTo>
                      <a:pt x="22" y="27"/>
                      <a:pt x="21" y="14"/>
                      <a:pt x="24" y="4"/>
                    </a:cubicBezTo>
                    <a:cubicBezTo>
                      <a:pt x="25" y="2"/>
                      <a:pt x="26" y="1"/>
                      <a:pt x="28" y="0"/>
                    </a:cubicBezTo>
                    <a:cubicBezTo>
                      <a:pt x="30" y="4"/>
                      <a:pt x="32" y="9"/>
                      <a:pt x="33" y="14"/>
                    </a:cubicBezTo>
                    <a:cubicBezTo>
                      <a:pt x="34" y="15"/>
                      <a:pt x="34" y="17"/>
                      <a:pt x="35" y="19"/>
                    </a:cubicBezTo>
                    <a:cubicBezTo>
                      <a:pt x="36" y="22"/>
                      <a:pt x="36" y="24"/>
                      <a:pt x="34" y="26"/>
                    </a:cubicBezTo>
                    <a:close/>
                  </a:path>
                </a:pathLst>
              </a:custGeom>
              <a:solidFill>
                <a:srgbClr val="9278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5"/>
              <p:cNvSpPr/>
              <p:nvPr/>
            </p:nvSpPr>
            <p:spPr>
              <a:xfrm>
                <a:off x="9656" y="2097"/>
                <a:ext cx="83" cy="41"/>
              </a:xfrm>
              <a:custGeom>
                <a:avLst/>
                <a:gdLst/>
                <a:ahLst/>
                <a:cxnLst/>
                <a:rect l="l" t="t" r="r" b="b"/>
                <a:pathLst>
                  <a:path w="35" h="17" extrusionOk="0">
                    <a:moveTo>
                      <a:pt x="33" y="2"/>
                    </a:moveTo>
                    <a:cubicBezTo>
                      <a:pt x="35" y="10"/>
                      <a:pt x="26" y="12"/>
                      <a:pt x="24" y="17"/>
                    </a:cubicBezTo>
                    <a:cubicBezTo>
                      <a:pt x="15" y="15"/>
                      <a:pt x="7" y="11"/>
                      <a:pt x="0" y="0"/>
                    </a:cubicBezTo>
                    <a:cubicBezTo>
                      <a:pt x="10" y="5"/>
                      <a:pt x="17" y="2"/>
                      <a:pt x="24" y="1"/>
                    </a:cubicBezTo>
                    <a:cubicBezTo>
                      <a:pt x="27" y="2"/>
                      <a:pt x="30" y="2"/>
                      <a:pt x="33" y="2"/>
                    </a:cubicBezTo>
                    <a:close/>
                  </a:path>
                </a:pathLst>
              </a:custGeom>
              <a:solidFill>
                <a:srgbClr val="F5DA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35"/>
              <p:cNvSpPr/>
              <p:nvPr/>
            </p:nvSpPr>
            <p:spPr>
              <a:xfrm>
                <a:off x="9815" y="2093"/>
                <a:ext cx="45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7" extrusionOk="0">
                    <a:moveTo>
                      <a:pt x="2" y="13"/>
                    </a:moveTo>
                    <a:cubicBezTo>
                      <a:pt x="1" y="12"/>
                      <a:pt x="1" y="11"/>
                      <a:pt x="0" y="10"/>
                    </a:cubicBezTo>
                    <a:cubicBezTo>
                      <a:pt x="0" y="0"/>
                      <a:pt x="8" y="4"/>
                      <a:pt x="12" y="3"/>
                    </a:cubicBezTo>
                    <a:cubicBezTo>
                      <a:pt x="11" y="8"/>
                      <a:pt x="19" y="17"/>
                      <a:pt x="6" y="17"/>
                    </a:cubicBezTo>
                    <a:cubicBezTo>
                      <a:pt x="3" y="17"/>
                      <a:pt x="2" y="16"/>
                      <a:pt x="2" y="13"/>
                    </a:cubicBezTo>
                    <a:close/>
                  </a:path>
                </a:pathLst>
              </a:custGeom>
              <a:solidFill>
                <a:srgbClr val="AA88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35"/>
              <p:cNvSpPr/>
              <p:nvPr/>
            </p:nvSpPr>
            <p:spPr>
              <a:xfrm>
                <a:off x="9585" y="2048"/>
                <a:ext cx="47" cy="56"/>
              </a:xfrm>
              <a:custGeom>
                <a:avLst/>
                <a:gdLst/>
                <a:ahLst/>
                <a:cxnLst/>
                <a:rect l="l" t="t" r="r" b="b"/>
                <a:pathLst>
                  <a:path w="20" h="24" extrusionOk="0">
                    <a:moveTo>
                      <a:pt x="12" y="22"/>
                    </a:moveTo>
                    <a:cubicBezTo>
                      <a:pt x="14" y="12"/>
                      <a:pt x="5" y="11"/>
                      <a:pt x="0" y="6"/>
                    </a:cubicBezTo>
                    <a:cubicBezTo>
                      <a:pt x="4" y="0"/>
                      <a:pt x="8" y="5"/>
                      <a:pt x="12" y="6"/>
                    </a:cubicBezTo>
                    <a:cubicBezTo>
                      <a:pt x="15" y="9"/>
                      <a:pt x="17" y="13"/>
                      <a:pt x="19" y="16"/>
                    </a:cubicBezTo>
                    <a:cubicBezTo>
                      <a:pt x="20" y="21"/>
                      <a:pt x="18" y="24"/>
                      <a:pt x="12" y="22"/>
                    </a:cubicBezTo>
                    <a:close/>
                  </a:path>
                </a:pathLst>
              </a:custGeom>
              <a:solidFill>
                <a:srgbClr val="9D7F5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5"/>
              <p:cNvSpPr/>
              <p:nvPr/>
            </p:nvSpPr>
            <p:spPr>
              <a:xfrm>
                <a:off x="8894" y="2126"/>
                <a:ext cx="511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216" h="88" extrusionOk="0">
                    <a:moveTo>
                      <a:pt x="198" y="9"/>
                    </a:moveTo>
                    <a:cubicBezTo>
                      <a:pt x="201" y="10"/>
                      <a:pt x="204" y="11"/>
                      <a:pt x="207" y="12"/>
                    </a:cubicBezTo>
                    <a:cubicBezTo>
                      <a:pt x="211" y="15"/>
                      <a:pt x="215" y="17"/>
                      <a:pt x="216" y="21"/>
                    </a:cubicBezTo>
                    <a:cubicBezTo>
                      <a:pt x="216" y="28"/>
                      <a:pt x="216" y="35"/>
                      <a:pt x="216" y="41"/>
                    </a:cubicBezTo>
                    <a:cubicBezTo>
                      <a:pt x="213" y="46"/>
                      <a:pt x="211" y="50"/>
                      <a:pt x="208" y="54"/>
                    </a:cubicBezTo>
                    <a:cubicBezTo>
                      <a:pt x="201" y="57"/>
                      <a:pt x="196" y="49"/>
                      <a:pt x="190" y="49"/>
                    </a:cubicBezTo>
                    <a:cubicBezTo>
                      <a:pt x="174" y="54"/>
                      <a:pt x="162" y="47"/>
                      <a:pt x="155" y="39"/>
                    </a:cubicBezTo>
                    <a:cubicBezTo>
                      <a:pt x="161" y="44"/>
                      <a:pt x="159" y="52"/>
                      <a:pt x="150" y="59"/>
                    </a:cubicBezTo>
                    <a:cubicBezTo>
                      <a:pt x="142" y="65"/>
                      <a:pt x="134" y="71"/>
                      <a:pt x="126" y="75"/>
                    </a:cubicBezTo>
                    <a:cubicBezTo>
                      <a:pt x="111" y="77"/>
                      <a:pt x="95" y="75"/>
                      <a:pt x="81" y="83"/>
                    </a:cubicBezTo>
                    <a:cubicBezTo>
                      <a:pt x="76" y="85"/>
                      <a:pt x="70" y="84"/>
                      <a:pt x="64" y="82"/>
                    </a:cubicBezTo>
                    <a:cubicBezTo>
                      <a:pt x="63" y="82"/>
                      <a:pt x="61" y="81"/>
                      <a:pt x="60" y="80"/>
                    </a:cubicBezTo>
                    <a:cubicBezTo>
                      <a:pt x="57" y="68"/>
                      <a:pt x="66" y="64"/>
                      <a:pt x="72" y="57"/>
                    </a:cubicBezTo>
                    <a:cubicBezTo>
                      <a:pt x="76" y="53"/>
                      <a:pt x="82" y="50"/>
                      <a:pt x="88" y="46"/>
                    </a:cubicBezTo>
                    <a:cubicBezTo>
                      <a:pt x="84" y="44"/>
                      <a:pt x="81" y="45"/>
                      <a:pt x="78" y="45"/>
                    </a:cubicBezTo>
                    <a:cubicBezTo>
                      <a:pt x="60" y="42"/>
                      <a:pt x="59" y="42"/>
                      <a:pt x="61" y="60"/>
                    </a:cubicBezTo>
                    <a:cubicBezTo>
                      <a:pt x="62" y="66"/>
                      <a:pt x="60" y="71"/>
                      <a:pt x="57" y="76"/>
                    </a:cubicBezTo>
                    <a:cubicBezTo>
                      <a:pt x="44" y="81"/>
                      <a:pt x="31" y="88"/>
                      <a:pt x="22" y="71"/>
                    </a:cubicBezTo>
                    <a:cubicBezTo>
                      <a:pt x="20" y="69"/>
                      <a:pt x="15" y="70"/>
                      <a:pt x="11" y="69"/>
                    </a:cubicBezTo>
                    <a:cubicBezTo>
                      <a:pt x="6" y="66"/>
                      <a:pt x="0" y="65"/>
                      <a:pt x="5" y="57"/>
                    </a:cubicBezTo>
                    <a:cubicBezTo>
                      <a:pt x="17" y="47"/>
                      <a:pt x="31" y="39"/>
                      <a:pt x="39" y="24"/>
                    </a:cubicBezTo>
                    <a:cubicBezTo>
                      <a:pt x="42" y="19"/>
                      <a:pt x="47" y="16"/>
                      <a:pt x="52" y="16"/>
                    </a:cubicBezTo>
                    <a:cubicBezTo>
                      <a:pt x="57" y="13"/>
                      <a:pt x="63" y="12"/>
                      <a:pt x="68" y="12"/>
                    </a:cubicBezTo>
                    <a:cubicBezTo>
                      <a:pt x="70" y="18"/>
                      <a:pt x="62" y="25"/>
                      <a:pt x="73" y="30"/>
                    </a:cubicBezTo>
                    <a:cubicBezTo>
                      <a:pt x="77" y="24"/>
                      <a:pt x="73" y="12"/>
                      <a:pt x="85" y="12"/>
                    </a:cubicBezTo>
                    <a:cubicBezTo>
                      <a:pt x="89" y="9"/>
                      <a:pt x="92" y="11"/>
                      <a:pt x="94" y="15"/>
                    </a:cubicBezTo>
                    <a:cubicBezTo>
                      <a:pt x="97" y="24"/>
                      <a:pt x="104" y="28"/>
                      <a:pt x="111" y="32"/>
                    </a:cubicBezTo>
                    <a:cubicBezTo>
                      <a:pt x="116" y="38"/>
                      <a:pt x="123" y="37"/>
                      <a:pt x="129" y="40"/>
                    </a:cubicBezTo>
                    <a:cubicBezTo>
                      <a:pt x="126" y="36"/>
                      <a:pt x="122" y="36"/>
                      <a:pt x="118" y="34"/>
                    </a:cubicBezTo>
                    <a:cubicBezTo>
                      <a:pt x="113" y="32"/>
                      <a:pt x="107" y="30"/>
                      <a:pt x="103" y="26"/>
                    </a:cubicBezTo>
                    <a:cubicBezTo>
                      <a:pt x="99" y="23"/>
                      <a:pt x="93" y="19"/>
                      <a:pt x="98" y="12"/>
                    </a:cubicBezTo>
                    <a:cubicBezTo>
                      <a:pt x="105" y="12"/>
                      <a:pt x="112" y="11"/>
                      <a:pt x="118" y="6"/>
                    </a:cubicBezTo>
                    <a:cubicBezTo>
                      <a:pt x="122" y="3"/>
                      <a:pt x="126" y="0"/>
                      <a:pt x="130" y="8"/>
                    </a:cubicBezTo>
                    <a:cubicBezTo>
                      <a:pt x="134" y="17"/>
                      <a:pt x="138" y="16"/>
                      <a:pt x="143" y="8"/>
                    </a:cubicBezTo>
                    <a:cubicBezTo>
                      <a:pt x="148" y="1"/>
                      <a:pt x="153" y="1"/>
                      <a:pt x="158" y="8"/>
                    </a:cubicBezTo>
                    <a:cubicBezTo>
                      <a:pt x="169" y="22"/>
                      <a:pt x="177" y="22"/>
                      <a:pt x="190" y="11"/>
                    </a:cubicBezTo>
                    <a:cubicBezTo>
                      <a:pt x="192" y="9"/>
                      <a:pt x="195" y="9"/>
                      <a:pt x="198" y="9"/>
                    </a:cubicBezTo>
                    <a:close/>
                  </a:path>
                </a:pathLst>
              </a:custGeom>
              <a:solidFill>
                <a:srgbClr val="EAC9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5"/>
              <p:cNvSpPr/>
              <p:nvPr/>
            </p:nvSpPr>
            <p:spPr>
              <a:xfrm>
                <a:off x="9287" y="2031"/>
                <a:ext cx="104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44" h="45" extrusionOk="0">
                    <a:moveTo>
                      <a:pt x="41" y="14"/>
                    </a:moveTo>
                    <a:cubicBezTo>
                      <a:pt x="41" y="16"/>
                      <a:pt x="40" y="19"/>
                      <a:pt x="41" y="21"/>
                    </a:cubicBezTo>
                    <a:cubicBezTo>
                      <a:pt x="44" y="28"/>
                      <a:pt x="42" y="35"/>
                      <a:pt x="37" y="39"/>
                    </a:cubicBezTo>
                    <a:cubicBezTo>
                      <a:pt x="32" y="45"/>
                      <a:pt x="28" y="35"/>
                      <a:pt x="22" y="36"/>
                    </a:cubicBezTo>
                    <a:cubicBezTo>
                      <a:pt x="17" y="30"/>
                      <a:pt x="8" y="35"/>
                      <a:pt x="3" y="29"/>
                    </a:cubicBezTo>
                    <a:cubicBezTo>
                      <a:pt x="2" y="27"/>
                      <a:pt x="0" y="25"/>
                      <a:pt x="2" y="23"/>
                    </a:cubicBezTo>
                    <a:cubicBezTo>
                      <a:pt x="3" y="21"/>
                      <a:pt x="6" y="20"/>
                      <a:pt x="8" y="23"/>
                    </a:cubicBezTo>
                    <a:cubicBezTo>
                      <a:pt x="16" y="33"/>
                      <a:pt x="19" y="21"/>
                      <a:pt x="20" y="18"/>
                    </a:cubicBezTo>
                    <a:cubicBezTo>
                      <a:pt x="23" y="0"/>
                      <a:pt x="32" y="7"/>
                      <a:pt x="41" y="14"/>
                    </a:cubicBezTo>
                    <a:close/>
                  </a:path>
                </a:pathLst>
              </a:custGeom>
              <a:solidFill>
                <a:srgbClr val="E5C8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5"/>
              <p:cNvSpPr/>
              <p:nvPr/>
            </p:nvSpPr>
            <p:spPr>
              <a:xfrm>
                <a:off x="9095" y="2130"/>
                <a:ext cx="100" cy="90"/>
              </a:xfrm>
              <a:custGeom>
                <a:avLst/>
                <a:gdLst/>
                <a:ahLst/>
                <a:cxnLst/>
                <a:rect l="l" t="t" r="r" b="b"/>
                <a:pathLst>
                  <a:path w="42" h="38" extrusionOk="0">
                    <a:moveTo>
                      <a:pt x="13" y="10"/>
                    </a:moveTo>
                    <a:cubicBezTo>
                      <a:pt x="14" y="24"/>
                      <a:pt x="27" y="23"/>
                      <a:pt x="35" y="29"/>
                    </a:cubicBezTo>
                    <a:cubicBezTo>
                      <a:pt x="37" y="32"/>
                      <a:pt x="42" y="30"/>
                      <a:pt x="41" y="35"/>
                    </a:cubicBezTo>
                    <a:cubicBezTo>
                      <a:pt x="41" y="38"/>
                      <a:pt x="37" y="37"/>
                      <a:pt x="35" y="37"/>
                    </a:cubicBezTo>
                    <a:cubicBezTo>
                      <a:pt x="31" y="38"/>
                      <a:pt x="28" y="36"/>
                      <a:pt x="25" y="33"/>
                    </a:cubicBezTo>
                    <a:cubicBezTo>
                      <a:pt x="10" y="32"/>
                      <a:pt x="10" y="16"/>
                      <a:pt x="0" y="10"/>
                    </a:cubicBezTo>
                    <a:cubicBezTo>
                      <a:pt x="5" y="2"/>
                      <a:pt x="9" y="0"/>
                      <a:pt x="13" y="10"/>
                    </a:cubicBezTo>
                    <a:close/>
                  </a:path>
                </a:pathLst>
              </a:custGeom>
              <a:solidFill>
                <a:srgbClr val="7B60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5"/>
              <p:cNvSpPr/>
              <p:nvPr/>
            </p:nvSpPr>
            <p:spPr>
              <a:xfrm>
                <a:off x="9611" y="2251"/>
                <a:ext cx="457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0" extrusionOk="0">
                    <a:moveTo>
                      <a:pt x="166" y="72"/>
                    </a:moveTo>
                    <a:cubicBezTo>
                      <a:pt x="173" y="75"/>
                      <a:pt x="179" y="79"/>
                      <a:pt x="185" y="82"/>
                    </a:cubicBezTo>
                    <a:cubicBezTo>
                      <a:pt x="189" y="87"/>
                      <a:pt x="186" y="93"/>
                      <a:pt x="187" y="98"/>
                    </a:cubicBezTo>
                    <a:cubicBezTo>
                      <a:pt x="193" y="118"/>
                      <a:pt x="188" y="135"/>
                      <a:pt x="175" y="150"/>
                    </a:cubicBezTo>
                    <a:cubicBezTo>
                      <a:pt x="173" y="152"/>
                      <a:pt x="170" y="154"/>
                      <a:pt x="167" y="155"/>
                    </a:cubicBezTo>
                    <a:cubicBezTo>
                      <a:pt x="164" y="155"/>
                      <a:pt x="162" y="155"/>
                      <a:pt x="160" y="154"/>
                    </a:cubicBezTo>
                    <a:cubicBezTo>
                      <a:pt x="157" y="151"/>
                      <a:pt x="158" y="141"/>
                      <a:pt x="149" y="149"/>
                    </a:cubicBezTo>
                    <a:cubicBezTo>
                      <a:pt x="145" y="153"/>
                      <a:pt x="140" y="156"/>
                      <a:pt x="135" y="159"/>
                    </a:cubicBezTo>
                    <a:cubicBezTo>
                      <a:pt x="130" y="160"/>
                      <a:pt x="124" y="160"/>
                      <a:pt x="120" y="155"/>
                    </a:cubicBezTo>
                    <a:cubicBezTo>
                      <a:pt x="116" y="143"/>
                      <a:pt x="115" y="133"/>
                      <a:pt x="127" y="123"/>
                    </a:cubicBezTo>
                    <a:cubicBezTo>
                      <a:pt x="138" y="113"/>
                      <a:pt x="136" y="110"/>
                      <a:pt x="123" y="104"/>
                    </a:cubicBezTo>
                    <a:cubicBezTo>
                      <a:pt x="110" y="98"/>
                      <a:pt x="99" y="89"/>
                      <a:pt x="85" y="102"/>
                    </a:cubicBezTo>
                    <a:cubicBezTo>
                      <a:pt x="81" y="105"/>
                      <a:pt x="77" y="101"/>
                      <a:pt x="76" y="96"/>
                    </a:cubicBezTo>
                    <a:cubicBezTo>
                      <a:pt x="76" y="94"/>
                      <a:pt x="77" y="93"/>
                      <a:pt x="77" y="91"/>
                    </a:cubicBezTo>
                    <a:cubicBezTo>
                      <a:pt x="87" y="77"/>
                      <a:pt x="93" y="61"/>
                      <a:pt x="107" y="52"/>
                    </a:cubicBezTo>
                    <a:cubicBezTo>
                      <a:pt x="91" y="59"/>
                      <a:pt x="88" y="78"/>
                      <a:pt x="76" y="90"/>
                    </a:cubicBezTo>
                    <a:cubicBezTo>
                      <a:pt x="68" y="93"/>
                      <a:pt x="54" y="93"/>
                      <a:pt x="55" y="86"/>
                    </a:cubicBezTo>
                    <a:cubicBezTo>
                      <a:pt x="56" y="70"/>
                      <a:pt x="45" y="74"/>
                      <a:pt x="38" y="72"/>
                    </a:cubicBezTo>
                    <a:cubicBezTo>
                      <a:pt x="27" y="67"/>
                      <a:pt x="22" y="55"/>
                      <a:pt x="11" y="53"/>
                    </a:cubicBezTo>
                    <a:cubicBezTo>
                      <a:pt x="5" y="50"/>
                      <a:pt x="1" y="47"/>
                      <a:pt x="0" y="41"/>
                    </a:cubicBezTo>
                    <a:cubicBezTo>
                      <a:pt x="0" y="39"/>
                      <a:pt x="0" y="37"/>
                      <a:pt x="1" y="36"/>
                    </a:cubicBezTo>
                    <a:cubicBezTo>
                      <a:pt x="7" y="31"/>
                      <a:pt x="15" y="30"/>
                      <a:pt x="21" y="36"/>
                    </a:cubicBezTo>
                    <a:cubicBezTo>
                      <a:pt x="28" y="42"/>
                      <a:pt x="36" y="43"/>
                      <a:pt x="44" y="46"/>
                    </a:cubicBezTo>
                    <a:cubicBezTo>
                      <a:pt x="49" y="51"/>
                      <a:pt x="56" y="52"/>
                      <a:pt x="62" y="57"/>
                    </a:cubicBezTo>
                    <a:cubicBezTo>
                      <a:pt x="68" y="62"/>
                      <a:pt x="72" y="58"/>
                      <a:pt x="79" y="54"/>
                    </a:cubicBezTo>
                    <a:cubicBezTo>
                      <a:pt x="66" y="51"/>
                      <a:pt x="54" y="53"/>
                      <a:pt x="44" y="46"/>
                    </a:cubicBezTo>
                    <a:cubicBezTo>
                      <a:pt x="35" y="40"/>
                      <a:pt x="37" y="31"/>
                      <a:pt x="38" y="23"/>
                    </a:cubicBezTo>
                    <a:cubicBezTo>
                      <a:pt x="27" y="33"/>
                      <a:pt x="24" y="19"/>
                      <a:pt x="18" y="15"/>
                    </a:cubicBezTo>
                    <a:cubicBezTo>
                      <a:pt x="11" y="11"/>
                      <a:pt x="13" y="5"/>
                      <a:pt x="22" y="5"/>
                    </a:cubicBezTo>
                    <a:cubicBezTo>
                      <a:pt x="27" y="4"/>
                      <a:pt x="31" y="3"/>
                      <a:pt x="36" y="1"/>
                    </a:cubicBezTo>
                    <a:cubicBezTo>
                      <a:pt x="44" y="1"/>
                      <a:pt x="52" y="0"/>
                      <a:pt x="60" y="2"/>
                    </a:cubicBezTo>
                    <a:cubicBezTo>
                      <a:pt x="81" y="6"/>
                      <a:pt x="98" y="17"/>
                      <a:pt x="113" y="30"/>
                    </a:cubicBezTo>
                    <a:cubicBezTo>
                      <a:pt x="120" y="36"/>
                      <a:pt x="128" y="41"/>
                      <a:pt x="136" y="45"/>
                    </a:cubicBezTo>
                    <a:cubicBezTo>
                      <a:pt x="149" y="51"/>
                      <a:pt x="160" y="59"/>
                      <a:pt x="166" y="72"/>
                    </a:cubicBezTo>
                    <a:close/>
                  </a:path>
                </a:pathLst>
              </a:custGeom>
              <a:solidFill>
                <a:srgbClr val="F1D3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5"/>
              <p:cNvSpPr/>
              <p:nvPr/>
            </p:nvSpPr>
            <p:spPr>
              <a:xfrm>
                <a:off x="9715" y="2123"/>
                <a:ext cx="138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58" h="64" extrusionOk="0">
                    <a:moveTo>
                      <a:pt x="44" y="0"/>
                    </a:moveTo>
                    <a:cubicBezTo>
                      <a:pt x="45" y="1"/>
                      <a:pt x="47" y="3"/>
                      <a:pt x="48" y="4"/>
                    </a:cubicBezTo>
                    <a:cubicBezTo>
                      <a:pt x="50" y="6"/>
                      <a:pt x="52" y="8"/>
                      <a:pt x="53" y="9"/>
                    </a:cubicBezTo>
                    <a:cubicBezTo>
                      <a:pt x="37" y="24"/>
                      <a:pt x="57" y="35"/>
                      <a:pt x="58" y="49"/>
                    </a:cubicBezTo>
                    <a:cubicBezTo>
                      <a:pt x="58" y="49"/>
                      <a:pt x="45" y="64"/>
                      <a:pt x="45" y="64"/>
                    </a:cubicBezTo>
                    <a:cubicBezTo>
                      <a:pt x="38" y="61"/>
                      <a:pt x="29" y="61"/>
                      <a:pt x="31" y="49"/>
                    </a:cubicBezTo>
                    <a:cubicBezTo>
                      <a:pt x="29" y="44"/>
                      <a:pt x="20" y="42"/>
                      <a:pt x="25" y="33"/>
                    </a:cubicBezTo>
                    <a:cubicBezTo>
                      <a:pt x="30" y="33"/>
                      <a:pt x="34" y="42"/>
                      <a:pt x="41" y="37"/>
                    </a:cubicBezTo>
                    <a:cubicBezTo>
                      <a:pt x="42" y="37"/>
                      <a:pt x="42" y="34"/>
                      <a:pt x="42" y="33"/>
                    </a:cubicBezTo>
                    <a:cubicBezTo>
                      <a:pt x="38" y="27"/>
                      <a:pt x="32" y="24"/>
                      <a:pt x="26" y="26"/>
                    </a:cubicBezTo>
                    <a:cubicBezTo>
                      <a:pt x="7" y="32"/>
                      <a:pt x="5" y="18"/>
                      <a:pt x="0" y="7"/>
                    </a:cubicBezTo>
                    <a:cubicBezTo>
                      <a:pt x="14" y="0"/>
                      <a:pt x="30" y="5"/>
                      <a:pt x="44" y="0"/>
                    </a:cubicBezTo>
                    <a:close/>
                  </a:path>
                </a:pathLst>
              </a:custGeom>
              <a:solidFill>
                <a:srgbClr val="E8C79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5"/>
              <p:cNvSpPr/>
              <p:nvPr/>
            </p:nvSpPr>
            <p:spPr>
              <a:xfrm>
                <a:off x="10108" y="2452"/>
                <a:ext cx="313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0" extrusionOk="0">
                    <a:moveTo>
                      <a:pt x="28" y="0"/>
                    </a:moveTo>
                    <a:cubicBezTo>
                      <a:pt x="31" y="2"/>
                      <a:pt x="27" y="8"/>
                      <a:pt x="35" y="10"/>
                    </a:cubicBezTo>
                    <a:cubicBezTo>
                      <a:pt x="47" y="12"/>
                      <a:pt x="58" y="17"/>
                      <a:pt x="70" y="21"/>
                    </a:cubicBezTo>
                    <a:cubicBezTo>
                      <a:pt x="81" y="25"/>
                      <a:pt x="85" y="21"/>
                      <a:pt x="82" y="10"/>
                    </a:cubicBezTo>
                    <a:cubicBezTo>
                      <a:pt x="83" y="3"/>
                      <a:pt x="86" y="6"/>
                      <a:pt x="89" y="8"/>
                    </a:cubicBezTo>
                    <a:cubicBezTo>
                      <a:pt x="91" y="10"/>
                      <a:pt x="93" y="12"/>
                      <a:pt x="95" y="14"/>
                    </a:cubicBezTo>
                    <a:cubicBezTo>
                      <a:pt x="101" y="18"/>
                      <a:pt x="107" y="15"/>
                      <a:pt x="113" y="14"/>
                    </a:cubicBezTo>
                    <a:cubicBezTo>
                      <a:pt x="116" y="13"/>
                      <a:pt x="119" y="13"/>
                      <a:pt x="122" y="15"/>
                    </a:cubicBezTo>
                    <a:cubicBezTo>
                      <a:pt x="126" y="19"/>
                      <a:pt x="132" y="22"/>
                      <a:pt x="131" y="29"/>
                    </a:cubicBezTo>
                    <a:cubicBezTo>
                      <a:pt x="124" y="36"/>
                      <a:pt x="115" y="32"/>
                      <a:pt x="107" y="34"/>
                    </a:cubicBezTo>
                    <a:cubicBezTo>
                      <a:pt x="93" y="38"/>
                      <a:pt x="79" y="42"/>
                      <a:pt x="65" y="33"/>
                    </a:cubicBezTo>
                    <a:cubicBezTo>
                      <a:pt x="54" y="24"/>
                      <a:pt x="51" y="24"/>
                      <a:pt x="48" y="37"/>
                    </a:cubicBezTo>
                    <a:cubicBezTo>
                      <a:pt x="45" y="47"/>
                      <a:pt x="39" y="50"/>
                      <a:pt x="30" y="49"/>
                    </a:cubicBezTo>
                    <a:cubicBezTo>
                      <a:pt x="27" y="49"/>
                      <a:pt x="24" y="48"/>
                      <a:pt x="21" y="47"/>
                    </a:cubicBezTo>
                    <a:cubicBezTo>
                      <a:pt x="18" y="45"/>
                      <a:pt x="14" y="43"/>
                      <a:pt x="14" y="39"/>
                    </a:cubicBezTo>
                    <a:cubicBezTo>
                      <a:pt x="14" y="34"/>
                      <a:pt x="18" y="33"/>
                      <a:pt x="21" y="32"/>
                    </a:cubicBezTo>
                    <a:cubicBezTo>
                      <a:pt x="25" y="31"/>
                      <a:pt x="31" y="31"/>
                      <a:pt x="30" y="25"/>
                    </a:cubicBezTo>
                    <a:cubicBezTo>
                      <a:pt x="29" y="21"/>
                      <a:pt x="24" y="21"/>
                      <a:pt x="21" y="20"/>
                    </a:cubicBezTo>
                    <a:cubicBezTo>
                      <a:pt x="15" y="19"/>
                      <a:pt x="9" y="18"/>
                      <a:pt x="4" y="14"/>
                    </a:cubicBezTo>
                    <a:cubicBezTo>
                      <a:pt x="2" y="12"/>
                      <a:pt x="0" y="7"/>
                      <a:pt x="3" y="7"/>
                    </a:cubicBezTo>
                    <a:cubicBezTo>
                      <a:pt x="12" y="6"/>
                      <a:pt x="19" y="0"/>
                      <a:pt x="28" y="0"/>
                    </a:cubicBezTo>
                    <a:close/>
                  </a:path>
                </a:pathLst>
              </a:custGeom>
              <a:solidFill>
                <a:srgbClr val="47361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5"/>
              <p:cNvSpPr/>
              <p:nvPr/>
            </p:nvSpPr>
            <p:spPr>
              <a:xfrm>
                <a:off x="10075" y="2211"/>
                <a:ext cx="260" cy="265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12" extrusionOk="0">
                    <a:moveTo>
                      <a:pt x="103" y="112"/>
                    </a:moveTo>
                    <a:cubicBezTo>
                      <a:pt x="100" y="111"/>
                      <a:pt x="98" y="108"/>
                      <a:pt x="96" y="112"/>
                    </a:cubicBezTo>
                    <a:cubicBezTo>
                      <a:pt x="84" y="100"/>
                      <a:pt x="73" y="86"/>
                      <a:pt x="56" y="79"/>
                    </a:cubicBezTo>
                    <a:cubicBezTo>
                      <a:pt x="49" y="75"/>
                      <a:pt x="47" y="62"/>
                      <a:pt x="43" y="53"/>
                    </a:cubicBezTo>
                    <a:cubicBezTo>
                      <a:pt x="37" y="40"/>
                      <a:pt x="25" y="40"/>
                      <a:pt x="16" y="32"/>
                    </a:cubicBezTo>
                    <a:cubicBezTo>
                      <a:pt x="12" y="28"/>
                      <a:pt x="7" y="35"/>
                      <a:pt x="0" y="36"/>
                    </a:cubicBezTo>
                    <a:cubicBezTo>
                      <a:pt x="2" y="28"/>
                      <a:pt x="7" y="23"/>
                      <a:pt x="13" y="24"/>
                    </a:cubicBezTo>
                    <a:cubicBezTo>
                      <a:pt x="27" y="26"/>
                      <a:pt x="29" y="19"/>
                      <a:pt x="28" y="8"/>
                    </a:cubicBezTo>
                    <a:cubicBezTo>
                      <a:pt x="28" y="3"/>
                      <a:pt x="31" y="0"/>
                      <a:pt x="36" y="0"/>
                    </a:cubicBezTo>
                    <a:cubicBezTo>
                      <a:pt x="42" y="0"/>
                      <a:pt x="66" y="18"/>
                      <a:pt x="68" y="24"/>
                    </a:cubicBezTo>
                    <a:cubicBezTo>
                      <a:pt x="69" y="27"/>
                      <a:pt x="68" y="29"/>
                      <a:pt x="66" y="32"/>
                    </a:cubicBezTo>
                    <a:cubicBezTo>
                      <a:pt x="58" y="40"/>
                      <a:pt x="52" y="40"/>
                      <a:pt x="47" y="29"/>
                    </a:cubicBezTo>
                    <a:cubicBezTo>
                      <a:pt x="46" y="26"/>
                      <a:pt x="45" y="22"/>
                      <a:pt x="41" y="25"/>
                    </a:cubicBezTo>
                    <a:cubicBezTo>
                      <a:pt x="37" y="27"/>
                      <a:pt x="38" y="30"/>
                      <a:pt x="40" y="33"/>
                    </a:cubicBezTo>
                    <a:cubicBezTo>
                      <a:pt x="58" y="54"/>
                      <a:pt x="72" y="78"/>
                      <a:pt x="95" y="95"/>
                    </a:cubicBezTo>
                    <a:cubicBezTo>
                      <a:pt x="101" y="99"/>
                      <a:pt x="110" y="102"/>
                      <a:pt x="103" y="112"/>
                    </a:cubicBezTo>
                    <a:close/>
                  </a:path>
                </a:pathLst>
              </a:custGeom>
              <a:solidFill>
                <a:srgbClr val="9578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35"/>
              <p:cNvSpPr/>
              <p:nvPr/>
            </p:nvSpPr>
            <p:spPr>
              <a:xfrm>
                <a:off x="9855" y="2194"/>
                <a:ext cx="187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79" h="51" extrusionOk="0">
                    <a:moveTo>
                      <a:pt x="5" y="15"/>
                    </a:moveTo>
                    <a:cubicBezTo>
                      <a:pt x="7" y="11"/>
                      <a:pt x="0" y="7"/>
                      <a:pt x="4" y="4"/>
                    </a:cubicBezTo>
                    <a:cubicBezTo>
                      <a:pt x="9" y="1"/>
                      <a:pt x="14" y="2"/>
                      <a:pt x="18" y="4"/>
                    </a:cubicBezTo>
                    <a:cubicBezTo>
                      <a:pt x="24" y="9"/>
                      <a:pt x="28" y="10"/>
                      <a:pt x="35" y="4"/>
                    </a:cubicBezTo>
                    <a:cubicBezTo>
                      <a:pt x="38" y="0"/>
                      <a:pt x="51" y="17"/>
                      <a:pt x="50" y="27"/>
                    </a:cubicBezTo>
                    <a:cubicBezTo>
                      <a:pt x="61" y="19"/>
                      <a:pt x="70" y="27"/>
                      <a:pt x="79" y="30"/>
                    </a:cubicBezTo>
                    <a:cubicBezTo>
                      <a:pt x="78" y="35"/>
                      <a:pt x="73" y="34"/>
                      <a:pt x="73" y="36"/>
                    </a:cubicBezTo>
                    <a:cubicBezTo>
                      <a:pt x="70" y="40"/>
                      <a:pt x="53" y="33"/>
                      <a:pt x="64" y="47"/>
                    </a:cubicBezTo>
                    <a:cubicBezTo>
                      <a:pt x="62" y="48"/>
                      <a:pt x="59" y="49"/>
                      <a:pt x="57" y="51"/>
                    </a:cubicBezTo>
                    <a:cubicBezTo>
                      <a:pt x="56" y="50"/>
                      <a:pt x="54" y="50"/>
                      <a:pt x="53" y="49"/>
                    </a:cubicBezTo>
                    <a:cubicBezTo>
                      <a:pt x="47" y="43"/>
                      <a:pt x="43" y="36"/>
                      <a:pt x="37" y="31"/>
                    </a:cubicBezTo>
                    <a:cubicBezTo>
                      <a:pt x="33" y="27"/>
                      <a:pt x="28" y="18"/>
                      <a:pt x="26" y="32"/>
                    </a:cubicBezTo>
                    <a:cubicBezTo>
                      <a:pt x="25" y="36"/>
                      <a:pt x="21" y="37"/>
                      <a:pt x="18" y="35"/>
                    </a:cubicBezTo>
                    <a:cubicBezTo>
                      <a:pt x="11" y="30"/>
                      <a:pt x="0" y="28"/>
                      <a:pt x="5" y="15"/>
                    </a:cubicBezTo>
                    <a:close/>
                  </a:path>
                </a:pathLst>
              </a:custGeom>
              <a:solidFill>
                <a:srgbClr val="A887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35"/>
              <p:cNvSpPr/>
              <p:nvPr/>
            </p:nvSpPr>
            <p:spPr>
              <a:xfrm>
                <a:off x="9819" y="2230"/>
                <a:ext cx="169" cy="9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20" y="0"/>
                    </a:moveTo>
                    <a:cubicBezTo>
                      <a:pt x="20" y="12"/>
                      <a:pt x="31" y="12"/>
                      <a:pt x="36" y="20"/>
                    </a:cubicBezTo>
                    <a:cubicBezTo>
                      <a:pt x="43" y="13"/>
                      <a:pt x="31" y="10"/>
                      <a:pt x="36" y="4"/>
                    </a:cubicBezTo>
                    <a:cubicBezTo>
                      <a:pt x="55" y="4"/>
                      <a:pt x="61" y="21"/>
                      <a:pt x="71" y="33"/>
                    </a:cubicBezTo>
                    <a:cubicBezTo>
                      <a:pt x="65" y="38"/>
                      <a:pt x="58" y="37"/>
                      <a:pt x="52" y="36"/>
                    </a:cubicBezTo>
                    <a:cubicBezTo>
                      <a:pt x="45" y="36"/>
                      <a:pt x="39" y="37"/>
                      <a:pt x="33" y="40"/>
                    </a:cubicBezTo>
                    <a:cubicBezTo>
                      <a:pt x="21" y="35"/>
                      <a:pt x="7" y="31"/>
                      <a:pt x="0" y="17"/>
                    </a:cubicBezTo>
                    <a:cubicBezTo>
                      <a:pt x="5" y="12"/>
                      <a:pt x="9" y="8"/>
                      <a:pt x="14" y="4"/>
                    </a:cubicBezTo>
                    <a:cubicBezTo>
                      <a:pt x="16" y="3"/>
                      <a:pt x="18" y="1"/>
                      <a:pt x="20" y="0"/>
                    </a:cubicBezTo>
                    <a:close/>
                  </a:path>
                </a:pathLst>
              </a:custGeom>
              <a:solidFill>
                <a:srgbClr val="D4B2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5"/>
              <p:cNvSpPr/>
              <p:nvPr/>
            </p:nvSpPr>
            <p:spPr>
              <a:xfrm>
                <a:off x="10094" y="2171"/>
                <a:ext cx="258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109" h="77" extrusionOk="0">
                    <a:moveTo>
                      <a:pt x="56" y="47"/>
                    </a:moveTo>
                    <a:cubicBezTo>
                      <a:pt x="56" y="40"/>
                      <a:pt x="36" y="20"/>
                      <a:pt x="27" y="20"/>
                    </a:cubicBezTo>
                    <a:cubicBezTo>
                      <a:pt x="24" y="19"/>
                      <a:pt x="22" y="23"/>
                      <a:pt x="20" y="25"/>
                    </a:cubicBezTo>
                    <a:cubicBezTo>
                      <a:pt x="14" y="22"/>
                      <a:pt x="2" y="26"/>
                      <a:pt x="4" y="12"/>
                    </a:cubicBezTo>
                    <a:cubicBezTo>
                      <a:pt x="9" y="7"/>
                      <a:pt x="0" y="5"/>
                      <a:pt x="1" y="0"/>
                    </a:cubicBezTo>
                    <a:cubicBezTo>
                      <a:pt x="28" y="11"/>
                      <a:pt x="53" y="27"/>
                      <a:pt x="78" y="42"/>
                    </a:cubicBezTo>
                    <a:cubicBezTo>
                      <a:pt x="92" y="45"/>
                      <a:pt x="104" y="51"/>
                      <a:pt x="109" y="65"/>
                    </a:cubicBezTo>
                    <a:cubicBezTo>
                      <a:pt x="101" y="77"/>
                      <a:pt x="92" y="66"/>
                      <a:pt x="84" y="64"/>
                    </a:cubicBezTo>
                    <a:cubicBezTo>
                      <a:pt x="73" y="62"/>
                      <a:pt x="65" y="53"/>
                      <a:pt x="56" y="47"/>
                    </a:cubicBezTo>
                    <a:close/>
                  </a:path>
                </a:pathLst>
              </a:custGeom>
              <a:solidFill>
                <a:srgbClr val="B7A28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35"/>
              <p:cNvSpPr/>
              <p:nvPr/>
            </p:nvSpPr>
            <p:spPr>
              <a:xfrm>
                <a:off x="9756" y="2232"/>
                <a:ext cx="269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114" h="84" extrusionOk="0">
                    <a:moveTo>
                      <a:pt x="27" y="16"/>
                    </a:moveTo>
                    <a:cubicBezTo>
                      <a:pt x="38" y="23"/>
                      <a:pt x="49" y="31"/>
                      <a:pt x="60" y="38"/>
                    </a:cubicBezTo>
                    <a:cubicBezTo>
                      <a:pt x="71" y="42"/>
                      <a:pt x="81" y="46"/>
                      <a:pt x="89" y="55"/>
                    </a:cubicBezTo>
                    <a:cubicBezTo>
                      <a:pt x="93" y="64"/>
                      <a:pt x="104" y="67"/>
                      <a:pt x="109" y="76"/>
                    </a:cubicBezTo>
                    <a:cubicBezTo>
                      <a:pt x="114" y="84"/>
                      <a:pt x="106" y="78"/>
                      <a:pt x="105" y="80"/>
                    </a:cubicBezTo>
                    <a:cubicBezTo>
                      <a:pt x="80" y="62"/>
                      <a:pt x="53" y="45"/>
                      <a:pt x="29" y="26"/>
                    </a:cubicBezTo>
                    <a:cubicBezTo>
                      <a:pt x="20" y="19"/>
                      <a:pt x="9" y="21"/>
                      <a:pt x="2" y="13"/>
                    </a:cubicBezTo>
                    <a:cubicBezTo>
                      <a:pt x="0" y="12"/>
                      <a:pt x="0" y="10"/>
                      <a:pt x="2" y="9"/>
                    </a:cubicBezTo>
                    <a:cubicBezTo>
                      <a:pt x="6" y="7"/>
                      <a:pt x="8" y="0"/>
                      <a:pt x="14" y="3"/>
                    </a:cubicBezTo>
                    <a:cubicBezTo>
                      <a:pt x="16" y="10"/>
                      <a:pt x="22" y="13"/>
                      <a:pt x="27" y="16"/>
                    </a:cubicBezTo>
                    <a:close/>
                  </a:path>
                </a:pathLst>
              </a:custGeom>
              <a:solidFill>
                <a:srgbClr val="674F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35"/>
              <p:cNvSpPr/>
              <p:nvPr/>
            </p:nvSpPr>
            <p:spPr>
              <a:xfrm>
                <a:off x="9898" y="2298"/>
                <a:ext cx="106" cy="64"/>
              </a:xfrm>
              <a:custGeom>
                <a:avLst/>
                <a:gdLst/>
                <a:ahLst/>
                <a:cxnLst/>
                <a:rect l="l" t="t" r="r" b="b"/>
                <a:pathLst>
                  <a:path w="45" h="27" extrusionOk="0">
                    <a:moveTo>
                      <a:pt x="29" y="27"/>
                    </a:moveTo>
                    <a:cubicBezTo>
                      <a:pt x="18" y="23"/>
                      <a:pt x="8" y="18"/>
                      <a:pt x="0" y="10"/>
                    </a:cubicBezTo>
                    <a:cubicBezTo>
                      <a:pt x="3" y="5"/>
                      <a:pt x="4" y="0"/>
                      <a:pt x="13" y="3"/>
                    </a:cubicBezTo>
                    <a:cubicBezTo>
                      <a:pt x="21" y="5"/>
                      <a:pt x="30" y="4"/>
                      <a:pt x="38" y="4"/>
                    </a:cubicBezTo>
                    <a:cubicBezTo>
                      <a:pt x="39" y="5"/>
                      <a:pt x="39" y="6"/>
                      <a:pt x="39" y="7"/>
                    </a:cubicBezTo>
                    <a:cubicBezTo>
                      <a:pt x="34" y="13"/>
                      <a:pt x="45" y="27"/>
                      <a:pt x="29" y="27"/>
                    </a:cubicBezTo>
                    <a:close/>
                  </a:path>
                </a:pathLst>
              </a:custGeom>
              <a:solidFill>
                <a:srgbClr val="F5D9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5"/>
              <p:cNvSpPr/>
              <p:nvPr/>
            </p:nvSpPr>
            <p:spPr>
              <a:xfrm>
                <a:off x="10042" y="2440"/>
                <a:ext cx="13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56" h="22" extrusionOk="0">
                    <a:moveTo>
                      <a:pt x="56" y="5"/>
                    </a:moveTo>
                    <a:cubicBezTo>
                      <a:pt x="48" y="8"/>
                      <a:pt x="42" y="15"/>
                      <a:pt x="32" y="12"/>
                    </a:cubicBezTo>
                    <a:cubicBezTo>
                      <a:pt x="33" y="14"/>
                      <a:pt x="33" y="16"/>
                      <a:pt x="33" y="17"/>
                    </a:cubicBezTo>
                    <a:cubicBezTo>
                      <a:pt x="30" y="22"/>
                      <a:pt x="25" y="22"/>
                      <a:pt x="20" y="21"/>
                    </a:cubicBezTo>
                    <a:cubicBezTo>
                      <a:pt x="14" y="15"/>
                      <a:pt x="7" y="21"/>
                      <a:pt x="1" y="18"/>
                    </a:cubicBezTo>
                    <a:cubicBezTo>
                      <a:pt x="0" y="13"/>
                      <a:pt x="1" y="7"/>
                      <a:pt x="3" y="2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21" y="5"/>
                      <a:pt x="38" y="8"/>
                      <a:pt x="56" y="5"/>
                    </a:cubicBezTo>
                    <a:close/>
                  </a:path>
                </a:pathLst>
              </a:custGeom>
              <a:solidFill>
                <a:srgbClr val="92754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35"/>
              <p:cNvSpPr/>
              <p:nvPr/>
            </p:nvSpPr>
            <p:spPr>
              <a:xfrm>
                <a:off x="10120" y="2393"/>
                <a:ext cx="81" cy="33"/>
              </a:xfrm>
              <a:custGeom>
                <a:avLst/>
                <a:gdLst/>
                <a:ahLst/>
                <a:cxnLst/>
                <a:rect l="l" t="t" r="r" b="b"/>
                <a:pathLst>
                  <a:path w="34" h="14" extrusionOk="0">
                    <a:moveTo>
                      <a:pt x="34" y="14"/>
                    </a:moveTo>
                    <a:cubicBezTo>
                      <a:pt x="25" y="11"/>
                      <a:pt x="17" y="7"/>
                      <a:pt x="7" y="9"/>
                    </a:cubicBezTo>
                    <a:cubicBezTo>
                      <a:pt x="4" y="10"/>
                      <a:pt x="0" y="9"/>
                      <a:pt x="1" y="4"/>
                    </a:cubicBezTo>
                    <a:cubicBezTo>
                      <a:pt x="2" y="0"/>
                      <a:pt x="5" y="0"/>
                      <a:pt x="9" y="1"/>
                    </a:cubicBezTo>
                    <a:cubicBezTo>
                      <a:pt x="19" y="2"/>
                      <a:pt x="28" y="5"/>
                      <a:pt x="34" y="14"/>
                    </a:cubicBezTo>
                    <a:close/>
                  </a:path>
                </a:pathLst>
              </a:custGeom>
              <a:solidFill>
                <a:srgbClr val="785E3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35"/>
              <p:cNvSpPr/>
              <p:nvPr/>
            </p:nvSpPr>
            <p:spPr>
              <a:xfrm>
                <a:off x="10089" y="2313"/>
                <a:ext cx="31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7" extrusionOk="0">
                    <a:moveTo>
                      <a:pt x="13" y="8"/>
                    </a:moveTo>
                    <a:cubicBezTo>
                      <a:pt x="13" y="12"/>
                      <a:pt x="13" y="17"/>
                      <a:pt x="8" y="17"/>
                    </a:cubicBezTo>
                    <a:cubicBezTo>
                      <a:pt x="2" y="17"/>
                      <a:pt x="2" y="12"/>
                      <a:pt x="1" y="8"/>
                    </a:cubicBezTo>
                    <a:cubicBezTo>
                      <a:pt x="1" y="4"/>
                      <a:pt x="0" y="1"/>
                      <a:pt x="5" y="1"/>
                    </a:cubicBezTo>
                    <a:cubicBezTo>
                      <a:pt x="10" y="0"/>
                      <a:pt x="13" y="3"/>
                      <a:pt x="13" y="8"/>
                    </a:cubicBezTo>
                    <a:close/>
                  </a:path>
                </a:pathLst>
              </a:custGeom>
              <a:solidFill>
                <a:srgbClr val="A482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5"/>
              <p:cNvSpPr/>
              <p:nvPr/>
            </p:nvSpPr>
            <p:spPr>
              <a:xfrm>
                <a:off x="8028" y="4465"/>
                <a:ext cx="565" cy="546"/>
              </a:xfrm>
              <a:custGeom>
                <a:avLst/>
                <a:gdLst/>
                <a:ahLst/>
                <a:cxnLst/>
                <a:rect l="l" t="t" r="r" b="b"/>
                <a:pathLst>
                  <a:path w="239" h="231" extrusionOk="0">
                    <a:moveTo>
                      <a:pt x="82" y="115"/>
                    </a:moveTo>
                    <a:cubicBezTo>
                      <a:pt x="75" y="111"/>
                      <a:pt x="70" y="105"/>
                      <a:pt x="65" y="100"/>
                    </a:cubicBezTo>
                    <a:cubicBezTo>
                      <a:pt x="62" y="88"/>
                      <a:pt x="69" y="89"/>
                      <a:pt x="76" y="93"/>
                    </a:cubicBezTo>
                    <a:cubicBezTo>
                      <a:pt x="85" y="100"/>
                      <a:pt x="93" y="108"/>
                      <a:pt x="100" y="119"/>
                    </a:cubicBezTo>
                    <a:cubicBezTo>
                      <a:pt x="95" y="108"/>
                      <a:pt x="86" y="100"/>
                      <a:pt x="77" y="92"/>
                    </a:cubicBezTo>
                    <a:cubicBezTo>
                      <a:pt x="63" y="81"/>
                      <a:pt x="50" y="70"/>
                      <a:pt x="42" y="54"/>
                    </a:cubicBezTo>
                    <a:cubicBezTo>
                      <a:pt x="38" y="47"/>
                      <a:pt x="32" y="43"/>
                      <a:pt x="23" y="45"/>
                    </a:cubicBezTo>
                    <a:cubicBezTo>
                      <a:pt x="14" y="37"/>
                      <a:pt x="6" y="27"/>
                      <a:pt x="2" y="16"/>
                    </a:cubicBezTo>
                    <a:cubicBezTo>
                      <a:pt x="2" y="11"/>
                      <a:pt x="0" y="4"/>
                      <a:pt x="6" y="2"/>
                    </a:cubicBezTo>
                    <a:cubicBezTo>
                      <a:pt x="11" y="0"/>
                      <a:pt x="14" y="6"/>
                      <a:pt x="17" y="10"/>
                    </a:cubicBezTo>
                    <a:cubicBezTo>
                      <a:pt x="22" y="18"/>
                      <a:pt x="27" y="26"/>
                      <a:pt x="40" y="24"/>
                    </a:cubicBezTo>
                    <a:cubicBezTo>
                      <a:pt x="43" y="24"/>
                      <a:pt x="45" y="27"/>
                      <a:pt x="47" y="29"/>
                    </a:cubicBezTo>
                    <a:cubicBezTo>
                      <a:pt x="50" y="33"/>
                      <a:pt x="52" y="36"/>
                      <a:pt x="56" y="40"/>
                    </a:cubicBezTo>
                    <a:cubicBezTo>
                      <a:pt x="66" y="56"/>
                      <a:pt x="79" y="70"/>
                      <a:pt x="100" y="72"/>
                    </a:cubicBezTo>
                    <a:cubicBezTo>
                      <a:pt x="99" y="68"/>
                      <a:pt x="95" y="64"/>
                      <a:pt x="99" y="59"/>
                    </a:cubicBezTo>
                    <a:cubicBezTo>
                      <a:pt x="102" y="57"/>
                      <a:pt x="106" y="59"/>
                      <a:pt x="109" y="61"/>
                    </a:cubicBezTo>
                    <a:cubicBezTo>
                      <a:pt x="120" y="72"/>
                      <a:pt x="131" y="80"/>
                      <a:pt x="146" y="84"/>
                    </a:cubicBezTo>
                    <a:cubicBezTo>
                      <a:pt x="154" y="86"/>
                      <a:pt x="161" y="92"/>
                      <a:pt x="162" y="100"/>
                    </a:cubicBezTo>
                    <a:cubicBezTo>
                      <a:pt x="163" y="111"/>
                      <a:pt x="168" y="99"/>
                      <a:pt x="170" y="102"/>
                    </a:cubicBezTo>
                    <a:cubicBezTo>
                      <a:pt x="172" y="106"/>
                      <a:pt x="173" y="110"/>
                      <a:pt x="173" y="113"/>
                    </a:cubicBezTo>
                    <a:cubicBezTo>
                      <a:pt x="171" y="124"/>
                      <a:pt x="178" y="134"/>
                      <a:pt x="168" y="145"/>
                    </a:cubicBezTo>
                    <a:cubicBezTo>
                      <a:pt x="163" y="152"/>
                      <a:pt x="179" y="165"/>
                      <a:pt x="191" y="161"/>
                    </a:cubicBezTo>
                    <a:cubicBezTo>
                      <a:pt x="204" y="156"/>
                      <a:pt x="211" y="160"/>
                      <a:pt x="215" y="172"/>
                    </a:cubicBezTo>
                    <a:cubicBezTo>
                      <a:pt x="207" y="196"/>
                      <a:pt x="207" y="196"/>
                      <a:pt x="227" y="213"/>
                    </a:cubicBezTo>
                    <a:cubicBezTo>
                      <a:pt x="230" y="215"/>
                      <a:pt x="233" y="217"/>
                      <a:pt x="234" y="219"/>
                    </a:cubicBezTo>
                    <a:cubicBezTo>
                      <a:pt x="236" y="222"/>
                      <a:pt x="239" y="225"/>
                      <a:pt x="237" y="228"/>
                    </a:cubicBezTo>
                    <a:cubicBezTo>
                      <a:pt x="234" y="231"/>
                      <a:pt x="230" y="230"/>
                      <a:pt x="227" y="228"/>
                    </a:cubicBezTo>
                    <a:cubicBezTo>
                      <a:pt x="224" y="228"/>
                      <a:pt x="222" y="228"/>
                      <a:pt x="220" y="227"/>
                    </a:cubicBezTo>
                    <a:cubicBezTo>
                      <a:pt x="199" y="210"/>
                      <a:pt x="175" y="196"/>
                      <a:pt x="153" y="179"/>
                    </a:cubicBezTo>
                    <a:cubicBezTo>
                      <a:pt x="136" y="166"/>
                      <a:pt x="121" y="151"/>
                      <a:pt x="104" y="137"/>
                    </a:cubicBezTo>
                    <a:cubicBezTo>
                      <a:pt x="105" y="138"/>
                      <a:pt x="105" y="138"/>
                      <a:pt x="105" y="138"/>
                    </a:cubicBezTo>
                    <a:cubicBezTo>
                      <a:pt x="96" y="131"/>
                      <a:pt x="88" y="123"/>
                      <a:pt x="82" y="115"/>
                    </a:cubicBezTo>
                    <a:close/>
                  </a:path>
                </a:pathLst>
              </a:custGeom>
              <a:solidFill>
                <a:srgbClr val="AABC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35"/>
              <p:cNvSpPr/>
              <p:nvPr/>
            </p:nvSpPr>
            <p:spPr>
              <a:xfrm>
                <a:off x="8506" y="4876"/>
                <a:ext cx="281" cy="237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00" extrusionOk="0">
                    <a:moveTo>
                      <a:pt x="25" y="54"/>
                    </a:moveTo>
                    <a:cubicBezTo>
                      <a:pt x="27" y="52"/>
                      <a:pt x="38" y="56"/>
                      <a:pt x="30" y="47"/>
                    </a:cubicBezTo>
                    <a:cubicBezTo>
                      <a:pt x="24" y="42"/>
                      <a:pt x="17" y="38"/>
                      <a:pt x="11" y="33"/>
                    </a:cubicBezTo>
                    <a:cubicBezTo>
                      <a:pt x="0" y="24"/>
                      <a:pt x="1" y="11"/>
                      <a:pt x="12" y="0"/>
                    </a:cubicBezTo>
                    <a:cubicBezTo>
                      <a:pt x="19" y="2"/>
                      <a:pt x="17" y="9"/>
                      <a:pt x="17" y="14"/>
                    </a:cubicBezTo>
                    <a:cubicBezTo>
                      <a:pt x="17" y="32"/>
                      <a:pt x="23" y="36"/>
                      <a:pt x="48" y="38"/>
                    </a:cubicBezTo>
                    <a:cubicBezTo>
                      <a:pt x="52" y="40"/>
                      <a:pt x="57" y="43"/>
                      <a:pt x="57" y="46"/>
                    </a:cubicBezTo>
                    <a:cubicBezTo>
                      <a:pt x="55" y="57"/>
                      <a:pt x="64" y="59"/>
                      <a:pt x="69" y="65"/>
                    </a:cubicBezTo>
                    <a:cubicBezTo>
                      <a:pt x="78" y="77"/>
                      <a:pt x="94" y="79"/>
                      <a:pt x="106" y="86"/>
                    </a:cubicBezTo>
                    <a:cubicBezTo>
                      <a:pt x="112" y="89"/>
                      <a:pt x="117" y="93"/>
                      <a:pt x="119" y="100"/>
                    </a:cubicBezTo>
                    <a:cubicBezTo>
                      <a:pt x="117" y="100"/>
                      <a:pt x="115" y="99"/>
                      <a:pt x="113" y="99"/>
                    </a:cubicBezTo>
                    <a:cubicBezTo>
                      <a:pt x="85" y="88"/>
                      <a:pt x="60" y="70"/>
                      <a:pt x="31" y="60"/>
                    </a:cubicBezTo>
                    <a:cubicBezTo>
                      <a:pt x="29" y="58"/>
                      <a:pt x="27" y="56"/>
                      <a:pt x="25" y="54"/>
                    </a:cubicBezTo>
                    <a:close/>
                  </a:path>
                </a:pathLst>
              </a:custGeom>
              <a:solidFill>
                <a:srgbClr val="7494A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35"/>
              <p:cNvSpPr/>
              <p:nvPr/>
            </p:nvSpPr>
            <p:spPr>
              <a:xfrm>
                <a:off x="8274" y="4789"/>
                <a:ext cx="27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90" extrusionOk="0">
                    <a:moveTo>
                      <a:pt x="0" y="0"/>
                    </a:moveTo>
                    <a:cubicBezTo>
                      <a:pt x="17" y="7"/>
                      <a:pt x="26" y="22"/>
                      <a:pt x="39" y="32"/>
                    </a:cubicBezTo>
                    <a:cubicBezTo>
                      <a:pt x="62" y="48"/>
                      <a:pt x="83" y="65"/>
                      <a:pt x="106" y="80"/>
                    </a:cubicBezTo>
                    <a:cubicBezTo>
                      <a:pt x="110" y="82"/>
                      <a:pt x="117" y="83"/>
                      <a:pt x="116" y="90"/>
                    </a:cubicBezTo>
                    <a:cubicBezTo>
                      <a:pt x="104" y="86"/>
                      <a:pt x="95" y="75"/>
                      <a:pt x="81" y="71"/>
                    </a:cubicBezTo>
                    <a:cubicBezTo>
                      <a:pt x="67" y="55"/>
                      <a:pt x="48" y="45"/>
                      <a:pt x="32" y="31"/>
                    </a:cubicBezTo>
                    <a:cubicBezTo>
                      <a:pt x="21" y="21"/>
                      <a:pt x="10" y="12"/>
                      <a:pt x="0" y="0"/>
                    </a:cubicBezTo>
                    <a:close/>
                  </a:path>
                </a:pathLst>
              </a:custGeom>
              <a:solidFill>
                <a:srgbClr val="262D3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5"/>
              <p:cNvSpPr/>
              <p:nvPr/>
            </p:nvSpPr>
            <p:spPr>
              <a:xfrm>
                <a:off x="8932" y="5172"/>
                <a:ext cx="87" cy="26"/>
              </a:xfrm>
              <a:custGeom>
                <a:avLst/>
                <a:gdLst/>
                <a:ahLst/>
                <a:cxnLst/>
                <a:rect l="l" t="t" r="r" b="b"/>
                <a:pathLst>
                  <a:path w="37" h="11" extrusionOk="0">
                    <a:moveTo>
                      <a:pt x="0" y="0"/>
                    </a:moveTo>
                    <a:cubicBezTo>
                      <a:pt x="13" y="0"/>
                      <a:pt x="25" y="4"/>
                      <a:pt x="37" y="9"/>
                    </a:cubicBezTo>
                    <a:cubicBezTo>
                      <a:pt x="36" y="11"/>
                      <a:pt x="34" y="11"/>
                      <a:pt x="33" y="10"/>
                    </a:cubicBezTo>
                    <a:cubicBezTo>
                      <a:pt x="21" y="9"/>
                      <a:pt x="10" y="8"/>
                      <a:pt x="0" y="0"/>
                    </a:cubicBezTo>
                    <a:close/>
                  </a:path>
                </a:pathLst>
              </a:custGeom>
              <a:solidFill>
                <a:srgbClr val="141D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35"/>
              <p:cNvSpPr/>
              <p:nvPr/>
            </p:nvSpPr>
            <p:spPr>
              <a:xfrm>
                <a:off x="9010" y="5193"/>
                <a:ext cx="61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6" h="8" extrusionOk="0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12" y="0"/>
                      <a:pt x="19" y="1"/>
                      <a:pt x="26" y="7"/>
                    </a:cubicBezTo>
                    <a:cubicBezTo>
                      <a:pt x="16" y="8"/>
                      <a:pt x="7" y="7"/>
                      <a:pt x="0" y="1"/>
                    </a:cubicBezTo>
                    <a:close/>
                  </a:path>
                </a:pathLst>
              </a:custGeom>
              <a:solidFill>
                <a:srgbClr val="12182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35"/>
              <p:cNvSpPr/>
              <p:nvPr/>
            </p:nvSpPr>
            <p:spPr>
              <a:xfrm>
                <a:off x="8409" y="4593"/>
                <a:ext cx="1926" cy="551"/>
              </a:xfrm>
              <a:custGeom>
                <a:avLst/>
                <a:gdLst/>
                <a:ahLst/>
                <a:cxnLst/>
                <a:rect l="l" t="t" r="r" b="b"/>
                <a:pathLst>
                  <a:path w="814" h="233" extrusionOk="0">
                    <a:moveTo>
                      <a:pt x="57" y="132"/>
                    </a:moveTo>
                    <a:cubicBezTo>
                      <a:pt x="55" y="128"/>
                      <a:pt x="54" y="124"/>
                      <a:pt x="53" y="120"/>
                    </a:cubicBezTo>
                    <a:cubicBezTo>
                      <a:pt x="47" y="111"/>
                      <a:pt x="42" y="104"/>
                      <a:pt x="30" y="112"/>
                    </a:cubicBezTo>
                    <a:cubicBezTo>
                      <a:pt x="19" y="118"/>
                      <a:pt x="1" y="103"/>
                      <a:pt x="0" y="90"/>
                    </a:cubicBezTo>
                    <a:cubicBezTo>
                      <a:pt x="0" y="90"/>
                      <a:pt x="0" y="89"/>
                      <a:pt x="0" y="89"/>
                    </a:cubicBezTo>
                    <a:cubicBezTo>
                      <a:pt x="18" y="84"/>
                      <a:pt x="3" y="69"/>
                      <a:pt x="8" y="61"/>
                    </a:cubicBezTo>
                    <a:cubicBezTo>
                      <a:pt x="16" y="56"/>
                      <a:pt x="19" y="63"/>
                      <a:pt x="22" y="67"/>
                    </a:cubicBezTo>
                    <a:cubicBezTo>
                      <a:pt x="32" y="81"/>
                      <a:pt x="43" y="91"/>
                      <a:pt x="58" y="100"/>
                    </a:cubicBezTo>
                    <a:cubicBezTo>
                      <a:pt x="73" y="108"/>
                      <a:pt x="90" y="113"/>
                      <a:pt x="103" y="126"/>
                    </a:cubicBezTo>
                    <a:cubicBezTo>
                      <a:pt x="106" y="130"/>
                      <a:pt x="108" y="131"/>
                      <a:pt x="113" y="127"/>
                    </a:cubicBezTo>
                    <a:cubicBezTo>
                      <a:pt x="124" y="118"/>
                      <a:pt x="135" y="123"/>
                      <a:pt x="146" y="128"/>
                    </a:cubicBezTo>
                    <a:cubicBezTo>
                      <a:pt x="163" y="136"/>
                      <a:pt x="174" y="148"/>
                      <a:pt x="181" y="164"/>
                    </a:cubicBezTo>
                    <a:cubicBezTo>
                      <a:pt x="183" y="169"/>
                      <a:pt x="189" y="176"/>
                      <a:pt x="196" y="171"/>
                    </a:cubicBezTo>
                    <a:cubicBezTo>
                      <a:pt x="203" y="166"/>
                      <a:pt x="199" y="159"/>
                      <a:pt x="196" y="153"/>
                    </a:cubicBezTo>
                    <a:cubicBezTo>
                      <a:pt x="194" y="148"/>
                      <a:pt x="190" y="144"/>
                      <a:pt x="188" y="139"/>
                    </a:cubicBezTo>
                    <a:cubicBezTo>
                      <a:pt x="187" y="136"/>
                      <a:pt x="188" y="133"/>
                      <a:pt x="190" y="130"/>
                    </a:cubicBezTo>
                    <a:cubicBezTo>
                      <a:pt x="193" y="127"/>
                      <a:pt x="196" y="128"/>
                      <a:pt x="199" y="130"/>
                    </a:cubicBezTo>
                    <a:cubicBezTo>
                      <a:pt x="204" y="132"/>
                      <a:pt x="209" y="139"/>
                      <a:pt x="216" y="135"/>
                    </a:cubicBezTo>
                    <a:cubicBezTo>
                      <a:pt x="221" y="134"/>
                      <a:pt x="222" y="126"/>
                      <a:pt x="229" y="129"/>
                    </a:cubicBezTo>
                    <a:cubicBezTo>
                      <a:pt x="230" y="131"/>
                      <a:pt x="232" y="133"/>
                      <a:pt x="231" y="135"/>
                    </a:cubicBezTo>
                    <a:cubicBezTo>
                      <a:pt x="228" y="151"/>
                      <a:pt x="235" y="165"/>
                      <a:pt x="243" y="178"/>
                    </a:cubicBezTo>
                    <a:cubicBezTo>
                      <a:pt x="242" y="186"/>
                      <a:pt x="247" y="183"/>
                      <a:pt x="251" y="182"/>
                    </a:cubicBezTo>
                    <a:cubicBezTo>
                      <a:pt x="258" y="182"/>
                      <a:pt x="264" y="186"/>
                      <a:pt x="269" y="189"/>
                    </a:cubicBezTo>
                    <a:cubicBezTo>
                      <a:pt x="277" y="195"/>
                      <a:pt x="286" y="197"/>
                      <a:pt x="295" y="196"/>
                    </a:cubicBezTo>
                    <a:cubicBezTo>
                      <a:pt x="320" y="194"/>
                      <a:pt x="346" y="195"/>
                      <a:pt x="372" y="191"/>
                    </a:cubicBezTo>
                    <a:cubicBezTo>
                      <a:pt x="381" y="190"/>
                      <a:pt x="389" y="183"/>
                      <a:pt x="398" y="180"/>
                    </a:cubicBezTo>
                    <a:cubicBezTo>
                      <a:pt x="412" y="174"/>
                      <a:pt x="425" y="173"/>
                      <a:pt x="439" y="174"/>
                    </a:cubicBezTo>
                    <a:cubicBezTo>
                      <a:pt x="461" y="177"/>
                      <a:pt x="483" y="182"/>
                      <a:pt x="503" y="166"/>
                    </a:cubicBezTo>
                    <a:cubicBezTo>
                      <a:pt x="505" y="164"/>
                      <a:pt x="509" y="163"/>
                      <a:pt x="512" y="164"/>
                    </a:cubicBezTo>
                    <a:cubicBezTo>
                      <a:pt x="527" y="170"/>
                      <a:pt x="540" y="164"/>
                      <a:pt x="553" y="157"/>
                    </a:cubicBezTo>
                    <a:cubicBezTo>
                      <a:pt x="580" y="145"/>
                      <a:pt x="609" y="138"/>
                      <a:pt x="635" y="125"/>
                    </a:cubicBezTo>
                    <a:cubicBezTo>
                      <a:pt x="647" y="119"/>
                      <a:pt x="654" y="107"/>
                      <a:pt x="668" y="99"/>
                    </a:cubicBezTo>
                    <a:cubicBezTo>
                      <a:pt x="656" y="95"/>
                      <a:pt x="652" y="99"/>
                      <a:pt x="648" y="106"/>
                    </a:cubicBezTo>
                    <a:cubicBezTo>
                      <a:pt x="644" y="115"/>
                      <a:pt x="637" y="120"/>
                      <a:pt x="626" y="117"/>
                    </a:cubicBezTo>
                    <a:cubicBezTo>
                      <a:pt x="615" y="110"/>
                      <a:pt x="609" y="101"/>
                      <a:pt x="613" y="86"/>
                    </a:cubicBezTo>
                    <a:cubicBezTo>
                      <a:pt x="616" y="75"/>
                      <a:pt x="604" y="65"/>
                      <a:pt x="604" y="53"/>
                    </a:cubicBezTo>
                    <a:cubicBezTo>
                      <a:pt x="605" y="37"/>
                      <a:pt x="608" y="36"/>
                      <a:pt x="623" y="45"/>
                    </a:cubicBezTo>
                    <a:cubicBezTo>
                      <a:pt x="628" y="49"/>
                      <a:pt x="632" y="44"/>
                      <a:pt x="637" y="43"/>
                    </a:cubicBezTo>
                    <a:cubicBezTo>
                      <a:pt x="644" y="44"/>
                      <a:pt x="652" y="46"/>
                      <a:pt x="660" y="48"/>
                    </a:cubicBezTo>
                    <a:cubicBezTo>
                      <a:pt x="676" y="51"/>
                      <a:pt x="686" y="46"/>
                      <a:pt x="692" y="31"/>
                    </a:cubicBezTo>
                    <a:cubicBezTo>
                      <a:pt x="697" y="26"/>
                      <a:pt x="700" y="20"/>
                      <a:pt x="706" y="16"/>
                    </a:cubicBezTo>
                    <a:cubicBezTo>
                      <a:pt x="708" y="15"/>
                      <a:pt x="710" y="14"/>
                      <a:pt x="712" y="13"/>
                    </a:cubicBezTo>
                    <a:cubicBezTo>
                      <a:pt x="733" y="9"/>
                      <a:pt x="754" y="1"/>
                      <a:pt x="776" y="4"/>
                    </a:cubicBezTo>
                    <a:cubicBezTo>
                      <a:pt x="780" y="4"/>
                      <a:pt x="787" y="0"/>
                      <a:pt x="788" y="9"/>
                    </a:cubicBezTo>
                    <a:cubicBezTo>
                      <a:pt x="778" y="15"/>
                      <a:pt x="785" y="20"/>
                      <a:pt x="789" y="24"/>
                    </a:cubicBezTo>
                    <a:cubicBezTo>
                      <a:pt x="795" y="31"/>
                      <a:pt x="796" y="25"/>
                      <a:pt x="798" y="20"/>
                    </a:cubicBezTo>
                    <a:cubicBezTo>
                      <a:pt x="801" y="15"/>
                      <a:pt x="806" y="19"/>
                      <a:pt x="809" y="20"/>
                    </a:cubicBezTo>
                    <a:cubicBezTo>
                      <a:pt x="813" y="20"/>
                      <a:pt x="814" y="24"/>
                      <a:pt x="813" y="27"/>
                    </a:cubicBezTo>
                    <a:cubicBezTo>
                      <a:pt x="810" y="33"/>
                      <a:pt x="805" y="35"/>
                      <a:pt x="800" y="34"/>
                    </a:cubicBezTo>
                    <a:cubicBezTo>
                      <a:pt x="795" y="33"/>
                      <a:pt x="791" y="31"/>
                      <a:pt x="789" y="37"/>
                    </a:cubicBezTo>
                    <a:cubicBezTo>
                      <a:pt x="787" y="41"/>
                      <a:pt x="787" y="45"/>
                      <a:pt x="791" y="48"/>
                    </a:cubicBezTo>
                    <a:cubicBezTo>
                      <a:pt x="792" y="49"/>
                      <a:pt x="793" y="51"/>
                      <a:pt x="794" y="52"/>
                    </a:cubicBezTo>
                    <a:cubicBezTo>
                      <a:pt x="797" y="56"/>
                      <a:pt x="797" y="60"/>
                      <a:pt x="793" y="63"/>
                    </a:cubicBezTo>
                    <a:cubicBezTo>
                      <a:pt x="789" y="67"/>
                      <a:pt x="786" y="66"/>
                      <a:pt x="782" y="64"/>
                    </a:cubicBezTo>
                    <a:cubicBezTo>
                      <a:pt x="770" y="56"/>
                      <a:pt x="760" y="58"/>
                      <a:pt x="745" y="68"/>
                    </a:cubicBezTo>
                    <a:cubicBezTo>
                      <a:pt x="741" y="65"/>
                      <a:pt x="745" y="62"/>
                      <a:pt x="746" y="60"/>
                    </a:cubicBezTo>
                    <a:cubicBezTo>
                      <a:pt x="746" y="57"/>
                      <a:pt x="748" y="55"/>
                      <a:pt x="749" y="53"/>
                    </a:cubicBezTo>
                    <a:cubicBezTo>
                      <a:pt x="746" y="48"/>
                      <a:pt x="739" y="58"/>
                      <a:pt x="738" y="51"/>
                    </a:cubicBezTo>
                    <a:cubicBezTo>
                      <a:pt x="737" y="44"/>
                      <a:pt x="747" y="45"/>
                      <a:pt x="750" y="39"/>
                    </a:cubicBezTo>
                    <a:cubicBezTo>
                      <a:pt x="742" y="29"/>
                      <a:pt x="736" y="40"/>
                      <a:pt x="730" y="42"/>
                    </a:cubicBezTo>
                    <a:cubicBezTo>
                      <a:pt x="723" y="45"/>
                      <a:pt x="716" y="48"/>
                      <a:pt x="709" y="50"/>
                    </a:cubicBezTo>
                    <a:cubicBezTo>
                      <a:pt x="710" y="56"/>
                      <a:pt x="715" y="59"/>
                      <a:pt x="719" y="60"/>
                    </a:cubicBezTo>
                    <a:cubicBezTo>
                      <a:pt x="733" y="61"/>
                      <a:pt x="723" y="75"/>
                      <a:pt x="730" y="79"/>
                    </a:cubicBezTo>
                    <a:cubicBezTo>
                      <a:pt x="727" y="84"/>
                      <a:pt x="722" y="83"/>
                      <a:pt x="720" y="80"/>
                    </a:cubicBezTo>
                    <a:cubicBezTo>
                      <a:pt x="713" y="73"/>
                      <a:pt x="706" y="73"/>
                      <a:pt x="698" y="78"/>
                    </a:cubicBezTo>
                    <a:cubicBezTo>
                      <a:pt x="694" y="81"/>
                      <a:pt x="696" y="85"/>
                      <a:pt x="698" y="88"/>
                    </a:cubicBezTo>
                    <a:cubicBezTo>
                      <a:pt x="703" y="98"/>
                      <a:pt x="712" y="96"/>
                      <a:pt x="720" y="96"/>
                    </a:cubicBezTo>
                    <a:cubicBezTo>
                      <a:pt x="726" y="97"/>
                      <a:pt x="729" y="88"/>
                      <a:pt x="735" y="93"/>
                    </a:cubicBezTo>
                    <a:cubicBezTo>
                      <a:pt x="738" y="95"/>
                      <a:pt x="745" y="97"/>
                      <a:pt x="744" y="103"/>
                    </a:cubicBezTo>
                    <a:cubicBezTo>
                      <a:pt x="744" y="108"/>
                      <a:pt x="740" y="114"/>
                      <a:pt x="734" y="116"/>
                    </a:cubicBezTo>
                    <a:cubicBezTo>
                      <a:pt x="725" y="120"/>
                      <a:pt x="716" y="122"/>
                      <a:pt x="707" y="126"/>
                    </a:cubicBezTo>
                    <a:cubicBezTo>
                      <a:pt x="700" y="127"/>
                      <a:pt x="696" y="122"/>
                      <a:pt x="691" y="119"/>
                    </a:cubicBezTo>
                    <a:cubicBezTo>
                      <a:pt x="688" y="118"/>
                      <a:pt x="685" y="115"/>
                      <a:pt x="682" y="118"/>
                    </a:cubicBezTo>
                    <a:cubicBezTo>
                      <a:pt x="680" y="121"/>
                      <a:pt x="681" y="125"/>
                      <a:pt x="684" y="127"/>
                    </a:cubicBezTo>
                    <a:cubicBezTo>
                      <a:pt x="702" y="136"/>
                      <a:pt x="683" y="145"/>
                      <a:pt x="683" y="154"/>
                    </a:cubicBezTo>
                    <a:cubicBezTo>
                      <a:pt x="683" y="166"/>
                      <a:pt x="677" y="174"/>
                      <a:pt x="663" y="174"/>
                    </a:cubicBezTo>
                    <a:cubicBezTo>
                      <a:pt x="658" y="174"/>
                      <a:pt x="654" y="176"/>
                      <a:pt x="651" y="180"/>
                    </a:cubicBezTo>
                    <a:cubicBezTo>
                      <a:pt x="646" y="183"/>
                      <a:pt x="642" y="187"/>
                      <a:pt x="637" y="189"/>
                    </a:cubicBezTo>
                    <a:cubicBezTo>
                      <a:pt x="632" y="191"/>
                      <a:pt x="624" y="190"/>
                      <a:pt x="621" y="186"/>
                    </a:cubicBezTo>
                    <a:cubicBezTo>
                      <a:pt x="618" y="180"/>
                      <a:pt x="623" y="176"/>
                      <a:pt x="628" y="173"/>
                    </a:cubicBezTo>
                    <a:cubicBezTo>
                      <a:pt x="630" y="172"/>
                      <a:pt x="633" y="171"/>
                      <a:pt x="635" y="169"/>
                    </a:cubicBezTo>
                    <a:cubicBezTo>
                      <a:pt x="636" y="168"/>
                      <a:pt x="637" y="165"/>
                      <a:pt x="637" y="164"/>
                    </a:cubicBezTo>
                    <a:cubicBezTo>
                      <a:pt x="637" y="161"/>
                      <a:pt x="634" y="161"/>
                      <a:pt x="632" y="162"/>
                    </a:cubicBezTo>
                    <a:cubicBezTo>
                      <a:pt x="615" y="164"/>
                      <a:pt x="599" y="180"/>
                      <a:pt x="596" y="199"/>
                    </a:cubicBezTo>
                    <a:cubicBezTo>
                      <a:pt x="595" y="205"/>
                      <a:pt x="575" y="214"/>
                      <a:pt x="567" y="210"/>
                    </a:cubicBezTo>
                    <a:cubicBezTo>
                      <a:pt x="556" y="205"/>
                      <a:pt x="547" y="205"/>
                      <a:pt x="538" y="213"/>
                    </a:cubicBezTo>
                    <a:cubicBezTo>
                      <a:pt x="530" y="219"/>
                      <a:pt x="519" y="218"/>
                      <a:pt x="511" y="214"/>
                    </a:cubicBezTo>
                    <a:cubicBezTo>
                      <a:pt x="496" y="207"/>
                      <a:pt x="482" y="210"/>
                      <a:pt x="467" y="213"/>
                    </a:cubicBezTo>
                    <a:cubicBezTo>
                      <a:pt x="422" y="222"/>
                      <a:pt x="376" y="233"/>
                      <a:pt x="330" y="223"/>
                    </a:cubicBezTo>
                    <a:cubicBezTo>
                      <a:pt x="322" y="221"/>
                      <a:pt x="313" y="221"/>
                      <a:pt x="305" y="223"/>
                    </a:cubicBezTo>
                    <a:cubicBezTo>
                      <a:pt x="292" y="227"/>
                      <a:pt x="280" y="228"/>
                      <a:pt x="272" y="214"/>
                    </a:cubicBezTo>
                    <a:cubicBezTo>
                      <a:pt x="271" y="212"/>
                      <a:pt x="267" y="209"/>
                      <a:pt x="266" y="210"/>
                    </a:cubicBezTo>
                    <a:cubicBezTo>
                      <a:pt x="251" y="215"/>
                      <a:pt x="244" y="204"/>
                      <a:pt x="235" y="197"/>
                    </a:cubicBezTo>
                    <a:cubicBezTo>
                      <a:pt x="232" y="195"/>
                      <a:pt x="230" y="193"/>
                      <a:pt x="226" y="194"/>
                    </a:cubicBezTo>
                    <a:cubicBezTo>
                      <a:pt x="210" y="199"/>
                      <a:pt x="195" y="192"/>
                      <a:pt x="179" y="191"/>
                    </a:cubicBezTo>
                    <a:cubicBezTo>
                      <a:pt x="149" y="191"/>
                      <a:pt x="136" y="168"/>
                      <a:pt x="119" y="150"/>
                    </a:cubicBezTo>
                    <a:cubicBezTo>
                      <a:pt x="115" y="145"/>
                      <a:pt x="113" y="140"/>
                      <a:pt x="105" y="143"/>
                    </a:cubicBezTo>
                    <a:cubicBezTo>
                      <a:pt x="101" y="144"/>
                      <a:pt x="98" y="142"/>
                      <a:pt x="96" y="138"/>
                    </a:cubicBezTo>
                    <a:cubicBezTo>
                      <a:pt x="91" y="132"/>
                      <a:pt x="88" y="128"/>
                      <a:pt x="79" y="134"/>
                    </a:cubicBezTo>
                    <a:cubicBezTo>
                      <a:pt x="74" y="138"/>
                      <a:pt x="67" y="127"/>
                      <a:pt x="59" y="132"/>
                    </a:cubicBezTo>
                    <a:cubicBezTo>
                      <a:pt x="58" y="133"/>
                      <a:pt x="58" y="133"/>
                      <a:pt x="57" y="132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35"/>
              <p:cNvSpPr/>
              <p:nvPr/>
            </p:nvSpPr>
            <p:spPr>
              <a:xfrm>
                <a:off x="8527" y="4905"/>
                <a:ext cx="92" cy="75"/>
              </a:xfrm>
              <a:custGeom>
                <a:avLst/>
                <a:gdLst/>
                <a:ahLst/>
                <a:cxnLst/>
                <a:rect l="l" t="t" r="r" b="b"/>
                <a:pathLst>
                  <a:path w="39" h="32" extrusionOk="0">
                    <a:moveTo>
                      <a:pt x="7" y="0"/>
                    </a:moveTo>
                    <a:cubicBezTo>
                      <a:pt x="8" y="0"/>
                      <a:pt x="9" y="0"/>
                      <a:pt x="9" y="0"/>
                    </a:cubicBezTo>
                    <a:cubicBezTo>
                      <a:pt x="18" y="11"/>
                      <a:pt x="27" y="20"/>
                      <a:pt x="39" y="26"/>
                    </a:cubicBezTo>
                    <a:cubicBezTo>
                      <a:pt x="23" y="32"/>
                      <a:pt x="8" y="25"/>
                      <a:pt x="2" y="10"/>
                    </a:cubicBezTo>
                    <a:cubicBezTo>
                      <a:pt x="0" y="4"/>
                      <a:pt x="5" y="3"/>
                      <a:pt x="7" y="0"/>
                    </a:cubicBezTo>
                    <a:close/>
                  </a:path>
                </a:pathLst>
              </a:custGeom>
              <a:solidFill>
                <a:srgbClr val="3E6C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35"/>
              <p:cNvSpPr/>
              <p:nvPr/>
            </p:nvSpPr>
            <p:spPr>
              <a:xfrm>
                <a:off x="10073" y="4571"/>
                <a:ext cx="274" cy="64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7" extrusionOk="0">
                    <a:moveTo>
                      <a:pt x="85" y="18"/>
                    </a:moveTo>
                    <a:cubicBezTo>
                      <a:pt x="67" y="17"/>
                      <a:pt x="49" y="13"/>
                      <a:pt x="32" y="22"/>
                    </a:cubicBezTo>
                    <a:cubicBezTo>
                      <a:pt x="24" y="26"/>
                      <a:pt x="15" y="25"/>
                      <a:pt x="7" y="25"/>
                    </a:cubicBezTo>
                    <a:cubicBezTo>
                      <a:pt x="0" y="20"/>
                      <a:pt x="4" y="17"/>
                      <a:pt x="9" y="15"/>
                    </a:cubicBezTo>
                    <a:cubicBezTo>
                      <a:pt x="18" y="11"/>
                      <a:pt x="27" y="7"/>
                      <a:pt x="37" y="7"/>
                    </a:cubicBezTo>
                    <a:cubicBezTo>
                      <a:pt x="49" y="8"/>
                      <a:pt x="60" y="5"/>
                      <a:pt x="71" y="0"/>
                    </a:cubicBezTo>
                    <a:cubicBezTo>
                      <a:pt x="82" y="4"/>
                      <a:pt x="93" y="12"/>
                      <a:pt x="106" y="7"/>
                    </a:cubicBezTo>
                    <a:cubicBezTo>
                      <a:pt x="108" y="5"/>
                      <a:pt x="109" y="4"/>
                      <a:pt x="112" y="4"/>
                    </a:cubicBezTo>
                    <a:cubicBezTo>
                      <a:pt x="115" y="6"/>
                      <a:pt x="116" y="8"/>
                      <a:pt x="114" y="11"/>
                    </a:cubicBezTo>
                    <a:cubicBezTo>
                      <a:pt x="108" y="15"/>
                      <a:pt x="113" y="18"/>
                      <a:pt x="114" y="22"/>
                    </a:cubicBezTo>
                    <a:cubicBezTo>
                      <a:pt x="103" y="27"/>
                      <a:pt x="94" y="20"/>
                      <a:pt x="85" y="18"/>
                    </a:cubicBezTo>
                    <a:close/>
                  </a:path>
                </a:pathLst>
              </a:custGeom>
              <a:solidFill>
                <a:srgbClr val="60768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35"/>
              <p:cNvSpPr/>
              <p:nvPr/>
            </p:nvSpPr>
            <p:spPr>
              <a:xfrm>
                <a:off x="10527" y="4576"/>
                <a:ext cx="116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49" h="76" extrusionOk="0">
                    <a:moveTo>
                      <a:pt x="3" y="42"/>
                    </a:moveTo>
                    <a:cubicBezTo>
                      <a:pt x="3" y="41"/>
                      <a:pt x="3" y="40"/>
                      <a:pt x="2" y="39"/>
                    </a:cubicBezTo>
                    <a:cubicBezTo>
                      <a:pt x="0" y="35"/>
                      <a:pt x="2" y="32"/>
                      <a:pt x="4" y="28"/>
                    </a:cubicBezTo>
                    <a:cubicBezTo>
                      <a:pt x="7" y="22"/>
                      <a:pt x="13" y="18"/>
                      <a:pt x="14" y="9"/>
                    </a:cubicBezTo>
                    <a:cubicBezTo>
                      <a:pt x="15" y="0"/>
                      <a:pt x="28" y="1"/>
                      <a:pt x="37" y="13"/>
                    </a:cubicBezTo>
                    <a:cubicBezTo>
                      <a:pt x="49" y="39"/>
                      <a:pt x="36" y="57"/>
                      <a:pt x="19" y="75"/>
                    </a:cubicBezTo>
                    <a:cubicBezTo>
                      <a:pt x="18" y="76"/>
                      <a:pt x="17" y="75"/>
                      <a:pt x="15" y="74"/>
                    </a:cubicBezTo>
                    <a:cubicBezTo>
                      <a:pt x="15" y="69"/>
                      <a:pt x="22" y="64"/>
                      <a:pt x="16" y="59"/>
                    </a:cubicBezTo>
                    <a:cubicBezTo>
                      <a:pt x="10" y="55"/>
                      <a:pt x="8" y="67"/>
                      <a:pt x="0" y="65"/>
                    </a:cubicBezTo>
                    <a:cubicBezTo>
                      <a:pt x="8" y="55"/>
                      <a:pt x="14" y="44"/>
                      <a:pt x="17" y="31"/>
                    </a:cubicBezTo>
                    <a:cubicBezTo>
                      <a:pt x="6" y="27"/>
                      <a:pt x="13" y="46"/>
                      <a:pt x="3" y="42"/>
                    </a:cubicBezTo>
                    <a:close/>
                  </a:path>
                </a:pathLst>
              </a:custGeom>
              <a:solidFill>
                <a:srgbClr val="2F3B4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35"/>
              <p:cNvSpPr/>
              <p:nvPr/>
            </p:nvSpPr>
            <p:spPr>
              <a:xfrm>
                <a:off x="10196" y="4751"/>
                <a:ext cx="379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27" extrusionOk="0">
                    <a:moveTo>
                      <a:pt x="155" y="0"/>
                    </a:moveTo>
                    <a:cubicBezTo>
                      <a:pt x="156" y="0"/>
                      <a:pt x="158" y="0"/>
                      <a:pt x="159" y="0"/>
                    </a:cubicBezTo>
                    <a:cubicBezTo>
                      <a:pt x="160" y="1"/>
                      <a:pt x="160" y="2"/>
                      <a:pt x="160" y="2"/>
                    </a:cubicBezTo>
                    <a:cubicBezTo>
                      <a:pt x="160" y="3"/>
                      <a:pt x="159" y="4"/>
                      <a:pt x="159" y="4"/>
                    </a:cubicBezTo>
                    <a:cubicBezTo>
                      <a:pt x="123" y="48"/>
                      <a:pt x="80" y="82"/>
                      <a:pt x="32" y="112"/>
                    </a:cubicBezTo>
                    <a:cubicBezTo>
                      <a:pt x="23" y="117"/>
                      <a:pt x="16" y="127"/>
                      <a:pt x="4" y="126"/>
                    </a:cubicBezTo>
                    <a:cubicBezTo>
                      <a:pt x="3" y="126"/>
                      <a:pt x="1" y="126"/>
                      <a:pt x="0" y="126"/>
                    </a:cubicBezTo>
                    <a:cubicBezTo>
                      <a:pt x="30" y="106"/>
                      <a:pt x="62" y="90"/>
                      <a:pt x="88" y="65"/>
                    </a:cubicBezTo>
                    <a:cubicBezTo>
                      <a:pt x="88" y="65"/>
                      <a:pt x="88" y="65"/>
                      <a:pt x="88" y="65"/>
                    </a:cubicBezTo>
                    <a:cubicBezTo>
                      <a:pt x="90" y="50"/>
                      <a:pt x="104" y="44"/>
                      <a:pt x="114" y="36"/>
                    </a:cubicBezTo>
                    <a:cubicBezTo>
                      <a:pt x="127" y="28"/>
                      <a:pt x="142" y="21"/>
                      <a:pt x="147" y="5"/>
                    </a:cubicBezTo>
                    <a:cubicBezTo>
                      <a:pt x="149" y="2"/>
                      <a:pt x="152" y="1"/>
                      <a:pt x="155" y="0"/>
                    </a:cubicBezTo>
                    <a:close/>
                  </a:path>
                </a:pathLst>
              </a:custGeom>
              <a:solidFill>
                <a:srgbClr val="1A22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35"/>
              <p:cNvSpPr/>
              <p:nvPr/>
            </p:nvSpPr>
            <p:spPr>
              <a:xfrm>
                <a:off x="10392" y="4834"/>
                <a:ext cx="74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1" h="30" extrusionOk="0">
                    <a:moveTo>
                      <a:pt x="31" y="1"/>
                    </a:moveTo>
                    <a:cubicBezTo>
                      <a:pt x="22" y="11"/>
                      <a:pt x="13" y="20"/>
                      <a:pt x="5" y="30"/>
                    </a:cubicBezTo>
                    <a:cubicBezTo>
                      <a:pt x="0" y="23"/>
                      <a:pt x="0" y="17"/>
                      <a:pt x="9" y="13"/>
                    </a:cubicBezTo>
                    <a:cubicBezTo>
                      <a:pt x="17" y="10"/>
                      <a:pt x="21" y="0"/>
                      <a:pt x="31" y="1"/>
                    </a:cubicBezTo>
                    <a:close/>
                  </a:path>
                </a:pathLst>
              </a:custGeom>
              <a:solidFill>
                <a:srgbClr val="3F57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35"/>
              <p:cNvSpPr/>
              <p:nvPr/>
            </p:nvSpPr>
            <p:spPr>
              <a:xfrm>
                <a:off x="10264" y="4444"/>
                <a:ext cx="166" cy="1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79" extrusionOk="0">
                    <a:moveTo>
                      <a:pt x="68" y="75"/>
                    </a:moveTo>
                    <a:cubicBezTo>
                      <a:pt x="64" y="79"/>
                      <a:pt x="60" y="76"/>
                      <a:pt x="56" y="75"/>
                    </a:cubicBezTo>
                    <a:cubicBezTo>
                      <a:pt x="37" y="68"/>
                      <a:pt x="27" y="52"/>
                      <a:pt x="15" y="37"/>
                    </a:cubicBezTo>
                    <a:cubicBezTo>
                      <a:pt x="16" y="33"/>
                      <a:pt x="18" y="29"/>
                      <a:pt x="23" y="29"/>
                    </a:cubicBezTo>
                    <a:cubicBezTo>
                      <a:pt x="18" y="26"/>
                      <a:pt x="13" y="22"/>
                      <a:pt x="7" y="18"/>
                    </a:cubicBezTo>
                    <a:cubicBezTo>
                      <a:pt x="4" y="16"/>
                      <a:pt x="0" y="12"/>
                      <a:pt x="2" y="8"/>
                    </a:cubicBezTo>
                    <a:cubicBezTo>
                      <a:pt x="5" y="0"/>
                      <a:pt x="10" y="5"/>
                      <a:pt x="14" y="6"/>
                    </a:cubicBezTo>
                    <a:cubicBezTo>
                      <a:pt x="18" y="6"/>
                      <a:pt x="21" y="13"/>
                      <a:pt x="25" y="6"/>
                    </a:cubicBezTo>
                    <a:cubicBezTo>
                      <a:pt x="31" y="5"/>
                      <a:pt x="34" y="9"/>
                      <a:pt x="37" y="14"/>
                    </a:cubicBezTo>
                    <a:cubicBezTo>
                      <a:pt x="32" y="37"/>
                      <a:pt x="47" y="50"/>
                      <a:pt x="63" y="62"/>
                    </a:cubicBezTo>
                    <a:cubicBezTo>
                      <a:pt x="65" y="66"/>
                      <a:pt x="70" y="70"/>
                      <a:pt x="68" y="75"/>
                    </a:cubicBezTo>
                    <a:close/>
                  </a:path>
                </a:pathLst>
              </a:custGeom>
              <a:solidFill>
                <a:srgbClr val="3D50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35"/>
              <p:cNvSpPr/>
              <p:nvPr/>
            </p:nvSpPr>
            <p:spPr>
              <a:xfrm>
                <a:off x="10274" y="4519"/>
                <a:ext cx="130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55" h="51" extrusionOk="0">
                    <a:moveTo>
                      <a:pt x="12" y="5"/>
                    </a:moveTo>
                    <a:cubicBezTo>
                      <a:pt x="25" y="18"/>
                      <a:pt x="38" y="31"/>
                      <a:pt x="52" y="43"/>
                    </a:cubicBezTo>
                    <a:cubicBezTo>
                      <a:pt x="52" y="45"/>
                      <a:pt x="55" y="51"/>
                      <a:pt x="49" y="48"/>
                    </a:cubicBezTo>
                    <a:cubicBezTo>
                      <a:pt x="42" y="44"/>
                      <a:pt x="36" y="38"/>
                      <a:pt x="29" y="33"/>
                    </a:cubicBezTo>
                    <a:cubicBezTo>
                      <a:pt x="28" y="31"/>
                      <a:pt x="27" y="29"/>
                      <a:pt x="26" y="27"/>
                    </a:cubicBezTo>
                    <a:cubicBezTo>
                      <a:pt x="17" y="25"/>
                      <a:pt x="13" y="16"/>
                      <a:pt x="4" y="13"/>
                    </a:cubicBezTo>
                    <a:cubicBezTo>
                      <a:pt x="2" y="12"/>
                      <a:pt x="1" y="10"/>
                      <a:pt x="1" y="7"/>
                    </a:cubicBezTo>
                    <a:cubicBezTo>
                      <a:pt x="0" y="4"/>
                      <a:pt x="2" y="1"/>
                      <a:pt x="5" y="0"/>
                    </a:cubicBezTo>
                    <a:cubicBezTo>
                      <a:pt x="9" y="0"/>
                      <a:pt x="12" y="1"/>
                      <a:pt x="12" y="5"/>
                    </a:cubicBezTo>
                    <a:close/>
                  </a:path>
                </a:pathLst>
              </a:custGeom>
              <a:solidFill>
                <a:srgbClr val="7D95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35"/>
              <p:cNvSpPr/>
              <p:nvPr/>
            </p:nvSpPr>
            <p:spPr>
              <a:xfrm>
                <a:off x="10328" y="4273"/>
                <a:ext cx="190" cy="329"/>
              </a:xfrm>
              <a:custGeom>
                <a:avLst/>
                <a:gdLst/>
                <a:ahLst/>
                <a:cxnLst/>
                <a:rect l="l" t="t" r="r" b="b"/>
                <a:pathLst>
                  <a:path w="80" h="139" extrusionOk="0">
                    <a:moveTo>
                      <a:pt x="34" y="135"/>
                    </a:moveTo>
                    <a:cubicBezTo>
                      <a:pt x="23" y="132"/>
                      <a:pt x="15" y="126"/>
                      <a:pt x="11" y="114"/>
                    </a:cubicBezTo>
                    <a:cubicBezTo>
                      <a:pt x="11" y="112"/>
                      <a:pt x="10" y="109"/>
                      <a:pt x="8" y="107"/>
                    </a:cubicBezTo>
                    <a:cubicBezTo>
                      <a:pt x="0" y="99"/>
                      <a:pt x="3" y="93"/>
                      <a:pt x="9" y="86"/>
                    </a:cubicBezTo>
                    <a:cubicBezTo>
                      <a:pt x="19" y="87"/>
                      <a:pt x="28" y="90"/>
                      <a:pt x="36" y="95"/>
                    </a:cubicBezTo>
                    <a:cubicBezTo>
                      <a:pt x="47" y="101"/>
                      <a:pt x="50" y="95"/>
                      <a:pt x="51" y="87"/>
                    </a:cubicBezTo>
                    <a:cubicBezTo>
                      <a:pt x="53" y="68"/>
                      <a:pt x="61" y="47"/>
                      <a:pt x="40" y="33"/>
                    </a:cubicBezTo>
                    <a:cubicBezTo>
                      <a:pt x="38" y="31"/>
                      <a:pt x="38" y="28"/>
                      <a:pt x="39" y="25"/>
                    </a:cubicBezTo>
                    <a:cubicBezTo>
                      <a:pt x="37" y="21"/>
                      <a:pt x="49" y="23"/>
                      <a:pt x="43" y="16"/>
                    </a:cubicBezTo>
                    <a:cubicBezTo>
                      <a:pt x="38" y="10"/>
                      <a:pt x="43" y="5"/>
                      <a:pt x="48" y="2"/>
                    </a:cubicBezTo>
                    <a:cubicBezTo>
                      <a:pt x="54" y="0"/>
                      <a:pt x="58" y="4"/>
                      <a:pt x="61" y="9"/>
                    </a:cubicBezTo>
                    <a:cubicBezTo>
                      <a:pt x="71" y="32"/>
                      <a:pt x="80" y="55"/>
                      <a:pt x="74" y="81"/>
                    </a:cubicBezTo>
                    <a:cubicBezTo>
                      <a:pt x="73" y="88"/>
                      <a:pt x="72" y="94"/>
                      <a:pt x="70" y="100"/>
                    </a:cubicBezTo>
                    <a:cubicBezTo>
                      <a:pt x="68" y="106"/>
                      <a:pt x="66" y="111"/>
                      <a:pt x="60" y="115"/>
                    </a:cubicBezTo>
                    <a:cubicBezTo>
                      <a:pt x="59" y="118"/>
                      <a:pt x="56" y="121"/>
                      <a:pt x="57" y="123"/>
                    </a:cubicBezTo>
                    <a:cubicBezTo>
                      <a:pt x="61" y="139"/>
                      <a:pt x="50" y="135"/>
                      <a:pt x="42" y="135"/>
                    </a:cubicBezTo>
                    <a:cubicBezTo>
                      <a:pt x="39" y="137"/>
                      <a:pt x="37" y="136"/>
                      <a:pt x="34" y="135"/>
                    </a:cubicBezTo>
                    <a:close/>
                  </a:path>
                </a:pathLst>
              </a:custGeom>
              <a:solidFill>
                <a:srgbClr val="878F9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35"/>
              <p:cNvSpPr/>
              <p:nvPr/>
            </p:nvSpPr>
            <p:spPr>
              <a:xfrm>
                <a:off x="10470" y="4453"/>
                <a:ext cx="183" cy="215"/>
              </a:xfrm>
              <a:custGeom>
                <a:avLst/>
                <a:gdLst/>
                <a:ahLst/>
                <a:cxnLst/>
                <a:rect l="l" t="t" r="r" b="b"/>
                <a:pathLst>
                  <a:path w="77" h="91" extrusionOk="0">
                    <a:moveTo>
                      <a:pt x="0" y="39"/>
                    </a:moveTo>
                    <a:cubicBezTo>
                      <a:pt x="3" y="34"/>
                      <a:pt x="5" y="29"/>
                      <a:pt x="8" y="24"/>
                    </a:cubicBezTo>
                    <a:cubicBezTo>
                      <a:pt x="9" y="21"/>
                      <a:pt x="12" y="20"/>
                      <a:pt x="15" y="20"/>
                    </a:cubicBezTo>
                    <a:cubicBezTo>
                      <a:pt x="25" y="21"/>
                      <a:pt x="33" y="19"/>
                      <a:pt x="38" y="9"/>
                    </a:cubicBezTo>
                    <a:cubicBezTo>
                      <a:pt x="41" y="3"/>
                      <a:pt x="46" y="0"/>
                      <a:pt x="50" y="7"/>
                    </a:cubicBezTo>
                    <a:cubicBezTo>
                      <a:pt x="54" y="14"/>
                      <a:pt x="60" y="18"/>
                      <a:pt x="66" y="24"/>
                    </a:cubicBezTo>
                    <a:cubicBezTo>
                      <a:pt x="77" y="37"/>
                      <a:pt x="74" y="56"/>
                      <a:pt x="58" y="65"/>
                    </a:cubicBezTo>
                    <a:cubicBezTo>
                      <a:pt x="55" y="62"/>
                      <a:pt x="53" y="55"/>
                      <a:pt x="46" y="59"/>
                    </a:cubicBezTo>
                    <a:cubicBezTo>
                      <a:pt x="41" y="61"/>
                      <a:pt x="38" y="64"/>
                      <a:pt x="44" y="69"/>
                    </a:cubicBezTo>
                    <a:cubicBezTo>
                      <a:pt x="36" y="75"/>
                      <a:pt x="29" y="81"/>
                      <a:pt x="26" y="91"/>
                    </a:cubicBezTo>
                    <a:cubicBezTo>
                      <a:pt x="11" y="80"/>
                      <a:pt x="5" y="64"/>
                      <a:pt x="9" y="46"/>
                    </a:cubicBezTo>
                    <a:cubicBezTo>
                      <a:pt x="12" y="34"/>
                      <a:pt x="2" y="43"/>
                      <a:pt x="0" y="39"/>
                    </a:cubicBezTo>
                    <a:close/>
                  </a:path>
                </a:pathLst>
              </a:custGeom>
              <a:solidFill>
                <a:srgbClr val="1B23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35"/>
              <p:cNvSpPr/>
              <p:nvPr/>
            </p:nvSpPr>
            <p:spPr>
              <a:xfrm>
                <a:off x="10409" y="4593"/>
                <a:ext cx="61" cy="28"/>
              </a:xfrm>
              <a:custGeom>
                <a:avLst/>
                <a:gdLst/>
                <a:ahLst/>
                <a:cxnLst/>
                <a:rect l="l" t="t" r="r" b="b"/>
                <a:pathLst>
                  <a:path w="26" h="12" extrusionOk="0">
                    <a:moveTo>
                      <a:pt x="0" y="0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6" y="4"/>
                      <a:pt x="26" y="9"/>
                      <a:pt x="7" y="12"/>
                    </a:cubicBezTo>
                    <a:cubicBezTo>
                      <a:pt x="4" y="9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5169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35"/>
              <p:cNvSpPr/>
              <p:nvPr/>
            </p:nvSpPr>
            <p:spPr>
              <a:xfrm>
                <a:off x="10551" y="3490"/>
                <a:ext cx="490" cy="1271"/>
              </a:xfrm>
              <a:custGeom>
                <a:avLst/>
                <a:gdLst/>
                <a:ahLst/>
                <a:cxnLst/>
                <a:rect l="l" t="t" r="r" b="b"/>
                <a:pathLst>
                  <a:path w="207" h="537" extrusionOk="0">
                    <a:moveTo>
                      <a:pt x="24" y="472"/>
                    </a:moveTo>
                    <a:cubicBezTo>
                      <a:pt x="40" y="447"/>
                      <a:pt x="40" y="447"/>
                      <a:pt x="18" y="427"/>
                    </a:cubicBezTo>
                    <a:cubicBezTo>
                      <a:pt x="15" y="424"/>
                      <a:pt x="16" y="420"/>
                      <a:pt x="15" y="417"/>
                    </a:cubicBezTo>
                    <a:cubicBezTo>
                      <a:pt x="12" y="408"/>
                      <a:pt x="9" y="415"/>
                      <a:pt x="6" y="417"/>
                    </a:cubicBezTo>
                    <a:cubicBezTo>
                      <a:pt x="0" y="410"/>
                      <a:pt x="3" y="403"/>
                      <a:pt x="7" y="399"/>
                    </a:cubicBezTo>
                    <a:cubicBezTo>
                      <a:pt x="21" y="388"/>
                      <a:pt x="20" y="370"/>
                      <a:pt x="19" y="358"/>
                    </a:cubicBezTo>
                    <a:cubicBezTo>
                      <a:pt x="18" y="340"/>
                      <a:pt x="22" y="322"/>
                      <a:pt x="17" y="304"/>
                    </a:cubicBezTo>
                    <a:cubicBezTo>
                      <a:pt x="17" y="291"/>
                      <a:pt x="26" y="290"/>
                      <a:pt x="35" y="287"/>
                    </a:cubicBezTo>
                    <a:cubicBezTo>
                      <a:pt x="33" y="284"/>
                      <a:pt x="30" y="287"/>
                      <a:pt x="27" y="287"/>
                    </a:cubicBezTo>
                    <a:cubicBezTo>
                      <a:pt x="21" y="286"/>
                      <a:pt x="18" y="282"/>
                      <a:pt x="19" y="277"/>
                    </a:cubicBezTo>
                    <a:cubicBezTo>
                      <a:pt x="20" y="270"/>
                      <a:pt x="24" y="269"/>
                      <a:pt x="30" y="271"/>
                    </a:cubicBezTo>
                    <a:cubicBezTo>
                      <a:pt x="37" y="274"/>
                      <a:pt x="44" y="276"/>
                      <a:pt x="41" y="260"/>
                    </a:cubicBezTo>
                    <a:cubicBezTo>
                      <a:pt x="41" y="262"/>
                      <a:pt x="39" y="264"/>
                      <a:pt x="41" y="264"/>
                    </a:cubicBezTo>
                    <a:cubicBezTo>
                      <a:pt x="42" y="263"/>
                      <a:pt x="41" y="264"/>
                      <a:pt x="42" y="265"/>
                    </a:cubicBezTo>
                    <a:cubicBezTo>
                      <a:pt x="42" y="268"/>
                      <a:pt x="43" y="271"/>
                      <a:pt x="40" y="272"/>
                    </a:cubicBezTo>
                    <a:cubicBezTo>
                      <a:pt x="29" y="276"/>
                      <a:pt x="24" y="265"/>
                      <a:pt x="15" y="261"/>
                    </a:cubicBezTo>
                    <a:cubicBezTo>
                      <a:pt x="11" y="260"/>
                      <a:pt x="13" y="253"/>
                      <a:pt x="16" y="249"/>
                    </a:cubicBezTo>
                    <a:cubicBezTo>
                      <a:pt x="18" y="245"/>
                      <a:pt x="21" y="241"/>
                      <a:pt x="24" y="237"/>
                    </a:cubicBezTo>
                    <a:cubicBezTo>
                      <a:pt x="36" y="222"/>
                      <a:pt x="38" y="221"/>
                      <a:pt x="51" y="235"/>
                    </a:cubicBezTo>
                    <a:cubicBezTo>
                      <a:pt x="55" y="241"/>
                      <a:pt x="58" y="241"/>
                      <a:pt x="61" y="236"/>
                    </a:cubicBezTo>
                    <a:cubicBezTo>
                      <a:pt x="65" y="230"/>
                      <a:pt x="72" y="226"/>
                      <a:pt x="72" y="218"/>
                    </a:cubicBezTo>
                    <a:cubicBezTo>
                      <a:pt x="72" y="214"/>
                      <a:pt x="75" y="212"/>
                      <a:pt x="79" y="210"/>
                    </a:cubicBezTo>
                    <a:cubicBezTo>
                      <a:pt x="92" y="203"/>
                      <a:pt x="95" y="196"/>
                      <a:pt x="89" y="183"/>
                    </a:cubicBezTo>
                    <a:cubicBezTo>
                      <a:pt x="85" y="175"/>
                      <a:pt x="83" y="168"/>
                      <a:pt x="83" y="159"/>
                    </a:cubicBezTo>
                    <a:cubicBezTo>
                      <a:pt x="84" y="153"/>
                      <a:pt x="82" y="149"/>
                      <a:pt x="76" y="146"/>
                    </a:cubicBezTo>
                    <a:cubicBezTo>
                      <a:pt x="56" y="135"/>
                      <a:pt x="54" y="129"/>
                      <a:pt x="63" y="111"/>
                    </a:cubicBezTo>
                    <a:cubicBezTo>
                      <a:pt x="63" y="108"/>
                      <a:pt x="65" y="107"/>
                      <a:pt x="67" y="106"/>
                    </a:cubicBezTo>
                    <a:cubicBezTo>
                      <a:pt x="74" y="106"/>
                      <a:pt x="77" y="110"/>
                      <a:pt x="79" y="115"/>
                    </a:cubicBezTo>
                    <a:cubicBezTo>
                      <a:pt x="80" y="127"/>
                      <a:pt x="92" y="130"/>
                      <a:pt x="98" y="137"/>
                    </a:cubicBezTo>
                    <a:cubicBezTo>
                      <a:pt x="99" y="139"/>
                      <a:pt x="100" y="142"/>
                      <a:pt x="100" y="145"/>
                    </a:cubicBezTo>
                    <a:cubicBezTo>
                      <a:pt x="96" y="160"/>
                      <a:pt x="103" y="173"/>
                      <a:pt x="109" y="186"/>
                    </a:cubicBezTo>
                    <a:cubicBezTo>
                      <a:pt x="113" y="192"/>
                      <a:pt x="117" y="195"/>
                      <a:pt x="124" y="195"/>
                    </a:cubicBezTo>
                    <a:cubicBezTo>
                      <a:pt x="126" y="196"/>
                      <a:pt x="128" y="196"/>
                      <a:pt x="130" y="197"/>
                    </a:cubicBezTo>
                    <a:cubicBezTo>
                      <a:pt x="151" y="209"/>
                      <a:pt x="151" y="209"/>
                      <a:pt x="162" y="187"/>
                    </a:cubicBezTo>
                    <a:cubicBezTo>
                      <a:pt x="163" y="185"/>
                      <a:pt x="164" y="182"/>
                      <a:pt x="165" y="180"/>
                    </a:cubicBezTo>
                    <a:cubicBezTo>
                      <a:pt x="174" y="158"/>
                      <a:pt x="176" y="135"/>
                      <a:pt x="187" y="114"/>
                    </a:cubicBezTo>
                    <a:cubicBezTo>
                      <a:pt x="199" y="92"/>
                      <a:pt x="193" y="63"/>
                      <a:pt x="193" y="36"/>
                    </a:cubicBezTo>
                    <a:cubicBezTo>
                      <a:pt x="192" y="24"/>
                      <a:pt x="189" y="12"/>
                      <a:pt x="196" y="0"/>
                    </a:cubicBezTo>
                    <a:cubicBezTo>
                      <a:pt x="198" y="0"/>
                      <a:pt x="199" y="0"/>
                      <a:pt x="201" y="1"/>
                    </a:cubicBezTo>
                    <a:cubicBezTo>
                      <a:pt x="206" y="18"/>
                      <a:pt x="207" y="35"/>
                      <a:pt x="206" y="52"/>
                    </a:cubicBezTo>
                    <a:cubicBezTo>
                      <a:pt x="205" y="74"/>
                      <a:pt x="205" y="96"/>
                      <a:pt x="203" y="118"/>
                    </a:cubicBezTo>
                    <a:cubicBezTo>
                      <a:pt x="199" y="138"/>
                      <a:pt x="193" y="157"/>
                      <a:pt x="192" y="177"/>
                    </a:cubicBezTo>
                    <a:cubicBezTo>
                      <a:pt x="186" y="196"/>
                      <a:pt x="179" y="215"/>
                      <a:pt x="167" y="231"/>
                    </a:cubicBezTo>
                    <a:cubicBezTo>
                      <a:pt x="161" y="238"/>
                      <a:pt x="167" y="250"/>
                      <a:pt x="157" y="255"/>
                    </a:cubicBezTo>
                    <a:cubicBezTo>
                      <a:pt x="149" y="257"/>
                      <a:pt x="144" y="261"/>
                      <a:pt x="145" y="270"/>
                    </a:cubicBezTo>
                    <a:cubicBezTo>
                      <a:pt x="145" y="278"/>
                      <a:pt x="141" y="284"/>
                      <a:pt x="133" y="291"/>
                    </a:cubicBezTo>
                    <a:cubicBezTo>
                      <a:pt x="133" y="280"/>
                      <a:pt x="141" y="274"/>
                      <a:pt x="137" y="266"/>
                    </a:cubicBezTo>
                    <a:cubicBezTo>
                      <a:pt x="124" y="275"/>
                      <a:pt x="120" y="285"/>
                      <a:pt x="130" y="298"/>
                    </a:cubicBezTo>
                    <a:cubicBezTo>
                      <a:pt x="134" y="303"/>
                      <a:pt x="129" y="306"/>
                      <a:pt x="127" y="306"/>
                    </a:cubicBezTo>
                    <a:cubicBezTo>
                      <a:pt x="122" y="306"/>
                      <a:pt x="116" y="304"/>
                      <a:pt x="115" y="312"/>
                    </a:cubicBezTo>
                    <a:cubicBezTo>
                      <a:pt x="115" y="312"/>
                      <a:pt x="113" y="312"/>
                      <a:pt x="112" y="312"/>
                    </a:cubicBezTo>
                    <a:cubicBezTo>
                      <a:pt x="110" y="306"/>
                      <a:pt x="107" y="299"/>
                      <a:pt x="100" y="306"/>
                    </a:cubicBezTo>
                    <a:cubicBezTo>
                      <a:pt x="97" y="310"/>
                      <a:pt x="99" y="317"/>
                      <a:pt x="91" y="315"/>
                    </a:cubicBezTo>
                    <a:cubicBezTo>
                      <a:pt x="91" y="316"/>
                      <a:pt x="90" y="318"/>
                      <a:pt x="91" y="319"/>
                    </a:cubicBezTo>
                    <a:cubicBezTo>
                      <a:pt x="94" y="323"/>
                      <a:pt x="99" y="327"/>
                      <a:pt x="94" y="333"/>
                    </a:cubicBezTo>
                    <a:cubicBezTo>
                      <a:pt x="87" y="327"/>
                      <a:pt x="76" y="339"/>
                      <a:pt x="71" y="329"/>
                    </a:cubicBezTo>
                    <a:cubicBezTo>
                      <a:pt x="68" y="323"/>
                      <a:pt x="63" y="321"/>
                      <a:pt x="61" y="323"/>
                    </a:cubicBezTo>
                    <a:cubicBezTo>
                      <a:pt x="57" y="326"/>
                      <a:pt x="57" y="331"/>
                      <a:pt x="65" y="333"/>
                    </a:cubicBezTo>
                    <a:cubicBezTo>
                      <a:pt x="69" y="335"/>
                      <a:pt x="64" y="337"/>
                      <a:pt x="63" y="339"/>
                    </a:cubicBezTo>
                    <a:cubicBezTo>
                      <a:pt x="53" y="351"/>
                      <a:pt x="54" y="366"/>
                      <a:pt x="51" y="380"/>
                    </a:cubicBezTo>
                    <a:cubicBezTo>
                      <a:pt x="50" y="386"/>
                      <a:pt x="52" y="390"/>
                      <a:pt x="59" y="387"/>
                    </a:cubicBezTo>
                    <a:cubicBezTo>
                      <a:pt x="62" y="386"/>
                      <a:pt x="65" y="382"/>
                      <a:pt x="67" y="387"/>
                    </a:cubicBezTo>
                    <a:cubicBezTo>
                      <a:pt x="67" y="389"/>
                      <a:pt x="67" y="393"/>
                      <a:pt x="65" y="394"/>
                    </a:cubicBezTo>
                    <a:cubicBezTo>
                      <a:pt x="60" y="401"/>
                      <a:pt x="49" y="407"/>
                      <a:pt x="67" y="410"/>
                    </a:cubicBezTo>
                    <a:cubicBezTo>
                      <a:pt x="68" y="410"/>
                      <a:pt x="70" y="412"/>
                      <a:pt x="70" y="413"/>
                    </a:cubicBezTo>
                    <a:cubicBezTo>
                      <a:pt x="68" y="429"/>
                      <a:pt x="78" y="421"/>
                      <a:pt x="83" y="420"/>
                    </a:cubicBezTo>
                    <a:cubicBezTo>
                      <a:pt x="88" y="419"/>
                      <a:pt x="93" y="415"/>
                      <a:pt x="95" y="421"/>
                    </a:cubicBezTo>
                    <a:cubicBezTo>
                      <a:pt x="96" y="425"/>
                      <a:pt x="92" y="427"/>
                      <a:pt x="86" y="426"/>
                    </a:cubicBezTo>
                    <a:cubicBezTo>
                      <a:pt x="81" y="425"/>
                      <a:pt x="81" y="433"/>
                      <a:pt x="79" y="436"/>
                    </a:cubicBezTo>
                    <a:cubicBezTo>
                      <a:pt x="74" y="447"/>
                      <a:pt x="61" y="452"/>
                      <a:pt x="62" y="468"/>
                    </a:cubicBezTo>
                    <a:cubicBezTo>
                      <a:pt x="62" y="477"/>
                      <a:pt x="51" y="485"/>
                      <a:pt x="45" y="493"/>
                    </a:cubicBezTo>
                    <a:cubicBezTo>
                      <a:pt x="33" y="508"/>
                      <a:pt x="24" y="525"/>
                      <a:pt x="9" y="537"/>
                    </a:cubicBezTo>
                    <a:cubicBezTo>
                      <a:pt x="9" y="536"/>
                      <a:pt x="9" y="534"/>
                      <a:pt x="9" y="533"/>
                    </a:cubicBezTo>
                    <a:cubicBezTo>
                      <a:pt x="23" y="515"/>
                      <a:pt x="34" y="496"/>
                      <a:pt x="24" y="472"/>
                    </a:cubicBezTo>
                    <a:close/>
                  </a:path>
                </a:pathLst>
              </a:custGeom>
              <a:solidFill>
                <a:srgbClr val="30271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35"/>
              <p:cNvSpPr/>
              <p:nvPr/>
            </p:nvSpPr>
            <p:spPr>
              <a:xfrm>
                <a:off x="10733" y="4287"/>
                <a:ext cx="149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84" extrusionOk="0">
                    <a:moveTo>
                      <a:pt x="44" y="38"/>
                    </a:moveTo>
                    <a:cubicBezTo>
                      <a:pt x="40" y="46"/>
                      <a:pt x="37" y="54"/>
                      <a:pt x="26" y="58"/>
                    </a:cubicBezTo>
                    <a:cubicBezTo>
                      <a:pt x="16" y="62"/>
                      <a:pt x="23" y="69"/>
                      <a:pt x="29" y="73"/>
                    </a:cubicBezTo>
                    <a:cubicBezTo>
                      <a:pt x="22" y="80"/>
                      <a:pt x="19" y="70"/>
                      <a:pt x="14" y="70"/>
                    </a:cubicBezTo>
                    <a:cubicBezTo>
                      <a:pt x="9" y="70"/>
                      <a:pt x="7" y="84"/>
                      <a:pt x="2" y="73"/>
                    </a:cubicBezTo>
                    <a:cubicBezTo>
                      <a:pt x="0" y="69"/>
                      <a:pt x="6" y="60"/>
                      <a:pt x="10" y="56"/>
                    </a:cubicBezTo>
                    <a:cubicBezTo>
                      <a:pt x="22" y="44"/>
                      <a:pt x="30" y="30"/>
                      <a:pt x="39" y="17"/>
                    </a:cubicBezTo>
                    <a:cubicBezTo>
                      <a:pt x="44" y="10"/>
                      <a:pt x="52" y="6"/>
                      <a:pt x="63" y="0"/>
                    </a:cubicBezTo>
                    <a:cubicBezTo>
                      <a:pt x="56" y="15"/>
                      <a:pt x="50" y="27"/>
                      <a:pt x="44" y="38"/>
                    </a:cubicBezTo>
                    <a:close/>
                  </a:path>
                </a:pathLst>
              </a:custGeom>
              <a:solidFill>
                <a:srgbClr val="0F0C0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35"/>
              <p:cNvSpPr/>
              <p:nvPr/>
            </p:nvSpPr>
            <p:spPr>
              <a:xfrm>
                <a:off x="10780" y="4240"/>
                <a:ext cx="64" cy="85"/>
              </a:xfrm>
              <a:custGeom>
                <a:avLst/>
                <a:gdLst/>
                <a:ahLst/>
                <a:cxnLst/>
                <a:rect l="l" t="t" r="r" b="b"/>
                <a:pathLst>
                  <a:path w="27" h="36" extrusionOk="0">
                    <a:moveTo>
                      <a:pt x="11" y="6"/>
                    </a:moveTo>
                    <a:cubicBezTo>
                      <a:pt x="11" y="6"/>
                      <a:pt x="13" y="5"/>
                      <a:pt x="15" y="6"/>
                    </a:cubicBezTo>
                    <a:cubicBezTo>
                      <a:pt x="18" y="9"/>
                      <a:pt x="22" y="0"/>
                      <a:pt x="25" y="7"/>
                    </a:cubicBezTo>
                    <a:cubicBezTo>
                      <a:pt x="27" y="13"/>
                      <a:pt x="23" y="17"/>
                      <a:pt x="19" y="21"/>
                    </a:cubicBezTo>
                    <a:cubicBezTo>
                      <a:pt x="17" y="22"/>
                      <a:pt x="13" y="23"/>
                      <a:pt x="13" y="25"/>
                    </a:cubicBezTo>
                    <a:cubicBezTo>
                      <a:pt x="12" y="29"/>
                      <a:pt x="11" y="36"/>
                      <a:pt x="6" y="35"/>
                    </a:cubicBezTo>
                    <a:cubicBezTo>
                      <a:pt x="0" y="33"/>
                      <a:pt x="8" y="27"/>
                      <a:pt x="4" y="22"/>
                    </a:cubicBezTo>
                    <a:cubicBezTo>
                      <a:pt x="2" y="20"/>
                      <a:pt x="7" y="15"/>
                      <a:pt x="3" y="10"/>
                    </a:cubicBezTo>
                    <a:cubicBezTo>
                      <a:pt x="0" y="7"/>
                      <a:pt x="2" y="1"/>
                      <a:pt x="11" y="6"/>
                    </a:cubicBezTo>
                    <a:close/>
                  </a:path>
                </a:pathLst>
              </a:custGeom>
              <a:solidFill>
                <a:srgbClr val="0D0A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35"/>
              <p:cNvSpPr/>
              <p:nvPr/>
            </p:nvSpPr>
            <p:spPr>
              <a:xfrm>
                <a:off x="10861" y="4162"/>
                <a:ext cx="57" cy="83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" extrusionOk="0">
                    <a:moveTo>
                      <a:pt x="15" y="0"/>
                    </a:moveTo>
                    <a:cubicBezTo>
                      <a:pt x="24" y="7"/>
                      <a:pt x="23" y="14"/>
                      <a:pt x="21" y="23"/>
                    </a:cubicBezTo>
                    <a:cubicBezTo>
                      <a:pt x="17" y="35"/>
                      <a:pt x="7" y="30"/>
                      <a:pt x="0" y="35"/>
                    </a:cubicBezTo>
                    <a:cubicBezTo>
                      <a:pt x="6" y="24"/>
                      <a:pt x="20" y="16"/>
                      <a:pt x="15" y="0"/>
                    </a:cubicBezTo>
                    <a:close/>
                  </a:path>
                </a:pathLst>
              </a:custGeom>
              <a:solidFill>
                <a:srgbClr val="07060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35"/>
              <p:cNvSpPr/>
              <p:nvPr/>
            </p:nvSpPr>
            <p:spPr>
              <a:xfrm>
                <a:off x="10731" y="4306"/>
                <a:ext cx="64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7" h="22" extrusionOk="0">
                    <a:moveTo>
                      <a:pt x="17" y="22"/>
                    </a:moveTo>
                    <a:cubicBezTo>
                      <a:pt x="12" y="17"/>
                      <a:pt x="15" y="4"/>
                      <a:pt x="3" y="10"/>
                    </a:cubicBezTo>
                    <a:cubicBezTo>
                      <a:pt x="1" y="11"/>
                      <a:pt x="1" y="7"/>
                      <a:pt x="1" y="5"/>
                    </a:cubicBezTo>
                    <a:cubicBezTo>
                      <a:pt x="0" y="2"/>
                      <a:pt x="3" y="0"/>
                      <a:pt x="6" y="1"/>
                    </a:cubicBezTo>
                    <a:cubicBezTo>
                      <a:pt x="14" y="4"/>
                      <a:pt x="27" y="5"/>
                      <a:pt x="17" y="22"/>
                    </a:cubicBezTo>
                    <a:close/>
                  </a:path>
                </a:pathLst>
              </a:custGeom>
              <a:solidFill>
                <a:srgbClr val="06050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35"/>
              <p:cNvSpPr/>
              <p:nvPr/>
            </p:nvSpPr>
            <p:spPr>
              <a:xfrm>
                <a:off x="7739" y="2495"/>
                <a:ext cx="495" cy="1362"/>
              </a:xfrm>
              <a:custGeom>
                <a:avLst/>
                <a:gdLst/>
                <a:ahLst/>
                <a:cxnLst/>
                <a:rect l="l" t="t" r="r" b="b"/>
                <a:pathLst>
                  <a:path w="209" h="576" extrusionOk="0">
                    <a:moveTo>
                      <a:pt x="159" y="42"/>
                    </a:moveTo>
                    <a:cubicBezTo>
                      <a:pt x="159" y="40"/>
                      <a:pt x="159" y="40"/>
                      <a:pt x="159" y="40"/>
                    </a:cubicBezTo>
                    <a:cubicBezTo>
                      <a:pt x="160" y="40"/>
                      <a:pt x="160" y="40"/>
                      <a:pt x="160" y="40"/>
                    </a:cubicBezTo>
                    <a:cubicBezTo>
                      <a:pt x="167" y="35"/>
                      <a:pt x="173" y="28"/>
                      <a:pt x="178" y="21"/>
                    </a:cubicBezTo>
                    <a:cubicBezTo>
                      <a:pt x="180" y="19"/>
                      <a:pt x="182" y="16"/>
                      <a:pt x="185" y="14"/>
                    </a:cubicBezTo>
                    <a:cubicBezTo>
                      <a:pt x="190" y="9"/>
                      <a:pt x="192" y="0"/>
                      <a:pt x="202" y="1"/>
                    </a:cubicBezTo>
                    <a:cubicBezTo>
                      <a:pt x="209" y="10"/>
                      <a:pt x="202" y="15"/>
                      <a:pt x="197" y="20"/>
                    </a:cubicBezTo>
                    <a:cubicBezTo>
                      <a:pt x="185" y="32"/>
                      <a:pt x="176" y="46"/>
                      <a:pt x="165" y="58"/>
                    </a:cubicBezTo>
                    <a:cubicBezTo>
                      <a:pt x="157" y="67"/>
                      <a:pt x="152" y="78"/>
                      <a:pt x="151" y="90"/>
                    </a:cubicBezTo>
                    <a:cubicBezTo>
                      <a:pt x="153" y="85"/>
                      <a:pt x="157" y="86"/>
                      <a:pt x="161" y="86"/>
                    </a:cubicBezTo>
                    <a:cubicBezTo>
                      <a:pt x="167" y="91"/>
                      <a:pt x="184" y="90"/>
                      <a:pt x="172" y="106"/>
                    </a:cubicBezTo>
                    <a:cubicBezTo>
                      <a:pt x="168" y="109"/>
                      <a:pt x="163" y="111"/>
                      <a:pt x="158" y="112"/>
                    </a:cubicBezTo>
                    <a:cubicBezTo>
                      <a:pt x="154" y="113"/>
                      <a:pt x="149" y="108"/>
                      <a:pt x="146" y="112"/>
                    </a:cubicBezTo>
                    <a:cubicBezTo>
                      <a:pt x="140" y="123"/>
                      <a:pt x="128" y="124"/>
                      <a:pt x="122" y="132"/>
                    </a:cubicBezTo>
                    <a:cubicBezTo>
                      <a:pt x="108" y="148"/>
                      <a:pt x="96" y="166"/>
                      <a:pt x="89" y="186"/>
                    </a:cubicBezTo>
                    <a:cubicBezTo>
                      <a:pt x="85" y="195"/>
                      <a:pt x="85" y="206"/>
                      <a:pt x="81" y="215"/>
                    </a:cubicBezTo>
                    <a:cubicBezTo>
                      <a:pt x="79" y="218"/>
                      <a:pt x="82" y="219"/>
                      <a:pt x="84" y="219"/>
                    </a:cubicBezTo>
                    <a:cubicBezTo>
                      <a:pt x="86" y="225"/>
                      <a:pt x="92" y="218"/>
                      <a:pt x="95" y="222"/>
                    </a:cubicBezTo>
                    <a:cubicBezTo>
                      <a:pt x="98" y="232"/>
                      <a:pt x="96" y="241"/>
                      <a:pt x="95" y="251"/>
                    </a:cubicBezTo>
                    <a:cubicBezTo>
                      <a:pt x="94" y="260"/>
                      <a:pt x="89" y="269"/>
                      <a:pt x="79" y="269"/>
                    </a:cubicBezTo>
                    <a:cubicBezTo>
                      <a:pt x="61" y="268"/>
                      <a:pt x="67" y="275"/>
                      <a:pt x="73" y="283"/>
                    </a:cubicBezTo>
                    <a:cubicBezTo>
                      <a:pt x="73" y="284"/>
                      <a:pt x="73" y="285"/>
                      <a:pt x="74" y="286"/>
                    </a:cubicBezTo>
                    <a:cubicBezTo>
                      <a:pt x="72" y="294"/>
                      <a:pt x="71" y="301"/>
                      <a:pt x="76" y="308"/>
                    </a:cubicBezTo>
                    <a:cubicBezTo>
                      <a:pt x="84" y="320"/>
                      <a:pt x="78" y="329"/>
                      <a:pt x="62" y="333"/>
                    </a:cubicBezTo>
                    <a:cubicBezTo>
                      <a:pt x="44" y="335"/>
                      <a:pt x="33" y="348"/>
                      <a:pt x="28" y="367"/>
                    </a:cubicBezTo>
                    <a:cubicBezTo>
                      <a:pt x="22" y="391"/>
                      <a:pt x="25" y="416"/>
                      <a:pt x="24" y="440"/>
                    </a:cubicBezTo>
                    <a:cubicBezTo>
                      <a:pt x="23" y="451"/>
                      <a:pt x="23" y="463"/>
                      <a:pt x="22" y="474"/>
                    </a:cubicBezTo>
                    <a:cubicBezTo>
                      <a:pt x="21" y="491"/>
                      <a:pt x="27" y="507"/>
                      <a:pt x="29" y="524"/>
                    </a:cubicBezTo>
                    <a:cubicBezTo>
                      <a:pt x="30" y="532"/>
                      <a:pt x="31" y="540"/>
                      <a:pt x="28" y="546"/>
                    </a:cubicBezTo>
                    <a:cubicBezTo>
                      <a:pt x="36" y="541"/>
                      <a:pt x="28" y="526"/>
                      <a:pt x="40" y="520"/>
                    </a:cubicBezTo>
                    <a:cubicBezTo>
                      <a:pt x="51" y="520"/>
                      <a:pt x="50" y="529"/>
                      <a:pt x="51" y="536"/>
                    </a:cubicBezTo>
                    <a:cubicBezTo>
                      <a:pt x="51" y="538"/>
                      <a:pt x="50" y="539"/>
                      <a:pt x="50" y="541"/>
                    </a:cubicBezTo>
                    <a:cubicBezTo>
                      <a:pt x="49" y="542"/>
                      <a:pt x="47" y="542"/>
                      <a:pt x="46" y="543"/>
                    </a:cubicBezTo>
                    <a:cubicBezTo>
                      <a:pt x="39" y="547"/>
                      <a:pt x="37" y="554"/>
                      <a:pt x="34" y="561"/>
                    </a:cubicBezTo>
                    <a:cubicBezTo>
                      <a:pt x="27" y="575"/>
                      <a:pt x="23" y="576"/>
                      <a:pt x="10" y="566"/>
                    </a:cubicBezTo>
                    <a:cubicBezTo>
                      <a:pt x="1" y="518"/>
                      <a:pt x="0" y="469"/>
                      <a:pt x="4" y="419"/>
                    </a:cubicBezTo>
                    <a:cubicBezTo>
                      <a:pt x="5" y="403"/>
                      <a:pt x="6" y="387"/>
                      <a:pt x="7" y="371"/>
                    </a:cubicBezTo>
                    <a:cubicBezTo>
                      <a:pt x="6" y="363"/>
                      <a:pt x="8" y="355"/>
                      <a:pt x="11" y="348"/>
                    </a:cubicBezTo>
                    <a:cubicBezTo>
                      <a:pt x="17" y="342"/>
                      <a:pt x="13" y="331"/>
                      <a:pt x="21" y="327"/>
                    </a:cubicBezTo>
                    <a:cubicBezTo>
                      <a:pt x="24" y="328"/>
                      <a:pt x="25" y="329"/>
                      <a:pt x="25" y="332"/>
                    </a:cubicBezTo>
                    <a:cubicBezTo>
                      <a:pt x="27" y="331"/>
                      <a:pt x="26" y="329"/>
                      <a:pt x="26" y="328"/>
                    </a:cubicBezTo>
                    <a:cubicBezTo>
                      <a:pt x="31" y="315"/>
                      <a:pt x="34" y="302"/>
                      <a:pt x="42" y="290"/>
                    </a:cubicBezTo>
                    <a:cubicBezTo>
                      <a:pt x="50" y="280"/>
                      <a:pt x="39" y="274"/>
                      <a:pt x="37" y="266"/>
                    </a:cubicBezTo>
                    <a:cubicBezTo>
                      <a:pt x="36" y="252"/>
                      <a:pt x="44" y="240"/>
                      <a:pt x="48" y="227"/>
                    </a:cubicBezTo>
                    <a:cubicBezTo>
                      <a:pt x="50" y="223"/>
                      <a:pt x="50" y="219"/>
                      <a:pt x="51" y="214"/>
                    </a:cubicBezTo>
                    <a:cubicBezTo>
                      <a:pt x="52" y="213"/>
                      <a:pt x="52" y="212"/>
                      <a:pt x="53" y="211"/>
                    </a:cubicBezTo>
                    <a:cubicBezTo>
                      <a:pt x="59" y="203"/>
                      <a:pt x="63" y="194"/>
                      <a:pt x="66" y="185"/>
                    </a:cubicBezTo>
                    <a:cubicBezTo>
                      <a:pt x="71" y="174"/>
                      <a:pt x="75" y="162"/>
                      <a:pt x="82" y="151"/>
                    </a:cubicBezTo>
                    <a:cubicBezTo>
                      <a:pt x="88" y="145"/>
                      <a:pt x="91" y="137"/>
                      <a:pt x="95" y="129"/>
                    </a:cubicBezTo>
                    <a:cubicBezTo>
                      <a:pt x="99" y="121"/>
                      <a:pt x="103" y="113"/>
                      <a:pt x="110" y="108"/>
                    </a:cubicBezTo>
                    <a:cubicBezTo>
                      <a:pt x="119" y="96"/>
                      <a:pt x="128" y="84"/>
                      <a:pt x="136" y="72"/>
                    </a:cubicBezTo>
                    <a:cubicBezTo>
                      <a:pt x="143" y="61"/>
                      <a:pt x="153" y="53"/>
                      <a:pt x="159" y="42"/>
                    </a:cubicBezTo>
                    <a:close/>
                  </a:path>
                </a:pathLst>
              </a:custGeom>
              <a:solidFill>
                <a:srgbClr val="8FB0C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35"/>
              <p:cNvSpPr/>
              <p:nvPr/>
            </p:nvSpPr>
            <p:spPr>
              <a:xfrm>
                <a:off x="8087" y="2336"/>
                <a:ext cx="341" cy="376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59" extrusionOk="0">
                    <a:moveTo>
                      <a:pt x="15" y="155"/>
                    </a:moveTo>
                    <a:cubicBezTo>
                      <a:pt x="11" y="154"/>
                      <a:pt x="5" y="159"/>
                      <a:pt x="3" y="155"/>
                    </a:cubicBezTo>
                    <a:cubicBezTo>
                      <a:pt x="0" y="150"/>
                      <a:pt x="1" y="144"/>
                      <a:pt x="5" y="138"/>
                    </a:cubicBezTo>
                    <a:cubicBezTo>
                      <a:pt x="16" y="119"/>
                      <a:pt x="32" y="102"/>
                      <a:pt x="47" y="85"/>
                    </a:cubicBezTo>
                    <a:cubicBezTo>
                      <a:pt x="52" y="80"/>
                      <a:pt x="57" y="76"/>
                      <a:pt x="53" y="68"/>
                    </a:cubicBezTo>
                    <a:cubicBezTo>
                      <a:pt x="60" y="52"/>
                      <a:pt x="75" y="44"/>
                      <a:pt x="86" y="33"/>
                    </a:cubicBezTo>
                    <a:cubicBezTo>
                      <a:pt x="100" y="22"/>
                      <a:pt x="114" y="11"/>
                      <a:pt x="127" y="0"/>
                    </a:cubicBezTo>
                    <a:cubicBezTo>
                      <a:pt x="129" y="1"/>
                      <a:pt x="130" y="3"/>
                      <a:pt x="131" y="3"/>
                    </a:cubicBezTo>
                    <a:cubicBezTo>
                      <a:pt x="144" y="1"/>
                      <a:pt x="144" y="1"/>
                      <a:pt x="144" y="13"/>
                    </a:cubicBezTo>
                    <a:cubicBezTo>
                      <a:pt x="138" y="21"/>
                      <a:pt x="134" y="28"/>
                      <a:pt x="127" y="35"/>
                    </a:cubicBezTo>
                    <a:cubicBezTo>
                      <a:pt x="125" y="36"/>
                      <a:pt x="122" y="38"/>
                      <a:pt x="123" y="39"/>
                    </a:cubicBezTo>
                    <a:cubicBezTo>
                      <a:pt x="126" y="59"/>
                      <a:pt x="109" y="60"/>
                      <a:pt x="98" y="66"/>
                    </a:cubicBezTo>
                    <a:cubicBezTo>
                      <a:pt x="82" y="76"/>
                      <a:pt x="68" y="88"/>
                      <a:pt x="55" y="102"/>
                    </a:cubicBezTo>
                    <a:cubicBezTo>
                      <a:pt x="47" y="110"/>
                      <a:pt x="42" y="118"/>
                      <a:pt x="43" y="130"/>
                    </a:cubicBezTo>
                    <a:cubicBezTo>
                      <a:pt x="37" y="142"/>
                      <a:pt x="25" y="147"/>
                      <a:pt x="15" y="155"/>
                    </a:cubicBezTo>
                    <a:close/>
                  </a:path>
                </a:pathLst>
              </a:custGeom>
              <a:solidFill>
                <a:srgbClr val="B8C4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35"/>
              <p:cNvSpPr/>
              <p:nvPr/>
            </p:nvSpPr>
            <p:spPr>
              <a:xfrm>
                <a:off x="8177" y="2414"/>
                <a:ext cx="113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48" h="48" extrusionOk="0">
                    <a:moveTo>
                      <a:pt x="48" y="0"/>
                    </a:moveTo>
                    <a:cubicBezTo>
                      <a:pt x="40" y="14"/>
                      <a:pt x="25" y="22"/>
                      <a:pt x="15" y="35"/>
                    </a:cubicBezTo>
                    <a:cubicBezTo>
                      <a:pt x="10" y="39"/>
                      <a:pt x="5" y="43"/>
                      <a:pt x="0" y="48"/>
                    </a:cubicBezTo>
                    <a:cubicBezTo>
                      <a:pt x="11" y="28"/>
                      <a:pt x="28" y="12"/>
                      <a:pt x="48" y="0"/>
                    </a:cubicBezTo>
                    <a:close/>
                  </a:path>
                </a:pathLst>
              </a:custGeom>
              <a:solidFill>
                <a:srgbClr val="212B3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35"/>
              <p:cNvSpPr/>
              <p:nvPr/>
            </p:nvSpPr>
            <p:spPr>
              <a:xfrm>
                <a:off x="8061" y="2594"/>
                <a:ext cx="54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3" h="30" extrusionOk="0">
                    <a:moveTo>
                      <a:pt x="23" y="0"/>
                    </a:moveTo>
                    <a:cubicBezTo>
                      <a:pt x="19" y="13"/>
                      <a:pt x="9" y="21"/>
                      <a:pt x="0" y="30"/>
                    </a:cubicBezTo>
                    <a:cubicBezTo>
                      <a:pt x="3" y="17"/>
                      <a:pt x="14" y="9"/>
                      <a:pt x="23" y="0"/>
                    </a:cubicBezTo>
                    <a:close/>
                  </a:path>
                </a:pathLst>
              </a:custGeom>
              <a:solidFill>
                <a:srgbClr val="28303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35"/>
              <p:cNvSpPr/>
              <p:nvPr/>
            </p:nvSpPr>
            <p:spPr>
              <a:xfrm>
                <a:off x="8118" y="2544"/>
                <a:ext cx="42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8" h="19" extrusionOk="0">
                    <a:moveTo>
                      <a:pt x="18" y="0"/>
                    </a:moveTo>
                    <a:cubicBezTo>
                      <a:pt x="14" y="9"/>
                      <a:pt x="9" y="16"/>
                      <a:pt x="0" y="19"/>
                    </a:cubicBezTo>
                    <a:cubicBezTo>
                      <a:pt x="4" y="11"/>
                      <a:pt x="10" y="4"/>
                      <a:pt x="18" y="0"/>
                    </a:cubicBezTo>
                    <a:close/>
                  </a:path>
                </a:pathLst>
              </a:custGeom>
              <a:solidFill>
                <a:srgbClr val="2F3A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35"/>
              <p:cNvSpPr/>
              <p:nvPr/>
            </p:nvSpPr>
            <p:spPr>
              <a:xfrm>
                <a:off x="8174" y="2367"/>
                <a:ext cx="351" cy="28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22" extrusionOk="0">
                    <a:moveTo>
                      <a:pt x="4" y="117"/>
                    </a:moveTo>
                    <a:cubicBezTo>
                      <a:pt x="0" y="106"/>
                      <a:pt x="5" y="98"/>
                      <a:pt x="12" y="90"/>
                    </a:cubicBezTo>
                    <a:cubicBezTo>
                      <a:pt x="31" y="70"/>
                      <a:pt x="49" y="50"/>
                      <a:pt x="77" y="42"/>
                    </a:cubicBezTo>
                    <a:cubicBezTo>
                      <a:pt x="78" y="42"/>
                      <a:pt x="89" y="38"/>
                      <a:pt x="79" y="34"/>
                    </a:cubicBezTo>
                    <a:cubicBezTo>
                      <a:pt x="76" y="33"/>
                      <a:pt x="75" y="31"/>
                      <a:pt x="77" y="29"/>
                    </a:cubicBezTo>
                    <a:cubicBezTo>
                      <a:pt x="88" y="20"/>
                      <a:pt x="94" y="7"/>
                      <a:pt x="107" y="0"/>
                    </a:cubicBezTo>
                    <a:cubicBezTo>
                      <a:pt x="108" y="3"/>
                      <a:pt x="109" y="5"/>
                      <a:pt x="110" y="7"/>
                    </a:cubicBezTo>
                    <a:cubicBezTo>
                      <a:pt x="114" y="14"/>
                      <a:pt x="100" y="16"/>
                      <a:pt x="107" y="24"/>
                    </a:cubicBezTo>
                    <a:cubicBezTo>
                      <a:pt x="111" y="29"/>
                      <a:pt x="116" y="16"/>
                      <a:pt x="121" y="25"/>
                    </a:cubicBezTo>
                    <a:cubicBezTo>
                      <a:pt x="126" y="32"/>
                      <a:pt x="130" y="24"/>
                      <a:pt x="134" y="22"/>
                    </a:cubicBezTo>
                    <a:cubicBezTo>
                      <a:pt x="137" y="20"/>
                      <a:pt x="140" y="15"/>
                      <a:pt x="144" y="18"/>
                    </a:cubicBezTo>
                    <a:cubicBezTo>
                      <a:pt x="148" y="22"/>
                      <a:pt x="144" y="26"/>
                      <a:pt x="143" y="30"/>
                    </a:cubicBezTo>
                    <a:cubicBezTo>
                      <a:pt x="138" y="38"/>
                      <a:pt x="134" y="46"/>
                      <a:pt x="129" y="55"/>
                    </a:cubicBezTo>
                    <a:cubicBezTo>
                      <a:pt x="126" y="60"/>
                      <a:pt x="128" y="61"/>
                      <a:pt x="133" y="62"/>
                    </a:cubicBezTo>
                    <a:cubicBezTo>
                      <a:pt x="133" y="63"/>
                      <a:pt x="133" y="63"/>
                      <a:pt x="134" y="64"/>
                    </a:cubicBezTo>
                    <a:cubicBezTo>
                      <a:pt x="126" y="73"/>
                      <a:pt x="114" y="70"/>
                      <a:pt x="105" y="74"/>
                    </a:cubicBezTo>
                    <a:cubicBezTo>
                      <a:pt x="109" y="75"/>
                      <a:pt x="113" y="77"/>
                      <a:pt x="110" y="83"/>
                    </a:cubicBezTo>
                    <a:cubicBezTo>
                      <a:pt x="107" y="87"/>
                      <a:pt x="102" y="89"/>
                      <a:pt x="99" y="87"/>
                    </a:cubicBezTo>
                    <a:cubicBezTo>
                      <a:pt x="84" y="78"/>
                      <a:pt x="78" y="89"/>
                      <a:pt x="72" y="99"/>
                    </a:cubicBezTo>
                    <a:cubicBezTo>
                      <a:pt x="68" y="107"/>
                      <a:pt x="61" y="105"/>
                      <a:pt x="55" y="103"/>
                    </a:cubicBezTo>
                    <a:cubicBezTo>
                      <a:pt x="45" y="100"/>
                      <a:pt x="38" y="104"/>
                      <a:pt x="30" y="109"/>
                    </a:cubicBezTo>
                    <a:cubicBezTo>
                      <a:pt x="22" y="113"/>
                      <a:pt x="15" y="122"/>
                      <a:pt x="4" y="117"/>
                    </a:cubicBezTo>
                    <a:close/>
                  </a:path>
                </a:pathLst>
              </a:custGeom>
              <a:solidFill>
                <a:srgbClr val="CEBF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35"/>
              <p:cNvSpPr/>
              <p:nvPr/>
            </p:nvSpPr>
            <p:spPr>
              <a:xfrm>
                <a:off x="8539" y="2239"/>
                <a:ext cx="265" cy="277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17" extrusionOk="0">
                    <a:moveTo>
                      <a:pt x="40" y="6"/>
                    </a:moveTo>
                    <a:cubicBezTo>
                      <a:pt x="42" y="6"/>
                      <a:pt x="43" y="6"/>
                      <a:pt x="44" y="6"/>
                    </a:cubicBezTo>
                    <a:cubicBezTo>
                      <a:pt x="46" y="9"/>
                      <a:pt x="50" y="10"/>
                      <a:pt x="52" y="9"/>
                    </a:cubicBezTo>
                    <a:cubicBezTo>
                      <a:pt x="61" y="4"/>
                      <a:pt x="68" y="0"/>
                      <a:pt x="66" y="16"/>
                    </a:cubicBezTo>
                    <a:cubicBezTo>
                      <a:pt x="65" y="20"/>
                      <a:pt x="73" y="20"/>
                      <a:pt x="75" y="20"/>
                    </a:cubicBezTo>
                    <a:cubicBezTo>
                      <a:pt x="87" y="15"/>
                      <a:pt x="97" y="15"/>
                      <a:pt x="105" y="27"/>
                    </a:cubicBezTo>
                    <a:cubicBezTo>
                      <a:pt x="105" y="27"/>
                      <a:pt x="112" y="26"/>
                      <a:pt x="112" y="32"/>
                    </a:cubicBezTo>
                    <a:cubicBezTo>
                      <a:pt x="112" y="39"/>
                      <a:pt x="108" y="41"/>
                      <a:pt x="103" y="41"/>
                    </a:cubicBezTo>
                    <a:cubicBezTo>
                      <a:pt x="100" y="43"/>
                      <a:pt x="97" y="37"/>
                      <a:pt x="93" y="42"/>
                    </a:cubicBezTo>
                    <a:cubicBezTo>
                      <a:pt x="85" y="53"/>
                      <a:pt x="75" y="62"/>
                      <a:pt x="69" y="76"/>
                    </a:cubicBezTo>
                    <a:cubicBezTo>
                      <a:pt x="59" y="97"/>
                      <a:pt x="40" y="110"/>
                      <a:pt x="18" y="117"/>
                    </a:cubicBezTo>
                    <a:cubicBezTo>
                      <a:pt x="15" y="117"/>
                      <a:pt x="12" y="116"/>
                      <a:pt x="10" y="114"/>
                    </a:cubicBezTo>
                    <a:cubicBezTo>
                      <a:pt x="8" y="109"/>
                      <a:pt x="6" y="105"/>
                      <a:pt x="5" y="100"/>
                    </a:cubicBezTo>
                    <a:cubicBezTo>
                      <a:pt x="7" y="98"/>
                      <a:pt x="8" y="97"/>
                      <a:pt x="10" y="96"/>
                    </a:cubicBezTo>
                    <a:cubicBezTo>
                      <a:pt x="21" y="90"/>
                      <a:pt x="27" y="84"/>
                      <a:pt x="11" y="75"/>
                    </a:cubicBezTo>
                    <a:cubicBezTo>
                      <a:pt x="0" y="68"/>
                      <a:pt x="3" y="60"/>
                      <a:pt x="19" y="54"/>
                    </a:cubicBezTo>
                    <a:cubicBezTo>
                      <a:pt x="18" y="49"/>
                      <a:pt x="6" y="54"/>
                      <a:pt x="11" y="44"/>
                    </a:cubicBezTo>
                    <a:cubicBezTo>
                      <a:pt x="20" y="31"/>
                      <a:pt x="25" y="15"/>
                      <a:pt x="40" y="6"/>
                    </a:cubicBezTo>
                    <a:close/>
                  </a:path>
                </a:pathLst>
              </a:custGeom>
              <a:solidFill>
                <a:srgbClr val="D8BC9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35"/>
              <p:cNvSpPr/>
              <p:nvPr/>
            </p:nvSpPr>
            <p:spPr>
              <a:xfrm>
                <a:off x="8480" y="2476"/>
                <a:ext cx="94" cy="78"/>
              </a:xfrm>
              <a:custGeom>
                <a:avLst/>
                <a:gdLst/>
                <a:ahLst/>
                <a:cxnLst/>
                <a:rect l="l" t="t" r="r" b="b"/>
                <a:pathLst>
                  <a:path w="40" h="33" extrusionOk="0">
                    <a:moveTo>
                      <a:pt x="30" y="0"/>
                    </a:moveTo>
                    <a:cubicBezTo>
                      <a:pt x="39" y="1"/>
                      <a:pt x="36" y="8"/>
                      <a:pt x="36" y="13"/>
                    </a:cubicBezTo>
                    <a:cubicBezTo>
                      <a:pt x="40" y="25"/>
                      <a:pt x="28" y="24"/>
                      <a:pt x="22" y="27"/>
                    </a:cubicBezTo>
                    <a:cubicBezTo>
                      <a:pt x="17" y="30"/>
                      <a:pt x="11" y="33"/>
                      <a:pt x="5" y="29"/>
                    </a:cubicBezTo>
                    <a:cubicBezTo>
                      <a:pt x="0" y="26"/>
                      <a:pt x="7" y="20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7" y="2"/>
                      <a:pt x="22" y="6"/>
                      <a:pt x="30" y="0"/>
                    </a:cubicBezTo>
                    <a:close/>
                  </a:path>
                </a:pathLst>
              </a:custGeom>
              <a:solidFill>
                <a:srgbClr val="CEBF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35"/>
              <p:cNvSpPr/>
              <p:nvPr/>
            </p:nvSpPr>
            <p:spPr>
              <a:xfrm>
                <a:off x="8780" y="2244"/>
                <a:ext cx="258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46" extrusionOk="0">
                    <a:moveTo>
                      <a:pt x="0" y="36"/>
                    </a:moveTo>
                    <a:cubicBezTo>
                      <a:pt x="5" y="36"/>
                      <a:pt x="8" y="34"/>
                      <a:pt x="10" y="30"/>
                    </a:cubicBezTo>
                    <a:cubicBezTo>
                      <a:pt x="20" y="28"/>
                      <a:pt x="22" y="14"/>
                      <a:pt x="32" y="11"/>
                    </a:cubicBezTo>
                    <a:cubicBezTo>
                      <a:pt x="32" y="11"/>
                      <a:pt x="33" y="10"/>
                      <a:pt x="33" y="9"/>
                    </a:cubicBezTo>
                    <a:cubicBezTo>
                      <a:pt x="33" y="1"/>
                      <a:pt x="33" y="0"/>
                      <a:pt x="41" y="5"/>
                    </a:cubicBezTo>
                    <a:cubicBezTo>
                      <a:pt x="43" y="6"/>
                      <a:pt x="45" y="7"/>
                      <a:pt x="48" y="7"/>
                    </a:cubicBezTo>
                    <a:cubicBezTo>
                      <a:pt x="51" y="5"/>
                      <a:pt x="53" y="5"/>
                      <a:pt x="56" y="8"/>
                    </a:cubicBezTo>
                    <a:cubicBezTo>
                      <a:pt x="55" y="18"/>
                      <a:pt x="64" y="14"/>
                      <a:pt x="68" y="16"/>
                    </a:cubicBezTo>
                    <a:cubicBezTo>
                      <a:pt x="72" y="17"/>
                      <a:pt x="82" y="11"/>
                      <a:pt x="74" y="23"/>
                    </a:cubicBezTo>
                    <a:cubicBezTo>
                      <a:pt x="72" y="25"/>
                      <a:pt x="75" y="26"/>
                      <a:pt x="77" y="26"/>
                    </a:cubicBezTo>
                    <a:cubicBezTo>
                      <a:pt x="86" y="24"/>
                      <a:pt x="95" y="30"/>
                      <a:pt x="103" y="23"/>
                    </a:cubicBezTo>
                    <a:cubicBezTo>
                      <a:pt x="109" y="23"/>
                      <a:pt x="108" y="27"/>
                      <a:pt x="107" y="30"/>
                    </a:cubicBezTo>
                    <a:cubicBezTo>
                      <a:pt x="99" y="37"/>
                      <a:pt x="89" y="32"/>
                      <a:pt x="80" y="36"/>
                    </a:cubicBezTo>
                    <a:cubicBezTo>
                      <a:pt x="73" y="37"/>
                      <a:pt x="68" y="42"/>
                      <a:pt x="61" y="45"/>
                    </a:cubicBezTo>
                    <a:cubicBezTo>
                      <a:pt x="57" y="46"/>
                      <a:pt x="53" y="45"/>
                      <a:pt x="49" y="44"/>
                    </a:cubicBezTo>
                    <a:cubicBezTo>
                      <a:pt x="36" y="44"/>
                      <a:pt x="23" y="41"/>
                      <a:pt x="10" y="44"/>
                    </a:cubicBezTo>
                    <a:cubicBezTo>
                      <a:pt x="6" y="43"/>
                      <a:pt x="0" y="44"/>
                      <a:pt x="0" y="36"/>
                    </a:cubicBezTo>
                    <a:close/>
                  </a:path>
                </a:pathLst>
              </a:custGeom>
              <a:solidFill>
                <a:srgbClr val="896D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35"/>
              <p:cNvSpPr/>
              <p:nvPr/>
            </p:nvSpPr>
            <p:spPr>
              <a:xfrm>
                <a:off x="8894" y="2152"/>
                <a:ext cx="12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52" h="47" extrusionOk="0">
                    <a:moveTo>
                      <a:pt x="8" y="47"/>
                    </a:moveTo>
                    <a:cubicBezTo>
                      <a:pt x="5" y="47"/>
                      <a:pt x="3" y="46"/>
                      <a:pt x="0" y="46"/>
                    </a:cubicBezTo>
                    <a:cubicBezTo>
                      <a:pt x="3" y="37"/>
                      <a:pt x="7" y="30"/>
                      <a:pt x="18" y="28"/>
                    </a:cubicBezTo>
                    <a:cubicBezTo>
                      <a:pt x="23" y="27"/>
                      <a:pt x="27" y="24"/>
                      <a:pt x="30" y="18"/>
                    </a:cubicBezTo>
                    <a:cubicBezTo>
                      <a:pt x="34" y="9"/>
                      <a:pt x="42" y="3"/>
                      <a:pt x="52" y="0"/>
                    </a:cubicBezTo>
                    <a:cubicBezTo>
                      <a:pt x="52" y="2"/>
                      <a:pt x="52" y="3"/>
                      <a:pt x="52" y="5"/>
                    </a:cubicBezTo>
                    <a:cubicBezTo>
                      <a:pt x="41" y="18"/>
                      <a:pt x="30" y="32"/>
                      <a:pt x="16" y="43"/>
                    </a:cubicBezTo>
                    <a:cubicBezTo>
                      <a:pt x="13" y="46"/>
                      <a:pt x="11" y="46"/>
                      <a:pt x="8" y="47"/>
                    </a:cubicBezTo>
                    <a:close/>
                  </a:path>
                </a:pathLst>
              </a:custGeom>
              <a:solidFill>
                <a:srgbClr val="614A2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35"/>
              <p:cNvSpPr/>
              <p:nvPr/>
            </p:nvSpPr>
            <p:spPr>
              <a:xfrm>
                <a:off x="8861" y="2180"/>
                <a:ext cx="4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9" h="24" extrusionOk="0">
                    <a:moveTo>
                      <a:pt x="11" y="24"/>
                    </a:moveTo>
                    <a:cubicBezTo>
                      <a:pt x="7" y="17"/>
                      <a:pt x="4" y="11"/>
                      <a:pt x="0" y="3"/>
                    </a:cubicBezTo>
                    <a:cubicBezTo>
                      <a:pt x="5" y="2"/>
                      <a:pt x="11" y="0"/>
                      <a:pt x="14" y="5"/>
                    </a:cubicBezTo>
                    <a:cubicBezTo>
                      <a:pt x="16" y="11"/>
                      <a:pt x="19" y="18"/>
                      <a:pt x="11" y="24"/>
                    </a:cubicBezTo>
                    <a:close/>
                  </a:path>
                </a:pathLst>
              </a:custGeom>
              <a:solidFill>
                <a:srgbClr val="B694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35"/>
              <p:cNvSpPr/>
              <p:nvPr/>
            </p:nvSpPr>
            <p:spPr>
              <a:xfrm>
                <a:off x="8901" y="2164"/>
                <a:ext cx="4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13" y="0"/>
                    </a:moveTo>
                    <a:cubicBezTo>
                      <a:pt x="16" y="0"/>
                      <a:pt x="19" y="0"/>
                      <a:pt x="19" y="3"/>
                    </a:cubicBezTo>
                    <a:cubicBezTo>
                      <a:pt x="17" y="9"/>
                      <a:pt x="11" y="12"/>
                      <a:pt x="6" y="15"/>
                    </a:cubicBezTo>
                    <a:cubicBezTo>
                      <a:pt x="2" y="16"/>
                      <a:pt x="0" y="12"/>
                      <a:pt x="1" y="9"/>
                    </a:cubicBezTo>
                    <a:cubicBezTo>
                      <a:pt x="1" y="0"/>
                      <a:pt x="10" y="4"/>
                      <a:pt x="13" y="0"/>
                    </a:cubicBezTo>
                    <a:close/>
                  </a:path>
                </a:pathLst>
              </a:custGeom>
              <a:solidFill>
                <a:srgbClr val="B694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35"/>
              <p:cNvSpPr/>
              <p:nvPr/>
            </p:nvSpPr>
            <p:spPr>
              <a:xfrm>
                <a:off x="8714" y="2242"/>
                <a:ext cx="36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5" h="17" extrusionOk="0">
                    <a:moveTo>
                      <a:pt x="15" y="10"/>
                    </a:moveTo>
                    <a:cubicBezTo>
                      <a:pt x="10" y="10"/>
                      <a:pt x="5" y="17"/>
                      <a:pt x="1" y="10"/>
                    </a:cubicBezTo>
                    <a:cubicBezTo>
                      <a:pt x="0" y="10"/>
                      <a:pt x="2" y="7"/>
                      <a:pt x="3" y="6"/>
                    </a:cubicBezTo>
                    <a:cubicBezTo>
                      <a:pt x="9" y="0"/>
                      <a:pt x="11" y="7"/>
                      <a:pt x="15" y="10"/>
                    </a:cubicBezTo>
                    <a:close/>
                  </a:path>
                </a:pathLst>
              </a:custGeom>
              <a:solidFill>
                <a:srgbClr val="B697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35"/>
              <p:cNvSpPr/>
              <p:nvPr/>
            </p:nvSpPr>
            <p:spPr>
              <a:xfrm>
                <a:off x="9535" y="2086"/>
                <a:ext cx="206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87" h="71" extrusionOk="0">
                    <a:moveTo>
                      <a:pt x="33" y="10"/>
                    </a:moveTo>
                    <a:cubicBezTo>
                      <a:pt x="56" y="17"/>
                      <a:pt x="76" y="28"/>
                      <a:pt x="77" y="57"/>
                    </a:cubicBezTo>
                    <a:cubicBezTo>
                      <a:pt x="77" y="63"/>
                      <a:pt x="85" y="55"/>
                      <a:pt x="87" y="60"/>
                    </a:cubicBezTo>
                    <a:cubicBezTo>
                      <a:pt x="75" y="67"/>
                      <a:pt x="59" y="65"/>
                      <a:pt x="52" y="55"/>
                    </a:cubicBezTo>
                    <a:cubicBezTo>
                      <a:pt x="51" y="53"/>
                      <a:pt x="47" y="51"/>
                      <a:pt x="46" y="53"/>
                    </a:cubicBezTo>
                    <a:cubicBezTo>
                      <a:pt x="43" y="71"/>
                      <a:pt x="35" y="55"/>
                      <a:pt x="30" y="55"/>
                    </a:cubicBezTo>
                    <a:cubicBezTo>
                      <a:pt x="16" y="49"/>
                      <a:pt x="9" y="36"/>
                      <a:pt x="5" y="24"/>
                    </a:cubicBezTo>
                    <a:cubicBezTo>
                      <a:pt x="0" y="6"/>
                      <a:pt x="10" y="0"/>
                      <a:pt x="30" y="7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1" y="7"/>
                      <a:pt x="33" y="8"/>
                      <a:pt x="33" y="10"/>
                    </a:cubicBezTo>
                    <a:close/>
                  </a:path>
                </a:pathLst>
              </a:custGeom>
              <a:solidFill>
                <a:srgbClr val="ECCE9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Google Shape;2194;p35"/>
              <p:cNvSpPr/>
              <p:nvPr/>
            </p:nvSpPr>
            <p:spPr>
              <a:xfrm>
                <a:off x="9481" y="2071"/>
                <a:ext cx="156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66" h="93" extrusionOk="0">
                    <a:moveTo>
                      <a:pt x="53" y="13"/>
                    </a:moveTo>
                    <a:cubicBezTo>
                      <a:pt x="46" y="13"/>
                      <a:pt x="36" y="9"/>
                      <a:pt x="33" y="15"/>
                    </a:cubicBezTo>
                    <a:cubicBezTo>
                      <a:pt x="28" y="25"/>
                      <a:pt x="32" y="35"/>
                      <a:pt x="40" y="44"/>
                    </a:cubicBezTo>
                    <a:cubicBezTo>
                      <a:pt x="44" y="49"/>
                      <a:pt x="49" y="55"/>
                      <a:pt x="53" y="61"/>
                    </a:cubicBezTo>
                    <a:cubicBezTo>
                      <a:pt x="50" y="72"/>
                      <a:pt x="60" y="73"/>
                      <a:pt x="66" y="77"/>
                    </a:cubicBezTo>
                    <a:cubicBezTo>
                      <a:pt x="64" y="79"/>
                      <a:pt x="62" y="80"/>
                      <a:pt x="63" y="83"/>
                    </a:cubicBezTo>
                    <a:cubicBezTo>
                      <a:pt x="57" y="85"/>
                      <a:pt x="54" y="93"/>
                      <a:pt x="46" y="91"/>
                    </a:cubicBezTo>
                    <a:cubicBezTo>
                      <a:pt x="27" y="89"/>
                      <a:pt x="22" y="70"/>
                      <a:pt x="8" y="61"/>
                    </a:cubicBezTo>
                    <a:cubicBezTo>
                      <a:pt x="10" y="55"/>
                      <a:pt x="0" y="54"/>
                      <a:pt x="1" y="48"/>
                    </a:cubicBezTo>
                    <a:cubicBezTo>
                      <a:pt x="8" y="47"/>
                      <a:pt x="13" y="40"/>
                      <a:pt x="21" y="41"/>
                    </a:cubicBezTo>
                    <a:cubicBezTo>
                      <a:pt x="25" y="44"/>
                      <a:pt x="23" y="50"/>
                      <a:pt x="28" y="53"/>
                    </a:cubicBezTo>
                    <a:cubicBezTo>
                      <a:pt x="29" y="46"/>
                      <a:pt x="24" y="44"/>
                      <a:pt x="21" y="42"/>
                    </a:cubicBezTo>
                    <a:cubicBezTo>
                      <a:pt x="21" y="34"/>
                      <a:pt x="11" y="32"/>
                      <a:pt x="11" y="23"/>
                    </a:cubicBezTo>
                    <a:cubicBezTo>
                      <a:pt x="26" y="22"/>
                      <a:pt x="28" y="15"/>
                      <a:pt x="18" y="3"/>
                    </a:cubicBezTo>
                    <a:cubicBezTo>
                      <a:pt x="29" y="8"/>
                      <a:pt x="44" y="0"/>
                      <a:pt x="53" y="13"/>
                    </a:cubicBezTo>
                    <a:close/>
                  </a:path>
                </a:pathLst>
              </a:custGeom>
              <a:solidFill>
                <a:srgbClr val="9D7F5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Google Shape;2195;p35"/>
              <p:cNvSpPr/>
              <p:nvPr/>
            </p:nvSpPr>
            <p:spPr>
              <a:xfrm>
                <a:off x="9625" y="2235"/>
                <a:ext cx="135" cy="35"/>
              </a:xfrm>
              <a:custGeom>
                <a:avLst/>
                <a:gdLst/>
                <a:ahLst/>
                <a:cxnLst/>
                <a:rect l="l" t="t" r="r" b="b"/>
                <a:pathLst>
                  <a:path w="57" h="15" extrusionOk="0">
                    <a:moveTo>
                      <a:pt x="2" y="11"/>
                    </a:moveTo>
                    <a:cubicBezTo>
                      <a:pt x="0" y="7"/>
                      <a:pt x="4" y="9"/>
                      <a:pt x="5" y="8"/>
                    </a:cubicBezTo>
                    <a:cubicBezTo>
                      <a:pt x="22" y="8"/>
                      <a:pt x="40" y="0"/>
                      <a:pt x="57" y="8"/>
                    </a:cubicBezTo>
                    <a:cubicBezTo>
                      <a:pt x="57" y="10"/>
                      <a:pt x="57" y="11"/>
                      <a:pt x="57" y="12"/>
                    </a:cubicBezTo>
                    <a:cubicBezTo>
                      <a:pt x="47" y="12"/>
                      <a:pt x="37" y="12"/>
                      <a:pt x="28" y="12"/>
                    </a:cubicBezTo>
                    <a:cubicBezTo>
                      <a:pt x="19" y="13"/>
                      <a:pt x="10" y="15"/>
                      <a:pt x="2" y="11"/>
                    </a:cubicBezTo>
                    <a:close/>
                  </a:path>
                </a:pathLst>
              </a:custGeom>
              <a:solidFill>
                <a:srgbClr val="573F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Google Shape;2196;p35"/>
              <p:cNvSpPr/>
              <p:nvPr/>
            </p:nvSpPr>
            <p:spPr>
              <a:xfrm>
                <a:off x="9606" y="2086"/>
                <a:ext cx="45" cy="2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0" extrusionOk="0">
                    <a:moveTo>
                      <a:pt x="3" y="10"/>
                    </a:moveTo>
                    <a:cubicBezTo>
                      <a:pt x="2" y="9"/>
                      <a:pt x="1" y="8"/>
                      <a:pt x="0" y="6"/>
                    </a:cubicBezTo>
                    <a:cubicBezTo>
                      <a:pt x="1" y="6"/>
                      <a:pt x="2" y="6"/>
                      <a:pt x="3" y="6"/>
                    </a:cubicBezTo>
                    <a:cubicBezTo>
                      <a:pt x="7" y="6"/>
                      <a:pt x="8" y="3"/>
                      <a:pt x="10" y="0"/>
                    </a:cubicBezTo>
                    <a:cubicBezTo>
                      <a:pt x="14" y="1"/>
                      <a:pt x="19" y="3"/>
                      <a:pt x="19" y="10"/>
                    </a:cubicBezTo>
                    <a:cubicBezTo>
                      <a:pt x="13" y="10"/>
                      <a:pt x="8" y="10"/>
                      <a:pt x="3" y="10"/>
                    </a:cubicBezTo>
                    <a:close/>
                  </a:path>
                </a:pathLst>
              </a:custGeom>
              <a:solidFill>
                <a:srgbClr val="60492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Google Shape;2197;p35"/>
              <p:cNvSpPr/>
              <p:nvPr/>
            </p:nvSpPr>
            <p:spPr>
              <a:xfrm>
                <a:off x="9384" y="2147"/>
                <a:ext cx="128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54" h="48" extrusionOk="0">
                    <a:moveTo>
                      <a:pt x="42" y="16"/>
                    </a:moveTo>
                    <a:cubicBezTo>
                      <a:pt x="43" y="21"/>
                      <a:pt x="54" y="18"/>
                      <a:pt x="49" y="26"/>
                    </a:cubicBezTo>
                    <a:cubicBezTo>
                      <a:pt x="46" y="29"/>
                      <a:pt x="43" y="29"/>
                      <a:pt x="40" y="29"/>
                    </a:cubicBezTo>
                    <a:cubicBezTo>
                      <a:pt x="31" y="30"/>
                      <a:pt x="23" y="30"/>
                      <a:pt x="24" y="42"/>
                    </a:cubicBezTo>
                    <a:cubicBezTo>
                      <a:pt x="25" y="47"/>
                      <a:pt x="20" y="48"/>
                      <a:pt x="16" y="47"/>
                    </a:cubicBezTo>
                    <a:cubicBezTo>
                      <a:pt x="13" y="44"/>
                      <a:pt x="10" y="47"/>
                      <a:pt x="7" y="47"/>
                    </a:cubicBezTo>
                    <a:cubicBezTo>
                      <a:pt x="4" y="47"/>
                      <a:pt x="2" y="47"/>
                      <a:pt x="1" y="45"/>
                    </a:cubicBezTo>
                    <a:cubicBezTo>
                      <a:pt x="0" y="39"/>
                      <a:pt x="2" y="35"/>
                      <a:pt x="7" y="32"/>
                    </a:cubicBezTo>
                    <a:cubicBezTo>
                      <a:pt x="9" y="25"/>
                      <a:pt x="12" y="19"/>
                      <a:pt x="7" y="13"/>
                    </a:cubicBezTo>
                    <a:cubicBezTo>
                      <a:pt x="5" y="10"/>
                      <a:pt x="2" y="7"/>
                      <a:pt x="0" y="3"/>
                    </a:cubicBezTo>
                    <a:cubicBezTo>
                      <a:pt x="2" y="0"/>
                      <a:pt x="5" y="3"/>
                      <a:pt x="7" y="3"/>
                    </a:cubicBezTo>
                    <a:cubicBezTo>
                      <a:pt x="17" y="12"/>
                      <a:pt x="28" y="19"/>
                      <a:pt x="42" y="16"/>
                    </a:cubicBezTo>
                    <a:close/>
                  </a:path>
                </a:pathLst>
              </a:custGeom>
              <a:solidFill>
                <a:srgbClr val="654D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Google Shape;2198;p35"/>
              <p:cNvSpPr/>
              <p:nvPr/>
            </p:nvSpPr>
            <p:spPr>
              <a:xfrm>
                <a:off x="9408" y="2088"/>
                <a:ext cx="85" cy="35"/>
              </a:xfrm>
              <a:custGeom>
                <a:avLst/>
                <a:gdLst/>
                <a:ahLst/>
                <a:cxnLst/>
                <a:rect l="l" t="t" r="r" b="b"/>
                <a:pathLst>
                  <a:path w="36" h="15" extrusionOk="0">
                    <a:moveTo>
                      <a:pt x="0" y="12"/>
                    </a:moveTo>
                    <a:cubicBezTo>
                      <a:pt x="0" y="9"/>
                      <a:pt x="0" y="7"/>
                      <a:pt x="1" y="5"/>
                    </a:cubicBezTo>
                    <a:cubicBezTo>
                      <a:pt x="13" y="0"/>
                      <a:pt x="24" y="3"/>
                      <a:pt x="36" y="13"/>
                    </a:cubicBezTo>
                    <a:cubicBezTo>
                      <a:pt x="22" y="15"/>
                      <a:pt x="11" y="3"/>
                      <a:pt x="0" y="12"/>
                    </a:cubicBezTo>
                    <a:close/>
                  </a:path>
                </a:pathLst>
              </a:custGeom>
              <a:solidFill>
                <a:srgbClr val="C6A9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Google Shape;2199;p35"/>
              <p:cNvSpPr/>
              <p:nvPr/>
            </p:nvSpPr>
            <p:spPr>
              <a:xfrm>
                <a:off x="8903" y="2232"/>
                <a:ext cx="597" cy="345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46" extrusionOk="0">
                    <a:moveTo>
                      <a:pt x="204" y="9"/>
                    </a:moveTo>
                    <a:cubicBezTo>
                      <a:pt x="206" y="9"/>
                      <a:pt x="208" y="9"/>
                      <a:pt x="209" y="8"/>
                    </a:cubicBezTo>
                    <a:cubicBezTo>
                      <a:pt x="214" y="11"/>
                      <a:pt x="218" y="15"/>
                      <a:pt x="216" y="20"/>
                    </a:cubicBezTo>
                    <a:cubicBezTo>
                      <a:pt x="211" y="31"/>
                      <a:pt x="219" y="34"/>
                      <a:pt x="226" y="37"/>
                    </a:cubicBezTo>
                    <a:cubicBezTo>
                      <a:pt x="227" y="39"/>
                      <a:pt x="227" y="40"/>
                      <a:pt x="227" y="41"/>
                    </a:cubicBezTo>
                    <a:cubicBezTo>
                      <a:pt x="225" y="44"/>
                      <a:pt x="222" y="45"/>
                      <a:pt x="221" y="49"/>
                    </a:cubicBezTo>
                    <a:cubicBezTo>
                      <a:pt x="230" y="50"/>
                      <a:pt x="239" y="44"/>
                      <a:pt x="247" y="51"/>
                    </a:cubicBezTo>
                    <a:cubicBezTo>
                      <a:pt x="251" y="61"/>
                      <a:pt x="252" y="69"/>
                      <a:pt x="242" y="76"/>
                    </a:cubicBezTo>
                    <a:cubicBezTo>
                      <a:pt x="231" y="82"/>
                      <a:pt x="226" y="70"/>
                      <a:pt x="218" y="67"/>
                    </a:cubicBezTo>
                    <a:cubicBezTo>
                      <a:pt x="220" y="73"/>
                      <a:pt x="226" y="77"/>
                      <a:pt x="228" y="83"/>
                    </a:cubicBezTo>
                    <a:cubicBezTo>
                      <a:pt x="229" y="87"/>
                      <a:pt x="229" y="93"/>
                      <a:pt x="224" y="93"/>
                    </a:cubicBezTo>
                    <a:cubicBezTo>
                      <a:pt x="215" y="92"/>
                      <a:pt x="212" y="99"/>
                      <a:pt x="206" y="102"/>
                    </a:cubicBezTo>
                    <a:cubicBezTo>
                      <a:pt x="211" y="110"/>
                      <a:pt x="220" y="103"/>
                      <a:pt x="226" y="108"/>
                    </a:cubicBezTo>
                    <a:cubicBezTo>
                      <a:pt x="227" y="110"/>
                      <a:pt x="227" y="111"/>
                      <a:pt x="227" y="113"/>
                    </a:cubicBezTo>
                    <a:cubicBezTo>
                      <a:pt x="220" y="119"/>
                      <a:pt x="213" y="123"/>
                      <a:pt x="204" y="123"/>
                    </a:cubicBezTo>
                    <a:cubicBezTo>
                      <a:pt x="195" y="118"/>
                      <a:pt x="181" y="120"/>
                      <a:pt x="176" y="108"/>
                    </a:cubicBezTo>
                    <a:cubicBezTo>
                      <a:pt x="172" y="105"/>
                      <a:pt x="168" y="101"/>
                      <a:pt x="165" y="107"/>
                    </a:cubicBezTo>
                    <a:cubicBezTo>
                      <a:pt x="166" y="109"/>
                      <a:pt x="168" y="110"/>
                      <a:pt x="169" y="111"/>
                    </a:cubicBezTo>
                    <a:cubicBezTo>
                      <a:pt x="184" y="121"/>
                      <a:pt x="184" y="126"/>
                      <a:pt x="170" y="135"/>
                    </a:cubicBezTo>
                    <a:cubicBezTo>
                      <a:pt x="167" y="137"/>
                      <a:pt x="164" y="138"/>
                      <a:pt x="162" y="140"/>
                    </a:cubicBezTo>
                    <a:cubicBezTo>
                      <a:pt x="154" y="146"/>
                      <a:pt x="145" y="143"/>
                      <a:pt x="137" y="141"/>
                    </a:cubicBezTo>
                    <a:cubicBezTo>
                      <a:pt x="125" y="137"/>
                      <a:pt x="122" y="121"/>
                      <a:pt x="107" y="120"/>
                    </a:cubicBezTo>
                    <a:cubicBezTo>
                      <a:pt x="101" y="118"/>
                      <a:pt x="93" y="123"/>
                      <a:pt x="88" y="115"/>
                    </a:cubicBezTo>
                    <a:cubicBezTo>
                      <a:pt x="88" y="114"/>
                      <a:pt x="86" y="113"/>
                      <a:pt x="86" y="113"/>
                    </a:cubicBezTo>
                    <a:cubicBezTo>
                      <a:pt x="72" y="120"/>
                      <a:pt x="58" y="109"/>
                      <a:pt x="45" y="114"/>
                    </a:cubicBezTo>
                    <a:cubicBezTo>
                      <a:pt x="30" y="115"/>
                      <a:pt x="19" y="103"/>
                      <a:pt x="6" y="101"/>
                    </a:cubicBezTo>
                    <a:cubicBezTo>
                      <a:pt x="0" y="100"/>
                      <a:pt x="0" y="94"/>
                      <a:pt x="1" y="90"/>
                    </a:cubicBezTo>
                    <a:cubicBezTo>
                      <a:pt x="2" y="82"/>
                      <a:pt x="1" y="74"/>
                      <a:pt x="6" y="67"/>
                    </a:cubicBezTo>
                    <a:cubicBezTo>
                      <a:pt x="13" y="65"/>
                      <a:pt x="14" y="76"/>
                      <a:pt x="14" y="75"/>
                    </a:cubicBezTo>
                    <a:cubicBezTo>
                      <a:pt x="22" y="64"/>
                      <a:pt x="40" y="55"/>
                      <a:pt x="25" y="38"/>
                    </a:cubicBezTo>
                    <a:cubicBezTo>
                      <a:pt x="34" y="33"/>
                      <a:pt x="45" y="36"/>
                      <a:pt x="54" y="34"/>
                    </a:cubicBezTo>
                    <a:cubicBezTo>
                      <a:pt x="56" y="33"/>
                      <a:pt x="57" y="33"/>
                      <a:pt x="58" y="35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61" y="38"/>
                      <a:pt x="66" y="39"/>
                      <a:pt x="67" y="45"/>
                    </a:cubicBezTo>
                    <a:cubicBezTo>
                      <a:pt x="64" y="59"/>
                      <a:pt x="63" y="74"/>
                      <a:pt x="60" y="89"/>
                    </a:cubicBezTo>
                    <a:cubicBezTo>
                      <a:pt x="67" y="90"/>
                      <a:pt x="75" y="83"/>
                      <a:pt x="84" y="84"/>
                    </a:cubicBezTo>
                    <a:cubicBezTo>
                      <a:pt x="86" y="84"/>
                      <a:pt x="87" y="85"/>
                      <a:pt x="89" y="85"/>
                    </a:cubicBezTo>
                    <a:cubicBezTo>
                      <a:pt x="103" y="92"/>
                      <a:pt x="118" y="94"/>
                      <a:pt x="133" y="96"/>
                    </a:cubicBezTo>
                    <a:cubicBezTo>
                      <a:pt x="148" y="98"/>
                      <a:pt x="155" y="88"/>
                      <a:pt x="161" y="77"/>
                    </a:cubicBezTo>
                    <a:cubicBezTo>
                      <a:pt x="171" y="78"/>
                      <a:pt x="174" y="97"/>
                      <a:pt x="187" y="87"/>
                    </a:cubicBezTo>
                    <a:cubicBezTo>
                      <a:pt x="178" y="74"/>
                      <a:pt x="188" y="59"/>
                      <a:pt x="185" y="46"/>
                    </a:cubicBezTo>
                    <a:cubicBezTo>
                      <a:pt x="184" y="39"/>
                      <a:pt x="186" y="33"/>
                      <a:pt x="191" y="27"/>
                    </a:cubicBezTo>
                    <a:cubicBezTo>
                      <a:pt x="182" y="32"/>
                      <a:pt x="178" y="38"/>
                      <a:pt x="174" y="45"/>
                    </a:cubicBezTo>
                    <a:cubicBezTo>
                      <a:pt x="171" y="49"/>
                      <a:pt x="168" y="51"/>
                      <a:pt x="163" y="49"/>
                    </a:cubicBezTo>
                    <a:cubicBezTo>
                      <a:pt x="159" y="47"/>
                      <a:pt x="159" y="43"/>
                      <a:pt x="160" y="39"/>
                    </a:cubicBezTo>
                    <a:cubicBezTo>
                      <a:pt x="163" y="22"/>
                      <a:pt x="174" y="10"/>
                      <a:pt x="187" y="0"/>
                    </a:cubicBezTo>
                    <a:cubicBezTo>
                      <a:pt x="194" y="1"/>
                      <a:pt x="198" y="7"/>
                      <a:pt x="204" y="9"/>
                    </a:cubicBezTo>
                    <a:close/>
                  </a:path>
                </a:pathLst>
              </a:custGeom>
              <a:solidFill>
                <a:srgbClr val="C7A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Google Shape;2200;p35"/>
              <p:cNvSpPr/>
              <p:nvPr/>
            </p:nvSpPr>
            <p:spPr>
              <a:xfrm>
                <a:off x="9190" y="2187"/>
                <a:ext cx="187" cy="215"/>
              </a:xfrm>
              <a:custGeom>
                <a:avLst/>
                <a:gdLst/>
                <a:ahLst/>
                <a:cxnLst/>
                <a:rect l="l" t="t" r="r" b="b"/>
                <a:pathLst>
                  <a:path w="79" h="91" extrusionOk="0">
                    <a:moveTo>
                      <a:pt x="66" y="19"/>
                    </a:moveTo>
                    <a:cubicBezTo>
                      <a:pt x="67" y="26"/>
                      <a:pt x="63" y="29"/>
                      <a:pt x="58" y="31"/>
                    </a:cubicBezTo>
                    <a:cubicBezTo>
                      <a:pt x="47" y="38"/>
                      <a:pt x="46" y="50"/>
                      <a:pt x="42" y="60"/>
                    </a:cubicBezTo>
                    <a:cubicBezTo>
                      <a:pt x="41" y="62"/>
                      <a:pt x="41" y="65"/>
                      <a:pt x="44" y="66"/>
                    </a:cubicBezTo>
                    <a:cubicBezTo>
                      <a:pt x="47" y="67"/>
                      <a:pt x="49" y="65"/>
                      <a:pt x="50" y="62"/>
                    </a:cubicBezTo>
                    <a:cubicBezTo>
                      <a:pt x="52" y="51"/>
                      <a:pt x="63" y="48"/>
                      <a:pt x="70" y="40"/>
                    </a:cubicBezTo>
                    <a:cubicBezTo>
                      <a:pt x="71" y="38"/>
                      <a:pt x="74" y="37"/>
                      <a:pt x="77" y="39"/>
                    </a:cubicBezTo>
                    <a:cubicBezTo>
                      <a:pt x="79" y="42"/>
                      <a:pt x="77" y="44"/>
                      <a:pt x="75" y="46"/>
                    </a:cubicBezTo>
                    <a:cubicBezTo>
                      <a:pt x="70" y="51"/>
                      <a:pt x="66" y="56"/>
                      <a:pt x="66" y="64"/>
                    </a:cubicBezTo>
                    <a:cubicBezTo>
                      <a:pt x="66" y="80"/>
                      <a:pt x="61" y="86"/>
                      <a:pt x="45" y="86"/>
                    </a:cubicBezTo>
                    <a:cubicBezTo>
                      <a:pt x="40" y="86"/>
                      <a:pt x="36" y="90"/>
                      <a:pt x="31" y="90"/>
                    </a:cubicBezTo>
                    <a:cubicBezTo>
                      <a:pt x="25" y="91"/>
                      <a:pt x="20" y="91"/>
                      <a:pt x="17" y="84"/>
                    </a:cubicBezTo>
                    <a:cubicBezTo>
                      <a:pt x="16" y="74"/>
                      <a:pt x="24" y="68"/>
                      <a:pt x="26" y="58"/>
                    </a:cubicBezTo>
                    <a:cubicBezTo>
                      <a:pt x="27" y="50"/>
                      <a:pt x="39" y="46"/>
                      <a:pt x="39" y="35"/>
                    </a:cubicBezTo>
                    <a:cubicBezTo>
                      <a:pt x="24" y="34"/>
                      <a:pt x="22" y="62"/>
                      <a:pt x="4" y="52"/>
                    </a:cubicBezTo>
                    <a:cubicBezTo>
                      <a:pt x="1" y="51"/>
                      <a:pt x="0" y="50"/>
                      <a:pt x="1" y="47"/>
                    </a:cubicBezTo>
                    <a:cubicBezTo>
                      <a:pt x="6" y="42"/>
                      <a:pt x="11" y="37"/>
                      <a:pt x="17" y="34"/>
                    </a:cubicBezTo>
                    <a:cubicBezTo>
                      <a:pt x="29" y="27"/>
                      <a:pt x="33" y="19"/>
                      <a:pt x="22" y="8"/>
                    </a:cubicBezTo>
                    <a:cubicBezTo>
                      <a:pt x="20" y="6"/>
                      <a:pt x="18" y="4"/>
                      <a:pt x="19" y="0"/>
                    </a:cubicBezTo>
                    <a:cubicBezTo>
                      <a:pt x="35" y="7"/>
                      <a:pt x="44" y="29"/>
                      <a:pt x="66" y="19"/>
                    </a:cubicBezTo>
                    <a:close/>
                  </a:path>
                </a:pathLst>
              </a:custGeom>
              <a:solidFill>
                <a:srgbClr val="8D70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Google Shape;2201;p35"/>
              <p:cNvSpPr/>
              <p:nvPr/>
            </p:nvSpPr>
            <p:spPr>
              <a:xfrm>
                <a:off x="9017" y="2211"/>
                <a:ext cx="107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5" h="44" extrusionOk="0">
                    <a:moveTo>
                      <a:pt x="10" y="44"/>
                    </a:moveTo>
                    <a:cubicBezTo>
                      <a:pt x="9" y="44"/>
                      <a:pt x="7" y="44"/>
                      <a:pt x="6" y="43"/>
                    </a:cubicBezTo>
                    <a:cubicBezTo>
                      <a:pt x="7" y="41"/>
                      <a:pt x="6" y="38"/>
                      <a:pt x="3" y="37"/>
                    </a:cubicBezTo>
                    <a:cubicBezTo>
                      <a:pt x="7" y="32"/>
                      <a:pt x="5" y="27"/>
                      <a:pt x="4" y="21"/>
                    </a:cubicBezTo>
                    <a:cubicBezTo>
                      <a:pt x="0" y="5"/>
                      <a:pt x="5" y="0"/>
                      <a:pt x="20" y="3"/>
                    </a:cubicBezTo>
                    <a:cubicBezTo>
                      <a:pt x="28" y="5"/>
                      <a:pt x="36" y="5"/>
                      <a:pt x="45" y="3"/>
                    </a:cubicBezTo>
                    <a:cubicBezTo>
                      <a:pt x="40" y="18"/>
                      <a:pt x="25" y="20"/>
                      <a:pt x="17" y="29"/>
                    </a:cubicBezTo>
                    <a:cubicBezTo>
                      <a:pt x="13" y="33"/>
                      <a:pt x="10" y="38"/>
                      <a:pt x="10" y="44"/>
                    </a:cubicBezTo>
                    <a:close/>
                  </a:path>
                </a:pathLst>
              </a:custGeom>
              <a:solidFill>
                <a:srgbClr val="B492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2" name="Google Shape;2202;p35"/>
              <p:cNvSpPr/>
              <p:nvPr/>
            </p:nvSpPr>
            <p:spPr>
              <a:xfrm>
                <a:off x="9038" y="2289"/>
                <a:ext cx="166" cy="57"/>
              </a:xfrm>
              <a:custGeom>
                <a:avLst/>
                <a:gdLst/>
                <a:ahLst/>
                <a:cxnLst/>
                <a:rect l="l" t="t" r="r" b="b"/>
                <a:pathLst>
                  <a:path w="70" h="24" extrusionOk="0">
                    <a:moveTo>
                      <a:pt x="65" y="4"/>
                    </a:moveTo>
                    <a:cubicBezTo>
                      <a:pt x="67" y="5"/>
                      <a:pt x="68" y="7"/>
                      <a:pt x="70" y="8"/>
                    </a:cubicBezTo>
                    <a:cubicBezTo>
                      <a:pt x="50" y="17"/>
                      <a:pt x="29" y="24"/>
                      <a:pt x="7" y="21"/>
                    </a:cubicBezTo>
                    <a:cubicBezTo>
                      <a:pt x="6" y="17"/>
                      <a:pt x="0" y="16"/>
                      <a:pt x="1" y="11"/>
                    </a:cubicBezTo>
                    <a:cubicBezTo>
                      <a:pt x="19" y="16"/>
                      <a:pt x="33" y="0"/>
                      <a:pt x="51" y="3"/>
                    </a:cubicBezTo>
                    <a:cubicBezTo>
                      <a:pt x="55" y="4"/>
                      <a:pt x="60" y="4"/>
                      <a:pt x="65" y="4"/>
                    </a:cubicBezTo>
                    <a:close/>
                  </a:path>
                </a:pathLst>
              </a:custGeom>
              <a:solidFill>
                <a:srgbClr val="A887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3" name="Google Shape;2203;p35"/>
              <p:cNvSpPr/>
              <p:nvPr/>
            </p:nvSpPr>
            <p:spPr>
              <a:xfrm>
                <a:off x="9154" y="2197"/>
                <a:ext cx="67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8" h="15" extrusionOk="0">
                    <a:moveTo>
                      <a:pt x="0" y="5"/>
                    </a:moveTo>
                    <a:cubicBezTo>
                      <a:pt x="3" y="6"/>
                      <a:pt x="6" y="7"/>
                      <a:pt x="9" y="7"/>
                    </a:cubicBezTo>
                    <a:cubicBezTo>
                      <a:pt x="11" y="7"/>
                      <a:pt x="14" y="9"/>
                      <a:pt x="14" y="6"/>
                    </a:cubicBezTo>
                    <a:cubicBezTo>
                      <a:pt x="14" y="4"/>
                      <a:pt x="12" y="3"/>
                      <a:pt x="10" y="1"/>
                    </a:cubicBezTo>
                    <a:cubicBezTo>
                      <a:pt x="20" y="0"/>
                      <a:pt x="22" y="10"/>
                      <a:pt x="28" y="15"/>
                    </a:cubicBezTo>
                    <a:cubicBezTo>
                      <a:pt x="19" y="9"/>
                      <a:pt x="7" y="15"/>
                      <a:pt x="0" y="5"/>
                    </a:cubicBezTo>
                    <a:close/>
                  </a:path>
                </a:pathLst>
              </a:custGeom>
              <a:solidFill>
                <a:srgbClr val="BC9A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4" name="Google Shape;2204;p35"/>
              <p:cNvSpPr/>
              <p:nvPr/>
            </p:nvSpPr>
            <p:spPr>
              <a:xfrm>
                <a:off x="9393" y="2178"/>
                <a:ext cx="4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7" h="19" extrusionOk="0">
                    <a:moveTo>
                      <a:pt x="3" y="0"/>
                    </a:moveTo>
                    <a:cubicBezTo>
                      <a:pt x="17" y="6"/>
                      <a:pt x="8" y="12"/>
                      <a:pt x="3" y="19"/>
                    </a:cubicBezTo>
                    <a:cubicBezTo>
                      <a:pt x="0" y="12"/>
                      <a:pt x="1" y="6"/>
                      <a:pt x="3" y="0"/>
                    </a:cubicBezTo>
                    <a:close/>
                  </a:path>
                </a:pathLst>
              </a:custGeom>
              <a:solidFill>
                <a:srgbClr val="D9B9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5" name="Google Shape;2205;p35"/>
              <p:cNvSpPr/>
              <p:nvPr/>
            </p:nvSpPr>
            <p:spPr>
              <a:xfrm>
                <a:off x="9415" y="2194"/>
                <a:ext cx="262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111" h="84" extrusionOk="0">
                    <a:moveTo>
                      <a:pt x="1" y="24"/>
                    </a:moveTo>
                    <a:cubicBezTo>
                      <a:pt x="3" y="24"/>
                      <a:pt x="9" y="26"/>
                      <a:pt x="8" y="22"/>
                    </a:cubicBezTo>
                    <a:cubicBezTo>
                      <a:pt x="2" y="0"/>
                      <a:pt x="18" y="6"/>
                      <a:pt x="29" y="5"/>
                    </a:cubicBezTo>
                    <a:cubicBezTo>
                      <a:pt x="31" y="5"/>
                      <a:pt x="33" y="6"/>
                      <a:pt x="36" y="6"/>
                    </a:cubicBezTo>
                    <a:cubicBezTo>
                      <a:pt x="43" y="13"/>
                      <a:pt x="55" y="14"/>
                      <a:pt x="57" y="27"/>
                    </a:cubicBezTo>
                    <a:cubicBezTo>
                      <a:pt x="59" y="35"/>
                      <a:pt x="72" y="28"/>
                      <a:pt x="75" y="37"/>
                    </a:cubicBezTo>
                    <a:cubicBezTo>
                      <a:pt x="79" y="44"/>
                      <a:pt x="84" y="48"/>
                      <a:pt x="92" y="42"/>
                    </a:cubicBezTo>
                    <a:cubicBezTo>
                      <a:pt x="97" y="39"/>
                      <a:pt x="102" y="39"/>
                      <a:pt x="106" y="44"/>
                    </a:cubicBezTo>
                    <a:cubicBezTo>
                      <a:pt x="110" y="49"/>
                      <a:pt x="111" y="55"/>
                      <a:pt x="102" y="55"/>
                    </a:cubicBezTo>
                    <a:cubicBezTo>
                      <a:pt x="95" y="55"/>
                      <a:pt x="90" y="57"/>
                      <a:pt x="84" y="61"/>
                    </a:cubicBezTo>
                    <a:cubicBezTo>
                      <a:pt x="84" y="62"/>
                      <a:pt x="84" y="63"/>
                      <a:pt x="84" y="64"/>
                    </a:cubicBezTo>
                    <a:cubicBezTo>
                      <a:pt x="73" y="66"/>
                      <a:pt x="63" y="69"/>
                      <a:pt x="56" y="79"/>
                    </a:cubicBezTo>
                    <a:cubicBezTo>
                      <a:pt x="53" y="84"/>
                      <a:pt x="47" y="84"/>
                      <a:pt x="42" y="81"/>
                    </a:cubicBezTo>
                    <a:cubicBezTo>
                      <a:pt x="30" y="66"/>
                      <a:pt x="33" y="55"/>
                      <a:pt x="51" y="49"/>
                    </a:cubicBezTo>
                    <a:cubicBezTo>
                      <a:pt x="42" y="46"/>
                      <a:pt x="42" y="46"/>
                      <a:pt x="33" y="50"/>
                    </a:cubicBezTo>
                    <a:cubicBezTo>
                      <a:pt x="27" y="51"/>
                      <a:pt x="22" y="47"/>
                      <a:pt x="17" y="44"/>
                    </a:cubicBezTo>
                    <a:cubicBezTo>
                      <a:pt x="14" y="34"/>
                      <a:pt x="0" y="36"/>
                      <a:pt x="1" y="24"/>
                    </a:cubicBezTo>
                    <a:close/>
                  </a:path>
                </a:pathLst>
              </a:custGeom>
              <a:solidFill>
                <a:srgbClr val="D9B9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6" name="Google Shape;2206;p35"/>
              <p:cNvSpPr/>
              <p:nvPr/>
            </p:nvSpPr>
            <p:spPr>
              <a:xfrm>
                <a:off x="9469" y="2332"/>
                <a:ext cx="263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11" h="75" extrusionOk="0">
                    <a:moveTo>
                      <a:pt x="20" y="22"/>
                    </a:moveTo>
                    <a:cubicBezTo>
                      <a:pt x="33" y="25"/>
                      <a:pt x="33" y="10"/>
                      <a:pt x="42" y="7"/>
                    </a:cubicBezTo>
                    <a:cubicBezTo>
                      <a:pt x="49" y="5"/>
                      <a:pt x="54" y="0"/>
                      <a:pt x="61" y="6"/>
                    </a:cubicBezTo>
                    <a:cubicBezTo>
                      <a:pt x="64" y="9"/>
                      <a:pt x="68" y="13"/>
                      <a:pt x="71" y="16"/>
                    </a:cubicBezTo>
                    <a:cubicBezTo>
                      <a:pt x="87" y="22"/>
                      <a:pt x="95" y="38"/>
                      <a:pt x="105" y="50"/>
                    </a:cubicBezTo>
                    <a:cubicBezTo>
                      <a:pt x="111" y="56"/>
                      <a:pt x="100" y="61"/>
                      <a:pt x="98" y="68"/>
                    </a:cubicBezTo>
                    <a:cubicBezTo>
                      <a:pt x="87" y="72"/>
                      <a:pt x="80" y="73"/>
                      <a:pt x="88" y="57"/>
                    </a:cubicBezTo>
                    <a:cubicBezTo>
                      <a:pt x="91" y="50"/>
                      <a:pt x="76" y="35"/>
                      <a:pt x="69" y="37"/>
                    </a:cubicBezTo>
                    <a:cubicBezTo>
                      <a:pt x="63" y="38"/>
                      <a:pt x="64" y="43"/>
                      <a:pt x="66" y="47"/>
                    </a:cubicBezTo>
                    <a:cubicBezTo>
                      <a:pt x="70" y="48"/>
                      <a:pt x="71" y="44"/>
                      <a:pt x="74" y="43"/>
                    </a:cubicBezTo>
                    <a:cubicBezTo>
                      <a:pt x="80" y="41"/>
                      <a:pt x="84" y="45"/>
                      <a:pt x="87" y="50"/>
                    </a:cubicBezTo>
                    <a:cubicBezTo>
                      <a:pt x="90" y="56"/>
                      <a:pt x="84" y="57"/>
                      <a:pt x="81" y="59"/>
                    </a:cubicBezTo>
                    <a:cubicBezTo>
                      <a:pt x="74" y="64"/>
                      <a:pt x="67" y="65"/>
                      <a:pt x="60" y="69"/>
                    </a:cubicBezTo>
                    <a:cubicBezTo>
                      <a:pt x="51" y="75"/>
                      <a:pt x="38" y="67"/>
                      <a:pt x="39" y="58"/>
                    </a:cubicBezTo>
                    <a:cubicBezTo>
                      <a:pt x="39" y="53"/>
                      <a:pt x="41" y="48"/>
                      <a:pt x="36" y="45"/>
                    </a:cubicBezTo>
                    <a:cubicBezTo>
                      <a:pt x="30" y="42"/>
                      <a:pt x="26" y="46"/>
                      <a:pt x="22" y="50"/>
                    </a:cubicBezTo>
                    <a:cubicBezTo>
                      <a:pt x="20" y="52"/>
                      <a:pt x="18" y="54"/>
                      <a:pt x="15" y="55"/>
                    </a:cubicBezTo>
                    <a:cubicBezTo>
                      <a:pt x="0" y="47"/>
                      <a:pt x="2" y="33"/>
                      <a:pt x="20" y="22"/>
                    </a:cubicBezTo>
                    <a:close/>
                  </a:path>
                </a:pathLst>
              </a:custGeom>
              <a:solidFill>
                <a:srgbClr val="B493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7" name="Google Shape;2207;p35"/>
              <p:cNvSpPr/>
              <p:nvPr/>
            </p:nvSpPr>
            <p:spPr>
              <a:xfrm>
                <a:off x="9760" y="2454"/>
                <a:ext cx="187" cy="164"/>
              </a:xfrm>
              <a:custGeom>
                <a:avLst/>
                <a:gdLst/>
                <a:ahLst/>
                <a:cxnLst/>
                <a:rect l="l" t="t" r="r" b="b"/>
                <a:pathLst>
                  <a:path w="79" h="69" extrusionOk="0">
                    <a:moveTo>
                      <a:pt x="16" y="9"/>
                    </a:moveTo>
                    <a:cubicBezTo>
                      <a:pt x="17" y="11"/>
                      <a:pt x="18" y="17"/>
                      <a:pt x="21" y="12"/>
                    </a:cubicBezTo>
                    <a:cubicBezTo>
                      <a:pt x="33" y="0"/>
                      <a:pt x="42" y="2"/>
                      <a:pt x="56" y="12"/>
                    </a:cubicBezTo>
                    <a:cubicBezTo>
                      <a:pt x="63" y="17"/>
                      <a:pt x="72" y="20"/>
                      <a:pt x="79" y="27"/>
                    </a:cubicBezTo>
                    <a:cubicBezTo>
                      <a:pt x="68" y="38"/>
                      <a:pt x="54" y="48"/>
                      <a:pt x="58" y="67"/>
                    </a:cubicBezTo>
                    <a:cubicBezTo>
                      <a:pt x="53" y="69"/>
                      <a:pt x="51" y="65"/>
                      <a:pt x="48" y="62"/>
                    </a:cubicBezTo>
                    <a:cubicBezTo>
                      <a:pt x="37" y="47"/>
                      <a:pt x="18" y="46"/>
                      <a:pt x="3" y="38"/>
                    </a:cubicBezTo>
                    <a:cubicBezTo>
                      <a:pt x="1" y="36"/>
                      <a:pt x="0" y="34"/>
                      <a:pt x="0" y="31"/>
                    </a:cubicBezTo>
                    <a:cubicBezTo>
                      <a:pt x="2" y="21"/>
                      <a:pt x="4" y="12"/>
                      <a:pt x="16" y="9"/>
                    </a:cubicBezTo>
                    <a:close/>
                  </a:path>
                </a:pathLst>
              </a:custGeom>
              <a:solidFill>
                <a:srgbClr val="DDBC8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8" name="Google Shape;2208;p35"/>
              <p:cNvSpPr/>
              <p:nvPr/>
            </p:nvSpPr>
            <p:spPr>
              <a:xfrm>
                <a:off x="9592" y="2261"/>
                <a:ext cx="138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58" h="46" extrusionOk="0">
                    <a:moveTo>
                      <a:pt x="9" y="33"/>
                    </a:moveTo>
                    <a:cubicBezTo>
                      <a:pt x="14" y="23"/>
                      <a:pt x="21" y="22"/>
                      <a:pt x="31" y="24"/>
                    </a:cubicBezTo>
                    <a:cubicBezTo>
                      <a:pt x="28" y="14"/>
                      <a:pt x="23" y="13"/>
                      <a:pt x="16" y="19"/>
                    </a:cubicBezTo>
                    <a:cubicBezTo>
                      <a:pt x="1" y="31"/>
                      <a:pt x="1" y="20"/>
                      <a:pt x="0" y="9"/>
                    </a:cubicBezTo>
                    <a:cubicBezTo>
                      <a:pt x="4" y="4"/>
                      <a:pt x="9" y="0"/>
                      <a:pt x="16" y="0"/>
                    </a:cubicBezTo>
                    <a:cubicBezTo>
                      <a:pt x="25" y="0"/>
                      <a:pt x="33" y="1"/>
                      <a:pt x="42" y="1"/>
                    </a:cubicBezTo>
                    <a:cubicBezTo>
                      <a:pt x="37" y="5"/>
                      <a:pt x="30" y="2"/>
                      <a:pt x="24" y="5"/>
                    </a:cubicBezTo>
                    <a:cubicBezTo>
                      <a:pt x="28" y="12"/>
                      <a:pt x="40" y="11"/>
                      <a:pt x="38" y="23"/>
                    </a:cubicBezTo>
                    <a:cubicBezTo>
                      <a:pt x="43" y="17"/>
                      <a:pt x="40" y="11"/>
                      <a:pt x="45" y="8"/>
                    </a:cubicBezTo>
                    <a:cubicBezTo>
                      <a:pt x="58" y="17"/>
                      <a:pt x="44" y="32"/>
                      <a:pt x="51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45" y="46"/>
                      <a:pt x="36" y="45"/>
                      <a:pt x="33" y="40"/>
                    </a:cubicBezTo>
                    <a:cubicBezTo>
                      <a:pt x="26" y="31"/>
                      <a:pt x="18" y="31"/>
                      <a:pt x="9" y="33"/>
                    </a:cubicBezTo>
                    <a:close/>
                  </a:path>
                </a:pathLst>
              </a:custGeom>
              <a:solidFill>
                <a:srgbClr val="CCA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9" name="Google Shape;2209;p35"/>
              <p:cNvSpPr/>
              <p:nvPr/>
            </p:nvSpPr>
            <p:spPr>
              <a:xfrm>
                <a:off x="9637" y="2367"/>
                <a:ext cx="156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66" h="71" extrusionOk="0">
                    <a:moveTo>
                      <a:pt x="27" y="52"/>
                    </a:moveTo>
                    <a:cubicBezTo>
                      <a:pt x="27" y="48"/>
                      <a:pt x="24" y="42"/>
                      <a:pt x="30" y="40"/>
                    </a:cubicBezTo>
                    <a:cubicBezTo>
                      <a:pt x="34" y="38"/>
                      <a:pt x="32" y="37"/>
                      <a:pt x="30" y="35"/>
                    </a:cubicBezTo>
                    <a:cubicBezTo>
                      <a:pt x="18" y="25"/>
                      <a:pt x="14" y="9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9" y="12"/>
                      <a:pt x="35" y="24"/>
                      <a:pt x="57" y="27"/>
                    </a:cubicBezTo>
                    <a:cubicBezTo>
                      <a:pt x="54" y="36"/>
                      <a:pt x="47" y="30"/>
                      <a:pt x="45" y="36"/>
                    </a:cubicBezTo>
                    <a:cubicBezTo>
                      <a:pt x="50" y="41"/>
                      <a:pt x="58" y="38"/>
                      <a:pt x="64" y="39"/>
                    </a:cubicBezTo>
                    <a:cubicBezTo>
                      <a:pt x="65" y="40"/>
                      <a:pt x="66" y="41"/>
                      <a:pt x="66" y="42"/>
                    </a:cubicBezTo>
                    <a:cubicBezTo>
                      <a:pt x="60" y="49"/>
                      <a:pt x="55" y="56"/>
                      <a:pt x="50" y="63"/>
                    </a:cubicBezTo>
                    <a:cubicBezTo>
                      <a:pt x="41" y="71"/>
                      <a:pt x="35" y="65"/>
                      <a:pt x="28" y="59"/>
                    </a:cubicBezTo>
                    <a:cubicBezTo>
                      <a:pt x="27" y="57"/>
                      <a:pt x="26" y="55"/>
                      <a:pt x="27" y="52"/>
                    </a:cubicBezTo>
                    <a:close/>
                  </a:path>
                </a:pathLst>
              </a:custGeom>
              <a:solidFill>
                <a:srgbClr val="DDBC8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0" name="Google Shape;2210;p35"/>
              <p:cNvSpPr/>
              <p:nvPr/>
            </p:nvSpPr>
            <p:spPr>
              <a:xfrm>
                <a:off x="10014" y="2450"/>
                <a:ext cx="87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37" h="75" extrusionOk="0">
                    <a:moveTo>
                      <a:pt x="13" y="14"/>
                    </a:moveTo>
                    <a:cubicBezTo>
                      <a:pt x="19" y="16"/>
                      <a:pt x="24" y="0"/>
                      <a:pt x="29" y="14"/>
                    </a:cubicBezTo>
                    <a:cubicBezTo>
                      <a:pt x="37" y="29"/>
                      <a:pt x="30" y="44"/>
                      <a:pt x="28" y="58"/>
                    </a:cubicBezTo>
                    <a:cubicBezTo>
                      <a:pt x="24" y="67"/>
                      <a:pt x="19" y="74"/>
                      <a:pt x="8" y="75"/>
                    </a:cubicBezTo>
                    <a:cubicBezTo>
                      <a:pt x="3" y="73"/>
                      <a:pt x="0" y="71"/>
                      <a:pt x="3" y="65"/>
                    </a:cubicBezTo>
                    <a:cubicBezTo>
                      <a:pt x="10" y="49"/>
                      <a:pt x="21" y="34"/>
                      <a:pt x="13" y="14"/>
                    </a:cubicBezTo>
                    <a:close/>
                  </a:path>
                </a:pathLst>
              </a:custGeom>
              <a:solidFill>
                <a:srgbClr val="392B1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1" name="Google Shape;2211;p35"/>
              <p:cNvSpPr/>
              <p:nvPr/>
            </p:nvSpPr>
            <p:spPr>
              <a:xfrm>
                <a:off x="9862" y="2589"/>
                <a:ext cx="175" cy="85"/>
              </a:xfrm>
              <a:custGeom>
                <a:avLst/>
                <a:gdLst/>
                <a:ahLst/>
                <a:cxnLst/>
                <a:rect l="l" t="t" r="r" b="b"/>
                <a:pathLst>
                  <a:path w="74" h="36" extrusionOk="0">
                    <a:moveTo>
                      <a:pt x="67" y="6"/>
                    </a:moveTo>
                    <a:cubicBezTo>
                      <a:pt x="67" y="11"/>
                      <a:pt x="69" y="13"/>
                      <a:pt x="74" y="13"/>
                    </a:cubicBezTo>
                    <a:cubicBezTo>
                      <a:pt x="74" y="16"/>
                      <a:pt x="73" y="17"/>
                      <a:pt x="72" y="19"/>
                    </a:cubicBezTo>
                    <a:cubicBezTo>
                      <a:pt x="64" y="36"/>
                      <a:pt x="64" y="36"/>
                      <a:pt x="40" y="29"/>
                    </a:cubicBezTo>
                    <a:cubicBezTo>
                      <a:pt x="36" y="28"/>
                      <a:pt x="32" y="27"/>
                      <a:pt x="28" y="25"/>
                    </a:cubicBezTo>
                    <a:cubicBezTo>
                      <a:pt x="20" y="23"/>
                      <a:pt x="13" y="21"/>
                      <a:pt x="7" y="16"/>
                    </a:cubicBezTo>
                    <a:cubicBezTo>
                      <a:pt x="3" y="14"/>
                      <a:pt x="0" y="11"/>
                      <a:pt x="1" y="6"/>
                    </a:cubicBezTo>
                    <a:cubicBezTo>
                      <a:pt x="2" y="2"/>
                      <a:pt x="4" y="0"/>
                      <a:pt x="8" y="4"/>
                    </a:cubicBezTo>
                    <a:cubicBezTo>
                      <a:pt x="11" y="6"/>
                      <a:pt x="13" y="8"/>
                      <a:pt x="15" y="10"/>
                    </a:cubicBezTo>
                    <a:cubicBezTo>
                      <a:pt x="20" y="16"/>
                      <a:pt x="26" y="12"/>
                      <a:pt x="31" y="12"/>
                    </a:cubicBezTo>
                    <a:cubicBezTo>
                      <a:pt x="35" y="11"/>
                      <a:pt x="38" y="13"/>
                      <a:pt x="42" y="14"/>
                    </a:cubicBezTo>
                    <a:cubicBezTo>
                      <a:pt x="49" y="16"/>
                      <a:pt x="55" y="16"/>
                      <a:pt x="60" y="9"/>
                    </a:cubicBezTo>
                    <a:cubicBezTo>
                      <a:pt x="62" y="8"/>
                      <a:pt x="64" y="7"/>
                      <a:pt x="67" y="6"/>
                    </a:cubicBezTo>
                    <a:close/>
                  </a:path>
                </a:pathLst>
              </a:custGeom>
              <a:solidFill>
                <a:srgbClr val="3B2C1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2" name="Google Shape;2212;p35"/>
              <p:cNvSpPr/>
              <p:nvPr/>
            </p:nvSpPr>
            <p:spPr>
              <a:xfrm>
                <a:off x="9713" y="2353"/>
                <a:ext cx="102" cy="57"/>
              </a:xfrm>
              <a:custGeom>
                <a:avLst/>
                <a:gdLst/>
                <a:ahLst/>
                <a:cxnLst/>
                <a:rect l="l" t="t" r="r" b="b"/>
                <a:pathLst>
                  <a:path w="43" h="24" extrusionOk="0">
                    <a:moveTo>
                      <a:pt x="0" y="3"/>
                    </a:moveTo>
                    <a:cubicBezTo>
                      <a:pt x="12" y="0"/>
                      <a:pt x="23" y="9"/>
                      <a:pt x="35" y="4"/>
                    </a:cubicBezTo>
                    <a:cubicBezTo>
                      <a:pt x="37" y="2"/>
                      <a:pt x="41" y="6"/>
                      <a:pt x="42" y="9"/>
                    </a:cubicBezTo>
                    <a:cubicBezTo>
                      <a:pt x="43" y="12"/>
                      <a:pt x="41" y="14"/>
                      <a:pt x="38" y="16"/>
                    </a:cubicBezTo>
                    <a:cubicBezTo>
                      <a:pt x="24" y="24"/>
                      <a:pt x="12" y="21"/>
                      <a:pt x="1" y="3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BA9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3" name="Google Shape;2213;p35"/>
              <p:cNvSpPr/>
              <p:nvPr/>
            </p:nvSpPr>
            <p:spPr>
              <a:xfrm>
                <a:off x="9789" y="2346"/>
                <a:ext cx="85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36" h="53" extrusionOk="0">
                    <a:moveTo>
                      <a:pt x="0" y="51"/>
                    </a:moveTo>
                    <a:cubicBezTo>
                      <a:pt x="0" y="50"/>
                      <a:pt x="0" y="49"/>
                      <a:pt x="0" y="48"/>
                    </a:cubicBezTo>
                    <a:cubicBezTo>
                      <a:pt x="10" y="37"/>
                      <a:pt x="10" y="19"/>
                      <a:pt x="28" y="13"/>
                    </a:cubicBezTo>
                    <a:cubicBezTo>
                      <a:pt x="32" y="11"/>
                      <a:pt x="25" y="3"/>
                      <a:pt x="36" y="0"/>
                    </a:cubicBezTo>
                    <a:cubicBezTo>
                      <a:pt x="28" y="21"/>
                      <a:pt x="15" y="36"/>
                      <a:pt x="4" y="52"/>
                    </a:cubicBezTo>
                    <a:cubicBezTo>
                      <a:pt x="3" y="53"/>
                      <a:pt x="2" y="53"/>
                      <a:pt x="0" y="51"/>
                    </a:cubicBezTo>
                    <a:close/>
                  </a:path>
                </a:pathLst>
              </a:custGeom>
              <a:solidFill>
                <a:srgbClr val="A989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4" name="Google Shape;2214;p35"/>
              <p:cNvSpPr/>
              <p:nvPr/>
            </p:nvSpPr>
            <p:spPr>
              <a:xfrm>
                <a:off x="9935" y="2580"/>
                <a:ext cx="60" cy="64"/>
              </a:xfrm>
              <a:custGeom>
                <a:avLst/>
                <a:gdLst/>
                <a:ahLst/>
                <a:cxnLst/>
                <a:rect l="l" t="t" r="r" b="b"/>
                <a:pathLst>
                  <a:path w="25" h="27" extrusionOk="0">
                    <a:moveTo>
                      <a:pt x="9" y="21"/>
                    </a:moveTo>
                    <a:cubicBezTo>
                      <a:pt x="6" y="19"/>
                      <a:pt x="3" y="18"/>
                      <a:pt x="0" y="16"/>
                    </a:cubicBezTo>
                    <a:cubicBezTo>
                      <a:pt x="0" y="5"/>
                      <a:pt x="16" y="11"/>
                      <a:pt x="16" y="0"/>
                    </a:cubicBezTo>
                    <a:cubicBezTo>
                      <a:pt x="25" y="1"/>
                      <a:pt x="25" y="7"/>
                      <a:pt x="23" y="13"/>
                    </a:cubicBezTo>
                    <a:cubicBezTo>
                      <a:pt x="25" y="27"/>
                      <a:pt x="15" y="21"/>
                      <a:pt x="9" y="21"/>
                    </a:cubicBezTo>
                    <a:close/>
                  </a:path>
                </a:pathLst>
              </a:custGeom>
              <a:solidFill>
                <a:srgbClr val="BD9E6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35"/>
              <p:cNvSpPr/>
              <p:nvPr/>
            </p:nvSpPr>
            <p:spPr>
              <a:xfrm>
                <a:off x="9753" y="2466"/>
                <a:ext cx="45" cy="64"/>
              </a:xfrm>
              <a:custGeom>
                <a:avLst/>
                <a:gdLst/>
                <a:ahLst/>
                <a:cxnLst/>
                <a:rect l="l" t="t" r="r" b="b"/>
                <a:pathLst>
                  <a:path w="19" h="27" extrusionOk="0">
                    <a:moveTo>
                      <a:pt x="15" y="0"/>
                    </a:moveTo>
                    <a:cubicBezTo>
                      <a:pt x="17" y="0"/>
                      <a:pt x="18" y="1"/>
                      <a:pt x="19" y="1"/>
                    </a:cubicBezTo>
                    <a:cubicBezTo>
                      <a:pt x="19" y="2"/>
                      <a:pt x="19" y="3"/>
                      <a:pt x="19" y="4"/>
                    </a:cubicBezTo>
                    <a:cubicBezTo>
                      <a:pt x="14" y="11"/>
                      <a:pt x="6" y="17"/>
                      <a:pt x="5" y="27"/>
                    </a:cubicBezTo>
                    <a:cubicBezTo>
                      <a:pt x="1" y="26"/>
                      <a:pt x="0" y="23"/>
                      <a:pt x="0" y="20"/>
                    </a:cubicBezTo>
                    <a:cubicBezTo>
                      <a:pt x="3" y="12"/>
                      <a:pt x="7" y="4"/>
                      <a:pt x="15" y="0"/>
                    </a:cubicBezTo>
                    <a:close/>
                  </a:path>
                </a:pathLst>
              </a:custGeom>
              <a:solidFill>
                <a:srgbClr val="B493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6" name="Google Shape;2216;p35"/>
              <p:cNvSpPr/>
              <p:nvPr/>
            </p:nvSpPr>
            <p:spPr>
              <a:xfrm>
                <a:off x="9957" y="2611"/>
                <a:ext cx="47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0" h="15" extrusionOk="0">
                    <a:moveTo>
                      <a:pt x="0" y="8"/>
                    </a:moveTo>
                    <a:cubicBezTo>
                      <a:pt x="6" y="7"/>
                      <a:pt x="13" y="9"/>
                      <a:pt x="14" y="0"/>
                    </a:cubicBezTo>
                    <a:cubicBezTo>
                      <a:pt x="16" y="0"/>
                      <a:pt x="18" y="0"/>
                      <a:pt x="20" y="0"/>
                    </a:cubicBezTo>
                    <a:cubicBezTo>
                      <a:pt x="18" y="15"/>
                      <a:pt x="9" y="12"/>
                      <a:pt x="0" y="8"/>
                    </a:cubicBezTo>
                    <a:close/>
                  </a:path>
                </a:pathLst>
              </a:custGeom>
              <a:solidFill>
                <a:srgbClr val="997B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7" name="Google Shape;2217;p35"/>
              <p:cNvSpPr/>
              <p:nvPr/>
            </p:nvSpPr>
            <p:spPr>
              <a:xfrm>
                <a:off x="10111" y="2516"/>
                <a:ext cx="378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37" extrusionOk="0">
                    <a:moveTo>
                      <a:pt x="66" y="3"/>
                    </a:moveTo>
                    <a:cubicBezTo>
                      <a:pt x="79" y="11"/>
                      <a:pt x="91" y="7"/>
                      <a:pt x="104" y="2"/>
                    </a:cubicBezTo>
                    <a:cubicBezTo>
                      <a:pt x="117" y="7"/>
                      <a:pt x="133" y="0"/>
                      <a:pt x="144" y="13"/>
                    </a:cubicBezTo>
                    <a:cubicBezTo>
                      <a:pt x="138" y="31"/>
                      <a:pt x="131" y="48"/>
                      <a:pt x="117" y="62"/>
                    </a:cubicBezTo>
                    <a:cubicBezTo>
                      <a:pt x="117" y="62"/>
                      <a:pt x="115" y="62"/>
                      <a:pt x="114" y="62"/>
                    </a:cubicBezTo>
                    <a:cubicBezTo>
                      <a:pt x="104" y="46"/>
                      <a:pt x="86" y="55"/>
                      <a:pt x="73" y="47"/>
                    </a:cubicBezTo>
                    <a:cubicBezTo>
                      <a:pt x="83" y="58"/>
                      <a:pt x="98" y="60"/>
                      <a:pt x="110" y="67"/>
                    </a:cubicBezTo>
                    <a:cubicBezTo>
                      <a:pt x="123" y="69"/>
                      <a:pt x="134" y="77"/>
                      <a:pt x="147" y="81"/>
                    </a:cubicBezTo>
                    <a:cubicBezTo>
                      <a:pt x="158" y="84"/>
                      <a:pt x="156" y="99"/>
                      <a:pt x="160" y="108"/>
                    </a:cubicBezTo>
                    <a:cubicBezTo>
                      <a:pt x="159" y="109"/>
                      <a:pt x="158" y="110"/>
                      <a:pt x="157" y="111"/>
                    </a:cubicBezTo>
                    <a:cubicBezTo>
                      <a:pt x="155" y="112"/>
                      <a:pt x="154" y="112"/>
                      <a:pt x="152" y="112"/>
                    </a:cubicBezTo>
                    <a:cubicBezTo>
                      <a:pt x="147" y="113"/>
                      <a:pt x="141" y="113"/>
                      <a:pt x="141" y="122"/>
                    </a:cubicBezTo>
                    <a:cubicBezTo>
                      <a:pt x="141" y="129"/>
                      <a:pt x="137" y="131"/>
                      <a:pt x="130" y="132"/>
                    </a:cubicBezTo>
                    <a:cubicBezTo>
                      <a:pt x="122" y="130"/>
                      <a:pt x="114" y="127"/>
                      <a:pt x="104" y="133"/>
                    </a:cubicBezTo>
                    <a:cubicBezTo>
                      <a:pt x="97" y="137"/>
                      <a:pt x="93" y="127"/>
                      <a:pt x="88" y="124"/>
                    </a:cubicBezTo>
                    <a:cubicBezTo>
                      <a:pt x="75" y="117"/>
                      <a:pt x="63" y="107"/>
                      <a:pt x="64" y="87"/>
                    </a:cubicBezTo>
                    <a:cubicBezTo>
                      <a:pt x="59" y="99"/>
                      <a:pt x="51" y="101"/>
                      <a:pt x="42" y="99"/>
                    </a:cubicBezTo>
                    <a:cubicBezTo>
                      <a:pt x="35" y="98"/>
                      <a:pt x="33" y="92"/>
                      <a:pt x="33" y="86"/>
                    </a:cubicBezTo>
                    <a:cubicBezTo>
                      <a:pt x="33" y="78"/>
                      <a:pt x="30" y="71"/>
                      <a:pt x="26" y="64"/>
                    </a:cubicBezTo>
                    <a:cubicBezTo>
                      <a:pt x="19" y="58"/>
                      <a:pt x="13" y="51"/>
                      <a:pt x="6" y="45"/>
                    </a:cubicBezTo>
                    <a:cubicBezTo>
                      <a:pt x="0" y="40"/>
                      <a:pt x="1" y="33"/>
                      <a:pt x="8" y="31"/>
                    </a:cubicBezTo>
                    <a:cubicBezTo>
                      <a:pt x="20" y="26"/>
                      <a:pt x="32" y="18"/>
                      <a:pt x="44" y="20"/>
                    </a:cubicBezTo>
                    <a:cubicBezTo>
                      <a:pt x="56" y="21"/>
                      <a:pt x="60" y="17"/>
                      <a:pt x="61" y="7"/>
                    </a:cubicBezTo>
                    <a:cubicBezTo>
                      <a:pt x="61" y="4"/>
                      <a:pt x="64" y="3"/>
                      <a:pt x="66" y="3"/>
                    </a:cubicBezTo>
                    <a:close/>
                  </a:path>
                </a:pathLst>
              </a:custGeom>
              <a:solidFill>
                <a:srgbClr val="DCBA8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8" name="Google Shape;2218;p35"/>
              <p:cNvSpPr/>
              <p:nvPr/>
            </p:nvSpPr>
            <p:spPr>
              <a:xfrm>
                <a:off x="10148" y="2244"/>
                <a:ext cx="256" cy="25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06" extrusionOk="0">
                    <a:moveTo>
                      <a:pt x="33" y="16"/>
                    </a:moveTo>
                    <a:cubicBezTo>
                      <a:pt x="45" y="13"/>
                      <a:pt x="49" y="28"/>
                      <a:pt x="59" y="29"/>
                    </a:cubicBezTo>
                    <a:cubicBezTo>
                      <a:pt x="70" y="37"/>
                      <a:pt x="81" y="45"/>
                      <a:pt x="81" y="61"/>
                    </a:cubicBezTo>
                    <a:cubicBezTo>
                      <a:pt x="81" y="66"/>
                      <a:pt x="87" y="69"/>
                      <a:pt x="91" y="73"/>
                    </a:cubicBezTo>
                    <a:cubicBezTo>
                      <a:pt x="96" y="79"/>
                      <a:pt x="102" y="84"/>
                      <a:pt x="103" y="93"/>
                    </a:cubicBezTo>
                    <a:cubicBezTo>
                      <a:pt x="105" y="97"/>
                      <a:pt x="108" y="101"/>
                      <a:pt x="104" y="105"/>
                    </a:cubicBezTo>
                    <a:cubicBezTo>
                      <a:pt x="101" y="105"/>
                      <a:pt x="98" y="105"/>
                      <a:pt x="95" y="105"/>
                    </a:cubicBezTo>
                    <a:cubicBezTo>
                      <a:pt x="91" y="106"/>
                      <a:pt x="87" y="105"/>
                      <a:pt x="85" y="102"/>
                    </a:cubicBezTo>
                    <a:cubicBezTo>
                      <a:pt x="80" y="95"/>
                      <a:pt x="78" y="102"/>
                      <a:pt x="75" y="104"/>
                    </a:cubicBezTo>
                    <a:cubicBezTo>
                      <a:pt x="72" y="103"/>
                      <a:pt x="72" y="100"/>
                      <a:pt x="72" y="98"/>
                    </a:cubicBezTo>
                    <a:cubicBezTo>
                      <a:pt x="71" y="95"/>
                      <a:pt x="72" y="91"/>
                      <a:pt x="71" y="90"/>
                    </a:cubicBezTo>
                    <a:cubicBezTo>
                      <a:pt x="54" y="80"/>
                      <a:pt x="42" y="64"/>
                      <a:pt x="27" y="50"/>
                    </a:cubicBezTo>
                    <a:cubicBezTo>
                      <a:pt x="17" y="41"/>
                      <a:pt x="15" y="25"/>
                      <a:pt x="2" y="17"/>
                    </a:cubicBezTo>
                    <a:cubicBezTo>
                      <a:pt x="0" y="15"/>
                      <a:pt x="0" y="9"/>
                      <a:pt x="3" y="9"/>
                    </a:cubicBezTo>
                    <a:cubicBezTo>
                      <a:pt x="9" y="8"/>
                      <a:pt x="10" y="0"/>
                      <a:pt x="15" y="2"/>
                    </a:cubicBezTo>
                    <a:cubicBezTo>
                      <a:pt x="20" y="3"/>
                      <a:pt x="19" y="7"/>
                      <a:pt x="19" y="11"/>
                    </a:cubicBezTo>
                    <a:cubicBezTo>
                      <a:pt x="18" y="25"/>
                      <a:pt x="26" y="20"/>
                      <a:pt x="33" y="16"/>
                    </a:cubicBezTo>
                    <a:close/>
                  </a:path>
                </a:pathLst>
              </a:custGeom>
              <a:solidFill>
                <a:srgbClr val="DCBB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9" name="Google Shape;2219;p35"/>
              <p:cNvSpPr/>
              <p:nvPr/>
            </p:nvSpPr>
            <p:spPr>
              <a:xfrm>
                <a:off x="10068" y="2481"/>
                <a:ext cx="128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54" h="45" extrusionOk="0">
                    <a:moveTo>
                      <a:pt x="3" y="43"/>
                    </a:moveTo>
                    <a:cubicBezTo>
                      <a:pt x="2" y="42"/>
                      <a:pt x="0" y="39"/>
                      <a:pt x="0" y="39"/>
                    </a:cubicBezTo>
                    <a:cubicBezTo>
                      <a:pt x="11" y="28"/>
                      <a:pt x="3" y="14"/>
                      <a:pt x="6" y="1"/>
                    </a:cubicBezTo>
                    <a:cubicBezTo>
                      <a:pt x="12" y="1"/>
                      <a:pt x="17" y="1"/>
                      <a:pt x="22" y="0"/>
                    </a:cubicBezTo>
                    <a:cubicBezTo>
                      <a:pt x="28" y="2"/>
                      <a:pt x="35" y="4"/>
                      <a:pt x="41" y="4"/>
                    </a:cubicBezTo>
                    <a:cubicBezTo>
                      <a:pt x="49" y="5"/>
                      <a:pt x="54" y="6"/>
                      <a:pt x="54" y="16"/>
                    </a:cubicBezTo>
                    <a:cubicBezTo>
                      <a:pt x="54" y="27"/>
                      <a:pt x="46" y="22"/>
                      <a:pt x="40" y="24"/>
                    </a:cubicBezTo>
                    <a:cubicBezTo>
                      <a:pt x="38" y="24"/>
                      <a:pt x="35" y="24"/>
                      <a:pt x="31" y="24"/>
                    </a:cubicBezTo>
                    <a:cubicBezTo>
                      <a:pt x="35" y="31"/>
                      <a:pt x="42" y="32"/>
                      <a:pt x="47" y="34"/>
                    </a:cubicBezTo>
                    <a:cubicBezTo>
                      <a:pt x="45" y="43"/>
                      <a:pt x="36" y="42"/>
                      <a:pt x="29" y="43"/>
                    </a:cubicBezTo>
                    <a:cubicBezTo>
                      <a:pt x="23" y="45"/>
                      <a:pt x="16" y="44"/>
                      <a:pt x="10" y="45"/>
                    </a:cubicBezTo>
                    <a:cubicBezTo>
                      <a:pt x="7" y="45"/>
                      <a:pt x="5" y="45"/>
                      <a:pt x="3" y="43"/>
                    </a:cubicBezTo>
                    <a:close/>
                  </a:path>
                </a:pathLst>
              </a:custGeom>
              <a:solidFill>
                <a:srgbClr val="EBCE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0" name="Google Shape;2220;p35"/>
              <p:cNvSpPr/>
              <p:nvPr/>
            </p:nvSpPr>
            <p:spPr>
              <a:xfrm>
                <a:off x="10089" y="2499"/>
                <a:ext cx="178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75" h="75" extrusionOk="0">
                    <a:moveTo>
                      <a:pt x="0" y="35"/>
                    </a:moveTo>
                    <a:cubicBezTo>
                      <a:pt x="12" y="29"/>
                      <a:pt x="27" y="36"/>
                      <a:pt x="38" y="26"/>
                    </a:cubicBezTo>
                    <a:cubicBezTo>
                      <a:pt x="44" y="24"/>
                      <a:pt x="52" y="26"/>
                      <a:pt x="52" y="17"/>
                    </a:cubicBezTo>
                    <a:cubicBezTo>
                      <a:pt x="53" y="12"/>
                      <a:pt x="48" y="5"/>
                      <a:pt x="57" y="2"/>
                    </a:cubicBezTo>
                    <a:cubicBezTo>
                      <a:pt x="65" y="0"/>
                      <a:pt x="69" y="7"/>
                      <a:pt x="75" y="10"/>
                    </a:cubicBezTo>
                    <a:cubicBezTo>
                      <a:pt x="73" y="15"/>
                      <a:pt x="73" y="21"/>
                      <a:pt x="71" y="26"/>
                    </a:cubicBezTo>
                    <a:cubicBezTo>
                      <a:pt x="69" y="32"/>
                      <a:pt x="66" y="35"/>
                      <a:pt x="59" y="32"/>
                    </a:cubicBezTo>
                    <a:cubicBezTo>
                      <a:pt x="42" y="23"/>
                      <a:pt x="31" y="42"/>
                      <a:pt x="15" y="42"/>
                    </a:cubicBezTo>
                    <a:cubicBezTo>
                      <a:pt x="12" y="42"/>
                      <a:pt x="15" y="47"/>
                      <a:pt x="17" y="49"/>
                    </a:cubicBezTo>
                    <a:cubicBezTo>
                      <a:pt x="24" y="56"/>
                      <a:pt x="31" y="62"/>
                      <a:pt x="38" y="68"/>
                    </a:cubicBezTo>
                    <a:cubicBezTo>
                      <a:pt x="36" y="73"/>
                      <a:pt x="32" y="75"/>
                      <a:pt x="27" y="75"/>
                    </a:cubicBezTo>
                    <a:cubicBezTo>
                      <a:pt x="19" y="61"/>
                      <a:pt x="3" y="52"/>
                      <a:pt x="0" y="35"/>
                    </a:cubicBezTo>
                    <a:close/>
                  </a:path>
                </a:pathLst>
              </a:custGeom>
              <a:solidFill>
                <a:srgbClr val="A9885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1" name="Google Shape;2221;p35"/>
              <p:cNvSpPr/>
              <p:nvPr/>
            </p:nvSpPr>
            <p:spPr>
              <a:xfrm>
                <a:off x="10380" y="2450"/>
                <a:ext cx="95" cy="99"/>
              </a:xfrm>
              <a:custGeom>
                <a:avLst/>
                <a:gdLst/>
                <a:ahLst/>
                <a:cxnLst/>
                <a:rect l="l" t="t" r="r" b="b"/>
                <a:pathLst>
                  <a:path w="40" h="42" extrusionOk="0">
                    <a:moveTo>
                      <a:pt x="6" y="18"/>
                    </a:moveTo>
                    <a:cubicBezTo>
                      <a:pt x="8" y="13"/>
                      <a:pt x="2" y="11"/>
                      <a:pt x="0" y="7"/>
                    </a:cubicBezTo>
                    <a:cubicBezTo>
                      <a:pt x="6" y="3"/>
                      <a:pt x="12" y="0"/>
                      <a:pt x="17" y="6"/>
                    </a:cubicBezTo>
                    <a:cubicBezTo>
                      <a:pt x="26" y="15"/>
                      <a:pt x="40" y="21"/>
                      <a:pt x="36" y="37"/>
                    </a:cubicBezTo>
                    <a:cubicBezTo>
                      <a:pt x="25" y="42"/>
                      <a:pt x="21" y="34"/>
                      <a:pt x="15" y="27"/>
                    </a:cubicBezTo>
                    <a:cubicBezTo>
                      <a:pt x="10" y="27"/>
                      <a:pt x="7" y="24"/>
                      <a:pt x="6" y="18"/>
                    </a:cubicBezTo>
                    <a:close/>
                  </a:path>
                </a:pathLst>
              </a:custGeom>
              <a:solidFill>
                <a:srgbClr val="AF91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2" name="Google Shape;2222;p35"/>
              <p:cNvSpPr/>
              <p:nvPr/>
            </p:nvSpPr>
            <p:spPr>
              <a:xfrm>
                <a:off x="10357" y="2514"/>
                <a:ext cx="156" cy="59"/>
              </a:xfrm>
              <a:custGeom>
                <a:avLst/>
                <a:gdLst/>
                <a:ahLst/>
                <a:cxnLst/>
                <a:rect l="l" t="t" r="r" b="b"/>
                <a:pathLst>
                  <a:path w="66" h="25" extrusionOk="0">
                    <a:moveTo>
                      <a:pt x="25" y="0"/>
                    </a:moveTo>
                    <a:cubicBezTo>
                      <a:pt x="33" y="0"/>
                      <a:pt x="36" y="12"/>
                      <a:pt x="45" y="9"/>
                    </a:cubicBezTo>
                    <a:cubicBezTo>
                      <a:pt x="48" y="8"/>
                      <a:pt x="47" y="1"/>
                      <a:pt x="52" y="2"/>
                    </a:cubicBezTo>
                    <a:cubicBezTo>
                      <a:pt x="58" y="7"/>
                      <a:pt x="65" y="10"/>
                      <a:pt x="66" y="19"/>
                    </a:cubicBezTo>
                    <a:cubicBezTo>
                      <a:pt x="65" y="21"/>
                      <a:pt x="64" y="23"/>
                      <a:pt x="62" y="24"/>
                    </a:cubicBezTo>
                    <a:cubicBezTo>
                      <a:pt x="59" y="25"/>
                      <a:pt x="57" y="25"/>
                      <a:pt x="55" y="25"/>
                    </a:cubicBezTo>
                    <a:cubicBezTo>
                      <a:pt x="49" y="23"/>
                      <a:pt x="42" y="22"/>
                      <a:pt x="39" y="16"/>
                    </a:cubicBezTo>
                    <a:cubicBezTo>
                      <a:pt x="27" y="8"/>
                      <a:pt x="14" y="6"/>
                      <a:pt x="0" y="3"/>
                    </a:cubicBezTo>
                    <a:cubicBezTo>
                      <a:pt x="9" y="2"/>
                      <a:pt x="18" y="6"/>
                      <a:pt x="25" y="0"/>
                    </a:cubicBezTo>
                    <a:close/>
                  </a:path>
                </a:pathLst>
              </a:custGeom>
              <a:solidFill>
                <a:srgbClr val="7057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3" name="Google Shape;2223;p35"/>
              <p:cNvSpPr/>
              <p:nvPr/>
            </p:nvSpPr>
            <p:spPr>
              <a:xfrm>
                <a:off x="10321" y="2452"/>
                <a:ext cx="52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2" h="22" extrusionOk="0">
                    <a:moveTo>
                      <a:pt x="2" y="16"/>
                    </a:moveTo>
                    <a:cubicBezTo>
                      <a:pt x="3" y="11"/>
                      <a:pt x="0" y="4"/>
                      <a:pt x="7" y="2"/>
                    </a:cubicBezTo>
                    <a:cubicBezTo>
                      <a:pt x="14" y="0"/>
                      <a:pt x="10" y="9"/>
                      <a:pt x="14" y="12"/>
                    </a:cubicBezTo>
                    <a:cubicBezTo>
                      <a:pt x="17" y="13"/>
                      <a:pt x="19" y="15"/>
                      <a:pt x="22" y="17"/>
                    </a:cubicBezTo>
                    <a:cubicBezTo>
                      <a:pt x="15" y="22"/>
                      <a:pt x="8" y="22"/>
                      <a:pt x="2" y="16"/>
                    </a:cubicBezTo>
                    <a:close/>
                  </a:path>
                </a:pathLst>
              </a:custGeom>
              <a:solidFill>
                <a:srgbClr val="AF91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35"/>
              <p:cNvSpPr/>
              <p:nvPr/>
            </p:nvSpPr>
            <p:spPr>
              <a:xfrm>
                <a:off x="10288" y="2310"/>
                <a:ext cx="19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84" h="95" extrusionOk="0">
                    <a:moveTo>
                      <a:pt x="80" y="89"/>
                    </a:moveTo>
                    <a:cubicBezTo>
                      <a:pt x="78" y="91"/>
                      <a:pt x="76" y="93"/>
                      <a:pt x="74" y="95"/>
                    </a:cubicBezTo>
                    <a:cubicBezTo>
                      <a:pt x="68" y="75"/>
                      <a:pt x="54" y="64"/>
                      <a:pt x="39" y="66"/>
                    </a:cubicBezTo>
                    <a:cubicBezTo>
                      <a:pt x="40" y="64"/>
                      <a:pt x="41" y="61"/>
                      <a:pt x="39" y="59"/>
                    </a:cubicBezTo>
                    <a:cubicBezTo>
                      <a:pt x="18" y="44"/>
                      <a:pt x="17" y="17"/>
                      <a:pt x="0" y="1"/>
                    </a:cubicBezTo>
                    <a:cubicBezTo>
                      <a:pt x="9" y="0"/>
                      <a:pt x="16" y="14"/>
                      <a:pt x="26" y="5"/>
                    </a:cubicBezTo>
                    <a:cubicBezTo>
                      <a:pt x="31" y="4"/>
                      <a:pt x="36" y="4"/>
                      <a:pt x="39" y="10"/>
                    </a:cubicBezTo>
                    <a:cubicBezTo>
                      <a:pt x="39" y="17"/>
                      <a:pt x="50" y="16"/>
                      <a:pt x="49" y="24"/>
                    </a:cubicBezTo>
                    <a:cubicBezTo>
                      <a:pt x="41" y="30"/>
                      <a:pt x="35" y="22"/>
                      <a:pt x="28" y="22"/>
                    </a:cubicBezTo>
                    <a:cubicBezTo>
                      <a:pt x="29" y="35"/>
                      <a:pt x="38" y="43"/>
                      <a:pt x="49" y="49"/>
                    </a:cubicBezTo>
                    <a:cubicBezTo>
                      <a:pt x="61" y="56"/>
                      <a:pt x="68" y="67"/>
                      <a:pt x="78" y="77"/>
                    </a:cubicBezTo>
                    <a:cubicBezTo>
                      <a:pt x="81" y="80"/>
                      <a:pt x="84" y="84"/>
                      <a:pt x="80" y="89"/>
                    </a:cubicBezTo>
                    <a:close/>
                  </a:path>
                </a:pathLst>
              </a:custGeom>
              <a:solidFill>
                <a:srgbClr val="9578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5" name="Google Shape;2225;p35"/>
              <p:cNvSpPr/>
              <p:nvPr/>
            </p:nvSpPr>
            <p:spPr>
              <a:xfrm>
                <a:off x="10508" y="2462"/>
                <a:ext cx="353" cy="567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0" extrusionOk="0">
                    <a:moveTo>
                      <a:pt x="99" y="109"/>
                    </a:moveTo>
                    <a:cubicBezTo>
                      <a:pt x="103" y="112"/>
                      <a:pt x="109" y="114"/>
                      <a:pt x="108" y="121"/>
                    </a:cubicBezTo>
                    <a:cubicBezTo>
                      <a:pt x="113" y="134"/>
                      <a:pt x="124" y="143"/>
                      <a:pt x="129" y="156"/>
                    </a:cubicBezTo>
                    <a:cubicBezTo>
                      <a:pt x="134" y="162"/>
                      <a:pt x="136" y="169"/>
                      <a:pt x="140" y="176"/>
                    </a:cubicBezTo>
                    <a:cubicBezTo>
                      <a:pt x="144" y="183"/>
                      <a:pt x="146" y="190"/>
                      <a:pt x="143" y="199"/>
                    </a:cubicBezTo>
                    <a:cubicBezTo>
                      <a:pt x="141" y="202"/>
                      <a:pt x="141" y="206"/>
                      <a:pt x="143" y="209"/>
                    </a:cubicBezTo>
                    <a:cubicBezTo>
                      <a:pt x="145" y="215"/>
                      <a:pt x="149" y="223"/>
                      <a:pt x="143" y="225"/>
                    </a:cubicBezTo>
                    <a:cubicBezTo>
                      <a:pt x="136" y="227"/>
                      <a:pt x="130" y="240"/>
                      <a:pt x="120" y="230"/>
                    </a:cubicBezTo>
                    <a:cubicBezTo>
                      <a:pt x="112" y="221"/>
                      <a:pt x="108" y="210"/>
                      <a:pt x="107" y="197"/>
                    </a:cubicBezTo>
                    <a:cubicBezTo>
                      <a:pt x="105" y="176"/>
                      <a:pt x="87" y="164"/>
                      <a:pt x="71" y="153"/>
                    </a:cubicBezTo>
                    <a:cubicBezTo>
                      <a:pt x="62" y="148"/>
                      <a:pt x="60" y="143"/>
                      <a:pt x="64" y="135"/>
                    </a:cubicBezTo>
                    <a:cubicBezTo>
                      <a:pt x="68" y="125"/>
                      <a:pt x="74" y="131"/>
                      <a:pt x="79" y="135"/>
                    </a:cubicBezTo>
                    <a:cubicBezTo>
                      <a:pt x="84" y="138"/>
                      <a:pt x="90" y="136"/>
                      <a:pt x="95" y="138"/>
                    </a:cubicBezTo>
                    <a:cubicBezTo>
                      <a:pt x="99" y="144"/>
                      <a:pt x="96" y="154"/>
                      <a:pt x="107" y="158"/>
                    </a:cubicBezTo>
                    <a:cubicBezTo>
                      <a:pt x="104" y="149"/>
                      <a:pt x="97" y="145"/>
                      <a:pt x="94" y="138"/>
                    </a:cubicBezTo>
                    <a:cubicBezTo>
                      <a:pt x="76" y="133"/>
                      <a:pt x="69" y="115"/>
                      <a:pt x="56" y="105"/>
                    </a:cubicBezTo>
                    <a:cubicBezTo>
                      <a:pt x="51" y="100"/>
                      <a:pt x="55" y="94"/>
                      <a:pt x="57" y="88"/>
                    </a:cubicBezTo>
                    <a:cubicBezTo>
                      <a:pt x="60" y="78"/>
                      <a:pt x="54" y="71"/>
                      <a:pt x="46" y="65"/>
                    </a:cubicBezTo>
                    <a:cubicBezTo>
                      <a:pt x="39" y="60"/>
                      <a:pt x="30" y="56"/>
                      <a:pt x="25" y="48"/>
                    </a:cubicBezTo>
                    <a:cubicBezTo>
                      <a:pt x="22" y="42"/>
                      <a:pt x="20" y="35"/>
                      <a:pt x="19" y="29"/>
                    </a:cubicBezTo>
                    <a:cubicBezTo>
                      <a:pt x="19" y="27"/>
                      <a:pt x="16" y="30"/>
                      <a:pt x="18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4"/>
                      <a:pt x="20" y="37"/>
                      <a:pt x="16" y="39"/>
                    </a:cubicBezTo>
                    <a:cubicBezTo>
                      <a:pt x="7" y="29"/>
                      <a:pt x="3" y="16"/>
                      <a:pt x="0" y="3"/>
                    </a:cubicBezTo>
                    <a:cubicBezTo>
                      <a:pt x="10" y="0"/>
                      <a:pt x="14" y="10"/>
                      <a:pt x="22" y="12"/>
                    </a:cubicBezTo>
                    <a:cubicBezTo>
                      <a:pt x="27" y="13"/>
                      <a:pt x="26" y="20"/>
                      <a:pt x="30" y="22"/>
                    </a:cubicBezTo>
                    <a:cubicBezTo>
                      <a:pt x="43" y="39"/>
                      <a:pt x="59" y="54"/>
                      <a:pt x="70" y="72"/>
                    </a:cubicBezTo>
                    <a:cubicBezTo>
                      <a:pt x="82" y="83"/>
                      <a:pt x="86" y="100"/>
                      <a:pt x="99" y="109"/>
                    </a:cubicBezTo>
                    <a:close/>
                  </a:path>
                </a:pathLst>
              </a:custGeom>
              <a:solidFill>
                <a:srgbClr val="8F76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p35"/>
              <p:cNvSpPr/>
              <p:nvPr/>
            </p:nvSpPr>
            <p:spPr>
              <a:xfrm>
                <a:off x="10433" y="2381"/>
                <a:ext cx="127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54" h="47" extrusionOk="0">
                    <a:moveTo>
                      <a:pt x="54" y="46"/>
                    </a:moveTo>
                    <a:cubicBezTo>
                      <a:pt x="45" y="47"/>
                      <a:pt x="40" y="38"/>
                      <a:pt x="33" y="37"/>
                    </a:cubicBezTo>
                    <a:cubicBezTo>
                      <a:pt x="19" y="28"/>
                      <a:pt x="7" y="17"/>
                      <a:pt x="0" y="3"/>
                    </a:cubicBezTo>
                    <a:cubicBezTo>
                      <a:pt x="0" y="2"/>
                      <a:pt x="0" y="2"/>
                      <a:pt x="1" y="1"/>
                    </a:cubicBezTo>
                    <a:cubicBezTo>
                      <a:pt x="7" y="0"/>
                      <a:pt x="10" y="5"/>
                      <a:pt x="13" y="9"/>
                    </a:cubicBezTo>
                    <a:cubicBezTo>
                      <a:pt x="27" y="21"/>
                      <a:pt x="40" y="34"/>
                      <a:pt x="54" y="46"/>
                    </a:cubicBezTo>
                    <a:close/>
                  </a:path>
                </a:pathLst>
              </a:custGeom>
              <a:solidFill>
                <a:srgbClr val="41382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35"/>
              <p:cNvSpPr/>
              <p:nvPr/>
            </p:nvSpPr>
            <p:spPr>
              <a:xfrm>
                <a:off x="10579" y="2514"/>
                <a:ext cx="102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43" h="53" extrusionOk="0">
                    <a:moveTo>
                      <a:pt x="39" y="51"/>
                    </a:moveTo>
                    <a:cubicBezTo>
                      <a:pt x="26" y="34"/>
                      <a:pt x="13" y="17"/>
                      <a:pt x="0" y="0"/>
                    </a:cubicBezTo>
                    <a:cubicBezTo>
                      <a:pt x="18" y="14"/>
                      <a:pt x="32" y="31"/>
                      <a:pt x="43" y="51"/>
                    </a:cubicBezTo>
                    <a:cubicBezTo>
                      <a:pt x="41" y="53"/>
                      <a:pt x="40" y="53"/>
                      <a:pt x="39" y="51"/>
                    </a:cubicBezTo>
                    <a:close/>
                  </a:path>
                </a:pathLst>
              </a:custGeom>
              <a:solidFill>
                <a:srgbClr val="332B2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35"/>
              <p:cNvSpPr/>
              <p:nvPr/>
            </p:nvSpPr>
            <p:spPr>
              <a:xfrm>
                <a:off x="10672" y="2634"/>
                <a:ext cx="71" cy="85"/>
              </a:xfrm>
              <a:custGeom>
                <a:avLst/>
                <a:gdLst/>
                <a:ahLst/>
                <a:cxnLst/>
                <a:rect l="l" t="t" r="r" b="b"/>
                <a:pathLst>
                  <a:path w="30" h="36" extrusionOk="0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17" y="9"/>
                      <a:pt x="23" y="23"/>
                      <a:pt x="30" y="36"/>
                    </a:cubicBezTo>
                    <a:cubicBezTo>
                      <a:pt x="13" y="30"/>
                      <a:pt x="12" y="11"/>
                      <a:pt x="0" y="0"/>
                    </a:cubicBezTo>
                    <a:close/>
                  </a:path>
                </a:pathLst>
              </a:custGeom>
              <a:solidFill>
                <a:srgbClr val="453A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p35"/>
              <p:cNvSpPr/>
              <p:nvPr/>
            </p:nvSpPr>
            <p:spPr>
              <a:xfrm>
                <a:off x="10764" y="2748"/>
                <a:ext cx="47" cy="8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7" extrusionOk="0">
                    <a:moveTo>
                      <a:pt x="9" y="11"/>
                    </a:moveTo>
                    <a:cubicBezTo>
                      <a:pt x="9" y="20"/>
                      <a:pt x="20" y="24"/>
                      <a:pt x="19" y="33"/>
                    </a:cubicBezTo>
                    <a:cubicBezTo>
                      <a:pt x="20" y="34"/>
                      <a:pt x="20" y="35"/>
                      <a:pt x="20" y="35"/>
                    </a:cubicBezTo>
                    <a:cubicBezTo>
                      <a:pt x="20" y="36"/>
                      <a:pt x="19" y="37"/>
                      <a:pt x="19" y="37"/>
                    </a:cubicBezTo>
                    <a:cubicBezTo>
                      <a:pt x="12" y="25"/>
                      <a:pt x="2" y="14"/>
                      <a:pt x="0" y="0"/>
                    </a:cubicBezTo>
                    <a:cubicBezTo>
                      <a:pt x="3" y="4"/>
                      <a:pt x="6" y="7"/>
                      <a:pt x="9" y="11"/>
                    </a:cubicBezTo>
                    <a:close/>
                  </a:path>
                </a:pathLst>
              </a:custGeom>
              <a:solidFill>
                <a:srgbClr val="332A1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35"/>
              <p:cNvSpPr/>
              <p:nvPr/>
            </p:nvSpPr>
            <p:spPr>
              <a:xfrm>
                <a:off x="10378" y="2334"/>
                <a:ext cx="57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4" h="25" extrusionOk="0">
                    <a:moveTo>
                      <a:pt x="10" y="14"/>
                    </a:moveTo>
                    <a:cubicBezTo>
                      <a:pt x="9" y="8"/>
                      <a:pt x="0" y="8"/>
                      <a:pt x="1" y="0"/>
                    </a:cubicBezTo>
                    <a:cubicBezTo>
                      <a:pt x="9" y="6"/>
                      <a:pt x="19" y="1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6" y="25"/>
                      <a:pt x="13" y="20"/>
                      <a:pt x="10" y="14"/>
                    </a:cubicBezTo>
                    <a:close/>
                  </a:path>
                </a:pathLst>
              </a:custGeom>
              <a:solidFill>
                <a:srgbClr val="382D2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Google Shape;2231;p35"/>
              <p:cNvSpPr/>
              <p:nvPr/>
            </p:nvSpPr>
            <p:spPr>
              <a:xfrm>
                <a:off x="8080" y="4545"/>
                <a:ext cx="208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88" h="95" extrusionOk="0">
                    <a:moveTo>
                      <a:pt x="1" y="10"/>
                    </a:moveTo>
                    <a:cubicBezTo>
                      <a:pt x="5" y="7"/>
                      <a:pt x="9" y="0"/>
                      <a:pt x="14" y="8"/>
                    </a:cubicBezTo>
                    <a:cubicBezTo>
                      <a:pt x="32" y="41"/>
                      <a:pt x="71" y="57"/>
                      <a:pt x="88" y="95"/>
                    </a:cubicBezTo>
                    <a:cubicBezTo>
                      <a:pt x="75" y="83"/>
                      <a:pt x="64" y="73"/>
                      <a:pt x="54" y="64"/>
                    </a:cubicBezTo>
                    <a:cubicBezTo>
                      <a:pt x="49" y="59"/>
                      <a:pt x="45" y="57"/>
                      <a:pt x="43" y="66"/>
                    </a:cubicBezTo>
                    <a:cubicBezTo>
                      <a:pt x="42" y="65"/>
                      <a:pt x="41" y="63"/>
                      <a:pt x="40" y="62"/>
                    </a:cubicBezTo>
                    <a:cubicBezTo>
                      <a:pt x="32" y="50"/>
                      <a:pt x="22" y="40"/>
                      <a:pt x="12" y="30"/>
                    </a:cubicBezTo>
                    <a:cubicBezTo>
                      <a:pt x="10" y="27"/>
                      <a:pt x="7" y="24"/>
                      <a:pt x="5" y="20"/>
                    </a:cubicBezTo>
                    <a:cubicBezTo>
                      <a:pt x="4" y="17"/>
                      <a:pt x="0" y="14"/>
                      <a:pt x="1" y="10"/>
                    </a:cubicBezTo>
                    <a:close/>
                  </a:path>
                </a:pathLst>
              </a:custGeom>
              <a:solidFill>
                <a:srgbClr val="89A8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Google Shape;2232;p35"/>
              <p:cNvSpPr/>
              <p:nvPr/>
            </p:nvSpPr>
            <p:spPr>
              <a:xfrm>
                <a:off x="8013" y="4479"/>
                <a:ext cx="83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35" h="48" extrusionOk="0">
                    <a:moveTo>
                      <a:pt x="29" y="38"/>
                    </a:moveTo>
                    <a:cubicBezTo>
                      <a:pt x="30" y="42"/>
                      <a:pt x="35" y="44"/>
                      <a:pt x="33" y="48"/>
                    </a:cubicBezTo>
                    <a:cubicBezTo>
                      <a:pt x="19" y="38"/>
                      <a:pt x="13" y="20"/>
                      <a:pt x="1" y="9"/>
                    </a:cubicBezTo>
                    <a:cubicBezTo>
                      <a:pt x="1" y="7"/>
                      <a:pt x="0" y="4"/>
                      <a:pt x="0" y="2"/>
                    </a:cubicBezTo>
                    <a:cubicBezTo>
                      <a:pt x="7" y="0"/>
                      <a:pt x="8" y="5"/>
                      <a:pt x="10" y="10"/>
                    </a:cubicBezTo>
                    <a:cubicBezTo>
                      <a:pt x="13" y="21"/>
                      <a:pt x="22" y="29"/>
                      <a:pt x="29" y="38"/>
                    </a:cubicBezTo>
                    <a:close/>
                  </a:path>
                </a:pathLst>
              </a:custGeom>
              <a:solidFill>
                <a:srgbClr val="2128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p35"/>
              <p:cNvSpPr/>
              <p:nvPr/>
            </p:nvSpPr>
            <p:spPr>
              <a:xfrm>
                <a:off x="8108" y="4616"/>
                <a:ext cx="66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8" h="32" extrusionOk="0">
                    <a:moveTo>
                      <a:pt x="0" y="0"/>
                    </a:moveTo>
                    <a:cubicBezTo>
                      <a:pt x="13" y="8"/>
                      <a:pt x="22" y="19"/>
                      <a:pt x="28" y="32"/>
                    </a:cubicBezTo>
                    <a:cubicBezTo>
                      <a:pt x="17" y="23"/>
                      <a:pt x="7" y="13"/>
                      <a:pt x="0" y="0"/>
                    </a:cubicBezTo>
                    <a:close/>
                  </a:path>
                </a:pathLst>
              </a:custGeom>
              <a:solidFill>
                <a:srgbClr val="202A3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35"/>
              <p:cNvSpPr/>
              <p:nvPr/>
            </p:nvSpPr>
            <p:spPr>
              <a:xfrm>
                <a:off x="8222" y="4737"/>
                <a:ext cx="54" cy="54"/>
              </a:xfrm>
              <a:custGeom>
                <a:avLst/>
                <a:gdLst/>
                <a:ahLst/>
                <a:cxnLst/>
                <a:rect l="l" t="t" r="r" b="b"/>
                <a:pathLst>
                  <a:path w="23" h="23" extrusionOk="0">
                    <a:moveTo>
                      <a:pt x="0" y="0"/>
                    </a:moveTo>
                    <a:cubicBezTo>
                      <a:pt x="9" y="6"/>
                      <a:pt x="17" y="13"/>
                      <a:pt x="23" y="23"/>
                    </a:cubicBezTo>
                    <a:cubicBezTo>
                      <a:pt x="11" y="19"/>
                      <a:pt x="4" y="11"/>
                      <a:pt x="0" y="0"/>
                    </a:cubicBezTo>
                    <a:close/>
                  </a:path>
                </a:pathLst>
              </a:custGeom>
              <a:solidFill>
                <a:srgbClr val="1E273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35"/>
              <p:cNvSpPr/>
              <p:nvPr/>
            </p:nvSpPr>
            <p:spPr>
              <a:xfrm>
                <a:off x="8148" y="4214"/>
                <a:ext cx="1861" cy="854"/>
              </a:xfrm>
              <a:custGeom>
                <a:avLst/>
                <a:gdLst/>
                <a:ahLst/>
                <a:cxnLst/>
                <a:rect l="l" t="t" r="r" b="b"/>
                <a:pathLst>
                  <a:path w="786" h="361" extrusionOk="0">
                    <a:moveTo>
                      <a:pt x="328" y="298"/>
                    </a:moveTo>
                    <a:cubicBezTo>
                      <a:pt x="324" y="304"/>
                      <a:pt x="319" y="304"/>
                      <a:pt x="314" y="299"/>
                    </a:cubicBezTo>
                    <a:cubicBezTo>
                      <a:pt x="311" y="296"/>
                      <a:pt x="308" y="287"/>
                      <a:pt x="302" y="292"/>
                    </a:cubicBezTo>
                    <a:cubicBezTo>
                      <a:pt x="296" y="297"/>
                      <a:pt x="305" y="300"/>
                      <a:pt x="306" y="304"/>
                    </a:cubicBezTo>
                    <a:cubicBezTo>
                      <a:pt x="310" y="314"/>
                      <a:pt x="320" y="323"/>
                      <a:pt x="310" y="335"/>
                    </a:cubicBezTo>
                    <a:cubicBezTo>
                      <a:pt x="307" y="339"/>
                      <a:pt x="304" y="340"/>
                      <a:pt x="300" y="337"/>
                    </a:cubicBezTo>
                    <a:cubicBezTo>
                      <a:pt x="289" y="330"/>
                      <a:pt x="278" y="324"/>
                      <a:pt x="279" y="309"/>
                    </a:cubicBezTo>
                    <a:cubicBezTo>
                      <a:pt x="279" y="298"/>
                      <a:pt x="274" y="297"/>
                      <a:pt x="266" y="300"/>
                    </a:cubicBezTo>
                    <a:cubicBezTo>
                      <a:pt x="260" y="302"/>
                      <a:pt x="257" y="300"/>
                      <a:pt x="254" y="295"/>
                    </a:cubicBezTo>
                    <a:cubicBezTo>
                      <a:pt x="246" y="282"/>
                      <a:pt x="235" y="282"/>
                      <a:pt x="224" y="294"/>
                    </a:cubicBezTo>
                    <a:cubicBezTo>
                      <a:pt x="219" y="299"/>
                      <a:pt x="213" y="295"/>
                      <a:pt x="210" y="290"/>
                    </a:cubicBezTo>
                    <a:cubicBezTo>
                      <a:pt x="205" y="281"/>
                      <a:pt x="198" y="278"/>
                      <a:pt x="189" y="279"/>
                    </a:cubicBezTo>
                    <a:cubicBezTo>
                      <a:pt x="184" y="279"/>
                      <a:pt x="181" y="277"/>
                      <a:pt x="179" y="272"/>
                    </a:cubicBezTo>
                    <a:cubicBezTo>
                      <a:pt x="178" y="268"/>
                      <a:pt x="174" y="263"/>
                      <a:pt x="169" y="263"/>
                    </a:cubicBezTo>
                    <a:cubicBezTo>
                      <a:pt x="147" y="259"/>
                      <a:pt x="136" y="242"/>
                      <a:pt x="126" y="225"/>
                    </a:cubicBezTo>
                    <a:cubicBezTo>
                      <a:pt x="125" y="222"/>
                      <a:pt x="122" y="221"/>
                      <a:pt x="118" y="221"/>
                    </a:cubicBezTo>
                    <a:cubicBezTo>
                      <a:pt x="118" y="216"/>
                      <a:pt x="118" y="212"/>
                      <a:pt x="118" y="208"/>
                    </a:cubicBezTo>
                    <a:cubicBezTo>
                      <a:pt x="118" y="207"/>
                      <a:pt x="118" y="206"/>
                      <a:pt x="118" y="206"/>
                    </a:cubicBezTo>
                    <a:cubicBezTo>
                      <a:pt x="121" y="197"/>
                      <a:pt x="111" y="195"/>
                      <a:pt x="110" y="190"/>
                    </a:cubicBezTo>
                    <a:cubicBezTo>
                      <a:pt x="108" y="186"/>
                      <a:pt x="106" y="183"/>
                      <a:pt x="104" y="180"/>
                    </a:cubicBezTo>
                    <a:cubicBezTo>
                      <a:pt x="104" y="179"/>
                      <a:pt x="103" y="177"/>
                      <a:pt x="102" y="176"/>
                    </a:cubicBezTo>
                    <a:cubicBezTo>
                      <a:pt x="98" y="164"/>
                      <a:pt x="92" y="155"/>
                      <a:pt x="77" y="158"/>
                    </a:cubicBezTo>
                    <a:cubicBezTo>
                      <a:pt x="75" y="159"/>
                      <a:pt x="73" y="157"/>
                      <a:pt x="71" y="156"/>
                    </a:cubicBezTo>
                    <a:cubicBezTo>
                      <a:pt x="66" y="154"/>
                      <a:pt x="61" y="151"/>
                      <a:pt x="57" y="146"/>
                    </a:cubicBezTo>
                    <a:cubicBezTo>
                      <a:pt x="53" y="143"/>
                      <a:pt x="48" y="139"/>
                      <a:pt x="44" y="143"/>
                    </a:cubicBezTo>
                    <a:cubicBezTo>
                      <a:pt x="34" y="151"/>
                      <a:pt x="31" y="142"/>
                      <a:pt x="26" y="137"/>
                    </a:cubicBezTo>
                    <a:cubicBezTo>
                      <a:pt x="18" y="130"/>
                      <a:pt x="9" y="124"/>
                      <a:pt x="7" y="112"/>
                    </a:cubicBezTo>
                    <a:cubicBezTo>
                      <a:pt x="4" y="93"/>
                      <a:pt x="0" y="74"/>
                      <a:pt x="1" y="55"/>
                    </a:cubicBezTo>
                    <a:cubicBezTo>
                      <a:pt x="2" y="49"/>
                      <a:pt x="4" y="44"/>
                      <a:pt x="4" y="38"/>
                    </a:cubicBezTo>
                    <a:cubicBezTo>
                      <a:pt x="6" y="31"/>
                      <a:pt x="4" y="24"/>
                      <a:pt x="0" y="18"/>
                    </a:cubicBezTo>
                    <a:cubicBezTo>
                      <a:pt x="0" y="14"/>
                      <a:pt x="1" y="12"/>
                      <a:pt x="4" y="10"/>
                    </a:cubicBezTo>
                    <a:cubicBezTo>
                      <a:pt x="17" y="0"/>
                      <a:pt x="29" y="4"/>
                      <a:pt x="32" y="20"/>
                    </a:cubicBezTo>
                    <a:cubicBezTo>
                      <a:pt x="34" y="25"/>
                      <a:pt x="36" y="30"/>
                      <a:pt x="38" y="35"/>
                    </a:cubicBezTo>
                    <a:cubicBezTo>
                      <a:pt x="41" y="44"/>
                      <a:pt x="43" y="53"/>
                      <a:pt x="40" y="63"/>
                    </a:cubicBezTo>
                    <a:cubicBezTo>
                      <a:pt x="37" y="71"/>
                      <a:pt x="43" y="76"/>
                      <a:pt x="44" y="83"/>
                    </a:cubicBezTo>
                    <a:cubicBezTo>
                      <a:pt x="50" y="98"/>
                      <a:pt x="55" y="114"/>
                      <a:pt x="68" y="124"/>
                    </a:cubicBezTo>
                    <a:cubicBezTo>
                      <a:pt x="70" y="126"/>
                      <a:pt x="72" y="128"/>
                      <a:pt x="73" y="128"/>
                    </a:cubicBezTo>
                    <a:cubicBezTo>
                      <a:pt x="96" y="119"/>
                      <a:pt x="106" y="137"/>
                      <a:pt x="117" y="151"/>
                    </a:cubicBezTo>
                    <a:cubicBezTo>
                      <a:pt x="123" y="158"/>
                      <a:pt x="127" y="167"/>
                      <a:pt x="135" y="173"/>
                    </a:cubicBezTo>
                    <a:cubicBezTo>
                      <a:pt x="140" y="178"/>
                      <a:pt x="143" y="184"/>
                      <a:pt x="147" y="189"/>
                    </a:cubicBezTo>
                    <a:cubicBezTo>
                      <a:pt x="148" y="192"/>
                      <a:pt x="151" y="195"/>
                      <a:pt x="153" y="197"/>
                    </a:cubicBezTo>
                    <a:cubicBezTo>
                      <a:pt x="163" y="208"/>
                      <a:pt x="175" y="215"/>
                      <a:pt x="189" y="217"/>
                    </a:cubicBezTo>
                    <a:cubicBezTo>
                      <a:pt x="192" y="217"/>
                      <a:pt x="194" y="218"/>
                      <a:pt x="196" y="218"/>
                    </a:cubicBezTo>
                    <a:cubicBezTo>
                      <a:pt x="198" y="219"/>
                      <a:pt x="200" y="220"/>
                      <a:pt x="201" y="219"/>
                    </a:cubicBezTo>
                    <a:cubicBezTo>
                      <a:pt x="207" y="208"/>
                      <a:pt x="221" y="207"/>
                      <a:pt x="230" y="199"/>
                    </a:cubicBezTo>
                    <a:cubicBezTo>
                      <a:pt x="235" y="196"/>
                      <a:pt x="236" y="188"/>
                      <a:pt x="244" y="187"/>
                    </a:cubicBezTo>
                    <a:cubicBezTo>
                      <a:pt x="249" y="187"/>
                      <a:pt x="252" y="190"/>
                      <a:pt x="256" y="193"/>
                    </a:cubicBezTo>
                    <a:cubicBezTo>
                      <a:pt x="262" y="204"/>
                      <a:pt x="270" y="194"/>
                      <a:pt x="277" y="196"/>
                    </a:cubicBezTo>
                    <a:cubicBezTo>
                      <a:pt x="282" y="197"/>
                      <a:pt x="287" y="200"/>
                      <a:pt x="292" y="200"/>
                    </a:cubicBezTo>
                    <a:cubicBezTo>
                      <a:pt x="277" y="196"/>
                      <a:pt x="276" y="187"/>
                      <a:pt x="291" y="183"/>
                    </a:cubicBezTo>
                    <a:cubicBezTo>
                      <a:pt x="292" y="182"/>
                      <a:pt x="293" y="182"/>
                      <a:pt x="293" y="181"/>
                    </a:cubicBezTo>
                    <a:cubicBezTo>
                      <a:pt x="271" y="175"/>
                      <a:pt x="261" y="150"/>
                      <a:pt x="237" y="146"/>
                    </a:cubicBezTo>
                    <a:cubicBezTo>
                      <a:pt x="241" y="151"/>
                      <a:pt x="246" y="157"/>
                      <a:pt x="235" y="161"/>
                    </a:cubicBezTo>
                    <a:cubicBezTo>
                      <a:pt x="222" y="161"/>
                      <a:pt x="213" y="151"/>
                      <a:pt x="202" y="146"/>
                    </a:cubicBezTo>
                    <a:cubicBezTo>
                      <a:pt x="200" y="144"/>
                      <a:pt x="199" y="143"/>
                      <a:pt x="197" y="141"/>
                    </a:cubicBezTo>
                    <a:cubicBezTo>
                      <a:pt x="195" y="137"/>
                      <a:pt x="195" y="132"/>
                      <a:pt x="193" y="128"/>
                    </a:cubicBezTo>
                    <a:cubicBezTo>
                      <a:pt x="190" y="123"/>
                      <a:pt x="188" y="118"/>
                      <a:pt x="185" y="113"/>
                    </a:cubicBezTo>
                    <a:cubicBezTo>
                      <a:pt x="182" y="107"/>
                      <a:pt x="171" y="104"/>
                      <a:pt x="176" y="94"/>
                    </a:cubicBezTo>
                    <a:cubicBezTo>
                      <a:pt x="190" y="92"/>
                      <a:pt x="198" y="99"/>
                      <a:pt x="203" y="109"/>
                    </a:cubicBezTo>
                    <a:cubicBezTo>
                      <a:pt x="207" y="116"/>
                      <a:pt x="204" y="128"/>
                      <a:pt x="214" y="132"/>
                    </a:cubicBezTo>
                    <a:cubicBezTo>
                      <a:pt x="222" y="134"/>
                      <a:pt x="228" y="126"/>
                      <a:pt x="237" y="129"/>
                    </a:cubicBezTo>
                    <a:cubicBezTo>
                      <a:pt x="232" y="111"/>
                      <a:pt x="223" y="95"/>
                      <a:pt x="241" y="81"/>
                    </a:cubicBezTo>
                    <a:cubicBezTo>
                      <a:pt x="249" y="94"/>
                      <a:pt x="246" y="110"/>
                      <a:pt x="255" y="128"/>
                    </a:cubicBezTo>
                    <a:cubicBezTo>
                      <a:pt x="252" y="119"/>
                      <a:pt x="252" y="113"/>
                      <a:pt x="258" y="111"/>
                    </a:cubicBezTo>
                    <a:cubicBezTo>
                      <a:pt x="263" y="109"/>
                      <a:pt x="267" y="111"/>
                      <a:pt x="271" y="114"/>
                    </a:cubicBezTo>
                    <a:cubicBezTo>
                      <a:pt x="274" y="116"/>
                      <a:pt x="276" y="119"/>
                      <a:pt x="276" y="122"/>
                    </a:cubicBezTo>
                    <a:cubicBezTo>
                      <a:pt x="276" y="142"/>
                      <a:pt x="292" y="146"/>
                      <a:pt x="305" y="152"/>
                    </a:cubicBezTo>
                    <a:cubicBezTo>
                      <a:pt x="317" y="157"/>
                      <a:pt x="328" y="163"/>
                      <a:pt x="339" y="170"/>
                    </a:cubicBezTo>
                    <a:cubicBezTo>
                      <a:pt x="342" y="172"/>
                      <a:pt x="345" y="177"/>
                      <a:pt x="349" y="173"/>
                    </a:cubicBezTo>
                    <a:cubicBezTo>
                      <a:pt x="357" y="165"/>
                      <a:pt x="371" y="162"/>
                      <a:pt x="378" y="153"/>
                    </a:cubicBezTo>
                    <a:cubicBezTo>
                      <a:pt x="387" y="142"/>
                      <a:pt x="392" y="141"/>
                      <a:pt x="398" y="154"/>
                    </a:cubicBezTo>
                    <a:cubicBezTo>
                      <a:pt x="401" y="151"/>
                      <a:pt x="402" y="148"/>
                      <a:pt x="403" y="145"/>
                    </a:cubicBezTo>
                    <a:cubicBezTo>
                      <a:pt x="405" y="143"/>
                      <a:pt x="406" y="142"/>
                      <a:pt x="409" y="141"/>
                    </a:cubicBezTo>
                    <a:cubicBezTo>
                      <a:pt x="419" y="139"/>
                      <a:pt x="416" y="152"/>
                      <a:pt x="423" y="154"/>
                    </a:cubicBezTo>
                    <a:cubicBezTo>
                      <a:pt x="433" y="151"/>
                      <a:pt x="436" y="155"/>
                      <a:pt x="431" y="163"/>
                    </a:cubicBezTo>
                    <a:cubicBezTo>
                      <a:pt x="426" y="170"/>
                      <a:pt x="421" y="177"/>
                      <a:pt x="415" y="183"/>
                    </a:cubicBezTo>
                    <a:cubicBezTo>
                      <a:pt x="413" y="186"/>
                      <a:pt x="408" y="187"/>
                      <a:pt x="409" y="192"/>
                    </a:cubicBezTo>
                    <a:cubicBezTo>
                      <a:pt x="411" y="197"/>
                      <a:pt x="416" y="196"/>
                      <a:pt x="420" y="197"/>
                    </a:cubicBezTo>
                    <a:cubicBezTo>
                      <a:pt x="424" y="198"/>
                      <a:pt x="428" y="198"/>
                      <a:pt x="431" y="198"/>
                    </a:cubicBezTo>
                    <a:cubicBezTo>
                      <a:pt x="435" y="198"/>
                      <a:pt x="438" y="198"/>
                      <a:pt x="442" y="197"/>
                    </a:cubicBezTo>
                    <a:cubicBezTo>
                      <a:pt x="447" y="192"/>
                      <a:pt x="450" y="185"/>
                      <a:pt x="456" y="181"/>
                    </a:cubicBezTo>
                    <a:cubicBezTo>
                      <a:pt x="461" y="177"/>
                      <a:pt x="466" y="173"/>
                      <a:pt x="470" y="169"/>
                    </a:cubicBezTo>
                    <a:cubicBezTo>
                      <a:pt x="473" y="167"/>
                      <a:pt x="477" y="167"/>
                      <a:pt x="479" y="163"/>
                    </a:cubicBezTo>
                    <a:cubicBezTo>
                      <a:pt x="481" y="161"/>
                      <a:pt x="482" y="160"/>
                      <a:pt x="485" y="160"/>
                    </a:cubicBezTo>
                    <a:cubicBezTo>
                      <a:pt x="499" y="162"/>
                      <a:pt x="511" y="153"/>
                      <a:pt x="526" y="154"/>
                    </a:cubicBezTo>
                    <a:cubicBezTo>
                      <a:pt x="531" y="155"/>
                      <a:pt x="534" y="150"/>
                      <a:pt x="535" y="145"/>
                    </a:cubicBezTo>
                    <a:cubicBezTo>
                      <a:pt x="536" y="142"/>
                      <a:pt x="538" y="139"/>
                      <a:pt x="541" y="138"/>
                    </a:cubicBezTo>
                    <a:cubicBezTo>
                      <a:pt x="557" y="142"/>
                      <a:pt x="572" y="140"/>
                      <a:pt x="582" y="124"/>
                    </a:cubicBezTo>
                    <a:cubicBezTo>
                      <a:pt x="584" y="121"/>
                      <a:pt x="588" y="118"/>
                      <a:pt x="592" y="120"/>
                    </a:cubicBezTo>
                    <a:cubicBezTo>
                      <a:pt x="598" y="123"/>
                      <a:pt x="594" y="128"/>
                      <a:pt x="593" y="133"/>
                    </a:cubicBezTo>
                    <a:cubicBezTo>
                      <a:pt x="592" y="135"/>
                      <a:pt x="592" y="137"/>
                      <a:pt x="591" y="139"/>
                    </a:cubicBezTo>
                    <a:cubicBezTo>
                      <a:pt x="587" y="145"/>
                      <a:pt x="580" y="145"/>
                      <a:pt x="575" y="149"/>
                    </a:cubicBezTo>
                    <a:cubicBezTo>
                      <a:pt x="572" y="150"/>
                      <a:pt x="569" y="152"/>
                      <a:pt x="566" y="153"/>
                    </a:cubicBezTo>
                    <a:cubicBezTo>
                      <a:pt x="564" y="155"/>
                      <a:pt x="560" y="154"/>
                      <a:pt x="559" y="157"/>
                    </a:cubicBezTo>
                    <a:cubicBezTo>
                      <a:pt x="561" y="157"/>
                      <a:pt x="562" y="157"/>
                      <a:pt x="564" y="157"/>
                    </a:cubicBezTo>
                    <a:cubicBezTo>
                      <a:pt x="565" y="157"/>
                      <a:pt x="567" y="157"/>
                      <a:pt x="568" y="157"/>
                    </a:cubicBezTo>
                    <a:cubicBezTo>
                      <a:pt x="573" y="161"/>
                      <a:pt x="583" y="153"/>
                      <a:pt x="586" y="164"/>
                    </a:cubicBezTo>
                    <a:cubicBezTo>
                      <a:pt x="586" y="166"/>
                      <a:pt x="585" y="167"/>
                      <a:pt x="584" y="168"/>
                    </a:cubicBezTo>
                    <a:cubicBezTo>
                      <a:pt x="581" y="173"/>
                      <a:pt x="577" y="175"/>
                      <a:pt x="571" y="175"/>
                    </a:cubicBezTo>
                    <a:cubicBezTo>
                      <a:pt x="565" y="176"/>
                      <a:pt x="561" y="177"/>
                      <a:pt x="559" y="188"/>
                    </a:cubicBezTo>
                    <a:cubicBezTo>
                      <a:pt x="564" y="177"/>
                      <a:pt x="569" y="174"/>
                      <a:pt x="577" y="178"/>
                    </a:cubicBezTo>
                    <a:cubicBezTo>
                      <a:pt x="586" y="183"/>
                      <a:pt x="587" y="172"/>
                      <a:pt x="592" y="170"/>
                    </a:cubicBezTo>
                    <a:cubicBezTo>
                      <a:pt x="595" y="168"/>
                      <a:pt x="599" y="166"/>
                      <a:pt x="602" y="165"/>
                    </a:cubicBezTo>
                    <a:cubicBezTo>
                      <a:pt x="616" y="161"/>
                      <a:pt x="627" y="155"/>
                      <a:pt x="636" y="143"/>
                    </a:cubicBezTo>
                    <a:cubicBezTo>
                      <a:pt x="642" y="134"/>
                      <a:pt x="650" y="125"/>
                      <a:pt x="662" y="123"/>
                    </a:cubicBezTo>
                    <a:cubicBezTo>
                      <a:pt x="670" y="125"/>
                      <a:pt x="671" y="135"/>
                      <a:pt x="680" y="137"/>
                    </a:cubicBezTo>
                    <a:cubicBezTo>
                      <a:pt x="683" y="137"/>
                      <a:pt x="681" y="141"/>
                      <a:pt x="680" y="144"/>
                    </a:cubicBezTo>
                    <a:cubicBezTo>
                      <a:pt x="670" y="159"/>
                      <a:pt x="689" y="154"/>
                      <a:pt x="691" y="160"/>
                    </a:cubicBezTo>
                    <a:cubicBezTo>
                      <a:pt x="693" y="165"/>
                      <a:pt x="690" y="167"/>
                      <a:pt x="687" y="169"/>
                    </a:cubicBezTo>
                    <a:cubicBezTo>
                      <a:pt x="683" y="171"/>
                      <a:pt x="680" y="171"/>
                      <a:pt x="676" y="171"/>
                    </a:cubicBezTo>
                    <a:cubicBezTo>
                      <a:pt x="655" y="167"/>
                      <a:pt x="645" y="171"/>
                      <a:pt x="634" y="189"/>
                    </a:cubicBezTo>
                    <a:cubicBezTo>
                      <a:pt x="620" y="203"/>
                      <a:pt x="606" y="216"/>
                      <a:pt x="584" y="218"/>
                    </a:cubicBezTo>
                    <a:cubicBezTo>
                      <a:pt x="598" y="217"/>
                      <a:pt x="613" y="224"/>
                      <a:pt x="626" y="215"/>
                    </a:cubicBezTo>
                    <a:cubicBezTo>
                      <a:pt x="631" y="207"/>
                      <a:pt x="637" y="200"/>
                      <a:pt x="645" y="194"/>
                    </a:cubicBezTo>
                    <a:cubicBezTo>
                      <a:pt x="654" y="195"/>
                      <a:pt x="663" y="193"/>
                      <a:pt x="672" y="190"/>
                    </a:cubicBezTo>
                    <a:cubicBezTo>
                      <a:pt x="674" y="189"/>
                      <a:pt x="677" y="189"/>
                      <a:pt x="680" y="190"/>
                    </a:cubicBezTo>
                    <a:cubicBezTo>
                      <a:pt x="693" y="191"/>
                      <a:pt x="694" y="191"/>
                      <a:pt x="686" y="203"/>
                    </a:cubicBezTo>
                    <a:cubicBezTo>
                      <a:pt x="682" y="206"/>
                      <a:pt x="679" y="208"/>
                      <a:pt x="675" y="208"/>
                    </a:cubicBezTo>
                    <a:cubicBezTo>
                      <a:pt x="664" y="210"/>
                      <a:pt x="651" y="205"/>
                      <a:pt x="646" y="220"/>
                    </a:cubicBezTo>
                    <a:cubicBezTo>
                      <a:pt x="650" y="225"/>
                      <a:pt x="655" y="220"/>
                      <a:pt x="659" y="222"/>
                    </a:cubicBezTo>
                    <a:cubicBezTo>
                      <a:pt x="661" y="223"/>
                      <a:pt x="662" y="223"/>
                      <a:pt x="663" y="225"/>
                    </a:cubicBezTo>
                    <a:cubicBezTo>
                      <a:pt x="664" y="228"/>
                      <a:pt x="662" y="231"/>
                      <a:pt x="662" y="234"/>
                    </a:cubicBezTo>
                    <a:cubicBezTo>
                      <a:pt x="659" y="245"/>
                      <a:pt x="663" y="251"/>
                      <a:pt x="674" y="251"/>
                    </a:cubicBezTo>
                    <a:cubicBezTo>
                      <a:pt x="678" y="252"/>
                      <a:pt x="683" y="251"/>
                      <a:pt x="686" y="255"/>
                    </a:cubicBezTo>
                    <a:cubicBezTo>
                      <a:pt x="688" y="256"/>
                      <a:pt x="687" y="260"/>
                      <a:pt x="691" y="260"/>
                    </a:cubicBezTo>
                    <a:cubicBezTo>
                      <a:pt x="691" y="260"/>
                      <a:pt x="691" y="258"/>
                      <a:pt x="690" y="257"/>
                    </a:cubicBezTo>
                    <a:cubicBezTo>
                      <a:pt x="685" y="252"/>
                      <a:pt x="688" y="243"/>
                      <a:pt x="692" y="245"/>
                    </a:cubicBezTo>
                    <a:cubicBezTo>
                      <a:pt x="704" y="248"/>
                      <a:pt x="708" y="229"/>
                      <a:pt x="720" y="236"/>
                    </a:cubicBezTo>
                    <a:cubicBezTo>
                      <a:pt x="726" y="240"/>
                      <a:pt x="723" y="246"/>
                      <a:pt x="722" y="251"/>
                    </a:cubicBezTo>
                    <a:cubicBezTo>
                      <a:pt x="721" y="257"/>
                      <a:pt x="720" y="263"/>
                      <a:pt x="715" y="268"/>
                    </a:cubicBezTo>
                    <a:cubicBezTo>
                      <a:pt x="721" y="274"/>
                      <a:pt x="730" y="270"/>
                      <a:pt x="736" y="276"/>
                    </a:cubicBezTo>
                    <a:cubicBezTo>
                      <a:pt x="746" y="275"/>
                      <a:pt x="754" y="273"/>
                      <a:pt x="756" y="260"/>
                    </a:cubicBezTo>
                    <a:cubicBezTo>
                      <a:pt x="757" y="252"/>
                      <a:pt x="776" y="248"/>
                      <a:pt x="781" y="254"/>
                    </a:cubicBezTo>
                    <a:cubicBezTo>
                      <a:pt x="786" y="259"/>
                      <a:pt x="781" y="262"/>
                      <a:pt x="778" y="264"/>
                    </a:cubicBezTo>
                    <a:cubicBezTo>
                      <a:pt x="757" y="281"/>
                      <a:pt x="738" y="299"/>
                      <a:pt x="709" y="303"/>
                    </a:cubicBezTo>
                    <a:cubicBezTo>
                      <a:pt x="690" y="307"/>
                      <a:pt x="672" y="318"/>
                      <a:pt x="653" y="327"/>
                    </a:cubicBezTo>
                    <a:cubicBezTo>
                      <a:pt x="645" y="331"/>
                      <a:pt x="638" y="335"/>
                      <a:pt x="628" y="329"/>
                    </a:cubicBezTo>
                    <a:cubicBezTo>
                      <a:pt x="624" y="326"/>
                      <a:pt x="617" y="326"/>
                      <a:pt x="613" y="330"/>
                    </a:cubicBezTo>
                    <a:cubicBezTo>
                      <a:pt x="595" y="349"/>
                      <a:pt x="572" y="342"/>
                      <a:pt x="552" y="339"/>
                    </a:cubicBezTo>
                    <a:cubicBezTo>
                      <a:pt x="532" y="335"/>
                      <a:pt x="514" y="339"/>
                      <a:pt x="499" y="349"/>
                    </a:cubicBezTo>
                    <a:cubicBezTo>
                      <a:pt x="481" y="360"/>
                      <a:pt x="461" y="358"/>
                      <a:pt x="443" y="358"/>
                    </a:cubicBezTo>
                    <a:cubicBezTo>
                      <a:pt x="429" y="358"/>
                      <a:pt x="415" y="361"/>
                      <a:pt x="401" y="361"/>
                    </a:cubicBezTo>
                    <a:cubicBezTo>
                      <a:pt x="383" y="360"/>
                      <a:pt x="373" y="347"/>
                      <a:pt x="357" y="344"/>
                    </a:cubicBezTo>
                    <a:cubicBezTo>
                      <a:pt x="355" y="344"/>
                      <a:pt x="353" y="342"/>
                      <a:pt x="351" y="340"/>
                    </a:cubicBezTo>
                    <a:cubicBezTo>
                      <a:pt x="337" y="325"/>
                      <a:pt x="335" y="308"/>
                      <a:pt x="338" y="289"/>
                    </a:cubicBezTo>
                    <a:cubicBezTo>
                      <a:pt x="330" y="284"/>
                      <a:pt x="338" y="272"/>
                      <a:pt x="328" y="267"/>
                    </a:cubicBezTo>
                    <a:cubicBezTo>
                      <a:pt x="332" y="278"/>
                      <a:pt x="333" y="288"/>
                      <a:pt x="328" y="298"/>
                    </a:cubicBezTo>
                    <a:close/>
                  </a:path>
                </a:pathLst>
              </a:custGeom>
              <a:solidFill>
                <a:srgbClr val="CDD3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35"/>
              <p:cNvSpPr/>
              <p:nvPr/>
            </p:nvSpPr>
            <p:spPr>
              <a:xfrm>
                <a:off x="7845" y="4084"/>
                <a:ext cx="329" cy="46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95" extrusionOk="0">
                    <a:moveTo>
                      <a:pt x="132" y="107"/>
                    </a:moveTo>
                    <a:cubicBezTo>
                      <a:pt x="135" y="128"/>
                      <a:pt x="137" y="149"/>
                      <a:pt x="139" y="170"/>
                    </a:cubicBezTo>
                    <a:cubicBezTo>
                      <a:pt x="136" y="172"/>
                      <a:pt x="136" y="176"/>
                      <a:pt x="132" y="178"/>
                    </a:cubicBezTo>
                    <a:cubicBezTo>
                      <a:pt x="124" y="179"/>
                      <a:pt x="127" y="188"/>
                      <a:pt x="123" y="192"/>
                    </a:cubicBezTo>
                    <a:cubicBezTo>
                      <a:pt x="122" y="191"/>
                      <a:pt x="120" y="189"/>
                      <a:pt x="119" y="190"/>
                    </a:cubicBezTo>
                    <a:cubicBezTo>
                      <a:pt x="98" y="195"/>
                      <a:pt x="94" y="176"/>
                      <a:pt x="84" y="164"/>
                    </a:cubicBezTo>
                    <a:cubicBezTo>
                      <a:pt x="83" y="169"/>
                      <a:pt x="82" y="173"/>
                      <a:pt x="81" y="177"/>
                    </a:cubicBezTo>
                    <a:cubicBezTo>
                      <a:pt x="77" y="176"/>
                      <a:pt x="77" y="168"/>
                      <a:pt x="71" y="169"/>
                    </a:cubicBezTo>
                    <a:cubicBezTo>
                      <a:pt x="71" y="170"/>
                      <a:pt x="71" y="170"/>
                      <a:pt x="71" y="170"/>
                    </a:cubicBezTo>
                    <a:cubicBezTo>
                      <a:pt x="65" y="159"/>
                      <a:pt x="59" y="148"/>
                      <a:pt x="52" y="137"/>
                    </a:cubicBezTo>
                    <a:cubicBezTo>
                      <a:pt x="52" y="137"/>
                      <a:pt x="52" y="137"/>
                      <a:pt x="52" y="137"/>
                    </a:cubicBezTo>
                    <a:cubicBezTo>
                      <a:pt x="47" y="130"/>
                      <a:pt x="45" y="121"/>
                      <a:pt x="38" y="114"/>
                    </a:cubicBezTo>
                    <a:cubicBezTo>
                      <a:pt x="30" y="104"/>
                      <a:pt x="29" y="91"/>
                      <a:pt x="23" y="79"/>
                    </a:cubicBezTo>
                    <a:cubicBezTo>
                      <a:pt x="17" y="62"/>
                      <a:pt x="4" y="46"/>
                      <a:pt x="2" y="27"/>
                    </a:cubicBezTo>
                    <a:cubicBezTo>
                      <a:pt x="4" y="18"/>
                      <a:pt x="0" y="8"/>
                      <a:pt x="7" y="1"/>
                    </a:cubicBezTo>
                    <a:cubicBezTo>
                      <a:pt x="10" y="0"/>
                      <a:pt x="12" y="3"/>
                      <a:pt x="15" y="3"/>
                    </a:cubicBezTo>
                    <a:cubicBezTo>
                      <a:pt x="26" y="0"/>
                      <a:pt x="28" y="7"/>
                      <a:pt x="23" y="14"/>
                    </a:cubicBezTo>
                    <a:cubicBezTo>
                      <a:pt x="18" y="22"/>
                      <a:pt x="18" y="29"/>
                      <a:pt x="18" y="37"/>
                    </a:cubicBezTo>
                    <a:cubicBezTo>
                      <a:pt x="22" y="29"/>
                      <a:pt x="28" y="30"/>
                      <a:pt x="33" y="35"/>
                    </a:cubicBezTo>
                    <a:cubicBezTo>
                      <a:pt x="40" y="40"/>
                      <a:pt x="45" y="46"/>
                      <a:pt x="36" y="54"/>
                    </a:cubicBezTo>
                    <a:cubicBezTo>
                      <a:pt x="52" y="58"/>
                      <a:pt x="54" y="62"/>
                      <a:pt x="50" y="81"/>
                    </a:cubicBezTo>
                    <a:cubicBezTo>
                      <a:pt x="45" y="85"/>
                      <a:pt x="46" y="89"/>
                      <a:pt x="49" y="94"/>
                    </a:cubicBezTo>
                    <a:cubicBezTo>
                      <a:pt x="59" y="113"/>
                      <a:pt x="73" y="129"/>
                      <a:pt x="85" y="148"/>
                    </a:cubicBezTo>
                    <a:cubicBezTo>
                      <a:pt x="88" y="153"/>
                      <a:pt x="97" y="156"/>
                      <a:pt x="104" y="154"/>
                    </a:cubicBezTo>
                    <a:cubicBezTo>
                      <a:pt x="110" y="152"/>
                      <a:pt x="110" y="145"/>
                      <a:pt x="110" y="139"/>
                    </a:cubicBezTo>
                    <a:cubicBezTo>
                      <a:pt x="110" y="136"/>
                      <a:pt x="111" y="134"/>
                      <a:pt x="112" y="131"/>
                    </a:cubicBezTo>
                    <a:cubicBezTo>
                      <a:pt x="122" y="125"/>
                      <a:pt x="116" y="113"/>
                      <a:pt x="122" y="105"/>
                    </a:cubicBezTo>
                    <a:cubicBezTo>
                      <a:pt x="126" y="103"/>
                      <a:pt x="130" y="104"/>
                      <a:pt x="132" y="107"/>
                    </a:cubicBezTo>
                    <a:close/>
                  </a:path>
                </a:pathLst>
              </a:custGeom>
              <a:solidFill>
                <a:srgbClr val="89A8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35"/>
              <p:cNvSpPr/>
              <p:nvPr/>
            </p:nvSpPr>
            <p:spPr>
              <a:xfrm>
                <a:off x="8129" y="4484"/>
                <a:ext cx="157" cy="163"/>
              </a:xfrm>
              <a:custGeom>
                <a:avLst/>
                <a:gdLst/>
                <a:ahLst/>
                <a:cxnLst/>
                <a:rect l="l" t="t" r="r" b="b"/>
                <a:pathLst>
                  <a:path w="66" h="69" extrusionOk="0">
                    <a:moveTo>
                      <a:pt x="13" y="7"/>
                    </a:moveTo>
                    <a:cubicBezTo>
                      <a:pt x="13" y="3"/>
                      <a:pt x="15" y="0"/>
                      <a:pt x="19" y="1"/>
                    </a:cubicBezTo>
                    <a:cubicBezTo>
                      <a:pt x="22" y="10"/>
                      <a:pt x="30" y="15"/>
                      <a:pt x="39" y="20"/>
                    </a:cubicBezTo>
                    <a:cubicBezTo>
                      <a:pt x="38" y="30"/>
                      <a:pt x="43" y="35"/>
                      <a:pt x="51" y="39"/>
                    </a:cubicBezTo>
                    <a:cubicBezTo>
                      <a:pt x="57" y="42"/>
                      <a:pt x="65" y="43"/>
                      <a:pt x="66" y="52"/>
                    </a:cubicBezTo>
                    <a:cubicBezTo>
                      <a:pt x="66" y="54"/>
                      <a:pt x="66" y="55"/>
                      <a:pt x="64" y="56"/>
                    </a:cubicBezTo>
                    <a:cubicBezTo>
                      <a:pt x="62" y="55"/>
                      <a:pt x="60" y="54"/>
                      <a:pt x="57" y="53"/>
                    </a:cubicBezTo>
                    <a:cubicBezTo>
                      <a:pt x="56" y="59"/>
                      <a:pt x="59" y="63"/>
                      <a:pt x="64" y="69"/>
                    </a:cubicBezTo>
                    <a:cubicBezTo>
                      <a:pt x="37" y="67"/>
                      <a:pt x="21" y="53"/>
                      <a:pt x="10" y="33"/>
                    </a:cubicBezTo>
                    <a:cubicBezTo>
                      <a:pt x="0" y="23"/>
                      <a:pt x="8" y="15"/>
                      <a:pt x="13" y="7"/>
                    </a:cubicBezTo>
                    <a:close/>
                  </a:path>
                </a:pathLst>
              </a:custGeom>
              <a:solidFill>
                <a:srgbClr val="2153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35"/>
              <p:cNvSpPr/>
              <p:nvPr/>
            </p:nvSpPr>
            <p:spPr>
              <a:xfrm>
                <a:off x="8281" y="4600"/>
                <a:ext cx="154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0" y="7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0" y="0"/>
                      <a:pt x="35" y="11"/>
                      <a:pt x="52" y="16"/>
                    </a:cubicBezTo>
                    <a:cubicBezTo>
                      <a:pt x="53" y="19"/>
                      <a:pt x="55" y="22"/>
                      <a:pt x="56" y="26"/>
                    </a:cubicBezTo>
                    <a:cubicBezTo>
                      <a:pt x="56" y="32"/>
                      <a:pt x="65" y="36"/>
                      <a:pt x="61" y="44"/>
                    </a:cubicBezTo>
                    <a:cubicBezTo>
                      <a:pt x="61" y="44"/>
                      <a:pt x="62" y="45"/>
                      <a:pt x="62" y="45"/>
                    </a:cubicBezTo>
                    <a:cubicBezTo>
                      <a:pt x="58" y="45"/>
                      <a:pt x="60" y="50"/>
                      <a:pt x="56" y="52"/>
                    </a:cubicBezTo>
                    <a:cubicBezTo>
                      <a:pt x="53" y="36"/>
                      <a:pt x="41" y="31"/>
                      <a:pt x="28" y="28"/>
                    </a:cubicBezTo>
                    <a:cubicBezTo>
                      <a:pt x="17" y="24"/>
                      <a:pt x="8" y="16"/>
                      <a:pt x="0" y="7"/>
                    </a:cubicBezTo>
                    <a:close/>
                  </a:path>
                </a:pathLst>
              </a:custGeom>
              <a:solidFill>
                <a:srgbClr val="253D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5"/>
              <p:cNvSpPr/>
              <p:nvPr/>
            </p:nvSpPr>
            <p:spPr>
              <a:xfrm>
                <a:off x="8122" y="4493"/>
                <a:ext cx="45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9" h="29" extrusionOk="0">
                    <a:moveTo>
                      <a:pt x="16" y="3"/>
                    </a:moveTo>
                    <a:cubicBezTo>
                      <a:pt x="19" y="5"/>
                      <a:pt x="19" y="8"/>
                      <a:pt x="16" y="10"/>
                    </a:cubicBezTo>
                    <a:cubicBezTo>
                      <a:pt x="9" y="15"/>
                      <a:pt x="12" y="22"/>
                      <a:pt x="13" y="29"/>
                    </a:cubicBezTo>
                    <a:cubicBezTo>
                      <a:pt x="9" y="27"/>
                      <a:pt x="7" y="23"/>
                      <a:pt x="6" y="19"/>
                    </a:cubicBezTo>
                    <a:cubicBezTo>
                      <a:pt x="4" y="10"/>
                      <a:pt x="0" y="0"/>
                      <a:pt x="16" y="3"/>
                    </a:cubicBezTo>
                    <a:close/>
                  </a:path>
                </a:pathLst>
              </a:custGeom>
              <a:solidFill>
                <a:srgbClr val="4F7A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5"/>
              <p:cNvSpPr/>
              <p:nvPr/>
            </p:nvSpPr>
            <p:spPr>
              <a:xfrm>
                <a:off x="9985" y="4377"/>
                <a:ext cx="355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18" extrusionOk="0">
                    <a:moveTo>
                      <a:pt x="134" y="65"/>
                    </a:moveTo>
                    <a:cubicBezTo>
                      <a:pt x="132" y="64"/>
                      <a:pt x="130" y="63"/>
                      <a:pt x="128" y="61"/>
                    </a:cubicBezTo>
                    <a:cubicBezTo>
                      <a:pt x="124" y="59"/>
                      <a:pt x="122" y="54"/>
                      <a:pt x="118" y="52"/>
                    </a:cubicBezTo>
                    <a:cubicBezTo>
                      <a:pt x="116" y="51"/>
                      <a:pt x="115" y="55"/>
                      <a:pt x="116" y="53"/>
                    </a:cubicBezTo>
                    <a:cubicBezTo>
                      <a:pt x="117" y="52"/>
                      <a:pt x="117" y="53"/>
                      <a:pt x="118" y="53"/>
                    </a:cubicBezTo>
                    <a:cubicBezTo>
                      <a:pt x="124" y="56"/>
                      <a:pt x="122" y="63"/>
                      <a:pt x="124" y="68"/>
                    </a:cubicBezTo>
                    <a:cubicBezTo>
                      <a:pt x="125" y="69"/>
                      <a:pt x="126" y="71"/>
                      <a:pt x="127" y="72"/>
                    </a:cubicBezTo>
                    <a:cubicBezTo>
                      <a:pt x="133" y="74"/>
                      <a:pt x="134" y="77"/>
                      <a:pt x="127" y="79"/>
                    </a:cubicBezTo>
                    <a:cubicBezTo>
                      <a:pt x="125" y="80"/>
                      <a:pt x="121" y="79"/>
                      <a:pt x="118" y="80"/>
                    </a:cubicBezTo>
                    <a:cubicBezTo>
                      <a:pt x="115" y="82"/>
                      <a:pt x="112" y="83"/>
                      <a:pt x="108" y="82"/>
                    </a:cubicBezTo>
                    <a:cubicBezTo>
                      <a:pt x="95" y="80"/>
                      <a:pt x="86" y="87"/>
                      <a:pt x="76" y="94"/>
                    </a:cubicBezTo>
                    <a:cubicBezTo>
                      <a:pt x="66" y="93"/>
                      <a:pt x="57" y="97"/>
                      <a:pt x="47" y="100"/>
                    </a:cubicBezTo>
                    <a:cubicBezTo>
                      <a:pt x="43" y="101"/>
                      <a:pt x="42" y="103"/>
                      <a:pt x="44" y="107"/>
                    </a:cubicBezTo>
                    <a:cubicBezTo>
                      <a:pt x="43" y="108"/>
                      <a:pt x="42" y="109"/>
                      <a:pt x="41" y="110"/>
                    </a:cubicBezTo>
                    <a:cubicBezTo>
                      <a:pt x="28" y="118"/>
                      <a:pt x="17" y="112"/>
                      <a:pt x="6" y="105"/>
                    </a:cubicBezTo>
                    <a:cubicBezTo>
                      <a:pt x="2" y="101"/>
                      <a:pt x="0" y="96"/>
                      <a:pt x="1" y="90"/>
                    </a:cubicBezTo>
                    <a:cubicBezTo>
                      <a:pt x="2" y="85"/>
                      <a:pt x="7" y="86"/>
                      <a:pt x="11" y="86"/>
                    </a:cubicBezTo>
                    <a:cubicBezTo>
                      <a:pt x="16" y="86"/>
                      <a:pt x="20" y="88"/>
                      <a:pt x="25" y="86"/>
                    </a:cubicBezTo>
                    <a:cubicBezTo>
                      <a:pt x="28" y="78"/>
                      <a:pt x="11" y="74"/>
                      <a:pt x="21" y="65"/>
                    </a:cubicBezTo>
                    <a:cubicBezTo>
                      <a:pt x="24" y="63"/>
                      <a:pt x="27" y="61"/>
                      <a:pt x="29" y="58"/>
                    </a:cubicBezTo>
                    <a:cubicBezTo>
                      <a:pt x="33" y="53"/>
                      <a:pt x="36" y="48"/>
                      <a:pt x="41" y="57"/>
                    </a:cubicBezTo>
                    <a:cubicBezTo>
                      <a:pt x="44" y="63"/>
                      <a:pt x="50" y="63"/>
                      <a:pt x="55" y="62"/>
                    </a:cubicBezTo>
                    <a:cubicBezTo>
                      <a:pt x="63" y="60"/>
                      <a:pt x="58" y="54"/>
                      <a:pt x="57" y="50"/>
                    </a:cubicBezTo>
                    <a:cubicBezTo>
                      <a:pt x="56" y="40"/>
                      <a:pt x="55" y="31"/>
                      <a:pt x="68" y="29"/>
                    </a:cubicBezTo>
                    <a:cubicBezTo>
                      <a:pt x="73" y="29"/>
                      <a:pt x="74" y="26"/>
                      <a:pt x="73" y="22"/>
                    </a:cubicBezTo>
                    <a:cubicBezTo>
                      <a:pt x="72" y="16"/>
                      <a:pt x="72" y="11"/>
                      <a:pt x="75" y="6"/>
                    </a:cubicBezTo>
                    <a:cubicBezTo>
                      <a:pt x="81" y="0"/>
                      <a:pt x="85" y="2"/>
                      <a:pt x="88" y="8"/>
                    </a:cubicBezTo>
                    <a:cubicBezTo>
                      <a:pt x="90" y="12"/>
                      <a:pt x="90" y="16"/>
                      <a:pt x="93" y="20"/>
                    </a:cubicBezTo>
                    <a:cubicBezTo>
                      <a:pt x="97" y="26"/>
                      <a:pt x="102" y="31"/>
                      <a:pt x="110" y="28"/>
                    </a:cubicBezTo>
                    <a:cubicBezTo>
                      <a:pt x="119" y="24"/>
                      <a:pt x="111" y="17"/>
                      <a:pt x="110" y="12"/>
                    </a:cubicBezTo>
                    <a:cubicBezTo>
                      <a:pt x="111" y="7"/>
                      <a:pt x="113" y="2"/>
                      <a:pt x="118" y="2"/>
                    </a:cubicBezTo>
                    <a:cubicBezTo>
                      <a:pt x="123" y="2"/>
                      <a:pt x="125" y="7"/>
                      <a:pt x="126" y="10"/>
                    </a:cubicBezTo>
                    <a:cubicBezTo>
                      <a:pt x="128" y="14"/>
                      <a:pt x="129" y="17"/>
                      <a:pt x="129" y="21"/>
                    </a:cubicBezTo>
                    <a:cubicBezTo>
                      <a:pt x="130" y="23"/>
                      <a:pt x="129" y="26"/>
                      <a:pt x="130" y="29"/>
                    </a:cubicBezTo>
                    <a:cubicBezTo>
                      <a:pt x="132" y="31"/>
                      <a:pt x="133" y="33"/>
                      <a:pt x="131" y="36"/>
                    </a:cubicBezTo>
                    <a:cubicBezTo>
                      <a:pt x="128" y="41"/>
                      <a:pt x="124" y="31"/>
                      <a:pt x="122" y="36"/>
                    </a:cubicBezTo>
                    <a:cubicBezTo>
                      <a:pt x="120" y="41"/>
                      <a:pt x="125" y="42"/>
                      <a:pt x="128" y="44"/>
                    </a:cubicBezTo>
                    <a:cubicBezTo>
                      <a:pt x="137" y="49"/>
                      <a:pt x="150" y="54"/>
                      <a:pt x="134" y="65"/>
                    </a:cubicBezTo>
                    <a:close/>
                  </a:path>
                </a:pathLst>
              </a:custGeom>
              <a:solidFill>
                <a:srgbClr val="1B274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5"/>
              <p:cNvSpPr/>
              <p:nvPr/>
            </p:nvSpPr>
            <p:spPr>
              <a:xfrm>
                <a:off x="9763" y="4559"/>
                <a:ext cx="319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135" h="66" extrusionOk="0">
                    <a:moveTo>
                      <a:pt x="105" y="13"/>
                    </a:moveTo>
                    <a:cubicBezTo>
                      <a:pt x="103" y="13"/>
                      <a:pt x="100" y="13"/>
                      <a:pt x="98" y="13"/>
                    </a:cubicBezTo>
                    <a:cubicBezTo>
                      <a:pt x="98" y="18"/>
                      <a:pt x="101" y="23"/>
                      <a:pt x="105" y="26"/>
                    </a:cubicBezTo>
                    <a:cubicBezTo>
                      <a:pt x="113" y="33"/>
                      <a:pt x="124" y="34"/>
                      <a:pt x="135" y="33"/>
                    </a:cubicBezTo>
                    <a:cubicBezTo>
                      <a:pt x="128" y="35"/>
                      <a:pt x="130" y="45"/>
                      <a:pt x="122" y="46"/>
                    </a:cubicBezTo>
                    <a:cubicBezTo>
                      <a:pt x="114" y="46"/>
                      <a:pt x="106" y="44"/>
                      <a:pt x="99" y="51"/>
                    </a:cubicBezTo>
                    <a:cubicBezTo>
                      <a:pt x="93" y="57"/>
                      <a:pt x="85" y="55"/>
                      <a:pt x="78" y="53"/>
                    </a:cubicBezTo>
                    <a:cubicBezTo>
                      <a:pt x="70" y="50"/>
                      <a:pt x="67" y="53"/>
                      <a:pt x="64" y="59"/>
                    </a:cubicBezTo>
                    <a:cubicBezTo>
                      <a:pt x="61" y="64"/>
                      <a:pt x="57" y="66"/>
                      <a:pt x="51" y="65"/>
                    </a:cubicBezTo>
                    <a:cubicBezTo>
                      <a:pt x="51" y="50"/>
                      <a:pt x="38" y="53"/>
                      <a:pt x="29" y="50"/>
                    </a:cubicBezTo>
                    <a:cubicBezTo>
                      <a:pt x="20" y="47"/>
                      <a:pt x="9" y="47"/>
                      <a:pt x="1" y="40"/>
                    </a:cubicBezTo>
                    <a:cubicBezTo>
                      <a:pt x="0" y="36"/>
                      <a:pt x="2" y="34"/>
                      <a:pt x="4" y="32"/>
                    </a:cubicBezTo>
                    <a:cubicBezTo>
                      <a:pt x="12" y="28"/>
                      <a:pt x="20" y="25"/>
                      <a:pt x="27" y="19"/>
                    </a:cubicBezTo>
                    <a:cubicBezTo>
                      <a:pt x="31" y="14"/>
                      <a:pt x="36" y="14"/>
                      <a:pt x="41" y="19"/>
                    </a:cubicBezTo>
                    <a:cubicBezTo>
                      <a:pt x="44" y="24"/>
                      <a:pt x="39" y="32"/>
                      <a:pt x="47" y="34"/>
                    </a:cubicBezTo>
                    <a:cubicBezTo>
                      <a:pt x="41" y="32"/>
                      <a:pt x="44" y="24"/>
                      <a:pt x="41" y="20"/>
                    </a:cubicBezTo>
                    <a:cubicBezTo>
                      <a:pt x="40" y="14"/>
                      <a:pt x="45" y="14"/>
                      <a:pt x="48" y="15"/>
                    </a:cubicBezTo>
                    <a:cubicBezTo>
                      <a:pt x="53" y="17"/>
                      <a:pt x="59" y="18"/>
                      <a:pt x="65" y="20"/>
                    </a:cubicBezTo>
                    <a:cubicBezTo>
                      <a:pt x="67" y="22"/>
                      <a:pt x="69" y="26"/>
                      <a:pt x="74" y="26"/>
                    </a:cubicBezTo>
                    <a:cubicBezTo>
                      <a:pt x="72" y="19"/>
                      <a:pt x="69" y="13"/>
                      <a:pt x="73" y="6"/>
                    </a:cubicBezTo>
                    <a:cubicBezTo>
                      <a:pt x="82" y="4"/>
                      <a:pt x="91" y="0"/>
                      <a:pt x="100" y="0"/>
                    </a:cubicBezTo>
                    <a:cubicBezTo>
                      <a:pt x="106" y="1"/>
                      <a:pt x="111" y="2"/>
                      <a:pt x="112" y="8"/>
                    </a:cubicBezTo>
                    <a:cubicBezTo>
                      <a:pt x="113" y="12"/>
                      <a:pt x="107" y="11"/>
                      <a:pt x="105" y="13"/>
                    </a:cubicBezTo>
                    <a:close/>
                  </a:path>
                </a:pathLst>
              </a:custGeom>
              <a:solidFill>
                <a:srgbClr val="7484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5"/>
              <p:cNvSpPr/>
              <p:nvPr/>
            </p:nvSpPr>
            <p:spPr>
              <a:xfrm>
                <a:off x="9687" y="4718"/>
                <a:ext cx="203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86" h="63" extrusionOk="0">
                    <a:moveTo>
                      <a:pt x="34" y="44"/>
                    </a:moveTo>
                    <a:cubicBezTo>
                      <a:pt x="33" y="43"/>
                      <a:pt x="32" y="42"/>
                      <a:pt x="32" y="42"/>
                    </a:cubicBezTo>
                    <a:cubicBezTo>
                      <a:pt x="5" y="42"/>
                      <a:pt x="0" y="34"/>
                      <a:pt x="12" y="11"/>
                    </a:cubicBezTo>
                    <a:cubicBezTo>
                      <a:pt x="20" y="1"/>
                      <a:pt x="30" y="0"/>
                      <a:pt x="42" y="4"/>
                    </a:cubicBezTo>
                    <a:cubicBezTo>
                      <a:pt x="49" y="7"/>
                      <a:pt x="56" y="7"/>
                      <a:pt x="63" y="3"/>
                    </a:cubicBezTo>
                    <a:cubicBezTo>
                      <a:pt x="64" y="2"/>
                      <a:pt x="66" y="1"/>
                      <a:pt x="67" y="1"/>
                    </a:cubicBezTo>
                    <a:cubicBezTo>
                      <a:pt x="72" y="16"/>
                      <a:pt x="83" y="30"/>
                      <a:pt x="75" y="48"/>
                    </a:cubicBezTo>
                    <a:cubicBezTo>
                      <a:pt x="72" y="52"/>
                      <a:pt x="77" y="53"/>
                      <a:pt x="80" y="53"/>
                    </a:cubicBezTo>
                    <a:cubicBezTo>
                      <a:pt x="86" y="54"/>
                      <a:pt x="86" y="58"/>
                      <a:pt x="86" y="63"/>
                    </a:cubicBezTo>
                    <a:cubicBezTo>
                      <a:pt x="80" y="63"/>
                      <a:pt x="74" y="63"/>
                      <a:pt x="68" y="63"/>
                    </a:cubicBezTo>
                    <a:cubicBezTo>
                      <a:pt x="64" y="63"/>
                      <a:pt x="59" y="61"/>
                      <a:pt x="58" y="56"/>
                    </a:cubicBezTo>
                    <a:cubicBezTo>
                      <a:pt x="56" y="50"/>
                      <a:pt x="63" y="52"/>
                      <a:pt x="64" y="50"/>
                    </a:cubicBezTo>
                    <a:cubicBezTo>
                      <a:pt x="67" y="44"/>
                      <a:pt x="69" y="37"/>
                      <a:pt x="70" y="29"/>
                    </a:cubicBezTo>
                    <a:cubicBezTo>
                      <a:pt x="71" y="28"/>
                      <a:pt x="67" y="26"/>
                      <a:pt x="65" y="24"/>
                    </a:cubicBezTo>
                    <a:cubicBezTo>
                      <a:pt x="64" y="25"/>
                      <a:pt x="63" y="26"/>
                      <a:pt x="61" y="27"/>
                    </a:cubicBezTo>
                    <a:cubicBezTo>
                      <a:pt x="57" y="32"/>
                      <a:pt x="55" y="42"/>
                      <a:pt x="46" y="33"/>
                    </a:cubicBezTo>
                    <a:cubicBezTo>
                      <a:pt x="44" y="31"/>
                      <a:pt x="41" y="34"/>
                      <a:pt x="40" y="37"/>
                    </a:cubicBezTo>
                    <a:cubicBezTo>
                      <a:pt x="38" y="40"/>
                      <a:pt x="43" y="40"/>
                      <a:pt x="44" y="43"/>
                    </a:cubicBezTo>
                    <a:cubicBezTo>
                      <a:pt x="41" y="46"/>
                      <a:pt x="38" y="46"/>
                      <a:pt x="34" y="44"/>
                    </a:cubicBezTo>
                    <a:close/>
                  </a:path>
                </a:pathLst>
              </a:custGeom>
              <a:solidFill>
                <a:srgbClr val="A5B2B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5"/>
              <p:cNvSpPr/>
              <p:nvPr/>
            </p:nvSpPr>
            <p:spPr>
              <a:xfrm>
                <a:off x="9900" y="4640"/>
                <a:ext cx="151" cy="85"/>
              </a:xfrm>
              <a:custGeom>
                <a:avLst/>
                <a:gdLst/>
                <a:ahLst/>
                <a:cxnLst/>
                <a:rect l="l" t="t" r="r" b="b"/>
                <a:pathLst>
                  <a:path w="64" h="36" extrusionOk="0">
                    <a:moveTo>
                      <a:pt x="6" y="25"/>
                    </a:moveTo>
                    <a:cubicBezTo>
                      <a:pt x="6" y="23"/>
                      <a:pt x="9" y="20"/>
                      <a:pt x="5" y="18"/>
                    </a:cubicBezTo>
                    <a:cubicBezTo>
                      <a:pt x="3" y="17"/>
                      <a:pt x="0" y="17"/>
                      <a:pt x="1" y="15"/>
                    </a:cubicBezTo>
                    <a:cubicBezTo>
                      <a:pt x="1" y="12"/>
                      <a:pt x="4" y="12"/>
                      <a:pt x="6" y="12"/>
                    </a:cubicBezTo>
                    <a:cubicBezTo>
                      <a:pt x="11" y="13"/>
                      <a:pt x="17" y="13"/>
                      <a:pt x="22" y="15"/>
                    </a:cubicBezTo>
                    <a:cubicBezTo>
                      <a:pt x="31" y="19"/>
                      <a:pt x="39" y="18"/>
                      <a:pt x="45" y="9"/>
                    </a:cubicBezTo>
                    <a:cubicBezTo>
                      <a:pt x="53" y="0"/>
                      <a:pt x="58" y="9"/>
                      <a:pt x="64" y="12"/>
                    </a:cubicBezTo>
                    <a:cubicBezTo>
                      <a:pt x="59" y="19"/>
                      <a:pt x="60" y="33"/>
                      <a:pt x="51" y="32"/>
                    </a:cubicBezTo>
                    <a:cubicBezTo>
                      <a:pt x="36" y="31"/>
                      <a:pt x="19" y="36"/>
                      <a:pt x="6" y="25"/>
                    </a:cubicBezTo>
                    <a:close/>
                  </a:path>
                </a:pathLst>
              </a:custGeom>
              <a:solidFill>
                <a:srgbClr val="8C9F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5"/>
              <p:cNvSpPr/>
              <p:nvPr/>
            </p:nvSpPr>
            <p:spPr>
              <a:xfrm>
                <a:off x="8918" y="4820"/>
                <a:ext cx="37" cy="99"/>
              </a:xfrm>
              <a:custGeom>
                <a:avLst/>
                <a:gdLst/>
                <a:ahLst/>
                <a:cxnLst/>
                <a:rect l="l" t="t" r="r" b="b"/>
                <a:pathLst>
                  <a:path w="16" h="42" extrusionOk="0">
                    <a:moveTo>
                      <a:pt x="3" y="42"/>
                    </a:moveTo>
                    <a:cubicBezTo>
                      <a:pt x="2" y="29"/>
                      <a:pt x="1" y="16"/>
                      <a:pt x="0" y="0"/>
                    </a:cubicBezTo>
                    <a:cubicBezTo>
                      <a:pt x="12" y="10"/>
                      <a:pt x="16" y="21"/>
                      <a:pt x="13" y="33"/>
                    </a:cubicBezTo>
                    <a:cubicBezTo>
                      <a:pt x="10" y="36"/>
                      <a:pt x="7" y="39"/>
                      <a:pt x="3" y="42"/>
                    </a:cubicBezTo>
                    <a:close/>
                  </a:path>
                </a:pathLst>
              </a:custGeom>
              <a:solidFill>
                <a:srgbClr val="AABC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5"/>
              <p:cNvSpPr/>
              <p:nvPr/>
            </p:nvSpPr>
            <p:spPr>
              <a:xfrm>
                <a:off x="9803" y="4668"/>
                <a:ext cx="90" cy="62"/>
              </a:xfrm>
              <a:custGeom>
                <a:avLst/>
                <a:gdLst/>
                <a:ahLst/>
                <a:cxnLst/>
                <a:rect l="l" t="t" r="r" b="b"/>
                <a:pathLst>
                  <a:path w="38" h="26" extrusionOk="0">
                    <a:moveTo>
                      <a:pt x="14" y="0"/>
                    </a:moveTo>
                    <a:cubicBezTo>
                      <a:pt x="17" y="1"/>
                      <a:pt x="21" y="3"/>
                      <a:pt x="24" y="3"/>
                    </a:cubicBezTo>
                    <a:cubicBezTo>
                      <a:pt x="37" y="3"/>
                      <a:pt x="38" y="9"/>
                      <a:pt x="34" y="19"/>
                    </a:cubicBezTo>
                    <a:cubicBezTo>
                      <a:pt x="29" y="17"/>
                      <a:pt x="28" y="7"/>
                      <a:pt x="21" y="11"/>
                    </a:cubicBezTo>
                    <a:cubicBezTo>
                      <a:pt x="16" y="13"/>
                      <a:pt x="18" y="18"/>
                      <a:pt x="18" y="22"/>
                    </a:cubicBezTo>
                    <a:cubicBezTo>
                      <a:pt x="18" y="22"/>
                      <a:pt x="17" y="23"/>
                      <a:pt x="17" y="23"/>
                    </a:cubicBezTo>
                    <a:cubicBezTo>
                      <a:pt x="9" y="26"/>
                      <a:pt x="8" y="19"/>
                      <a:pt x="6" y="15"/>
                    </a:cubicBezTo>
                    <a:cubicBezTo>
                      <a:pt x="0" y="5"/>
                      <a:pt x="9" y="4"/>
                      <a:pt x="14" y="0"/>
                    </a:cubicBezTo>
                    <a:close/>
                  </a:path>
                </a:pathLst>
              </a:custGeom>
              <a:solidFill>
                <a:srgbClr val="A5B2B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5"/>
              <p:cNvSpPr/>
              <p:nvPr/>
            </p:nvSpPr>
            <p:spPr>
              <a:xfrm>
                <a:off x="8967" y="5018"/>
                <a:ext cx="33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4" h="13" extrusionOk="0">
                    <a:moveTo>
                      <a:pt x="5" y="0"/>
                    </a:moveTo>
                    <a:cubicBezTo>
                      <a:pt x="8" y="0"/>
                      <a:pt x="10" y="1"/>
                      <a:pt x="11" y="4"/>
                    </a:cubicBezTo>
                    <a:cubicBezTo>
                      <a:pt x="12" y="6"/>
                      <a:pt x="14" y="8"/>
                      <a:pt x="12" y="11"/>
                    </a:cubicBezTo>
                    <a:cubicBezTo>
                      <a:pt x="9" y="13"/>
                      <a:pt x="7" y="11"/>
                      <a:pt x="5" y="10"/>
                    </a:cubicBezTo>
                    <a:cubicBezTo>
                      <a:pt x="0" y="7"/>
                      <a:pt x="4" y="3"/>
                      <a:pt x="5" y="0"/>
                    </a:cubicBezTo>
                    <a:close/>
                  </a:path>
                </a:pathLst>
              </a:custGeom>
              <a:solidFill>
                <a:srgbClr val="AABC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5"/>
              <p:cNvSpPr/>
              <p:nvPr/>
            </p:nvSpPr>
            <p:spPr>
              <a:xfrm>
                <a:off x="10238" y="4559"/>
                <a:ext cx="88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7" h="24" extrusionOk="0">
                    <a:moveTo>
                      <a:pt x="2" y="4"/>
                    </a:moveTo>
                    <a:cubicBezTo>
                      <a:pt x="5" y="3"/>
                      <a:pt x="8" y="2"/>
                      <a:pt x="11" y="0"/>
                    </a:cubicBezTo>
                    <a:cubicBezTo>
                      <a:pt x="19" y="7"/>
                      <a:pt x="33" y="1"/>
                      <a:pt x="37" y="13"/>
                    </a:cubicBezTo>
                    <a:cubicBezTo>
                      <a:pt x="23" y="24"/>
                      <a:pt x="13" y="14"/>
                      <a:pt x="2" y="7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1" y="4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98A7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5"/>
              <p:cNvSpPr/>
              <p:nvPr/>
            </p:nvSpPr>
            <p:spPr>
              <a:xfrm>
                <a:off x="10264" y="4548"/>
                <a:ext cx="71" cy="42"/>
              </a:xfrm>
              <a:custGeom>
                <a:avLst/>
                <a:gdLst/>
                <a:ahLst/>
                <a:cxnLst/>
                <a:rect l="l" t="t" r="r" b="b"/>
                <a:pathLst>
                  <a:path w="30" h="18" extrusionOk="0">
                    <a:moveTo>
                      <a:pt x="26" y="18"/>
                    </a:moveTo>
                    <a:cubicBezTo>
                      <a:pt x="18" y="13"/>
                      <a:pt x="5" y="17"/>
                      <a:pt x="0" y="5"/>
                    </a:cubicBezTo>
                    <a:cubicBezTo>
                      <a:pt x="2" y="1"/>
                      <a:pt x="5" y="4"/>
                      <a:pt x="8" y="4"/>
                    </a:cubicBezTo>
                    <a:cubicBezTo>
                      <a:pt x="15" y="5"/>
                      <a:pt x="9" y="1"/>
                      <a:pt x="9" y="0"/>
                    </a:cubicBezTo>
                    <a:cubicBezTo>
                      <a:pt x="20" y="0"/>
                      <a:pt x="24" y="8"/>
                      <a:pt x="30" y="15"/>
                    </a:cubicBezTo>
                    <a:cubicBezTo>
                      <a:pt x="28" y="16"/>
                      <a:pt x="27" y="17"/>
                      <a:pt x="26" y="18"/>
                    </a:cubicBezTo>
                    <a:close/>
                  </a:path>
                </a:pathLst>
              </a:custGeom>
              <a:solidFill>
                <a:srgbClr val="5169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5"/>
              <p:cNvSpPr/>
              <p:nvPr/>
            </p:nvSpPr>
            <p:spPr>
              <a:xfrm>
                <a:off x="10165" y="4557"/>
                <a:ext cx="78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3" h="18" extrusionOk="0">
                    <a:moveTo>
                      <a:pt x="33" y="5"/>
                    </a:moveTo>
                    <a:cubicBezTo>
                      <a:pt x="33" y="6"/>
                      <a:pt x="33" y="7"/>
                      <a:pt x="33" y="8"/>
                    </a:cubicBezTo>
                    <a:cubicBezTo>
                      <a:pt x="22" y="12"/>
                      <a:pt x="12" y="18"/>
                      <a:pt x="0" y="18"/>
                    </a:cubicBezTo>
                    <a:cubicBezTo>
                      <a:pt x="8" y="5"/>
                      <a:pt x="19" y="0"/>
                      <a:pt x="33" y="5"/>
                    </a:cubicBezTo>
                    <a:close/>
                  </a:path>
                </a:pathLst>
              </a:custGeom>
              <a:solidFill>
                <a:srgbClr val="3049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5"/>
              <p:cNvSpPr/>
              <p:nvPr/>
            </p:nvSpPr>
            <p:spPr>
              <a:xfrm>
                <a:off x="10279" y="4323"/>
                <a:ext cx="189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80" h="86" extrusionOk="0">
                    <a:moveTo>
                      <a:pt x="4" y="52"/>
                    </a:moveTo>
                    <a:cubicBezTo>
                      <a:pt x="4" y="50"/>
                      <a:pt x="4" y="48"/>
                      <a:pt x="4" y="46"/>
                    </a:cubicBezTo>
                    <a:cubicBezTo>
                      <a:pt x="0" y="37"/>
                      <a:pt x="9" y="34"/>
                      <a:pt x="13" y="29"/>
                    </a:cubicBezTo>
                    <a:cubicBezTo>
                      <a:pt x="14" y="29"/>
                      <a:pt x="15" y="28"/>
                      <a:pt x="17" y="29"/>
                    </a:cubicBezTo>
                    <a:cubicBezTo>
                      <a:pt x="27" y="34"/>
                      <a:pt x="36" y="41"/>
                      <a:pt x="40" y="53"/>
                    </a:cubicBezTo>
                    <a:cubicBezTo>
                      <a:pt x="43" y="62"/>
                      <a:pt x="49" y="60"/>
                      <a:pt x="54" y="54"/>
                    </a:cubicBezTo>
                    <a:cubicBezTo>
                      <a:pt x="63" y="44"/>
                      <a:pt x="63" y="30"/>
                      <a:pt x="55" y="21"/>
                    </a:cubicBezTo>
                    <a:cubicBezTo>
                      <a:pt x="50" y="15"/>
                      <a:pt x="43" y="10"/>
                      <a:pt x="51" y="2"/>
                    </a:cubicBezTo>
                    <a:cubicBezTo>
                      <a:pt x="55" y="0"/>
                      <a:pt x="59" y="0"/>
                      <a:pt x="62" y="3"/>
                    </a:cubicBezTo>
                    <a:cubicBezTo>
                      <a:pt x="63" y="6"/>
                      <a:pt x="61" y="11"/>
                      <a:pt x="66" y="13"/>
                    </a:cubicBezTo>
                    <a:cubicBezTo>
                      <a:pt x="78" y="18"/>
                      <a:pt x="80" y="28"/>
                      <a:pt x="79" y="40"/>
                    </a:cubicBezTo>
                    <a:cubicBezTo>
                      <a:pt x="77" y="53"/>
                      <a:pt x="78" y="67"/>
                      <a:pt x="71" y="78"/>
                    </a:cubicBezTo>
                    <a:cubicBezTo>
                      <a:pt x="69" y="81"/>
                      <a:pt x="70" y="86"/>
                      <a:pt x="65" y="82"/>
                    </a:cubicBezTo>
                    <a:cubicBezTo>
                      <a:pt x="55" y="73"/>
                      <a:pt x="40" y="75"/>
                      <a:pt x="30" y="65"/>
                    </a:cubicBezTo>
                    <a:cubicBezTo>
                      <a:pt x="26" y="63"/>
                      <a:pt x="23" y="58"/>
                      <a:pt x="17" y="59"/>
                    </a:cubicBezTo>
                    <a:cubicBezTo>
                      <a:pt x="11" y="60"/>
                      <a:pt x="9" y="54"/>
                      <a:pt x="4" y="52"/>
                    </a:cubicBezTo>
                    <a:close/>
                  </a:path>
                </a:pathLst>
              </a:custGeom>
              <a:solidFill>
                <a:srgbClr val="A8B1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5"/>
              <p:cNvSpPr/>
              <p:nvPr/>
            </p:nvSpPr>
            <p:spPr>
              <a:xfrm>
                <a:off x="10288" y="4446"/>
                <a:ext cx="40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7" h="18" extrusionOk="0">
                    <a:moveTo>
                      <a:pt x="0" y="0"/>
                    </a:moveTo>
                    <a:cubicBezTo>
                      <a:pt x="5" y="0"/>
                      <a:pt x="9" y="4"/>
                      <a:pt x="13" y="7"/>
                    </a:cubicBezTo>
                    <a:cubicBezTo>
                      <a:pt x="14" y="9"/>
                      <a:pt x="17" y="14"/>
                      <a:pt x="17" y="14"/>
                    </a:cubicBezTo>
                    <a:cubicBezTo>
                      <a:pt x="12" y="18"/>
                      <a:pt x="11" y="13"/>
                      <a:pt x="8" y="11"/>
                    </a:cubicBezTo>
                    <a:cubicBezTo>
                      <a:pt x="7" y="9"/>
                      <a:pt x="5" y="8"/>
                      <a:pt x="3" y="7"/>
                    </a:cubicBezTo>
                    <a:cubicBezTo>
                      <a:pt x="2" y="4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222F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5"/>
              <p:cNvSpPr/>
              <p:nvPr/>
            </p:nvSpPr>
            <p:spPr>
              <a:xfrm>
                <a:off x="10241" y="4484"/>
                <a:ext cx="47" cy="54"/>
              </a:xfrm>
              <a:custGeom>
                <a:avLst/>
                <a:gdLst/>
                <a:ahLst/>
                <a:cxnLst/>
                <a:rect l="l" t="t" r="r" b="b"/>
                <a:pathLst>
                  <a:path w="20" h="23" extrusionOk="0">
                    <a:moveTo>
                      <a:pt x="16" y="23"/>
                    </a:moveTo>
                    <a:cubicBezTo>
                      <a:pt x="12" y="17"/>
                      <a:pt x="10" y="9"/>
                      <a:pt x="0" y="7"/>
                    </a:cubicBezTo>
                    <a:cubicBezTo>
                      <a:pt x="13" y="0"/>
                      <a:pt x="16" y="8"/>
                      <a:pt x="20" y="16"/>
                    </a:cubicBezTo>
                    <a:cubicBezTo>
                      <a:pt x="17" y="18"/>
                      <a:pt x="17" y="20"/>
                      <a:pt x="16" y="23"/>
                    </a:cubicBezTo>
                    <a:close/>
                  </a:path>
                </a:pathLst>
              </a:custGeom>
              <a:solidFill>
                <a:srgbClr val="40557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5"/>
              <p:cNvSpPr/>
              <p:nvPr/>
            </p:nvSpPr>
            <p:spPr>
              <a:xfrm>
                <a:off x="10359" y="4131"/>
                <a:ext cx="213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90" h="160" extrusionOk="0">
                    <a:moveTo>
                      <a:pt x="28" y="84"/>
                    </a:moveTo>
                    <a:cubicBezTo>
                      <a:pt x="24" y="84"/>
                      <a:pt x="20" y="85"/>
                      <a:pt x="15" y="85"/>
                    </a:cubicBezTo>
                    <a:cubicBezTo>
                      <a:pt x="10" y="85"/>
                      <a:pt x="8" y="83"/>
                      <a:pt x="8" y="78"/>
                    </a:cubicBezTo>
                    <a:cubicBezTo>
                      <a:pt x="9" y="77"/>
                      <a:pt x="11" y="76"/>
                      <a:pt x="12" y="76"/>
                    </a:cubicBezTo>
                    <a:cubicBezTo>
                      <a:pt x="18" y="75"/>
                      <a:pt x="22" y="72"/>
                      <a:pt x="22" y="65"/>
                    </a:cubicBezTo>
                    <a:cubicBezTo>
                      <a:pt x="22" y="60"/>
                      <a:pt x="19" y="57"/>
                      <a:pt x="13" y="57"/>
                    </a:cubicBezTo>
                    <a:cubicBezTo>
                      <a:pt x="9" y="59"/>
                      <a:pt x="3" y="61"/>
                      <a:pt x="4" y="54"/>
                    </a:cubicBezTo>
                    <a:cubicBezTo>
                      <a:pt x="8" y="36"/>
                      <a:pt x="0" y="18"/>
                      <a:pt x="7" y="0"/>
                    </a:cubicBezTo>
                    <a:cubicBezTo>
                      <a:pt x="23" y="8"/>
                      <a:pt x="23" y="8"/>
                      <a:pt x="16" y="30"/>
                    </a:cubicBezTo>
                    <a:cubicBezTo>
                      <a:pt x="21" y="25"/>
                      <a:pt x="20" y="18"/>
                      <a:pt x="27" y="19"/>
                    </a:cubicBezTo>
                    <a:cubicBezTo>
                      <a:pt x="33" y="20"/>
                      <a:pt x="34" y="27"/>
                      <a:pt x="38" y="29"/>
                    </a:cubicBezTo>
                    <a:cubicBezTo>
                      <a:pt x="40" y="24"/>
                      <a:pt x="37" y="21"/>
                      <a:pt x="37" y="17"/>
                    </a:cubicBezTo>
                    <a:cubicBezTo>
                      <a:pt x="48" y="7"/>
                      <a:pt x="50" y="17"/>
                      <a:pt x="52" y="25"/>
                    </a:cubicBezTo>
                    <a:cubicBezTo>
                      <a:pt x="55" y="33"/>
                      <a:pt x="52" y="42"/>
                      <a:pt x="54" y="50"/>
                    </a:cubicBezTo>
                    <a:cubicBezTo>
                      <a:pt x="63" y="58"/>
                      <a:pt x="66" y="72"/>
                      <a:pt x="82" y="74"/>
                    </a:cubicBezTo>
                    <a:cubicBezTo>
                      <a:pt x="90" y="75"/>
                      <a:pt x="90" y="83"/>
                      <a:pt x="87" y="89"/>
                    </a:cubicBezTo>
                    <a:cubicBezTo>
                      <a:pt x="78" y="104"/>
                      <a:pt x="76" y="119"/>
                      <a:pt x="80" y="137"/>
                    </a:cubicBezTo>
                    <a:cubicBezTo>
                      <a:pt x="82" y="145"/>
                      <a:pt x="78" y="157"/>
                      <a:pt x="64" y="159"/>
                    </a:cubicBezTo>
                    <a:cubicBezTo>
                      <a:pt x="61" y="159"/>
                      <a:pt x="58" y="159"/>
                      <a:pt x="55" y="160"/>
                    </a:cubicBezTo>
                    <a:cubicBezTo>
                      <a:pt x="55" y="143"/>
                      <a:pt x="61" y="128"/>
                      <a:pt x="58" y="110"/>
                    </a:cubicBezTo>
                    <a:cubicBezTo>
                      <a:pt x="55" y="96"/>
                      <a:pt x="48" y="83"/>
                      <a:pt x="44" y="69"/>
                    </a:cubicBezTo>
                    <a:cubicBezTo>
                      <a:pt x="43" y="66"/>
                      <a:pt x="40" y="64"/>
                      <a:pt x="37" y="64"/>
                    </a:cubicBezTo>
                    <a:cubicBezTo>
                      <a:pt x="35" y="65"/>
                      <a:pt x="33" y="68"/>
                      <a:pt x="32" y="70"/>
                    </a:cubicBezTo>
                    <a:cubicBezTo>
                      <a:pt x="29" y="77"/>
                      <a:pt x="34" y="73"/>
                      <a:pt x="36" y="73"/>
                    </a:cubicBezTo>
                    <a:cubicBezTo>
                      <a:pt x="42" y="75"/>
                      <a:pt x="39" y="80"/>
                      <a:pt x="38" y="83"/>
                    </a:cubicBezTo>
                    <a:cubicBezTo>
                      <a:pt x="36" y="92"/>
                      <a:pt x="31" y="79"/>
                      <a:pt x="28" y="84"/>
                    </a:cubicBezTo>
                    <a:close/>
                  </a:path>
                </a:pathLst>
              </a:custGeom>
              <a:solidFill>
                <a:srgbClr val="6F70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5"/>
              <p:cNvSpPr/>
              <p:nvPr/>
            </p:nvSpPr>
            <p:spPr>
              <a:xfrm>
                <a:off x="10478" y="4183"/>
                <a:ext cx="144" cy="332"/>
              </a:xfrm>
              <a:custGeom>
                <a:avLst/>
                <a:gdLst/>
                <a:ahLst/>
                <a:cxnLst/>
                <a:rect l="l" t="t" r="r" b="b"/>
                <a:pathLst>
                  <a:path w="61" h="140" extrusionOk="0">
                    <a:moveTo>
                      <a:pt x="14" y="137"/>
                    </a:moveTo>
                    <a:cubicBezTo>
                      <a:pt x="16" y="133"/>
                      <a:pt x="19" y="129"/>
                      <a:pt x="21" y="125"/>
                    </a:cubicBezTo>
                    <a:cubicBezTo>
                      <a:pt x="31" y="107"/>
                      <a:pt x="15" y="83"/>
                      <a:pt x="33" y="66"/>
                    </a:cubicBezTo>
                    <a:cubicBezTo>
                      <a:pt x="36" y="64"/>
                      <a:pt x="38" y="54"/>
                      <a:pt x="32" y="55"/>
                    </a:cubicBezTo>
                    <a:cubicBezTo>
                      <a:pt x="13" y="57"/>
                      <a:pt x="12" y="37"/>
                      <a:pt x="0" y="33"/>
                    </a:cubicBezTo>
                    <a:cubicBezTo>
                      <a:pt x="0" y="32"/>
                      <a:pt x="0" y="31"/>
                      <a:pt x="1" y="30"/>
                    </a:cubicBezTo>
                    <a:cubicBezTo>
                      <a:pt x="5" y="27"/>
                      <a:pt x="10" y="25"/>
                      <a:pt x="12" y="19"/>
                    </a:cubicBezTo>
                    <a:cubicBezTo>
                      <a:pt x="18" y="14"/>
                      <a:pt x="18" y="5"/>
                      <a:pt x="26" y="0"/>
                    </a:cubicBezTo>
                    <a:cubicBezTo>
                      <a:pt x="31" y="9"/>
                      <a:pt x="39" y="14"/>
                      <a:pt x="49" y="11"/>
                    </a:cubicBezTo>
                    <a:cubicBezTo>
                      <a:pt x="61" y="19"/>
                      <a:pt x="51" y="29"/>
                      <a:pt x="53" y="38"/>
                    </a:cubicBezTo>
                    <a:cubicBezTo>
                      <a:pt x="53" y="40"/>
                      <a:pt x="49" y="43"/>
                      <a:pt x="51" y="45"/>
                    </a:cubicBezTo>
                    <a:cubicBezTo>
                      <a:pt x="60" y="57"/>
                      <a:pt x="50" y="69"/>
                      <a:pt x="52" y="80"/>
                    </a:cubicBezTo>
                    <a:cubicBezTo>
                      <a:pt x="56" y="99"/>
                      <a:pt x="34" y="107"/>
                      <a:pt x="37" y="124"/>
                    </a:cubicBezTo>
                    <a:cubicBezTo>
                      <a:pt x="34" y="137"/>
                      <a:pt x="26" y="140"/>
                      <a:pt x="14" y="137"/>
                    </a:cubicBezTo>
                    <a:close/>
                  </a:path>
                </a:pathLst>
              </a:custGeom>
              <a:solidFill>
                <a:srgbClr val="574F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5"/>
              <p:cNvSpPr/>
              <p:nvPr/>
            </p:nvSpPr>
            <p:spPr>
              <a:xfrm>
                <a:off x="10397" y="3720"/>
                <a:ext cx="383" cy="515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18" extrusionOk="0">
                    <a:moveTo>
                      <a:pt x="83" y="207"/>
                    </a:moveTo>
                    <a:cubicBezTo>
                      <a:pt x="66" y="218"/>
                      <a:pt x="65" y="217"/>
                      <a:pt x="61" y="197"/>
                    </a:cubicBezTo>
                    <a:cubicBezTo>
                      <a:pt x="61" y="191"/>
                      <a:pt x="59" y="186"/>
                      <a:pt x="58" y="180"/>
                    </a:cubicBezTo>
                    <a:cubicBezTo>
                      <a:pt x="57" y="167"/>
                      <a:pt x="58" y="154"/>
                      <a:pt x="44" y="145"/>
                    </a:cubicBezTo>
                    <a:cubicBezTo>
                      <a:pt x="39" y="142"/>
                      <a:pt x="39" y="134"/>
                      <a:pt x="36" y="129"/>
                    </a:cubicBezTo>
                    <a:cubicBezTo>
                      <a:pt x="30" y="106"/>
                      <a:pt x="23" y="83"/>
                      <a:pt x="4" y="67"/>
                    </a:cubicBezTo>
                    <a:cubicBezTo>
                      <a:pt x="2" y="63"/>
                      <a:pt x="0" y="60"/>
                      <a:pt x="2" y="56"/>
                    </a:cubicBezTo>
                    <a:cubicBezTo>
                      <a:pt x="6" y="51"/>
                      <a:pt x="14" y="52"/>
                      <a:pt x="12" y="41"/>
                    </a:cubicBezTo>
                    <a:cubicBezTo>
                      <a:pt x="11" y="33"/>
                      <a:pt x="20" y="29"/>
                      <a:pt x="26" y="35"/>
                    </a:cubicBezTo>
                    <a:cubicBezTo>
                      <a:pt x="34" y="43"/>
                      <a:pt x="42" y="48"/>
                      <a:pt x="47" y="57"/>
                    </a:cubicBezTo>
                    <a:cubicBezTo>
                      <a:pt x="57" y="70"/>
                      <a:pt x="73" y="65"/>
                      <a:pt x="86" y="72"/>
                    </a:cubicBezTo>
                    <a:cubicBezTo>
                      <a:pt x="87" y="48"/>
                      <a:pt x="103" y="31"/>
                      <a:pt x="107" y="9"/>
                    </a:cubicBezTo>
                    <a:cubicBezTo>
                      <a:pt x="107" y="5"/>
                      <a:pt x="111" y="0"/>
                      <a:pt x="117" y="0"/>
                    </a:cubicBezTo>
                    <a:cubicBezTo>
                      <a:pt x="124" y="1"/>
                      <a:pt x="127" y="7"/>
                      <a:pt x="129" y="13"/>
                    </a:cubicBezTo>
                    <a:cubicBezTo>
                      <a:pt x="130" y="17"/>
                      <a:pt x="142" y="22"/>
                      <a:pt x="128" y="24"/>
                    </a:cubicBezTo>
                    <a:cubicBezTo>
                      <a:pt x="123" y="25"/>
                      <a:pt x="125" y="26"/>
                      <a:pt x="126" y="29"/>
                    </a:cubicBezTo>
                    <a:cubicBezTo>
                      <a:pt x="130" y="35"/>
                      <a:pt x="128" y="45"/>
                      <a:pt x="139" y="44"/>
                    </a:cubicBezTo>
                    <a:cubicBezTo>
                      <a:pt x="145" y="44"/>
                      <a:pt x="151" y="44"/>
                      <a:pt x="151" y="51"/>
                    </a:cubicBezTo>
                    <a:cubicBezTo>
                      <a:pt x="151" y="67"/>
                      <a:pt x="158" y="82"/>
                      <a:pt x="160" y="97"/>
                    </a:cubicBezTo>
                    <a:cubicBezTo>
                      <a:pt x="162" y="107"/>
                      <a:pt x="159" y="116"/>
                      <a:pt x="146" y="117"/>
                    </a:cubicBezTo>
                    <a:cubicBezTo>
                      <a:pt x="141" y="117"/>
                      <a:pt x="142" y="118"/>
                      <a:pt x="141" y="124"/>
                    </a:cubicBezTo>
                    <a:cubicBezTo>
                      <a:pt x="140" y="135"/>
                      <a:pt x="129" y="141"/>
                      <a:pt x="122" y="149"/>
                    </a:cubicBezTo>
                    <a:cubicBezTo>
                      <a:pt x="120" y="152"/>
                      <a:pt x="116" y="149"/>
                      <a:pt x="114" y="145"/>
                    </a:cubicBezTo>
                    <a:cubicBezTo>
                      <a:pt x="106" y="128"/>
                      <a:pt x="102" y="128"/>
                      <a:pt x="92" y="143"/>
                    </a:cubicBezTo>
                    <a:cubicBezTo>
                      <a:pt x="79" y="159"/>
                      <a:pt x="79" y="159"/>
                      <a:pt x="96" y="169"/>
                    </a:cubicBezTo>
                    <a:cubicBezTo>
                      <a:pt x="98" y="170"/>
                      <a:pt x="99" y="178"/>
                      <a:pt x="104" y="173"/>
                    </a:cubicBezTo>
                    <a:cubicBezTo>
                      <a:pt x="108" y="170"/>
                      <a:pt x="102" y="167"/>
                      <a:pt x="101" y="164"/>
                    </a:cubicBezTo>
                    <a:cubicBezTo>
                      <a:pt x="99" y="163"/>
                      <a:pt x="97" y="161"/>
                      <a:pt x="99" y="158"/>
                    </a:cubicBezTo>
                    <a:cubicBezTo>
                      <a:pt x="105" y="157"/>
                      <a:pt x="105" y="164"/>
                      <a:pt x="109" y="166"/>
                    </a:cubicBezTo>
                    <a:cubicBezTo>
                      <a:pt x="111" y="167"/>
                      <a:pt x="111" y="173"/>
                      <a:pt x="110" y="176"/>
                    </a:cubicBezTo>
                    <a:cubicBezTo>
                      <a:pt x="108" y="180"/>
                      <a:pt x="104" y="177"/>
                      <a:pt x="101" y="178"/>
                    </a:cubicBezTo>
                    <a:cubicBezTo>
                      <a:pt x="97" y="180"/>
                      <a:pt x="91" y="171"/>
                      <a:pt x="87" y="179"/>
                    </a:cubicBezTo>
                    <a:cubicBezTo>
                      <a:pt x="87" y="181"/>
                      <a:pt x="87" y="184"/>
                      <a:pt x="88" y="185"/>
                    </a:cubicBezTo>
                    <a:cubicBezTo>
                      <a:pt x="94" y="191"/>
                      <a:pt x="97" y="182"/>
                      <a:pt x="102" y="183"/>
                    </a:cubicBezTo>
                    <a:cubicBezTo>
                      <a:pt x="107" y="186"/>
                      <a:pt x="103" y="190"/>
                      <a:pt x="104" y="194"/>
                    </a:cubicBezTo>
                    <a:cubicBezTo>
                      <a:pt x="105" y="196"/>
                      <a:pt x="104" y="197"/>
                      <a:pt x="99" y="194"/>
                    </a:cubicBezTo>
                    <a:cubicBezTo>
                      <a:pt x="96" y="193"/>
                      <a:pt x="87" y="200"/>
                      <a:pt x="83" y="207"/>
                    </a:cubicBezTo>
                    <a:close/>
                  </a:path>
                </a:pathLst>
              </a:custGeom>
              <a:solidFill>
                <a:srgbClr val="524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5"/>
              <p:cNvSpPr/>
              <p:nvPr/>
            </p:nvSpPr>
            <p:spPr>
              <a:xfrm>
                <a:off x="10679" y="3240"/>
                <a:ext cx="331" cy="600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54" extrusionOk="0">
                    <a:moveTo>
                      <a:pt x="23" y="223"/>
                    </a:moveTo>
                    <a:cubicBezTo>
                      <a:pt x="20" y="219"/>
                      <a:pt x="18" y="215"/>
                      <a:pt x="13" y="214"/>
                    </a:cubicBezTo>
                    <a:cubicBezTo>
                      <a:pt x="4" y="211"/>
                      <a:pt x="0" y="205"/>
                      <a:pt x="3" y="195"/>
                    </a:cubicBezTo>
                    <a:cubicBezTo>
                      <a:pt x="6" y="184"/>
                      <a:pt x="6" y="173"/>
                      <a:pt x="3" y="162"/>
                    </a:cubicBezTo>
                    <a:cubicBezTo>
                      <a:pt x="0" y="153"/>
                      <a:pt x="3" y="145"/>
                      <a:pt x="14" y="143"/>
                    </a:cubicBezTo>
                    <a:cubicBezTo>
                      <a:pt x="24" y="143"/>
                      <a:pt x="31" y="150"/>
                      <a:pt x="38" y="157"/>
                    </a:cubicBezTo>
                    <a:cubicBezTo>
                      <a:pt x="45" y="163"/>
                      <a:pt x="46" y="171"/>
                      <a:pt x="38" y="178"/>
                    </a:cubicBezTo>
                    <a:cubicBezTo>
                      <a:pt x="35" y="180"/>
                      <a:pt x="33" y="183"/>
                      <a:pt x="36" y="187"/>
                    </a:cubicBezTo>
                    <a:cubicBezTo>
                      <a:pt x="40" y="191"/>
                      <a:pt x="43" y="189"/>
                      <a:pt x="47" y="188"/>
                    </a:cubicBezTo>
                    <a:cubicBezTo>
                      <a:pt x="50" y="188"/>
                      <a:pt x="54" y="186"/>
                      <a:pt x="52" y="182"/>
                    </a:cubicBezTo>
                    <a:cubicBezTo>
                      <a:pt x="44" y="162"/>
                      <a:pt x="50" y="146"/>
                      <a:pt x="61" y="130"/>
                    </a:cubicBezTo>
                    <a:cubicBezTo>
                      <a:pt x="62" y="129"/>
                      <a:pt x="60" y="127"/>
                      <a:pt x="60" y="125"/>
                    </a:cubicBezTo>
                    <a:cubicBezTo>
                      <a:pt x="62" y="114"/>
                      <a:pt x="73" y="113"/>
                      <a:pt x="81" y="108"/>
                    </a:cubicBezTo>
                    <a:cubicBezTo>
                      <a:pt x="68" y="111"/>
                      <a:pt x="61" y="105"/>
                      <a:pt x="62" y="92"/>
                    </a:cubicBezTo>
                    <a:cubicBezTo>
                      <a:pt x="62" y="87"/>
                      <a:pt x="67" y="82"/>
                      <a:pt x="62" y="77"/>
                    </a:cubicBezTo>
                    <a:cubicBezTo>
                      <a:pt x="59" y="74"/>
                      <a:pt x="60" y="71"/>
                      <a:pt x="60" y="67"/>
                    </a:cubicBezTo>
                    <a:cubicBezTo>
                      <a:pt x="57" y="71"/>
                      <a:pt x="60" y="75"/>
                      <a:pt x="62" y="78"/>
                    </a:cubicBezTo>
                    <a:cubicBezTo>
                      <a:pt x="64" y="81"/>
                      <a:pt x="65" y="85"/>
                      <a:pt x="61" y="87"/>
                    </a:cubicBezTo>
                    <a:cubicBezTo>
                      <a:pt x="58" y="90"/>
                      <a:pt x="54" y="88"/>
                      <a:pt x="51" y="86"/>
                    </a:cubicBezTo>
                    <a:cubicBezTo>
                      <a:pt x="48" y="84"/>
                      <a:pt x="48" y="76"/>
                      <a:pt x="42" y="82"/>
                    </a:cubicBezTo>
                    <a:cubicBezTo>
                      <a:pt x="40" y="83"/>
                      <a:pt x="38" y="83"/>
                      <a:pt x="36" y="82"/>
                    </a:cubicBezTo>
                    <a:cubicBezTo>
                      <a:pt x="33" y="81"/>
                      <a:pt x="32" y="79"/>
                      <a:pt x="31" y="77"/>
                    </a:cubicBezTo>
                    <a:cubicBezTo>
                      <a:pt x="30" y="73"/>
                      <a:pt x="31" y="70"/>
                      <a:pt x="34" y="68"/>
                    </a:cubicBezTo>
                    <a:cubicBezTo>
                      <a:pt x="39" y="65"/>
                      <a:pt x="39" y="60"/>
                      <a:pt x="42" y="57"/>
                    </a:cubicBezTo>
                    <a:cubicBezTo>
                      <a:pt x="42" y="52"/>
                      <a:pt x="51" y="62"/>
                      <a:pt x="48" y="52"/>
                    </a:cubicBezTo>
                    <a:cubicBezTo>
                      <a:pt x="47" y="47"/>
                      <a:pt x="50" y="42"/>
                      <a:pt x="52" y="38"/>
                    </a:cubicBezTo>
                    <a:cubicBezTo>
                      <a:pt x="53" y="36"/>
                      <a:pt x="54" y="35"/>
                      <a:pt x="55" y="34"/>
                    </a:cubicBezTo>
                    <a:cubicBezTo>
                      <a:pt x="65" y="36"/>
                      <a:pt x="69" y="45"/>
                      <a:pt x="75" y="51"/>
                    </a:cubicBezTo>
                    <a:cubicBezTo>
                      <a:pt x="82" y="58"/>
                      <a:pt x="82" y="49"/>
                      <a:pt x="83" y="47"/>
                    </a:cubicBezTo>
                    <a:cubicBezTo>
                      <a:pt x="88" y="37"/>
                      <a:pt x="90" y="25"/>
                      <a:pt x="93" y="14"/>
                    </a:cubicBezTo>
                    <a:cubicBezTo>
                      <a:pt x="95" y="5"/>
                      <a:pt x="99" y="4"/>
                      <a:pt x="106" y="9"/>
                    </a:cubicBezTo>
                    <a:cubicBezTo>
                      <a:pt x="111" y="10"/>
                      <a:pt x="110" y="5"/>
                      <a:pt x="113" y="3"/>
                    </a:cubicBezTo>
                    <a:cubicBezTo>
                      <a:pt x="119" y="1"/>
                      <a:pt x="125" y="0"/>
                      <a:pt x="124" y="10"/>
                    </a:cubicBezTo>
                    <a:cubicBezTo>
                      <a:pt x="123" y="16"/>
                      <a:pt x="125" y="21"/>
                      <a:pt x="127" y="27"/>
                    </a:cubicBezTo>
                    <a:cubicBezTo>
                      <a:pt x="139" y="54"/>
                      <a:pt x="140" y="82"/>
                      <a:pt x="129" y="111"/>
                    </a:cubicBezTo>
                    <a:cubicBezTo>
                      <a:pt x="124" y="123"/>
                      <a:pt x="120" y="136"/>
                      <a:pt x="118" y="149"/>
                    </a:cubicBezTo>
                    <a:cubicBezTo>
                      <a:pt x="117" y="152"/>
                      <a:pt x="117" y="155"/>
                      <a:pt x="115" y="156"/>
                    </a:cubicBezTo>
                    <a:cubicBezTo>
                      <a:pt x="94" y="173"/>
                      <a:pt x="91" y="197"/>
                      <a:pt x="87" y="220"/>
                    </a:cubicBezTo>
                    <a:cubicBezTo>
                      <a:pt x="84" y="236"/>
                      <a:pt x="74" y="244"/>
                      <a:pt x="60" y="248"/>
                    </a:cubicBezTo>
                    <a:cubicBezTo>
                      <a:pt x="54" y="249"/>
                      <a:pt x="49" y="254"/>
                      <a:pt x="42" y="251"/>
                    </a:cubicBezTo>
                    <a:cubicBezTo>
                      <a:pt x="42" y="248"/>
                      <a:pt x="42" y="245"/>
                      <a:pt x="42" y="242"/>
                    </a:cubicBezTo>
                    <a:cubicBezTo>
                      <a:pt x="37" y="234"/>
                      <a:pt x="29" y="229"/>
                      <a:pt x="23" y="223"/>
                    </a:cubicBezTo>
                    <a:close/>
                  </a:path>
                </a:pathLst>
              </a:custGeom>
              <a:solidFill>
                <a:srgbClr val="7160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5"/>
              <p:cNvSpPr/>
              <p:nvPr/>
            </p:nvSpPr>
            <p:spPr>
              <a:xfrm>
                <a:off x="10778" y="3211"/>
                <a:ext cx="253" cy="79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335" extrusionOk="0">
                    <a:moveTo>
                      <a:pt x="16" y="257"/>
                    </a:moveTo>
                    <a:cubicBezTo>
                      <a:pt x="38" y="249"/>
                      <a:pt x="43" y="238"/>
                      <a:pt x="45" y="214"/>
                    </a:cubicBezTo>
                    <a:cubicBezTo>
                      <a:pt x="46" y="197"/>
                      <a:pt x="50" y="179"/>
                      <a:pt x="66" y="170"/>
                    </a:cubicBezTo>
                    <a:cubicBezTo>
                      <a:pt x="76" y="164"/>
                      <a:pt x="69" y="156"/>
                      <a:pt x="73" y="150"/>
                    </a:cubicBezTo>
                    <a:cubicBezTo>
                      <a:pt x="78" y="138"/>
                      <a:pt x="83" y="126"/>
                      <a:pt x="86" y="113"/>
                    </a:cubicBezTo>
                    <a:cubicBezTo>
                      <a:pt x="93" y="86"/>
                      <a:pt x="93" y="60"/>
                      <a:pt x="78" y="35"/>
                    </a:cubicBezTo>
                    <a:cubicBezTo>
                      <a:pt x="78" y="34"/>
                      <a:pt x="78" y="32"/>
                      <a:pt x="77" y="31"/>
                    </a:cubicBezTo>
                    <a:cubicBezTo>
                      <a:pt x="71" y="26"/>
                      <a:pt x="83" y="19"/>
                      <a:pt x="77" y="17"/>
                    </a:cubicBezTo>
                    <a:cubicBezTo>
                      <a:pt x="67" y="14"/>
                      <a:pt x="74" y="27"/>
                      <a:pt x="68" y="29"/>
                    </a:cubicBezTo>
                    <a:cubicBezTo>
                      <a:pt x="61" y="32"/>
                      <a:pt x="64" y="28"/>
                      <a:pt x="64" y="25"/>
                    </a:cubicBezTo>
                    <a:cubicBezTo>
                      <a:pt x="64" y="21"/>
                      <a:pt x="64" y="16"/>
                      <a:pt x="66" y="12"/>
                    </a:cubicBezTo>
                    <a:cubicBezTo>
                      <a:pt x="82" y="0"/>
                      <a:pt x="86" y="1"/>
                      <a:pt x="91" y="19"/>
                    </a:cubicBezTo>
                    <a:cubicBezTo>
                      <a:pt x="93" y="27"/>
                      <a:pt x="95" y="35"/>
                      <a:pt x="97" y="43"/>
                    </a:cubicBezTo>
                    <a:cubicBezTo>
                      <a:pt x="100" y="59"/>
                      <a:pt x="103" y="75"/>
                      <a:pt x="104" y="92"/>
                    </a:cubicBezTo>
                    <a:cubicBezTo>
                      <a:pt x="105" y="100"/>
                      <a:pt x="107" y="110"/>
                      <a:pt x="100" y="118"/>
                    </a:cubicBezTo>
                    <a:cubicBezTo>
                      <a:pt x="99" y="156"/>
                      <a:pt x="104" y="194"/>
                      <a:pt x="97" y="232"/>
                    </a:cubicBezTo>
                    <a:cubicBezTo>
                      <a:pt x="96" y="238"/>
                      <a:pt x="96" y="243"/>
                      <a:pt x="89" y="246"/>
                    </a:cubicBezTo>
                    <a:cubicBezTo>
                      <a:pt x="82" y="249"/>
                      <a:pt x="80" y="257"/>
                      <a:pt x="81" y="264"/>
                    </a:cubicBezTo>
                    <a:cubicBezTo>
                      <a:pt x="83" y="289"/>
                      <a:pt x="66" y="308"/>
                      <a:pt x="60" y="330"/>
                    </a:cubicBezTo>
                    <a:cubicBezTo>
                      <a:pt x="59" y="335"/>
                      <a:pt x="54" y="334"/>
                      <a:pt x="50" y="331"/>
                    </a:cubicBezTo>
                    <a:cubicBezTo>
                      <a:pt x="42" y="326"/>
                      <a:pt x="34" y="321"/>
                      <a:pt x="26" y="315"/>
                    </a:cubicBezTo>
                    <a:cubicBezTo>
                      <a:pt x="18" y="308"/>
                      <a:pt x="11" y="300"/>
                      <a:pt x="19" y="288"/>
                    </a:cubicBezTo>
                    <a:cubicBezTo>
                      <a:pt x="22" y="284"/>
                      <a:pt x="21" y="278"/>
                      <a:pt x="14" y="275"/>
                    </a:cubicBezTo>
                    <a:cubicBezTo>
                      <a:pt x="0" y="268"/>
                      <a:pt x="7" y="262"/>
                      <a:pt x="16" y="257"/>
                    </a:cubicBezTo>
                    <a:close/>
                  </a:path>
                </a:pathLst>
              </a:custGeom>
              <a:solidFill>
                <a:srgbClr val="483D2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5"/>
              <p:cNvSpPr/>
              <p:nvPr/>
            </p:nvSpPr>
            <p:spPr>
              <a:xfrm>
                <a:off x="10454" y="3363"/>
                <a:ext cx="279" cy="54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231" extrusionOk="0">
                    <a:moveTo>
                      <a:pt x="111" y="93"/>
                    </a:moveTo>
                    <a:cubicBezTo>
                      <a:pt x="101" y="95"/>
                      <a:pt x="98" y="101"/>
                      <a:pt x="102" y="111"/>
                    </a:cubicBezTo>
                    <a:cubicBezTo>
                      <a:pt x="106" y="121"/>
                      <a:pt x="106" y="133"/>
                      <a:pt x="102" y="142"/>
                    </a:cubicBezTo>
                    <a:cubicBezTo>
                      <a:pt x="98" y="152"/>
                      <a:pt x="102" y="156"/>
                      <a:pt x="108" y="162"/>
                    </a:cubicBezTo>
                    <a:cubicBezTo>
                      <a:pt x="107" y="162"/>
                      <a:pt x="106" y="163"/>
                      <a:pt x="105" y="164"/>
                    </a:cubicBezTo>
                    <a:cubicBezTo>
                      <a:pt x="98" y="163"/>
                      <a:pt x="98" y="151"/>
                      <a:pt x="91" y="155"/>
                    </a:cubicBezTo>
                    <a:cubicBezTo>
                      <a:pt x="84" y="158"/>
                      <a:pt x="83" y="167"/>
                      <a:pt x="82" y="173"/>
                    </a:cubicBezTo>
                    <a:cubicBezTo>
                      <a:pt x="82" y="180"/>
                      <a:pt x="79" y="185"/>
                      <a:pt x="76" y="191"/>
                    </a:cubicBezTo>
                    <a:cubicBezTo>
                      <a:pt x="70" y="202"/>
                      <a:pt x="63" y="214"/>
                      <a:pt x="69" y="231"/>
                    </a:cubicBezTo>
                    <a:cubicBezTo>
                      <a:pt x="55" y="225"/>
                      <a:pt x="44" y="220"/>
                      <a:pt x="31" y="220"/>
                    </a:cubicBezTo>
                    <a:cubicBezTo>
                      <a:pt x="25" y="220"/>
                      <a:pt x="22" y="215"/>
                      <a:pt x="21" y="210"/>
                    </a:cubicBezTo>
                    <a:cubicBezTo>
                      <a:pt x="26" y="203"/>
                      <a:pt x="33" y="199"/>
                      <a:pt x="40" y="205"/>
                    </a:cubicBezTo>
                    <a:cubicBezTo>
                      <a:pt x="48" y="212"/>
                      <a:pt x="50" y="205"/>
                      <a:pt x="53" y="200"/>
                    </a:cubicBezTo>
                    <a:cubicBezTo>
                      <a:pt x="64" y="187"/>
                      <a:pt x="58" y="173"/>
                      <a:pt x="56" y="159"/>
                    </a:cubicBezTo>
                    <a:cubicBezTo>
                      <a:pt x="55" y="154"/>
                      <a:pt x="51" y="146"/>
                      <a:pt x="63" y="147"/>
                    </a:cubicBezTo>
                    <a:cubicBezTo>
                      <a:pt x="69" y="151"/>
                      <a:pt x="71" y="158"/>
                      <a:pt x="72" y="165"/>
                    </a:cubicBezTo>
                    <a:cubicBezTo>
                      <a:pt x="89" y="136"/>
                      <a:pt x="89" y="136"/>
                      <a:pt x="75" y="95"/>
                    </a:cubicBezTo>
                    <a:cubicBezTo>
                      <a:pt x="75" y="93"/>
                      <a:pt x="74" y="91"/>
                      <a:pt x="73" y="89"/>
                    </a:cubicBezTo>
                    <a:cubicBezTo>
                      <a:pt x="73" y="67"/>
                      <a:pt x="54" y="61"/>
                      <a:pt x="42" y="49"/>
                    </a:cubicBezTo>
                    <a:cubicBezTo>
                      <a:pt x="33" y="41"/>
                      <a:pt x="22" y="34"/>
                      <a:pt x="9" y="34"/>
                    </a:cubicBezTo>
                    <a:cubicBezTo>
                      <a:pt x="4" y="34"/>
                      <a:pt x="1" y="31"/>
                      <a:pt x="0" y="26"/>
                    </a:cubicBezTo>
                    <a:cubicBezTo>
                      <a:pt x="11" y="20"/>
                      <a:pt x="3" y="9"/>
                      <a:pt x="8" y="2"/>
                    </a:cubicBezTo>
                    <a:cubicBezTo>
                      <a:pt x="10" y="0"/>
                      <a:pt x="13" y="0"/>
                      <a:pt x="16" y="1"/>
                    </a:cubicBezTo>
                    <a:cubicBezTo>
                      <a:pt x="19" y="2"/>
                      <a:pt x="21" y="5"/>
                      <a:pt x="23" y="7"/>
                    </a:cubicBezTo>
                    <a:cubicBezTo>
                      <a:pt x="26" y="16"/>
                      <a:pt x="31" y="22"/>
                      <a:pt x="40" y="25"/>
                    </a:cubicBezTo>
                    <a:cubicBezTo>
                      <a:pt x="57" y="32"/>
                      <a:pt x="68" y="46"/>
                      <a:pt x="81" y="57"/>
                    </a:cubicBezTo>
                    <a:cubicBezTo>
                      <a:pt x="85" y="61"/>
                      <a:pt x="88" y="66"/>
                      <a:pt x="88" y="71"/>
                    </a:cubicBezTo>
                    <a:cubicBezTo>
                      <a:pt x="89" y="85"/>
                      <a:pt x="97" y="87"/>
                      <a:pt x="108" y="84"/>
                    </a:cubicBezTo>
                    <a:cubicBezTo>
                      <a:pt x="114" y="85"/>
                      <a:pt x="118" y="87"/>
                      <a:pt x="111" y="93"/>
                    </a:cubicBezTo>
                    <a:close/>
                  </a:path>
                </a:pathLst>
              </a:custGeom>
              <a:solidFill>
                <a:srgbClr val="2B22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5"/>
              <p:cNvSpPr/>
              <p:nvPr/>
            </p:nvSpPr>
            <p:spPr>
              <a:xfrm>
                <a:off x="10764" y="3819"/>
                <a:ext cx="76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32" h="63" extrusionOk="0">
                    <a:moveTo>
                      <a:pt x="22" y="0"/>
                    </a:moveTo>
                    <a:cubicBezTo>
                      <a:pt x="18" y="6"/>
                      <a:pt x="6" y="13"/>
                      <a:pt x="25" y="15"/>
                    </a:cubicBezTo>
                    <a:cubicBezTo>
                      <a:pt x="31" y="16"/>
                      <a:pt x="32" y="25"/>
                      <a:pt x="30" y="27"/>
                    </a:cubicBezTo>
                    <a:cubicBezTo>
                      <a:pt x="22" y="38"/>
                      <a:pt x="27" y="48"/>
                      <a:pt x="32" y="58"/>
                    </a:cubicBezTo>
                    <a:cubicBezTo>
                      <a:pt x="27" y="61"/>
                      <a:pt x="23" y="63"/>
                      <a:pt x="20" y="56"/>
                    </a:cubicBezTo>
                    <a:cubicBezTo>
                      <a:pt x="13" y="40"/>
                      <a:pt x="0" y="26"/>
                      <a:pt x="6" y="6"/>
                    </a:cubicBezTo>
                    <a:cubicBezTo>
                      <a:pt x="12" y="4"/>
                      <a:pt x="17" y="2"/>
                      <a:pt x="22" y="0"/>
                    </a:cubicBezTo>
                    <a:close/>
                  </a:path>
                </a:pathLst>
              </a:custGeom>
              <a:solidFill>
                <a:srgbClr val="524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5"/>
              <p:cNvSpPr/>
              <p:nvPr/>
            </p:nvSpPr>
            <p:spPr>
              <a:xfrm>
                <a:off x="10733" y="3767"/>
                <a:ext cx="4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9" h="19" extrusionOk="0">
                    <a:moveTo>
                      <a:pt x="0" y="0"/>
                    </a:moveTo>
                    <a:cubicBezTo>
                      <a:pt x="12" y="0"/>
                      <a:pt x="17" y="8"/>
                      <a:pt x="19" y="19"/>
                    </a:cubicBezTo>
                    <a:cubicBezTo>
                      <a:pt x="7" y="18"/>
                      <a:pt x="0" y="12"/>
                      <a:pt x="0" y="0"/>
                    </a:cubicBezTo>
                    <a:close/>
                  </a:path>
                </a:pathLst>
              </a:custGeom>
              <a:solidFill>
                <a:srgbClr val="524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5"/>
              <p:cNvSpPr/>
              <p:nvPr/>
            </p:nvSpPr>
            <p:spPr>
              <a:xfrm>
                <a:off x="7770" y="3774"/>
                <a:ext cx="236" cy="47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201" extrusionOk="0">
                    <a:moveTo>
                      <a:pt x="42" y="132"/>
                    </a:moveTo>
                    <a:cubicBezTo>
                      <a:pt x="34" y="139"/>
                      <a:pt x="43" y="150"/>
                      <a:pt x="36" y="158"/>
                    </a:cubicBezTo>
                    <a:cubicBezTo>
                      <a:pt x="32" y="155"/>
                      <a:pt x="31" y="149"/>
                      <a:pt x="28" y="145"/>
                    </a:cubicBezTo>
                    <a:cubicBezTo>
                      <a:pt x="27" y="143"/>
                      <a:pt x="26" y="140"/>
                      <a:pt x="26" y="138"/>
                    </a:cubicBezTo>
                    <a:cubicBezTo>
                      <a:pt x="26" y="130"/>
                      <a:pt x="23" y="122"/>
                      <a:pt x="25" y="115"/>
                    </a:cubicBezTo>
                    <a:cubicBezTo>
                      <a:pt x="26" y="105"/>
                      <a:pt x="23" y="98"/>
                      <a:pt x="14" y="94"/>
                    </a:cubicBezTo>
                    <a:cubicBezTo>
                      <a:pt x="12" y="91"/>
                      <a:pt x="11" y="87"/>
                      <a:pt x="11" y="83"/>
                    </a:cubicBezTo>
                    <a:cubicBezTo>
                      <a:pt x="6" y="65"/>
                      <a:pt x="0" y="48"/>
                      <a:pt x="3" y="30"/>
                    </a:cubicBezTo>
                    <a:cubicBezTo>
                      <a:pt x="14" y="31"/>
                      <a:pt x="17" y="24"/>
                      <a:pt x="19" y="16"/>
                    </a:cubicBezTo>
                    <a:cubicBezTo>
                      <a:pt x="20" y="7"/>
                      <a:pt x="24" y="2"/>
                      <a:pt x="32" y="0"/>
                    </a:cubicBezTo>
                    <a:cubicBezTo>
                      <a:pt x="36" y="3"/>
                      <a:pt x="39" y="8"/>
                      <a:pt x="41" y="13"/>
                    </a:cubicBezTo>
                    <a:cubicBezTo>
                      <a:pt x="42" y="15"/>
                      <a:pt x="42" y="17"/>
                      <a:pt x="41" y="19"/>
                    </a:cubicBezTo>
                    <a:cubicBezTo>
                      <a:pt x="41" y="21"/>
                      <a:pt x="40" y="22"/>
                      <a:pt x="40" y="23"/>
                    </a:cubicBezTo>
                    <a:cubicBezTo>
                      <a:pt x="35" y="29"/>
                      <a:pt x="44" y="43"/>
                      <a:pt x="29" y="43"/>
                    </a:cubicBezTo>
                    <a:cubicBezTo>
                      <a:pt x="40" y="46"/>
                      <a:pt x="31" y="61"/>
                      <a:pt x="42" y="64"/>
                    </a:cubicBezTo>
                    <a:cubicBezTo>
                      <a:pt x="44" y="64"/>
                      <a:pt x="45" y="65"/>
                      <a:pt x="47" y="66"/>
                    </a:cubicBezTo>
                    <a:cubicBezTo>
                      <a:pt x="51" y="66"/>
                      <a:pt x="53" y="77"/>
                      <a:pt x="59" y="67"/>
                    </a:cubicBezTo>
                    <a:cubicBezTo>
                      <a:pt x="69" y="62"/>
                      <a:pt x="70" y="62"/>
                      <a:pt x="73" y="79"/>
                    </a:cubicBezTo>
                    <a:cubicBezTo>
                      <a:pt x="73" y="88"/>
                      <a:pt x="68" y="94"/>
                      <a:pt x="63" y="100"/>
                    </a:cubicBezTo>
                    <a:cubicBezTo>
                      <a:pt x="58" y="104"/>
                      <a:pt x="53" y="100"/>
                      <a:pt x="48" y="101"/>
                    </a:cubicBezTo>
                    <a:cubicBezTo>
                      <a:pt x="53" y="115"/>
                      <a:pt x="62" y="106"/>
                      <a:pt x="70" y="105"/>
                    </a:cubicBezTo>
                    <a:cubicBezTo>
                      <a:pt x="75" y="107"/>
                      <a:pt x="78" y="111"/>
                      <a:pt x="75" y="117"/>
                    </a:cubicBezTo>
                    <a:cubicBezTo>
                      <a:pt x="73" y="121"/>
                      <a:pt x="69" y="123"/>
                      <a:pt x="64" y="120"/>
                    </a:cubicBezTo>
                    <a:cubicBezTo>
                      <a:pt x="83" y="131"/>
                      <a:pt x="91" y="149"/>
                      <a:pt x="92" y="170"/>
                    </a:cubicBezTo>
                    <a:cubicBezTo>
                      <a:pt x="93" y="174"/>
                      <a:pt x="94" y="178"/>
                      <a:pt x="96" y="182"/>
                    </a:cubicBezTo>
                    <a:cubicBezTo>
                      <a:pt x="100" y="190"/>
                      <a:pt x="100" y="196"/>
                      <a:pt x="91" y="201"/>
                    </a:cubicBezTo>
                    <a:cubicBezTo>
                      <a:pt x="80" y="199"/>
                      <a:pt x="84" y="189"/>
                      <a:pt x="82" y="183"/>
                    </a:cubicBezTo>
                    <a:cubicBezTo>
                      <a:pt x="80" y="171"/>
                      <a:pt x="77" y="161"/>
                      <a:pt x="64" y="158"/>
                    </a:cubicBezTo>
                    <a:cubicBezTo>
                      <a:pt x="59" y="157"/>
                      <a:pt x="55" y="154"/>
                      <a:pt x="57" y="148"/>
                    </a:cubicBezTo>
                    <a:cubicBezTo>
                      <a:pt x="60" y="133"/>
                      <a:pt x="56" y="128"/>
                      <a:pt x="42" y="132"/>
                    </a:cubicBezTo>
                    <a:close/>
                  </a:path>
                </a:pathLst>
              </a:custGeom>
              <a:solidFill>
                <a:srgbClr val="B2C5D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5"/>
              <p:cNvSpPr/>
              <p:nvPr/>
            </p:nvSpPr>
            <p:spPr>
              <a:xfrm>
                <a:off x="7777" y="3256"/>
                <a:ext cx="154" cy="556"/>
              </a:xfrm>
              <a:custGeom>
                <a:avLst/>
                <a:gdLst/>
                <a:ahLst/>
                <a:cxnLst/>
                <a:rect l="l" t="t" r="r" b="b"/>
                <a:pathLst>
                  <a:path w="65" h="235" extrusionOk="0">
                    <a:moveTo>
                      <a:pt x="26" y="199"/>
                    </a:moveTo>
                    <a:cubicBezTo>
                      <a:pt x="17" y="209"/>
                      <a:pt x="18" y="223"/>
                      <a:pt x="9" y="235"/>
                    </a:cubicBezTo>
                    <a:cubicBezTo>
                      <a:pt x="12" y="209"/>
                      <a:pt x="3" y="185"/>
                      <a:pt x="2" y="162"/>
                    </a:cubicBezTo>
                    <a:cubicBezTo>
                      <a:pt x="1" y="141"/>
                      <a:pt x="0" y="118"/>
                      <a:pt x="6" y="96"/>
                    </a:cubicBezTo>
                    <a:cubicBezTo>
                      <a:pt x="7" y="92"/>
                      <a:pt x="10" y="87"/>
                      <a:pt x="3" y="85"/>
                    </a:cubicBezTo>
                    <a:cubicBezTo>
                      <a:pt x="2" y="85"/>
                      <a:pt x="1" y="81"/>
                      <a:pt x="1" y="80"/>
                    </a:cubicBezTo>
                    <a:cubicBezTo>
                      <a:pt x="6" y="58"/>
                      <a:pt x="6" y="35"/>
                      <a:pt x="20" y="18"/>
                    </a:cubicBezTo>
                    <a:cubicBezTo>
                      <a:pt x="25" y="12"/>
                      <a:pt x="33" y="0"/>
                      <a:pt x="45" y="9"/>
                    </a:cubicBezTo>
                    <a:cubicBezTo>
                      <a:pt x="45" y="9"/>
                      <a:pt x="45" y="10"/>
                      <a:pt x="44" y="11"/>
                    </a:cubicBezTo>
                    <a:cubicBezTo>
                      <a:pt x="33" y="17"/>
                      <a:pt x="28" y="26"/>
                      <a:pt x="36" y="38"/>
                    </a:cubicBezTo>
                    <a:cubicBezTo>
                      <a:pt x="40" y="43"/>
                      <a:pt x="38" y="49"/>
                      <a:pt x="32" y="50"/>
                    </a:cubicBezTo>
                    <a:cubicBezTo>
                      <a:pt x="22" y="51"/>
                      <a:pt x="23" y="60"/>
                      <a:pt x="20" y="66"/>
                    </a:cubicBezTo>
                    <a:cubicBezTo>
                      <a:pt x="17" y="70"/>
                      <a:pt x="18" y="77"/>
                      <a:pt x="23" y="80"/>
                    </a:cubicBezTo>
                    <a:cubicBezTo>
                      <a:pt x="28" y="84"/>
                      <a:pt x="30" y="77"/>
                      <a:pt x="33" y="75"/>
                    </a:cubicBezTo>
                    <a:cubicBezTo>
                      <a:pt x="41" y="68"/>
                      <a:pt x="52" y="72"/>
                      <a:pt x="64" y="87"/>
                    </a:cubicBezTo>
                    <a:cubicBezTo>
                      <a:pt x="65" y="104"/>
                      <a:pt x="56" y="116"/>
                      <a:pt x="44" y="127"/>
                    </a:cubicBezTo>
                    <a:cubicBezTo>
                      <a:pt x="40" y="129"/>
                      <a:pt x="36" y="129"/>
                      <a:pt x="32" y="129"/>
                    </a:cubicBezTo>
                    <a:cubicBezTo>
                      <a:pt x="23" y="131"/>
                      <a:pt x="18" y="136"/>
                      <a:pt x="19" y="145"/>
                    </a:cubicBezTo>
                    <a:cubicBezTo>
                      <a:pt x="21" y="161"/>
                      <a:pt x="16" y="178"/>
                      <a:pt x="26" y="193"/>
                    </a:cubicBezTo>
                    <a:cubicBezTo>
                      <a:pt x="27" y="195"/>
                      <a:pt x="27" y="197"/>
                      <a:pt x="26" y="199"/>
                    </a:cubicBezTo>
                    <a:close/>
                  </a:path>
                </a:pathLst>
              </a:custGeom>
              <a:solidFill>
                <a:srgbClr val="5797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5"/>
              <p:cNvSpPr/>
              <p:nvPr/>
            </p:nvSpPr>
            <p:spPr>
              <a:xfrm>
                <a:off x="7942" y="2710"/>
                <a:ext cx="287" cy="274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16" extrusionOk="0">
                    <a:moveTo>
                      <a:pt x="72" y="20"/>
                    </a:moveTo>
                    <a:cubicBezTo>
                      <a:pt x="75" y="14"/>
                      <a:pt x="80" y="14"/>
                      <a:pt x="85" y="14"/>
                    </a:cubicBezTo>
                    <a:cubicBezTo>
                      <a:pt x="93" y="9"/>
                      <a:pt x="99" y="0"/>
                      <a:pt x="110" y="2"/>
                    </a:cubicBezTo>
                    <a:cubicBezTo>
                      <a:pt x="121" y="16"/>
                      <a:pt x="120" y="23"/>
                      <a:pt x="105" y="29"/>
                    </a:cubicBezTo>
                    <a:cubicBezTo>
                      <a:pt x="108" y="29"/>
                      <a:pt x="112" y="27"/>
                      <a:pt x="115" y="30"/>
                    </a:cubicBezTo>
                    <a:cubicBezTo>
                      <a:pt x="114" y="46"/>
                      <a:pt x="101" y="54"/>
                      <a:pt x="91" y="63"/>
                    </a:cubicBezTo>
                    <a:cubicBezTo>
                      <a:pt x="83" y="71"/>
                      <a:pt x="71" y="75"/>
                      <a:pt x="61" y="80"/>
                    </a:cubicBezTo>
                    <a:cubicBezTo>
                      <a:pt x="45" y="94"/>
                      <a:pt x="30" y="110"/>
                      <a:pt x="8" y="116"/>
                    </a:cubicBezTo>
                    <a:cubicBezTo>
                      <a:pt x="0" y="113"/>
                      <a:pt x="5" y="108"/>
                      <a:pt x="7" y="104"/>
                    </a:cubicBezTo>
                    <a:cubicBezTo>
                      <a:pt x="21" y="85"/>
                      <a:pt x="32" y="65"/>
                      <a:pt x="43" y="44"/>
                    </a:cubicBezTo>
                    <a:cubicBezTo>
                      <a:pt x="49" y="33"/>
                      <a:pt x="62" y="28"/>
                      <a:pt x="72" y="20"/>
                    </a:cubicBezTo>
                    <a:close/>
                  </a:path>
                </a:pathLst>
              </a:custGeom>
              <a:solidFill>
                <a:srgbClr val="5984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5"/>
              <p:cNvSpPr/>
              <p:nvPr/>
            </p:nvSpPr>
            <p:spPr>
              <a:xfrm>
                <a:off x="7876" y="2873"/>
                <a:ext cx="310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131" h="126" extrusionOk="0">
                    <a:moveTo>
                      <a:pt x="14" y="126"/>
                    </a:moveTo>
                    <a:cubicBezTo>
                      <a:pt x="9" y="125"/>
                      <a:pt x="11" y="119"/>
                      <a:pt x="7" y="117"/>
                    </a:cubicBezTo>
                    <a:cubicBezTo>
                      <a:pt x="0" y="115"/>
                      <a:pt x="5" y="110"/>
                      <a:pt x="7" y="107"/>
                    </a:cubicBezTo>
                    <a:cubicBezTo>
                      <a:pt x="8" y="104"/>
                      <a:pt x="9" y="102"/>
                      <a:pt x="15" y="104"/>
                    </a:cubicBezTo>
                    <a:cubicBezTo>
                      <a:pt x="28" y="110"/>
                      <a:pt x="33" y="101"/>
                      <a:pt x="34" y="89"/>
                    </a:cubicBezTo>
                    <a:cubicBezTo>
                      <a:pt x="35" y="80"/>
                      <a:pt x="35" y="71"/>
                      <a:pt x="36" y="62"/>
                    </a:cubicBezTo>
                    <a:cubicBezTo>
                      <a:pt x="41" y="56"/>
                      <a:pt x="47" y="55"/>
                      <a:pt x="54" y="56"/>
                    </a:cubicBezTo>
                    <a:cubicBezTo>
                      <a:pt x="58" y="60"/>
                      <a:pt x="61" y="65"/>
                      <a:pt x="68" y="58"/>
                    </a:cubicBezTo>
                    <a:cubicBezTo>
                      <a:pt x="76" y="48"/>
                      <a:pt x="85" y="39"/>
                      <a:pt x="97" y="32"/>
                    </a:cubicBezTo>
                    <a:cubicBezTo>
                      <a:pt x="102" y="30"/>
                      <a:pt x="107" y="25"/>
                      <a:pt x="103" y="18"/>
                    </a:cubicBezTo>
                    <a:cubicBezTo>
                      <a:pt x="106" y="8"/>
                      <a:pt x="111" y="0"/>
                      <a:pt x="123" y="2"/>
                    </a:cubicBezTo>
                    <a:cubicBezTo>
                      <a:pt x="131" y="14"/>
                      <a:pt x="123" y="22"/>
                      <a:pt x="117" y="31"/>
                    </a:cubicBezTo>
                    <a:cubicBezTo>
                      <a:pt x="112" y="38"/>
                      <a:pt x="105" y="44"/>
                      <a:pt x="111" y="53"/>
                    </a:cubicBezTo>
                    <a:cubicBezTo>
                      <a:pt x="112" y="55"/>
                      <a:pt x="112" y="57"/>
                      <a:pt x="112" y="58"/>
                    </a:cubicBezTo>
                    <a:cubicBezTo>
                      <a:pt x="109" y="72"/>
                      <a:pt x="83" y="92"/>
                      <a:pt x="69" y="88"/>
                    </a:cubicBezTo>
                    <a:cubicBezTo>
                      <a:pt x="59" y="85"/>
                      <a:pt x="57" y="90"/>
                      <a:pt x="57" y="100"/>
                    </a:cubicBezTo>
                    <a:cubicBezTo>
                      <a:pt x="67" y="91"/>
                      <a:pt x="79" y="89"/>
                      <a:pt x="90" y="95"/>
                    </a:cubicBezTo>
                    <a:cubicBezTo>
                      <a:pt x="95" y="97"/>
                      <a:pt x="86" y="102"/>
                      <a:pt x="92" y="103"/>
                    </a:cubicBezTo>
                    <a:cubicBezTo>
                      <a:pt x="95" y="103"/>
                      <a:pt x="98" y="103"/>
                      <a:pt x="100" y="105"/>
                    </a:cubicBezTo>
                    <a:cubicBezTo>
                      <a:pt x="101" y="107"/>
                      <a:pt x="101" y="108"/>
                      <a:pt x="101" y="110"/>
                    </a:cubicBezTo>
                    <a:cubicBezTo>
                      <a:pt x="96" y="113"/>
                      <a:pt x="91" y="116"/>
                      <a:pt x="84" y="117"/>
                    </a:cubicBezTo>
                    <a:cubicBezTo>
                      <a:pt x="78" y="114"/>
                      <a:pt x="72" y="110"/>
                      <a:pt x="65" y="117"/>
                    </a:cubicBezTo>
                    <a:cubicBezTo>
                      <a:pt x="59" y="123"/>
                      <a:pt x="49" y="113"/>
                      <a:pt x="43" y="122"/>
                    </a:cubicBezTo>
                    <a:cubicBezTo>
                      <a:pt x="36" y="125"/>
                      <a:pt x="34" y="114"/>
                      <a:pt x="28" y="115"/>
                    </a:cubicBezTo>
                    <a:cubicBezTo>
                      <a:pt x="22" y="117"/>
                      <a:pt x="21" y="126"/>
                      <a:pt x="14" y="126"/>
                    </a:cubicBezTo>
                    <a:close/>
                  </a:path>
                </a:pathLst>
              </a:custGeom>
              <a:solidFill>
                <a:srgbClr val="5F8A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5"/>
              <p:cNvSpPr/>
              <p:nvPr/>
            </p:nvSpPr>
            <p:spPr>
              <a:xfrm>
                <a:off x="8122" y="2587"/>
                <a:ext cx="294" cy="156"/>
              </a:xfrm>
              <a:custGeom>
                <a:avLst/>
                <a:gdLst/>
                <a:ahLst/>
                <a:cxnLst/>
                <a:rect l="l" t="t" r="r" b="b"/>
                <a:pathLst>
                  <a:path w="124" h="66" extrusionOk="0">
                    <a:moveTo>
                      <a:pt x="35" y="56"/>
                    </a:moveTo>
                    <a:cubicBezTo>
                      <a:pt x="25" y="55"/>
                      <a:pt x="20" y="66"/>
                      <a:pt x="9" y="66"/>
                    </a:cubicBezTo>
                    <a:cubicBezTo>
                      <a:pt x="19" y="52"/>
                      <a:pt x="0" y="57"/>
                      <a:pt x="0" y="49"/>
                    </a:cubicBezTo>
                    <a:cubicBezTo>
                      <a:pt x="3" y="36"/>
                      <a:pt x="19" y="34"/>
                      <a:pt x="26" y="24"/>
                    </a:cubicBezTo>
                    <a:cubicBezTo>
                      <a:pt x="29" y="23"/>
                      <a:pt x="33" y="23"/>
                      <a:pt x="36" y="21"/>
                    </a:cubicBezTo>
                    <a:cubicBezTo>
                      <a:pt x="51" y="10"/>
                      <a:pt x="67" y="1"/>
                      <a:pt x="86" y="7"/>
                    </a:cubicBezTo>
                    <a:cubicBezTo>
                      <a:pt x="91" y="9"/>
                      <a:pt x="90" y="7"/>
                      <a:pt x="90" y="4"/>
                    </a:cubicBezTo>
                    <a:cubicBezTo>
                      <a:pt x="96" y="7"/>
                      <a:pt x="102" y="3"/>
                      <a:pt x="107" y="2"/>
                    </a:cubicBezTo>
                    <a:cubicBezTo>
                      <a:pt x="114" y="2"/>
                      <a:pt x="120" y="0"/>
                      <a:pt x="124" y="8"/>
                    </a:cubicBezTo>
                    <a:cubicBezTo>
                      <a:pt x="123" y="13"/>
                      <a:pt x="119" y="15"/>
                      <a:pt x="114" y="16"/>
                    </a:cubicBezTo>
                    <a:cubicBezTo>
                      <a:pt x="111" y="16"/>
                      <a:pt x="107" y="16"/>
                      <a:pt x="104" y="19"/>
                    </a:cubicBezTo>
                    <a:cubicBezTo>
                      <a:pt x="90" y="32"/>
                      <a:pt x="75" y="42"/>
                      <a:pt x="55" y="41"/>
                    </a:cubicBezTo>
                    <a:cubicBezTo>
                      <a:pt x="46" y="40"/>
                      <a:pt x="42" y="51"/>
                      <a:pt x="35" y="56"/>
                    </a:cubicBezTo>
                    <a:close/>
                  </a:path>
                </a:pathLst>
              </a:custGeom>
              <a:solidFill>
                <a:srgbClr val="A6ADB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5"/>
              <p:cNvSpPr/>
              <p:nvPr/>
            </p:nvSpPr>
            <p:spPr>
              <a:xfrm>
                <a:off x="7798" y="3550"/>
                <a:ext cx="128" cy="217"/>
              </a:xfrm>
              <a:custGeom>
                <a:avLst/>
                <a:gdLst/>
                <a:ahLst/>
                <a:cxnLst/>
                <a:rect l="l" t="t" r="r" b="b"/>
                <a:pathLst>
                  <a:path w="54" h="92" extrusionOk="0">
                    <a:moveTo>
                      <a:pt x="17" y="75"/>
                    </a:moveTo>
                    <a:cubicBezTo>
                      <a:pt x="0" y="57"/>
                      <a:pt x="5" y="34"/>
                      <a:pt x="6" y="13"/>
                    </a:cubicBezTo>
                    <a:cubicBezTo>
                      <a:pt x="7" y="0"/>
                      <a:pt x="22" y="0"/>
                      <a:pt x="34" y="2"/>
                    </a:cubicBezTo>
                    <a:cubicBezTo>
                      <a:pt x="38" y="5"/>
                      <a:pt x="43" y="5"/>
                      <a:pt x="42" y="14"/>
                    </a:cubicBezTo>
                    <a:cubicBezTo>
                      <a:pt x="41" y="22"/>
                      <a:pt x="44" y="32"/>
                      <a:pt x="49" y="41"/>
                    </a:cubicBezTo>
                    <a:cubicBezTo>
                      <a:pt x="53" y="47"/>
                      <a:pt x="54" y="56"/>
                      <a:pt x="46" y="59"/>
                    </a:cubicBezTo>
                    <a:cubicBezTo>
                      <a:pt x="38" y="62"/>
                      <a:pt x="38" y="53"/>
                      <a:pt x="35" y="48"/>
                    </a:cubicBezTo>
                    <a:cubicBezTo>
                      <a:pt x="34" y="60"/>
                      <a:pt x="47" y="59"/>
                      <a:pt x="51" y="65"/>
                    </a:cubicBezTo>
                    <a:cubicBezTo>
                      <a:pt x="51" y="67"/>
                      <a:pt x="51" y="68"/>
                      <a:pt x="51" y="69"/>
                    </a:cubicBezTo>
                    <a:cubicBezTo>
                      <a:pt x="50" y="79"/>
                      <a:pt x="43" y="79"/>
                      <a:pt x="36" y="80"/>
                    </a:cubicBezTo>
                    <a:cubicBezTo>
                      <a:pt x="30" y="81"/>
                      <a:pt x="32" y="92"/>
                      <a:pt x="23" y="92"/>
                    </a:cubicBezTo>
                    <a:cubicBezTo>
                      <a:pt x="21" y="87"/>
                      <a:pt x="23" y="79"/>
                      <a:pt x="17" y="75"/>
                    </a:cubicBezTo>
                    <a:close/>
                  </a:path>
                </a:pathLst>
              </a:custGeom>
              <a:solidFill>
                <a:srgbClr val="2575A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5"/>
              <p:cNvSpPr/>
              <p:nvPr/>
            </p:nvSpPr>
            <p:spPr>
              <a:xfrm>
                <a:off x="7905" y="2736"/>
                <a:ext cx="208" cy="291"/>
              </a:xfrm>
              <a:custGeom>
                <a:avLst/>
                <a:gdLst/>
                <a:ahLst/>
                <a:cxnLst/>
                <a:rect l="l" t="t" r="r" b="b"/>
                <a:pathLst>
                  <a:path w="88" h="123" extrusionOk="0">
                    <a:moveTo>
                      <a:pt x="88" y="9"/>
                    </a:moveTo>
                    <a:cubicBezTo>
                      <a:pt x="83" y="17"/>
                      <a:pt x="78" y="24"/>
                      <a:pt x="69" y="28"/>
                    </a:cubicBezTo>
                    <a:cubicBezTo>
                      <a:pt x="59" y="32"/>
                      <a:pt x="58" y="44"/>
                      <a:pt x="54" y="52"/>
                    </a:cubicBezTo>
                    <a:cubicBezTo>
                      <a:pt x="46" y="67"/>
                      <a:pt x="37" y="81"/>
                      <a:pt x="27" y="94"/>
                    </a:cubicBezTo>
                    <a:cubicBezTo>
                      <a:pt x="25" y="96"/>
                      <a:pt x="20" y="98"/>
                      <a:pt x="24" y="103"/>
                    </a:cubicBezTo>
                    <a:cubicBezTo>
                      <a:pt x="24" y="110"/>
                      <a:pt x="19" y="115"/>
                      <a:pt x="14" y="119"/>
                    </a:cubicBezTo>
                    <a:cubicBezTo>
                      <a:pt x="11" y="120"/>
                      <a:pt x="7" y="123"/>
                      <a:pt x="4" y="120"/>
                    </a:cubicBezTo>
                    <a:cubicBezTo>
                      <a:pt x="0" y="115"/>
                      <a:pt x="5" y="114"/>
                      <a:pt x="7" y="111"/>
                    </a:cubicBezTo>
                    <a:cubicBezTo>
                      <a:pt x="9" y="108"/>
                      <a:pt x="11" y="104"/>
                      <a:pt x="11" y="101"/>
                    </a:cubicBezTo>
                    <a:cubicBezTo>
                      <a:pt x="12" y="74"/>
                      <a:pt x="32" y="57"/>
                      <a:pt x="42" y="34"/>
                    </a:cubicBezTo>
                    <a:cubicBezTo>
                      <a:pt x="45" y="28"/>
                      <a:pt x="49" y="22"/>
                      <a:pt x="57" y="22"/>
                    </a:cubicBezTo>
                    <a:cubicBezTo>
                      <a:pt x="64" y="21"/>
                      <a:pt x="67" y="17"/>
                      <a:pt x="70" y="12"/>
                    </a:cubicBezTo>
                    <a:cubicBezTo>
                      <a:pt x="74" y="0"/>
                      <a:pt x="81" y="0"/>
                      <a:pt x="88" y="9"/>
                    </a:cubicBezTo>
                    <a:close/>
                  </a:path>
                </a:pathLst>
              </a:custGeom>
              <a:solidFill>
                <a:srgbClr val="5F99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5"/>
              <p:cNvSpPr/>
              <p:nvPr/>
            </p:nvSpPr>
            <p:spPr>
              <a:xfrm>
                <a:off x="7869" y="3133"/>
                <a:ext cx="125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53" h="82" extrusionOk="0">
                    <a:moveTo>
                      <a:pt x="17" y="16"/>
                    </a:moveTo>
                    <a:cubicBezTo>
                      <a:pt x="21" y="10"/>
                      <a:pt x="25" y="5"/>
                      <a:pt x="29" y="0"/>
                    </a:cubicBezTo>
                    <a:cubicBezTo>
                      <a:pt x="35" y="6"/>
                      <a:pt x="40" y="12"/>
                      <a:pt x="43" y="21"/>
                    </a:cubicBezTo>
                    <a:cubicBezTo>
                      <a:pt x="53" y="32"/>
                      <a:pt x="50" y="42"/>
                      <a:pt x="38" y="50"/>
                    </a:cubicBezTo>
                    <a:cubicBezTo>
                      <a:pt x="30" y="55"/>
                      <a:pt x="26" y="63"/>
                      <a:pt x="24" y="71"/>
                    </a:cubicBezTo>
                    <a:cubicBezTo>
                      <a:pt x="21" y="79"/>
                      <a:pt x="15" y="82"/>
                      <a:pt x="8" y="77"/>
                    </a:cubicBezTo>
                    <a:cubicBezTo>
                      <a:pt x="1" y="73"/>
                      <a:pt x="0" y="67"/>
                      <a:pt x="6" y="61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22" y="54"/>
                      <a:pt x="25" y="46"/>
                      <a:pt x="16" y="36"/>
                    </a:cubicBezTo>
                    <a:cubicBezTo>
                      <a:pt x="9" y="29"/>
                      <a:pt x="6" y="25"/>
                      <a:pt x="16" y="20"/>
                    </a:cubicBezTo>
                    <a:cubicBezTo>
                      <a:pt x="17" y="20"/>
                      <a:pt x="16" y="17"/>
                      <a:pt x="17" y="16"/>
                    </a:cubicBezTo>
                    <a:close/>
                  </a:path>
                </a:pathLst>
              </a:custGeom>
              <a:solidFill>
                <a:srgbClr val="487CA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5"/>
              <p:cNvSpPr/>
              <p:nvPr/>
            </p:nvSpPr>
            <p:spPr>
              <a:xfrm>
                <a:off x="7938" y="2894"/>
                <a:ext cx="177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75" h="60" extrusionOk="0">
                    <a:moveTo>
                      <a:pt x="0" y="52"/>
                    </a:moveTo>
                    <a:cubicBezTo>
                      <a:pt x="0" y="45"/>
                      <a:pt x="5" y="41"/>
                      <a:pt x="10" y="36"/>
                    </a:cubicBezTo>
                    <a:cubicBezTo>
                      <a:pt x="29" y="27"/>
                      <a:pt x="45" y="13"/>
                      <a:pt x="61" y="0"/>
                    </a:cubicBezTo>
                    <a:cubicBezTo>
                      <a:pt x="68" y="0"/>
                      <a:pt x="73" y="3"/>
                      <a:pt x="75" y="9"/>
                    </a:cubicBezTo>
                    <a:cubicBezTo>
                      <a:pt x="63" y="26"/>
                      <a:pt x="47" y="38"/>
                      <a:pt x="29" y="48"/>
                    </a:cubicBezTo>
                    <a:cubicBezTo>
                      <a:pt x="23" y="50"/>
                      <a:pt x="17" y="51"/>
                      <a:pt x="10" y="53"/>
                    </a:cubicBezTo>
                    <a:cubicBezTo>
                      <a:pt x="7" y="55"/>
                      <a:pt x="3" y="60"/>
                      <a:pt x="0" y="52"/>
                    </a:cubicBezTo>
                    <a:close/>
                  </a:path>
                </a:pathLst>
              </a:custGeom>
              <a:solidFill>
                <a:srgbClr val="C6D5E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5"/>
              <p:cNvSpPr/>
              <p:nvPr/>
            </p:nvSpPr>
            <p:spPr>
              <a:xfrm>
                <a:off x="7845" y="3739"/>
                <a:ext cx="145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6" y="28"/>
                    </a:moveTo>
                    <a:cubicBezTo>
                      <a:pt x="3" y="24"/>
                      <a:pt x="1" y="20"/>
                      <a:pt x="0" y="15"/>
                    </a:cubicBezTo>
                    <a:cubicBezTo>
                      <a:pt x="1" y="15"/>
                      <a:pt x="2" y="15"/>
                      <a:pt x="3" y="15"/>
                    </a:cubicBezTo>
                    <a:cubicBezTo>
                      <a:pt x="8" y="15"/>
                      <a:pt x="12" y="9"/>
                      <a:pt x="17" y="10"/>
                    </a:cubicBezTo>
                    <a:cubicBezTo>
                      <a:pt x="31" y="17"/>
                      <a:pt x="38" y="4"/>
                      <a:pt x="48" y="0"/>
                    </a:cubicBezTo>
                    <a:cubicBezTo>
                      <a:pt x="54" y="1"/>
                      <a:pt x="55" y="6"/>
                      <a:pt x="58" y="9"/>
                    </a:cubicBezTo>
                    <a:cubicBezTo>
                      <a:pt x="59" y="11"/>
                      <a:pt x="60" y="13"/>
                      <a:pt x="60" y="16"/>
                    </a:cubicBezTo>
                    <a:cubicBezTo>
                      <a:pt x="61" y="18"/>
                      <a:pt x="60" y="20"/>
                      <a:pt x="59" y="22"/>
                    </a:cubicBezTo>
                    <a:cubicBezTo>
                      <a:pt x="54" y="25"/>
                      <a:pt x="49" y="26"/>
                      <a:pt x="45" y="30"/>
                    </a:cubicBezTo>
                    <a:cubicBezTo>
                      <a:pt x="47" y="35"/>
                      <a:pt x="54" y="39"/>
                      <a:pt x="49" y="46"/>
                    </a:cubicBezTo>
                    <a:cubicBezTo>
                      <a:pt x="45" y="51"/>
                      <a:pt x="41" y="45"/>
                      <a:pt x="36" y="46"/>
                    </a:cubicBezTo>
                    <a:cubicBezTo>
                      <a:pt x="34" y="47"/>
                      <a:pt x="32" y="48"/>
                      <a:pt x="31" y="49"/>
                    </a:cubicBezTo>
                    <a:cubicBezTo>
                      <a:pt x="26" y="52"/>
                      <a:pt x="22" y="54"/>
                      <a:pt x="16" y="51"/>
                    </a:cubicBezTo>
                    <a:cubicBezTo>
                      <a:pt x="15" y="50"/>
                      <a:pt x="14" y="49"/>
                      <a:pt x="14" y="48"/>
                    </a:cubicBezTo>
                    <a:cubicBezTo>
                      <a:pt x="12" y="41"/>
                      <a:pt x="16" y="36"/>
                      <a:pt x="22" y="31"/>
                    </a:cubicBezTo>
                    <a:cubicBezTo>
                      <a:pt x="16" y="30"/>
                      <a:pt x="12" y="28"/>
                      <a:pt x="6" y="28"/>
                    </a:cubicBezTo>
                    <a:close/>
                  </a:path>
                </a:pathLst>
              </a:custGeom>
              <a:solidFill>
                <a:srgbClr val="A7BAC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5"/>
              <p:cNvSpPr/>
              <p:nvPr/>
            </p:nvSpPr>
            <p:spPr>
              <a:xfrm>
                <a:off x="7725" y="3370"/>
                <a:ext cx="73" cy="603"/>
              </a:xfrm>
              <a:custGeom>
                <a:avLst/>
                <a:gdLst/>
                <a:ahLst/>
                <a:cxnLst/>
                <a:rect l="l" t="t" r="r" b="b"/>
                <a:pathLst>
                  <a:path w="31" h="255" extrusionOk="0">
                    <a:moveTo>
                      <a:pt x="13" y="3"/>
                    </a:moveTo>
                    <a:cubicBezTo>
                      <a:pt x="14" y="2"/>
                      <a:pt x="15" y="1"/>
                      <a:pt x="16" y="0"/>
                    </a:cubicBezTo>
                    <a:cubicBezTo>
                      <a:pt x="23" y="4"/>
                      <a:pt x="18" y="9"/>
                      <a:pt x="18" y="14"/>
                    </a:cubicBezTo>
                    <a:cubicBezTo>
                      <a:pt x="12" y="76"/>
                      <a:pt x="9" y="139"/>
                      <a:pt x="22" y="201"/>
                    </a:cubicBezTo>
                    <a:cubicBezTo>
                      <a:pt x="25" y="219"/>
                      <a:pt x="28" y="237"/>
                      <a:pt x="31" y="255"/>
                    </a:cubicBezTo>
                    <a:cubicBezTo>
                      <a:pt x="31" y="255"/>
                      <a:pt x="30" y="255"/>
                      <a:pt x="29" y="255"/>
                    </a:cubicBezTo>
                    <a:cubicBezTo>
                      <a:pt x="22" y="242"/>
                      <a:pt x="21" y="228"/>
                      <a:pt x="19" y="214"/>
                    </a:cubicBezTo>
                    <a:cubicBezTo>
                      <a:pt x="18" y="210"/>
                      <a:pt x="21" y="205"/>
                      <a:pt x="16" y="203"/>
                    </a:cubicBezTo>
                    <a:cubicBezTo>
                      <a:pt x="11" y="199"/>
                      <a:pt x="10" y="193"/>
                      <a:pt x="9" y="187"/>
                    </a:cubicBezTo>
                    <a:cubicBezTo>
                      <a:pt x="0" y="140"/>
                      <a:pt x="6" y="92"/>
                      <a:pt x="5" y="45"/>
                    </a:cubicBezTo>
                    <a:cubicBezTo>
                      <a:pt x="5" y="32"/>
                      <a:pt x="7" y="18"/>
                      <a:pt x="11" y="5"/>
                    </a:cubicBezTo>
                    <a:cubicBezTo>
                      <a:pt x="11" y="5"/>
                      <a:pt x="12" y="4"/>
                      <a:pt x="13" y="3"/>
                    </a:cubicBezTo>
                    <a:close/>
                  </a:path>
                </a:pathLst>
              </a:custGeom>
              <a:solidFill>
                <a:srgbClr val="1A1F2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5"/>
              <p:cNvSpPr/>
              <p:nvPr/>
            </p:nvSpPr>
            <p:spPr>
              <a:xfrm>
                <a:off x="7786" y="3124"/>
                <a:ext cx="76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32" h="73" extrusionOk="0">
                    <a:moveTo>
                      <a:pt x="20" y="0"/>
                    </a:moveTo>
                    <a:cubicBezTo>
                      <a:pt x="30" y="10"/>
                      <a:pt x="32" y="18"/>
                      <a:pt x="23" y="31"/>
                    </a:cubicBezTo>
                    <a:cubicBezTo>
                      <a:pt x="15" y="43"/>
                      <a:pt x="12" y="58"/>
                      <a:pt x="6" y="73"/>
                    </a:cubicBezTo>
                    <a:cubicBezTo>
                      <a:pt x="1" y="70"/>
                      <a:pt x="4" y="65"/>
                      <a:pt x="3" y="62"/>
                    </a:cubicBezTo>
                    <a:cubicBezTo>
                      <a:pt x="0" y="46"/>
                      <a:pt x="7" y="32"/>
                      <a:pt x="11" y="17"/>
                    </a:cubicBezTo>
                    <a:cubicBezTo>
                      <a:pt x="16" y="13"/>
                      <a:pt x="11" y="3"/>
                      <a:pt x="20" y="0"/>
                    </a:cubicBezTo>
                    <a:close/>
                  </a:path>
                </a:pathLst>
              </a:custGeom>
              <a:solidFill>
                <a:srgbClr val="B9CD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5"/>
              <p:cNvSpPr/>
              <p:nvPr/>
            </p:nvSpPr>
            <p:spPr>
              <a:xfrm>
                <a:off x="7770" y="3155"/>
                <a:ext cx="49" cy="160"/>
              </a:xfrm>
              <a:custGeom>
                <a:avLst/>
                <a:gdLst/>
                <a:ahLst/>
                <a:cxnLst/>
                <a:rect l="l" t="t" r="r" b="b"/>
                <a:pathLst>
                  <a:path w="21" h="68" extrusionOk="0">
                    <a:moveTo>
                      <a:pt x="20" y="4"/>
                    </a:moveTo>
                    <a:cubicBezTo>
                      <a:pt x="16" y="19"/>
                      <a:pt x="13" y="34"/>
                      <a:pt x="10" y="49"/>
                    </a:cubicBezTo>
                    <a:cubicBezTo>
                      <a:pt x="4" y="54"/>
                      <a:pt x="11" y="65"/>
                      <a:pt x="0" y="68"/>
                    </a:cubicBezTo>
                    <a:cubicBezTo>
                      <a:pt x="6" y="45"/>
                      <a:pt x="6" y="21"/>
                      <a:pt x="19" y="0"/>
                    </a:cubicBezTo>
                    <a:cubicBezTo>
                      <a:pt x="20" y="1"/>
                      <a:pt x="21" y="2"/>
                      <a:pt x="20" y="3"/>
                    </a:cubicBezTo>
                    <a:cubicBezTo>
                      <a:pt x="20" y="4"/>
                      <a:pt x="20" y="4"/>
                      <a:pt x="20" y="4"/>
                    </a:cubicBezTo>
                    <a:close/>
                  </a:path>
                </a:pathLst>
              </a:custGeom>
              <a:solidFill>
                <a:srgbClr val="2E313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5"/>
              <p:cNvSpPr/>
              <p:nvPr/>
            </p:nvSpPr>
            <p:spPr>
              <a:xfrm>
                <a:off x="7812" y="3027"/>
                <a:ext cx="50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21" h="58" extrusionOk="0">
                    <a:moveTo>
                      <a:pt x="2" y="58"/>
                    </a:moveTo>
                    <a:cubicBezTo>
                      <a:pt x="2" y="57"/>
                      <a:pt x="1" y="56"/>
                      <a:pt x="1" y="54"/>
                    </a:cubicBezTo>
                    <a:cubicBezTo>
                      <a:pt x="0" y="45"/>
                      <a:pt x="6" y="37"/>
                      <a:pt x="5" y="28"/>
                    </a:cubicBezTo>
                    <a:cubicBezTo>
                      <a:pt x="14" y="21"/>
                      <a:pt x="11" y="7"/>
                      <a:pt x="21" y="0"/>
                    </a:cubicBezTo>
                    <a:cubicBezTo>
                      <a:pt x="19" y="14"/>
                      <a:pt x="9" y="26"/>
                      <a:pt x="9" y="41"/>
                    </a:cubicBezTo>
                    <a:cubicBezTo>
                      <a:pt x="6" y="47"/>
                      <a:pt x="4" y="53"/>
                      <a:pt x="2" y="58"/>
                    </a:cubicBezTo>
                    <a:close/>
                  </a:path>
                </a:pathLst>
              </a:custGeom>
              <a:solidFill>
                <a:srgbClr val="3038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5"/>
              <p:cNvSpPr/>
              <p:nvPr/>
            </p:nvSpPr>
            <p:spPr>
              <a:xfrm>
                <a:off x="7850" y="3722"/>
                <a:ext cx="4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" h="29" extrusionOk="0">
                    <a:moveTo>
                      <a:pt x="14" y="19"/>
                    </a:moveTo>
                    <a:cubicBezTo>
                      <a:pt x="10" y="19"/>
                      <a:pt x="8" y="29"/>
                      <a:pt x="1" y="22"/>
                    </a:cubicBezTo>
                    <a:cubicBezTo>
                      <a:pt x="1" y="21"/>
                      <a:pt x="1" y="20"/>
                      <a:pt x="1" y="19"/>
                    </a:cubicBezTo>
                    <a:cubicBezTo>
                      <a:pt x="9" y="18"/>
                      <a:pt x="0" y="0"/>
                      <a:pt x="14" y="6"/>
                    </a:cubicBezTo>
                    <a:cubicBezTo>
                      <a:pt x="18" y="10"/>
                      <a:pt x="18" y="14"/>
                      <a:pt x="14" y="19"/>
                    </a:cubicBezTo>
                    <a:close/>
                  </a:path>
                </a:pathLst>
              </a:custGeom>
              <a:solidFill>
                <a:srgbClr val="7E9E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5"/>
              <p:cNvSpPr/>
              <p:nvPr/>
            </p:nvSpPr>
            <p:spPr>
              <a:xfrm>
                <a:off x="7867" y="2935"/>
                <a:ext cx="33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4" h="29" extrusionOk="0">
                    <a:moveTo>
                      <a:pt x="0" y="29"/>
                    </a:moveTo>
                    <a:cubicBezTo>
                      <a:pt x="2" y="18"/>
                      <a:pt x="6" y="8"/>
                      <a:pt x="14" y="0"/>
                    </a:cubicBezTo>
                    <a:cubicBezTo>
                      <a:pt x="11" y="10"/>
                      <a:pt x="9" y="21"/>
                      <a:pt x="0" y="29"/>
                    </a:cubicBezTo>
                    <a:close/>
                  </a:path>
                </a:pathLst>
              </a:custGeom>
              <a:solidFill>
                <a:srgbClr val="242C3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5"/>
              <p:cNvSpPr/>
              <p:nvPr/>
            </p:nvSpPr>
            <p:spPr>
              <a:xfrm>
                <a:off x="7935" y="2805"/>
                <a:ext cx="3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4" h="22" extrusionOk="0">
                    <a:moveTo>
                      <a:pt x="0" y="22"/>
                    </a:moveTo>
                    <a:cubicBezTo>
                      <a:pt x="4" y="14"/>
                      <a:pt x="5" y="4"/>
                      <a:pt x="14" y="0"/>
                    </a:cubicBezTo>
                    <a:cubicBezTo>
                      <a:pt x="11" y="8"/>
                      <a:pt x="9" y="17"/>
                      <a:pt x="0" y="22"/>
                    </a:cubicBezTo>
                    <a:close/>
                  </a:path>
                </a:pathLst>
              </a:custGeom>
              <a:solidFill>
                <a:srgbClr val="232D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5"/>
              <p:cNvSpPr/>
              <p:nvPr/>
            </p:nvSpPr>
            <p:spPr>
              <a:xfrm>
                <a:off x="8335" y="2507"/>
                <a:ext cx="246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51" extrusionOk="0">
                    <a:moveTo>
                      <a:pt x="32" y="42"/>
                    </a:moveTo>
                    <a:cubicBezTo>
                      <a:pt x="24" y="36"/>
                      <a:pt x="15" y="39"/>
                      <a:pt x="7" y="42"/>
                    </a:cubicBezTo>
                    <a:cubicBezTo>
                      <a:pt x="2" y="43"/>
                      <a:pt x="3" y="38"/>
                      <a:pt x="0" y="38"/>
                    </a:cubicBezTo>
                    <a:cubicBezTo>
                      <a:pt x="0" y="30"/>
                      <a:pt x="11" y="29"/>
                      <a:pt x="11" y="21"/>
                    </a:cubicBezTo>
                    <a:cubicBezTo>
                      <a:pt x="11" y="19"/>
                      <a:pt x="17" y="16"/>
                      <a:pt x="21" y="19"/>
                    </a:cubicBezTo>
                    <a:cubicBezTo>
                      <a:pt x="22" y="20"/>
                      <a:pt x="23" y="21"/>
                      <a:pt x="24" y="22"/>
                    </a:cubicBezTo>
                    <a:cubicBezTo>
                      <a:pt x="28" y="26"/>
                      <a:pt x="34" y="27"/>
                      <a:pt x="38" y="24"/>
                    </a:cubicBezTo>
                    <a:cubicBezTo>
                      <a:pt x="44" y="19"/>
                      <a:pt x="40" y="17"/>
                      <a:pt x="34" y="18"/>
                    </a:cubicBezTo>
                    <a:cubicBezTo>
                      <a:pt x="32" y="19"/>
                      <a:pt x="30" y="19"/>
                      <a:pt x="26" y="15"/>
                    </a:cubicBezTo>
                    <a:cubicBezTo>
                      <a:pt x="37" y="11"/>
                      <a:pt x="47" y="7"/>
                      <a:pt x="58" y="7"/>
                    </a:cubicBezTo>
                    <a:cubicBezTo>
                      <a:pt x="62" y="7"/>
                      <a:pt x="63" y="6"/>
                      <a:pt x="65" y="3"/>
                    </a:cubicBezTo>
                    <a:cubicBezTo>
                      <a:pt x="71" y="5"/>
                      <a:pt x="65" y="15"/>
                      <a:pt x="69" y="14"/>
                    </a:cubicBezTo>
                    <a:cubicBezTo>
                      <a:pt x="79" y="11"/>
                      <a:pt x="91" y="11"/>
                      <a:pt x="97" y="0"/>
                    </a:cubicBezTo>
                    <a:cubicBezTo>
                      <a:pt x="99" y="1"/>
                      <a:pt x="102" y="2"/>
                      <a:pt x="104" y="3"/>
                    </a:cubicBezTo>
                    <a:cubicBezTo>
                      <a:pt x="104" y="17"/>
                      <a:pt x="99" y="27"/>
                      <a:pt x="86" y="33"/>
                    </a:cubicBezTo>
                    <a:cubicBezTo>
                      <a:pt x="83" y="35"/>
                      <a:pt x="79" y="37"/>
                      <a:pt x="76" y="38"/>
                    </a:cubicBezTo>
                    <a:cubicBezTo>
                      <a:pt x="61" y="36"/>
                      <a:pt x="48" y="51"/>
                      <a:pt x="32" y="42"/>
                    </a:cubicBezTo>
                    <a:close/>
                  </a:path>
                </a:pathLst>
              </a:custGeom>
              <a:solidFill>
                <a:srgbClr val="BBAE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5"/>
              <p:cNvSpPr/>
              <p:nvPr/>
            </p:nvSpPr>
            <p:spPr>
              <a:xfrm>
                <a:off x="8534" y="2329"/>
                <a:ext cx="476" cy="267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13" extrusionOk="0">
                    <a:moveTo>
                      <a:pt x="0" y="107"/>
                    </a:moveTo>
                    <a:cubicBezTo>
                      <a:pt x="11" y="100"/>
                      <a:pt x="14" y="88"/>
                      <a:pt x="20" y="78"/>
                    </a:cubicBezTo>
                    <a:cubicBezTo>
                      <a:pt x="42" y="65"/>
                      <a:pt x="63" y="52"/>
                      <a:pt x="73" y="26"/>
                    </a:cubicBezTo>
                    <a:cubicBezTo>
                      <a:pt x="78" y="14"/>
                      <a:pt x="87" y="0"/>
                      <a:pt x="104" y="0"/>
                    </a:cubicBezTo>
                    <a:cubicBezTo>
                      <a:pt x="106" y="5"/>
                      <a:pt x="111" y="3"/>
                      <a:pt x="114" y="5"/>
                    </a:cubicBezTo>
                    <a:cubicBezTo>
                      <a:pt x="117" y="8"/>
                      <a:pt x="116" y="12"/>
                      <a:pt x="113" y="13"/>
                    </a:cubicBezTo>
                    <a:cubicBezTo>
                      <a:pt x="90" y="19"/>
                      <a:pt x="79" y="37"/>
                      <a:pt x="71" y="57"/>
                    </a:cubicBezTo>
                    <a:cubicBezTo>
                      <a:pt x="70" y="59"/>
                      <a:pt x="66" y="61"/>
                      <a:pt x="67" y="64"/>
                    </a:cubicBezTo>
                    <a:cubicBezTo>
                      <a:pt x="73" y="64"/>
                      <a:pt x="78" y="64"/>
                      <a:pt x="83" y="64"/>
                    </a:cubicBezTo>
                    <a:cubicBezTo>
                      <a:pt x="85" y="64"/>
                      <a:pt x="88" y="66"/>
                      <a:pt x="88" y="62"/>
                    </a:cubicBezTo>
                    <a:cubicBezTo>
                      <a:pt x="87" y="47"/>
                      <a:pt x="97" y="51"/>
                      <a:pt x="103" y="54"/>
                    </a:cubicBezTo>
                    <a:cubicBezTo>
                      <a:pt x="113" y="59"/>
                      <a:pt x="116" y="59"/>
                      <a:pt x="116" y="47"/>
                    </a:cubicBezTo>
                    <a:cubicBezTo>
                      <a:pt x="116" y="43"/>
                      <a:pt x="118" y="37"/>
                      <a:pt x="125" y="40"/>
                    </a:cubicBezTo>
                    <a:cubicBezTo>
                      <a:pt x="126" y="40"/>
                      <a:pt x="127" y="42"/>
                      <a:pt x="128" y="43"/>
                    </a:cubicBezTo>
                    <a:cubicBezTo>
                      <a:pt x="133" y="54"/>
                      <a:pt x="140" y="44"/>
                      <a:pt x="146" y="46"/>
                    </a:cubicBezTo>
                    <a:cubicBezTo>
                      <a:pt x="148" y="40"/>
                      <a:pt x="152" y="33"/>
                      <a:pt x="145" y="28"/>
                    </a:cubicBezTo>
                    <a:cubicBezTo>
                      <a:pt x="131" y="17"/>
                      <a:pt x="135" y="13"/>
                      <a:pt x="150" y="10"/>
                    </a:cubicBezTo>
                    <a:cubicBezTo>
                      <a:pt x="153" y="10"/>
                      <a:pt x="153" y="6"/>
                      <a:pt x="155" y="4"/>
                    </a:cubicBezTo>
                    <a:cubicBezTo>
                      <a:pt x="158" y="5"/>
                      <a:pt x="162" y="6"/>
                      <a:pt x="165" y="7"/>
                    </a:cubicBezTo>
                    <a:cubicBezTo>
                      <a:pt x="171" y="14"/>
                      <a:pt x="170" y="20"/>
                      <a:pt x="162" y="26"/>
                    </a:cubicBezTo>
                    <a:cubicBezTo>
                      <a:pt x="162" y="33"/>
                      <a:pt x="162" y="40"/>
                      <a:pt x="160" y="47"/>
                    </a:cubicBezTo>
                    <a:cubicBezTo>
                      <a:pt x="158" y="53"/>
                      <a:pt x="161" y="56"/>
                      <a:pt x="169" y="58"/>
                    </a:cubicBezTo>
                    <a:cubicBezTo>
                      <a:pt x="180" y="59"/>
                      <a:pt x="190" y="67"/>
                      <a:pt x="201" y="71"/>
                    </a:cubicBezTo>
                    <a:cubicBezTo>
                      <a:pt x="195" y="86"/>
                      <a:pt x="183" y="77"/>
                      <a:pt x="174" y="78"/>
                    </a:cubicBezTo>
                    <a:cubicBezTo>
                      <a:pt x="164" y="77"/>
                      <a:pt x="159" y="65"/>
                      <a:pt x="147" y="69"/>
                    </a:cubicBezTo>
                    <a:cubicBezTo>
                      <a:pt x="142" y="82"/>
                      <a:pt x="133" y="84"/>
                      <a:pt x="119" y="83"/>
                    </a:cubicBezTo>
                    <a:cubicBezTo>
                      <a:pt x="104" y="83"/>
                      <a:pt x="91" y="89"/>
                      <a:pt x="78" y="98"/>
                    </a:cubicBezTo>
                    <a:cubicBezTo>
                      <a:pt x="68" y="105"/>
                      <a:pt x="58" y="110"/>
                      <a:pt x="45" y="102"/>
                    </a:cubicBezTo>
                    <a:cubicBezTo>
                      <a:pt x="40" y="99"/>
                      <a:pt x="34" y="102"/>
                      <a:pt x="29" y="105"/>
                    </a:cubicBezTo>
                    <a:cubicBezTo>
                      <a:pt x="20" y="110"/>
                      <a:pt x="10" y="113"/>
                      <a:pt x="0" y="107"/>
                    </a:cubicBezTo>
                    <a:close/>
                  </a:path>
                </a:pathLst>
              </a:custGeom>
              <a:solidFill>
                <a:srgbClr val="A492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5"/>
              <p:cNvSpPr/>
              <p:nvPr/>
            </p:nvSpPr>
            <p:spPr>
              <a:xfrm>
                <a:off x="8676" y="2329"/>
                <a:ext cx="237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68" extrusionOk="0">
                    <a:moveTo>
                      <a:pt x="67" y="42"/>
                    </a:moveTo>
                    <a:cubicBezTo>
                      <a:pt x="56" y="39"/>
                      <a:pt x="62" y="49"/>
                      <a:pt x="59" y="52"/>
                    </a:cubicBezTo>
                    <a:cubicBezTo>
                      <a:pt x="56" y="54"/>
                      <a:pt x="67" y="58"/>
                      <a:pt x="60" y="59"/>
                    </a:cubicBezTo>
                    <a:cubicBezTo>
                      <a:pt x="56" y="60"/>
                      <a:pt x="50" y="66"/>
                      <a:pt x="45" y="59"/>
                    </a:cubicBezTo>
                    <a:cubicBezTo>
                      <a:pt x="41" y="53"/>
                      <a:pt x="35" y="55"/>
                      <a:pt x="30" y="57"/>
                    </a:cubicBezTo>
                    <a:cubicBezTo>
                      <a:pt x="28" y="63"/>
                      <a:pt x="38" y="58"/>
                      <a:pt x="36" y="63"/>
                    </a:cubicBezTo>
                    <a:cubicBezTo>
                      <a:pt x="35" y="67"/>
                      <a:pt x="32" y="68"/>
                      <a:pt x="28" y="68"/>
                    </a:cubicBezTo>
                    <a:cubicBezTo>
                      <a:pt x="19" y="68"/>
                      <a:pt x="10" y="68"/>
                      <a:pt x="0" y="68"/>
                    </a:cubicBezTo>
                    <a:cubicBezTo>
                      <a:pt x="9" y="49"/>
                      <a:pt x="18" y="31"/>
                      <a:pt x="33" y="17"/>
                    </a:cubicBezTo>
                    <a:cubicBezTo>
                      <a:pt x="37" y="13"/>
                      <a:pt x="42" y="9"/>
                      <a:pt x="48" y="11"/>
                    </a:cubicBezTo>
                    <a:cubicBezTo>
                      <a:pt x="54" y="12"/>
                      <a:pt x="53" y="8"/>
                      <a:pt x="54" y="5"/>
                    </a:cubicBezTo>
                    <a:cubicBezTo>
                      <a:pt x="68" y="0"/>
                      <a:pt x="82" y="4"/>
                      <a:pt x="95" y="4"/>
                    </a:cubicBezTo>
                    <a:cubicBezTo>
                      <a:pt x="94" y="10"/>
                      <a:pt x="100" y="23"/>
                      <a:pt x="85" y="14"/>
                    </a:cubicBezTo>
                    <a:cubicBezTo>
                      <a:pt x="83" y="13"/>
                      <a:pt x="81" y="15"/>
                      <a:pt x="80" y="17"/>
                    </a:cubicBezTo>
                    <a:cubicBezTo>
                      <a:pt x="80" y="21"/>
                      <a:pt x="83" y="22"/>
                      <a:pt x="86" y="23"/>
                    </a:cubicBezTo>
                    <a:cubicBezTo>
                      <a:pt x="98" y="27"/>
                      <a:pt x="95" y="36"/>
                      <a:pt x="90" y="43"/>
                    </a:cubicBezTo>
                    <a:cubicBezTo>
                      <a:pt x="86" y="51"/>
                      <a:pt x="79" y="54"/>
                      <a:pt x="71" y="53"/>
                    </a:cubicBezTo>
                    <a:cubicBezTo>
                      <a:pt x="66" y="53"/>
                      <a:pt x="63" y="48"/>
                      <a:pt x="67" y="42"/>
                    </a:cubicBezTo>
                    <a:cubicBezTo>
                      <a:pt x="69" y="39"/>
                      <a:pt x="72" y="37"/>
                      <a:pt x="75" y="35"/>
                    </a:cubicBezTo>
                    <a:cubicBezTo>
                      <a:pt x="71" y="35"/>
                      <a:pt x="69" y="39"/>
                      <a:pt x="67" y="42"/>
                    </a:cubicBezTo>
                    <a:close/>
                  </a:path>
                </a:pathLst>
              </a:custGeom>
              <a:solidFill>
                <a:srgbClr val="D9BD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5"/>
              <p:cNvSpPr/>
              <p:nvPr/>
            </p:nvSpPr>
            <p:spPr>
              <a:xfrm>
                <a:off x="8918" y="2322"/>
                <a:ext cx="80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34" h="45" extrusionOk="0">
                    <a:moveTo>
                      <a:pt x="0" y="29"/>
                    </a:moveTo>
                    <a:cubicBezTo>
                      <a:pt x="4" y="23"/>
                      <a:pt x="4" y="16"/>
                      <a:pt x="3" y="10"/>
                    </a:cubicBezTo>
                    <a:cubicBezTo>
                      <a:pt x="6" y="3"/>
                      <a:pt x="13" y="3"/>
                      <a:pt x="19" y="0"/>
                    </a:cubicBezTo>
                    <a:cubicBezTo>
                      <a:pt x="27" y="1"/>
                      <a:pt x="28" y="10"/>
                      <a:pt x="34" y="13"/>
                    </a:cubicBezTo>
                    <a:cubicBezTo>
                      <a:pt x="32" y="18"/>
                      <a:pt x="24" y="16"/>
                      <a:pt x="25" y="18"/>
                    </a:cubicBezTo>
                    <a:cubicBezTo>
                      <a:pt x="31" y="32"/>
                      <a:pt x="23" y="31"/>
                      <a:pt x="13" y="34"/>
                    </a:cubicBezTo>
                    <a:cubicBezTo>
                      <a:pt x="7" y="36"/>
                      <a:pt x="18" y="39"/>
                      <a:pt x="17" y="44"/>
                    </a:cubicBezTo>
                    <a:cubicBezTo>
                      <a:pt x="6" y="45"/>
                      <a:pt x="5" y="35"/>
                      <a:pt x="0" y="29"/>
                    </a:cubicBezTo>
                    <a:close/>
                  </a:path>
                </a:pathLst>
              </a:custGeom>
              <a:solidFill>
                <a:srgbClr val="EBCB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5"/>
              <p:cNvSpPr/>
              <p:nvPr/>
            </p:nvSpPr>
            <p:spPr>
              <a:xfrm>
                <a:off x="8849" y="2282"/>
                <a:ext cx="92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9" h="17" extrusionOk="0">
                    <a:moveTo>
                      <a:pt x="0" y="9"/>
                    </a:moveTo>
                    <a:cubicBezTo>
                      <a:pt x="6" y="6"/>
                      <a:pt x="13" y="0"/>
                      <a:pt x="18" y="1"/>
                    </a:cubicBezTo>
                    <a:cubicBezTo>
                      <a:pt x="24" y="2"/>
                      <a:pt x="28" y="11"/>
                      <a:pt x="37" y="8"/>
                    </a:cubicBezTo>
                    <a:cubicBezTo>
                      <a:pt x="39" y="8"/>
                      <a:pt x="39" y="12"/>
                      <a:pt x="35" y="13"/>
                    </a:cubicBezTo>
                    <a:cubicBezTo>
                      <a:pt x="30" y="15"/>
                      <a:pt x="24" y="17"/>
                      <a:pt x="18" y="14"/>
                    </a:cubicBezTo>
                    <a:cubicBezTo>
                      <a:pt x="13" y="12"/>
                      <a:pt x="8" y="8"/>
                      <a:pt x="0" y="9"/>
                    </a:cubicBezTo>
                    <a:close/>
                  </a:path>
                </a:pathLst>
              </a:custGeom>
              <a:solidFill>
                <a:srgbClr val="EAC9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5"/>
              <p:cNvSpPr/>
              <p:nvPr/>
            </p:nvSpPr>
            <p:spPr>
              <a:xfrm>
                <a:off x="9512" y="2168"/>
                <a:ext cx="52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2" h="18" extrusionOk="0">
                    <a:moveTo>
                      <a:pt x="8" y="1"/>
                    </a:moveTo>
                    <a:cubicBezTo>
                      <a:pt x="16" y="0"/>
                      <a:pt x="22" y="4"/>
                      <a:pt x="22" y="12"/>
                    </a:cubicBezTo>
                    <a:cubicBezTo>
                      <a:pt x="22" y="17"/>
                      <a:pt x="15" y="18"/>
                      <a:pt x="10" y="17"/>
                    </a:cubicBezTo>
                    <a:cubicBezTo>
                      <a:pt x="0" y="13"/>
                      <a:pt x="10" y="6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lose/>
                  </a:path>
                </a:pathLst>
              </a:custGeom>
              <a:solidFill>
                <a:srgbClr val="E4C5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5"/>
              <p:cNvSpPr/>
              <p:nvPr/>
            </p:nvSpPr>
            <p:spPr>
              <a:xfrm>
                <a:off x="9386" y="2244"/>
                <a:ext cx="74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1" h="33" extrusionOk="0">
                    <a:moveTo>
                      <a:pt x="13" y="3"/>
                    </a:moveTo>
                    <a:cubicBezTo>
                      <a:pt x="15" y="12"/>
                      <a:pt x="31" y="7"/>
                      <a:pt x="28" y="20"/>
                    </a:cubicBezTo>
                    <a:cubicBezTo>
                      <a:pt x="28" y="25"/>
                      <a:pt x="26" y="30"/>
                      <a:pt x="22" y="33"/>
                    </a:cubicBezTo>
                    <a:cubicBezTo>
                      <a:pt x="19" y="33"/>
                      <a:pt x="15" y="32"/>
                      <a:pt x="11" y="32"/>
                    </a:cubicBezTo>
                    <a:cubicBezTo>
                      <a:pt x="3" y="32"/>
                      <a:pt x="0" y="29"/>
                      <a:pt x="6" y="22"/>
                    </a:cubicBezTo>
                    <a:cubicBezTo>
                      <a:pt x="11" y="16"/>
                      <a:pt x="9" y="10"/>
                      <a:pt x="5" y="3"/>
                    </a:cubicBezTo>
                    <a:cubicBezTo>
                      <a:pt x="8" y="2"/>
                      <a:pt x="10" y="0"/>
                      <a:pt x="13" y="3"/>
                    </a:cubicBezTo>
                    <a:close/>
                  </a:path>
                </a:pathLst>
              </a:custGeom>
              <a:solidFill>
                <a:srgbClr val="E4C4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5"/>
              <p:cNvSpPr/>
              <p:nvPr/>
            </p:nvSpPr>
            <p:spPr>
              <a:xfrm>
                <a:off x="9012" y="2249"/>
                <a:ext cx="294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124" h="94" extrusionOk="0">
                    <a:moveTo>
                      <a:pt x="18" y="38"/>
                    </a:moveTo>
                    <a:cubicBezTo>
                      <a:pt x="39" y="35"/>
                      <a:pt x="59" y="26"/>
                      <a:pt x="81" y="25"/>
                    </a:cubicBezTo>
                    <a:cubicBezTo>
                      <a:pt x="93" y="24"/>
                      <a:pt x="96" y="11"/>
                      <a:pt x="105" y="7"/>
                    </a:cubicBezTo>
                    <a:cubicBezTo>
                      <a:pt x="110" y="5"/>
                      <a:pt x="113" y="0"/>
                      <a:pt x="118" y="4"/>
                    </a:cubicBezTo>
                    <a:cubicBezTo>
                      <a:pt x="124" y="10"/>
                      <a:pt x="119" y="15"/>
                      <a:pt x="116" y="18"/>
                    </a:cubicBezTo>
                    <a:cubicBezTo>
                      <a:pt x="105" y="29"/>
                      <a:pt x="102" y="45"/>
                      <a:pt x="93" y="57"/>
                    </a:cubicBezTo>
                    <a:cubicBezTo>
                      <a:pt x="92" y="60"/>
                      <a:pt x="84" y="63"/>
                      <a:pt x="93" y="66"/>
                    </a:cubicBezTo>
                    <a:cubicBezTo>
                      <a:pt x="98" y="67"/>
                      <a:pt x="103" y="67"/>
                      <a:pt x="107" y="66"/>
                    </a:cubicBezTo>
                    <a:cubicBezTo>
                      <a:pt x="110" y="66"/>
                      <a:pt x="115" y="63"/>
                      <a:pt x="116" y="70"/>
                    </a:cubicBezTo>
                    <a:cubicBezTo>
                      <a:pt x="114" y="86"/>
                      <a:pt x="106" y="94"/>
                      <a:pt x="87" y="93"/>
                    </a:cubicBezTo>
                    <a:cubicBezTo>
                      <a:pt x="71" y="91"/>
                      <a:pt x="54" y="91"/>
                      <a:pt x="41" y="79"/>
                    </a:cubicBezTo>
                    <a:cubicBezTo>
                      <a:pt x="43" y="78"/>
                      <a:pt x="46" y="77"/>
                      <a:pt x="49" y="75"/>
                    </a:cubicBezTo>
                    <a:cubicBezTo>
                      <a:pt x="46" y="76"/>
                      <a:pt x="43" y="78"/>
                      <a:pt x="41" y="80"/>
                    </a:cubicBezTo>
                    <a:cubicBezTo>
                      <a:pt x="30" y="79"/>
                      <a:pt x="21" y="87"/>
                      <a:pt x="10" y="87"/>
                    </a:cubicBezTo>
                    <a:cubicBezTo>
                      <a:pt x="7" y="87"/>
                      <a:pt x="3" y="89"/>
                      <a:pt x="2" y="86"/>
                    </a:cubicBezTo>
                    <a:cubicBezTo>
                      <a:pt x="0" y="82"/>
                      <a:pt x="3" y="80"/>
                      <a:pt x="7" y="80"/>
                    </a:cubicBezTo>
                    <a:cubicBezTo>
                      <a:pt x="14" y="79"/>
                      <a:pt x="16" y="76"/>
                      <a:pt x="11" y="70"/>
                    </a:cubicBezTo>
                    <a:cubicBezTo>
                      <a:pt x="9" y="67"/>
                      <a:pt x="8" y="64"/>
                      <a:pt x="10" y="61"/>
                    </a:cubicBezTo>
                    <a:cubicBezTo>
                      <a:pt x="14" y="56"/>
                      <a:pt x="24" y="52"/>
                      <a:pt x="12" y="46"/>
                    </a:cubicBezTo>
                    <a:cubicBezTo>
                      <a:pt x="14" y="43"/>
                      <a:pt x="19" y="43"/>
                      <a:pt x="18" y="38"/>
                    </a:cubicBezTo>
                    <a:close/>
                  </a:path>
                </a:pathLst>
              </a:custGeom>
              <a:solidFill>
                <a:srgbClr val="EAC9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5"/>
              <p:cNvSpPr/>
              <p:nvPr/>
            </p:nvSpPr>
            <p:spPr>
              <a:xfrm>
                <a:off x="8939" y="2462"/>
                <a:ext cx="447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189" h="76" extrusionOk="0">
                    <a:moveTo>
                      <a:pt x="1" y="19"/>
                    </a:moveTo>
                    <a:cubicBezTo>
                      <a:pt x="10" y="17"/>
                      <a:pt x="21" y="24"/>
                      <a:pt x="30" y="15"/>
                    </a:cubicBezTo>
                    <a:cubicBezTo>
                      <a:pt x="37" y="9"/>
                      <a:pt x="44" y="6"/>
                      <a:pt x="51" y="15"/>
                    </a:cubicBezTo>
                    <a:cubicBezTo>
                      <a:pt x="52" y="16"/>
                      <a:pt x="52" y="17"/>
                      <a:pt x="53" y="18"/>
                    </a:cubicBezTo>
                    <a:cubicBezTo>
                      <a:pt x="66" y="0"/>
                      <a:pt x="78" y="22"/>
                      <a:pt x="91" y="19"/>
                    </a:cubicBezTo>
                    <a:cubicBezTo>
                      <a:pt x="91" y="19"/>
                      <a:pt x="92" y="21"/>
                      <a:pt x="92" y="22"/>
                    </a:cubicBezTo>
                    <a:cubicBezTo>
                      <a:pt x="91" y="39"/>
                      <a:pt x="108" y="40"/>
                      <a:pt x="116" y="51"/>
                    </a:cubicBezTo>
                    <a:cubicBezTo>
                      <a:pt x="119" y="48"/>
                      <a:pt x="117" y="43"/>
                      <a:pt x="120" y="41"/>
                    </a:cubicBezTo>
                    <a:cubicBezTo>
                      <a:pt x="129" y="41"/>
                      <a:pt x="138" y="45"/>
                      <a:pt x="146" y="41"/>
                    </a:cubicBezTo>
                    <a:cubicBezTo>
                      <a:pt x="158" y="37"/>
                      <a:pt x="169" y="33"/>
                      <a:pt x="181" y="30"/>
                    </a:cubicBezTo>
                    <a:cubicBezTo>
                      <a:pt x="183" y="38"/>
                      <a:pt x="183" y="38"/>
                      <a:pt x="176" y="45"/>
                    </a:cubicBezTo>
                    <a:cubicBezTo>
                      <a:pt x="180" y="44"/>
                      <a:pt x="185" y="40"/>
                      <a:pt x="189" y="45"/>
                    </a:cubicBezTo>
                    <a:cubicBezTo>
                      <a:pt x="189" y="51"/>
                      <a:pt x="185" y="53"/>
                      <a:pt x="180" y="54"/>
                    </a:cubicBezTo>
                    <a:cubicBezTo>
                      <a:pt x="168" y="55"/>
                      <a:pt x="156" y="58"/>
                      <a:pt x="144" y="58"/>
                    </a:cubicBezTo>
                    <a:cubicBezTo>
                      <a:pt x="135" y="50"/>
                      <a:pt x="131" y="60"/>
                      <a:pt x="125" y="64"/>
                    </a:cubicBezTo>
                    <a:cubicBezTo>
                      <a:pt x="110" y="76"/>
                      <a:pt x="95" y="70"/>
                      <a:pt x="78" y="66"/>
                    </a:cubicBezTo>
                    <a:cubicBezTo>
                      <a:pt x="52" y="59"/>
                      <a:pt x="35" y="36"/>
                      <a:pt x="9" y="29"/>
                    </a:cubicBezTo>
                    <a:cubicBezTo>
                      <a:pt x="4" y="27"/>
                      <a:pt x="0" y="25"/>
                      <a:pt x="1" y="19"/>
                    </a:cubicBezTo>
                    <a:close/>
                  </a:path>
                </a:pathLst>
              </a:custGeom>
              <a:solidFill>
                <a:srgbClr val="8C7F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5"/>
              <p:cNvSpPr/>
              <p:nvPr/>
            </p:nvSpPr>
            <p:spPr>
              <a:xfrm>
                <a:off x="9438" y="2265"/>
                <a:ext cx="123" cy="253"/>
              </a:xfrm>
              <a:custGeom>
                <a:avLst/>
                <a:gdLst/>
                <a:ahLst/>
                <a:cxnLst/>
                <a:rect l="l" t="t" r="r" b="b"/>
                <a:pathLst>
                  <a:path w="52" h="107" extrusionOk="0">
                    <a:moveTo>
                      <a:pt x="33" y="50"/>
                    </a:moveTo>
                    <a:cubicBezTo>
                      <a:pt x="30" y="60"/>
                      <a:pt x="11" y="69"/>
                      <a:pt x="29" y="83"/>
                    </a:cubicBezTo>
                    <a:cubicBezTo>
                      <a:pt x="29" y="83"/>
                      <a:pt x="30" y="84"/>
                      <a:pt x="31" y="84"/>
                    </a:cubicBezTo>
                    <a:cubicBezTo>
                      <a:pt x="34" y="102"/>
                      <a:pt x="32" y="105"/>
                      <a:pt x="15" y="107"/>
                    </a:cubicBezTo>
                    <a:cubicBezTo>
                      <a:pt x="13" y="100"/>
                      <a:pt x="4" y="103"/>
                      <a:pt x="0" y="98"/>
                    </a:cubicBezTo>
                    <a:cubicBezTo>
                      <a:pt x="0" y="97"/>
                      <a:pt x="0" y="97"/>
                      <a:pt x="1" y="96"/>
                    </a:cubicBezTo>
                    <a:cubicBezTo>
                      <a:pt x="6" y="91"/>
                      <a:pt x="17" y="88"/>
                      <a:pt x="9" y="77"/>
                    </a:cubicBezTo>
                    <a:cubicBezTo>
                      <a:pt x="6" y="70"/>
                      <a:pt x="8" y="64"/>
                      <a:pt x="14" y="60"/>
                    </a:cubicBezTo>
                    <a:cubicBezTo>
                      <a:pt x="24" y="55"/>
                      <a:pt x="20" y="46"/>
                      <a:pt x="19" y="38"/>
                    </a:cubicBezTo>
                    <a:cubicBezTo>
                      <a:pt x="17" y="33"/>
                      <a:pt x="13" y="36"/>
                      <a:pt x="9" y="35"/>
                    </a:cubicBezTo>
                    <a:cubicBezTo>
                      <a:pt x="6" y="35"/>
                      <a:pt x="1" y="37"/>
                      <a:pt x="1" y="32"/>
                    </a:cubicBezTo>
                    <a:cubicBezTo>
                      <a:pt x="0" y="28"/>
                      <a:pt x="5" y="28"/>
                      <a:pt x="9" y="27"/>
                    </a:cubicBezTo>
                    <a:cubicBezTo>
                      <a:pt x="15" y="27"/>
                      <a:pt x="18" y="21"/>
                      <a:pt x="24" y="18"/>
                    </a:cubicBezTo>
                    <a:cubicBezTo>
                      <a:pt x="28" y="11"/>
                      <a:pt x="30" y="0"/>
                      <a:pt x="39" y="15"/>
                    </a:cubicBezTo>
                    <a:cubicBezTo>
                      <a:pt x="41" y="18"/>
                      <a:pt x="47" y="18"/>
                      <a:pt x="52" y="19"/>
                    </a:cubicBezTo>
                    <a:cubicBezTo>
                      <a:pt x="44" y="23"/>
                      <a:pt x="34" y="19"/>
                      <a:pt x="30" y="29"/>
                    </a:cubicBezTo>
                    <a:cubicBezTo>
                      <a:pt x="28" y="36"/>
                      <a:pt x="27" y="44"/>
                      <a:pt x="33" y="50"/>
                    </a:cubicBezTo>
                    <a:close/>
                  </a:path>
                </a:pathLst>
              </a:custGeom>
              <a:solidFill>
                <a:srgbClr val="5C462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5"/>
              <p:cNvSpPr/>
              <p:nvPr/>
            </p:nvSpPr>
            <p:spPr>
              <a:xfrm>
                <a:off x="9202" y="2339"/>
                <a:ext cx="170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72" h="52" extrusionOk="0">
                    <a:moveTo>
                      <a:pt x="36" y="32"/>
                    </a:moveTo>
                    <a:cubicBezTo>
                      <a:pt x="13" y="33"/>
                      <a:pt x="13" y="33"/>
                      <a:pt x="0" y="23"/>
                    </a:cubicBezTo>
                    <a:cubicBezTo>
                      <a:pt x="5" y="21"/>
                      <a:pt x="9" y="20"/>
                      <a:pt x="13" y="19"/>
                    </a:cubicBezTo>
                    <a:cubicBezTo>
                      <a:pt x="33" y="29"/>
                      <a:pt x="54" y="20"/>
                      <a:pt x="61" y="0"/>
                    </a:cubicBezTo>
                    <a:cubicBezTo>
                      <a:pt x="62" y="10"/>
                      <a:pt x="68" y="21"/>
                      <a:pt x="59" y="31"/>
                    </a:cubicBezTo>
                    <a:cubicBezTo>
                      <a:pt x="57" y="34"/>
                      <a:pt x="58" y="38"/>
                      <a:pt x="63" y="37"/>
                    </a:cubicBezTo>
                    <a:cubicBezTo>
                      <a:pt x="68" y="36"/>
                      <a:pt x="70" y="38"/>
                      <a:pt x="72" y="42"/>
                    </a:cubicBezTo>
                    <a:cubicBezTo>
                      <a:pt x="48" y="52"/>
                      <a:pt x="47" y="52"/>
                      <a:pt x="36" y="32"/>
                    </a:cubicBezTo>
                    <a:close/>
                  </a:path>
                </a:pathLst>
              </a:custGeom>
              <a:solidFill>
                <a:srgbClr val="AA89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5"/>
              <p:cNvSpPr/>
              <p:nvPr/>
            </p:nvSpPr>
            <p:spPr>
              <a:xfrm>
                <a:off x="9372" y="2417"/>
                <a:ext cx="118" cy="8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7" extrusionOk="0">
                    <a:moveTo>
                      <a:pt x="41" y="12"/>
                    </a:moveTo>
                    <a:cubicBezTo>
                      <a:pt x="50" y="28"/>
                      <a:pt x="49" y="28"/>
                      <a:pt x="29" y="32"/>
                    </a:cubicBezTo>
                    <a:cubicBezTo>
                      <a:pt x="18" y="30"/>
                      <a:pt x="6" y="37"/>
                      <a:pt x="0" y="22"/>
                    </a:cubicBezTo>
                    <a:cubicBezTo>
                      <a:pt x="5" y="19"/>
                      <a:pt x="14" y="22"/>
                      <a:pt x="14" y="11"/>
                    </a:cubicBezTo>
                    <a:cubicBezTo>
                      <a:pt x="15" y="6"/>
                      <a:pt x="20" y="10"/>
                      <a:pt x="23" y="12"/>
                    </a:cubicBezTo>
                    <a:cubicBezTo>
                      <a:pt x="30" y="14"/>
                      <a:pt x="27" y="8"/>
                      <a:pt x="28" y="5"/>
                    </a:cubicBezTo>
                    <a:cubicBezTo>
                      <a:pt x="36" y="0"/>
                      <a:pt x="36" y="11"/>
                      <a:pt x="41" y="12"/>
                    </a:cubicBezTo>
                    <a:close/>
                  </a:path>
                </a:pathLst>
              </a:custGeom>
              <a:solidFill>
                <a:srgbClr val="F1D3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5"/>
              <p:cNvSpPr/>
              <p:nvPr/>
            </p:nvSpPr>
            <p:spPr>
              <a:xfrm>
                <a:off x="9277" y="2473"/>
                <a:ext cx="107" cy="90"/>
              </a:xfrm>
              <a:custGeom>
                <a:avLst/>
                <a:gdLst/>
                <a:ahLst/>
                <a:cxnLst/>
                <a:rect l="l" t="t" r="r" b="b"/>
                <a:pathLst>
                  <a:path w="45" h="38" extrusionOk="0">
                    <a:moveTo>
                      <a:pt x="39" y="27"/>
                    </a:moveTo>
                    <a:cubicBezTo>
                      <a:pt x="28" y="33"/>
                      <a:pt x="17" y="38"/>
                      <a:pt x="3" y="36"/>
                    </a:cubicBezTo>
                    <a:cubicBezTo>
                      <a:pt x="4" y="26"/>
                      <a:pt x="20" y="31"/>
                      <a:pt x="19" y="21"/>
                    </a:cubicBezTo>
                    <a:cubicBezTo>
                      <a:pt x="18" y="10"/>
                      <a:pt x="4" y="15"/>
                      <a:pt x="1" y="7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6" y="0"/>
                      <a:pt x="13" y="3"/>
                      <a:pt x="19" y="4"/>
                    </a:cubicBezTo>
                    <a:cubicBezTo>
                      <a:pt x="25" y="8"/>
                      <a:pt x="30" y="16"/>
                      <a:pt x="41" y="13"/>
                    </a:cubicBezTo>
                    <a:cubicBezTo>
                      <a:pt x="44" y="12"/>
                      <a:pt x="45" y="16"/>
                      <a:pt x="45" y="20"/>
                    </a:cubicBezTo>
                    <a:cubicBezTo>
                      <a:pt x="45" y="24"/>
                      <a:pt x="44" y="27"/>
                      <a:pt x="39" y="27"/>
                    </a:cubicBezTo>
                    <a:close/>
                  </a:path>
                </a:pathLst>
              </a:custGeom>
              <a:solidFill>
                <a:srgbClr val="DBBF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5"/>
              <p:cNvSpPr/>
              <p:nvPr/>
            </p:nvSpPr>
            <p:spPr>
              <a:xfrm>
                <a:off x="9126" y="2499"/>
                <a:ext cx="102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43" h="44" extrusionOk="0">
                    <a:moveTo>
                      <a:pt x="41" y="25"/>
                    </a:moveTo>
                    <a:cubicBezTo>
                      <a:pt x="42" y="29"/>
                      <a:pt x="43" y="33"/>
                      <a:pt x="43" y="37"/>
                    </a:cubicBezTo>
                    <a:cubicBezTo>
                      <a:pt x="43" y="39"/>
                      <a:pt x="40" y="42"/>
                      <a:pt x="37" y="42"/>
                    </a:cubicBezTo>
                    <a:cubicBezTo>
                      <a:pt x="34" y="44"/>
                      <a:pt x="31" y="41"/>
                      <a:pt x="31" y="39"/>
                    </a:cubicBezTo>
                    <a:cubicBezTo>
                      <a:pt x="33" y="28"/>
                      <a:pt x="26" y="29"/>
                      <a:pt x="19" y="28"/>
                    </a:cubicBezTo>
                    <a:cubicBezTo>
                      <a:pt x="0" y="26"/>
                      <a:pt x="17" y="13"/>
                      <a:pt x="13" y="6"/>
                    </a:cubicBezTo>
                    <a:cubicBezTo>
                      <a:pt x="31" y="0"/>
                      <a:pt x="32" y="19"/>
                      <a:pt x="41" y="25"/>
                    </a:cubicBezTo>
                    <a:close/>
                  </a:path>
                </a:pathLst>
              </a:custGeom>
              <a:solidFill>
                <a:srgbClr val="D3C3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92" name="Google Shape;2292;p35"/>
            <p:cNvGrpSpPr/>
            <p:nvPr/>
          </p:nvGrpSpPr>
          <p:grpSpPr>
            <a:xfrm>
              <a:off x="12368214" y="3636962"/>
              <a:ext cx="5057775" cy="4051300"/>
              <a:chOff x="7791" y="2291"/>
              <a:chExt cx="3186" cy="2552"/>
            </a:xfrm>
          </p:grpSpPr>
          <p:sp>
            <p:nvSpPr>
              <p:cNvPr id="2293" name="Google Shape;2293;p35"/>
              <p:cNvSpPr/>
              <p:nvPr/>
            </p:nvSpPr>
            <p:spPr>
              <a:xfrm>
                <a:off x="9344" y="2485"/>
                <a:ext cx="125" cy="95"/>
              </a:xfrm>
              <a:custGeom>
                <a:avLst/>
                <a:gdLst/>
                <a:ahLst/>
                <a:cxnLst/>
                <a:rect l="l" t="t" r="r" b="b"/>
                <a:pathLst>
                  <a:path w="53" h="40" extrusionOk="0">
                    <a:moveTo>
                      <a:pt x="11" y="22"/>
                    </a:moveTo>
                    <a:cubicBezTo>
                      <a:pt x="13" y="20"/>
                      <a:pt x="15" y="17"/>
                      <a:pt x="17" y="15"/>
                    </a:cubicBezTo>
                    <a:cubicBezTo>
                      <a:pt x="25" y="12"/>
                      <a:pt x="32" y="6"/>
                      <a:pt x="40" y="5"/>
                    </a:cubicBezTo>
                    <a:cubicBezTo>
                      <a:pt x="44" y="8"/>
                      <a:pt x="53" y="0"/>
                      <a:pt x="53" y="11"/>
                    </a:cubicBezTo>
                    <a:cubicBezTo>
                      <a:pt x="47" y="22"/>
                      <a:pt x="33" y="23"/>
                      <a:pt x="26" y="33"/>
                    </a:cubicBezTo>
                    <a:cubicBezTo>
                      <a:pt x="23" y="34"/>
                      <a:pt x="21" y="36"/>
                      <a:pt x="17" y="35"/>
                    </a:cubicBezTo>
                    <a:cubicBezTo>
                      <a:pt x="12" y="34"/>
                      <a:pt x="7" y="40"/>
                      <a:pt x="0" y="37"/>
                    </a:cubicBezTo>
                    <a:cubicBezTo>
                      <a:pt x="4" y="32"/>
                      <a:pt x="11" y="29"/>
                      <a:pt x="11" y="22"/>
                    </a:cubicBezTo>
                    <a:close/>
                  </a:path>
                </a:pathLst>
              </a:custGeom>
              <a:solidFill>
                <a:srgbClr val="48351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35"/>
              <p:cNvSpPr/>
              <p:nvPr/>
            </p:nvSpPr>
            <p:spPr>
              <a:xfrm>
                <a:off x="9408" y="2369"/>
                <a:ext cx="64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7" h="32" extrusionOk="0">
                    <a:moveTo>
                      <a:pt x="26" y="32"/>
                    </a:moveTo>
                    <a:cubicBezTo>
                      <a:pt x="20" y="32"/>
                      <a:pt x="19" y="25"/>
                      <a:pt x="13" y="25"/>
                    </a:cubicBezTo>
                    <a:cubicBezTo>
                      <a:pt x="6" y="21"/>
                      <a:pt x="3" y="14"/>
                      <a:pt x="0" y="7"/>
                    </a:cubicBezTo>
                    <a:cubicBezTo>
                      <a:pt x="12" y="0"/>
                      <a:pt x="16" y="19"/>
                      <a:pt x="27" y="16"/>
                    </a:cubicBezTo>
                    <a:cubicBezTo>
                      <a:pt x="26" y="21"/>
                      <a:pt x="21" y="26"/>
                      <a:pt x="26" y="32"/>
                    </a:cubicBezTo>
                    <a:close/>
                  </a:path>
                </a:pathLst>
              </a:custGeom>
              <a:solidFill>
                <a:srgbClr val="AB8A5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35"/>
              <p:cNvSpPr/>
              <p:nvPr/>
            </p:nvSpPr>
            <p:spPr>
              <a:xfrm>
                <a:off x="9438" y="2291"/>
                <a:ext cx="57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24" y="7"/>
                    </a:moveTo>
                    <a:cubicBezTo>
                      <a:pt x="22" y="13"/>
                      <a:pt x="21" y="19"/>
                      <a:pt x="13" y="20"/>
                    </a:cubicBezTo>
                    <a:cubicBezTo>
                      <a:pt x="10" y="15"/>
                      <a:pt x="3" y="20"/>
                      <a:pt x="0" y="16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8"/>
                      <a:pt x="1" y="3"/>
                      <a:pt x="6" y="0"/>
                    </a:cubicBezTo>
                    <a:cubicBezTo>
                      <a:pt x="12" y="3"/>
                      <a:pt x="18" y="5"/>
                      <a:pt x="24" y="7"/>
                    </a:cubicBezTo>
                    <a:close/>
                  </a:path>
                </a:pathLst>
              </a:custGeom>
              <a:solidFill>
                <a:srgbClr val="B7976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35"/>
              <p:cNvSpPr/>
              <p:nvPr/>
            </p:nvSpPr>
            <p:spPr>
              <a:xfrm>
                <a:off x="9408" y="2320"/>
                <a:ext cx="7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32" h="20" extrusionOk="0">
                    <a:moveTo>
                      <a:pt x="13" y="4"/>
                    </a:moveTo>
                    <a:cubicBezTo>
                      <a:pt x="17" y="4"/>
                      <a:pt x="23" y="0"/>
                      <a:pt x="26" y="8"/>
                    </a:cubicBezTo>
                    <a:cubicBezTo>
                      <a:pt x="23" y="8"/>
                      <a:pt x="20" y="8"/>
                      <a:pt x="16" y="8"/>
                    </a:cubicBezTo>
                    <a:cubicBezTo>
                      <a:pt x="21" y="13"/>
                      <a:pt x="29" y="7"/>
                      <a:pt x="32" y="15"/>
                    </a:cubicBezTo>
                    <a:cubicBezTo>
                      <a:pt x="27" y="13"/>
                      <a:pt x="20" y="13"/>
                      <a:pt x="16" y="15"/>
                    </a:cubicBezTo>
                    <a:cubicBezTo>
                      <a:pt x="9" y="20"/>
                      <a:pt x="3" y="18"/>
                      <a:pt x="1" y="11"/>
                    </a:cubicBezTo>
                    <a:cubicBezTo>
                      <a:pt x="0" y="4"/>
                      <a:pt x="8" y="5"/>
                      <a:pt x="13" y="4"/>
                    </a:cubicBezTo>
                    <a:close/>
                  </a:path>
                </a:pathLst>
              </a:custGeom>
              <a:solidFill>
                <a:srgbClr val="83674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35"/>
              <p:cNvSpPr/>
              <p:nvPr/>
            </p:nvSpPr>
            <p:spPr>
              <a:xfrm>
                <a:off x="9277" y="2459"/>
                <a:ext cx="45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19" y="10"/>
                    </a:moveTo>
                    <a:cubicBezTo>
                      <a:pt x="13" y="16"/>
                      <a:pt x="7" y="11"/>
                      <a:pt x="0" y="10"/>
                    </a:cubicBezTo>
                    <a:cubicBezTo>
                      <a:pt x="6" y="0"/>
                      <a:pt x="13" y="0"/>
                      <a:pt x="19" y="10"/>
                    </a:cubicBezTo>
                    <a:close/>
                  </a:path>
                </a:pathLst>
              </a:custGeom>
              <a:solidFill>
                <a:srgbClr val="9B7B4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35"/>
              <p:cNvSpPr/>
              <p:nvPr/>
            </p:nvSpPr>
            <p:spPr>
              <a:xfrm>
                <a:off x="9502" y="2395"/>
                <a:ext cx="204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86" h="58" extrusionOk="0">
                    <a:moveTo>
                      <a:pt x="84" y="40"/>
                    </a:moveTo>
                    <a:cubicBezTo>
                      <a:pt x="84" y="42"/>
                      <a:pt x="85" y="43"/>
                      <a:pt x="86" y="44"/>
                    </a:cubicBezTo>
                    <a:cubicBezTo>
                      <a:pt x="68" y="50"/>
                      <a:pt x="50" y="56"/>
                      <a:pt x="30" y="58"/>
                    </a:cubicBezTo>
                    <a:cubicBezTo>
                      <a:pt x="21" y="57"/>
                      <a:pt x="17" y="46"/>
                      <a:pt x="6" y="46"/>
                    </a:cubicBezTo>
                    <a:cubicBezTo>
                      <a:pt x="0" y="46"/>
                      <a:pt x="7" y="33"/>
                      <a:pt x="2" y="27"/>
                    </a:cubicBezTo>
                    <a:cubicBezTo>
                      <a:pt x="2" y="27"/>
                      <a:pt x="2" y="28"/>
                      <a:pt x="2" y="28"/>
                    </a:cubicBezTo>
                    <a:cubicBezTo>
                      <a:pt x="4" y="19"/>
                      <a:pt x="9" y="13"/>
                      <a:pt x="19" y="12"/>
                    </a:cubicBezTo>
                    <a:cubicBezTo>
                      <a:pt x="28" y="11"/>
                      <a:pt x="28" y="19"/>
                      <a:pt x="31" y="23"/>
                    </a:cubicBezTo>
                    <a:cubicBezTo>
                      <a:pt x="33" y="24"/>
                      <a:pt x="34" y="27"/>
                      <a:pt x="33" y="28"/>
                    </a:cubicBezTo>
                    <a:cubicBezTo>
                      <a:pt x="31" y="31"/>
                      <a:pt x="22" y="32"/>
                      <a:pt x="31" y="37"/>
                    </a:cubicBezTo>
                    <a:cubicBezTo>
                      <a:pt x="36" y="41"/>
                      <a:pt x="41" y="43"/>
                      <a:pt x="48" y="36"/>
                    </a:cubicBezTo>
                    <a:cubicBezTo>
                      <a:pt x="53" y="31"/>
                      <a:pt x="64" y="29"/>
                      <a:pt x="72" y="26"/>
                    </a:cubicBezTo>
                    <a:cubicBezTo>
                      <a:pt x="64" y="18"/>
                      <a:pt x="64" y="18"/>
                      <a:pt x="59" y="24"/>
                    </a:cubicBezTo>
                    <a:cubicBezTo>
                      <a:pt x="56" y="28"/>
                      <a:pt x="51" y="28"/>
                      <a:pt x="48" y="26"/>
                    </a:cubicBezTo>
                    <a:cubicBezTo>
                      <a:pt x="41" y="22"/>
                      <a:pt x="50" y="16"/>
                      <a:pt x="46" y="10"/>
                    </a:cubicBezTo>
                    <a:cubicBezTo>
                      <a:pt x="43" y="7"/>
                      <a:pt x="48" y="6"/>
                      <a:pt x="51" y="5"/>
                    </a:cubicBezTo>
                    <a:cubicBezTo>
                      <a:pt x="64" y="0"/>
                      <a:pt x="84" y="25"/>
                      <a:pt x="78" y="32"/>
                    </a:cubicBezTo>
                    <a:cubicBezTo>
                      <a:pt x="70" y="44"/>
                      <a:pt x="78" y="40"/>
                      <a:pt x="84" y="40"/>
                    </a:cubicBezTo>
                    <a:close/>
                  </a:path>
                </a:pathLst>
              </a:custGeom>
              <a:solidFill>
                <a:srgbClr val="E2C1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35"/>
              <p:cNvSpPr/>
              <p:nvPr/>
            </p:nvSpPr>
            <p:spPr>
              <a:xfrm>
                <a:off x="9566" y="2492"/>
                <a:ext cx="201" cy="59"/>
              </a:xfrm>
              <a:custGeom>
                <a:avLst/>
                <a:gdLst/>
                <a:ahLst/>
                <a:cxnLst/>
                <a:rect l="l" t="t" r="r" b="b"/>
                <a:pathLst>
                  <a:path w="85" h="25" extrusionOk="0">
                    <a:moveTo>
                      <a:pt x="1" y="15"/>
                    </a:moveTo>
                    <a:cubicBezTo>
                      <a:pt x="21" y="14"/>
                      <a:pt x="38" y="0"/>
                      <a:pt x="59" y="3"/>
                    </a:cubicBezTo>
                    <a:cubicBezTo>
                      <a:pt x="65" y="5"/>
                      <a:pt x="69" y="15"/>
                      <a:pt x="79" y="9"/>
                    </a:cubicBezTo>
                    <a:cubicBezTo>
                      <a:pt x="80" y="11"/>
                      <a:pt x="82" y="13"/>
                      <a:pt x="84" y="16"/>
                    </a:cubicBezTo>
                    <a:cubicBezTo>
                      <a:pt x="84" y="18"/>
                      <a:pt x="85" y="20"/>
                      <a:pt x="85" y="22"/>
                    </a:cubicBezTo>
                    <a:cubicBezTo>
                      <a:pt x="84" y="22"/>
                      <a:pt x="84" y="23"/>
                      <a:pt x="83" y="23"/>
                    </a:cubicBezTo>
                    <a:cubicBezTo>
                      <a:pt x="75" y="23"/>
                      <a:pt x="67" y="21"/>
                      <a:pt x="60" y="18"/>
                    </a:cubicBezTo>
                    <a:cubicBezTo>
                      <a:pt x="50" y="15"/>
                      <a:pt x="40" y="16"/>
                      <a:pt x="29" y="19"/>
                    </a:cubicBezTo>
                    <a:cubicBezTo>
                      <a:pt x="20" y="21"/>
                      <a:pt x="11" y="25"/>
                      <a:pt x="1" y="20"/>
                    </a:cubicBezTo>
                    <a:cubicBezTo>
                      <a:pt x="0" y="18"/>
                      <a:pt x="0" y="17"/>
                      <a:pt x="1" y="15"/>
                    </a:cubicBezTo>
                    <a:close/>
                  </a:path>
                </a:pathLst>
              </a:custGeom>
              <a:solidFill>
                <a:srgbClr val="886B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35"/>
              <p:cNvSpPr/>
              <p:nvPr/>
            </p:nvSpPr>
            <p:spPr>
              <a:xfrm>
                <a:off x="9753" y="2544"/>
                <a:ext cx="128" cy="67"/>
              </a:xfrm>
              <a:custGeom>
                <a:avLst/>
                <a:gdLst/>
                <a:ahLst/>
                <a:cxnLst/>
                <a:rect l="l" t="t" r="r" b="b"/>
                <a:pathLst>
                  <a:path w="54" h="28" extrusionOk="0">
                    <a:moveTo>
                      <a:pt x="54" y="23"/>
                    </a:moveTo>
                    <a:cubicBezTo>
                      <a:pt x="52" y="23"/>
                      <a:pt x="49" y="23"/>
                      <a:pt x="48" y="26"/>
                    </a:cubicBezTo>
                    <a:cubicBezTo>
                      <a:pt x="42" y="28"/>
                      <a:pt x="38" y="23"/>
                      <a:pt x="34" y="20"/>
                    </a:cubicBezTo>
                    <a:cubicBezTo>
                      <a:pt x="25" y="13"/>
                      <a:pt x="16" y="11"/>
                      <a:pt x="5" y="17"/>
                    </a:cubicBezTo>
                    <a:cubicBezTo>
                      <a:pt x="2" y="16"/>
                      <a:pt x="1" y="13"/>
                      <a:pt x="0" y="10"/>
                    </a:cubicBezTo>
                    <a:cubicBezTo>
                      <a:pt x="1" y="5"/>
                      <a:pt x="3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5" y="1"/>
                      <a:pt x="43" y="6"/>
                      <a:pt x="54" y="23"/>
                    </a:cubicBezTo>
                    <a:close/>
                  </a:path>
                </a:pathLst>
              </a:custGeom>
              <a:solidFill>
                <a:srgbClr val="7259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Google Shape;2301;p35"/>
              <p:cNvSpPr/>
              <p:nvPr/>
            </p:nvSpPr>
            <p:spPr>
              <a:xfrm>
                <a:off x="9815" y="2511"/>
                <a:ext cx="47" cy="33"/>
              </a:xfrm>
              <a:custGeom>
                <a:avLst/>
                <a:gdLst/>
                <a:ahLst/>
                <a:cxnLst/>
                <a:rect l="l" t="t" r="r" b="b"/>
                <a:pathLst>
                  <a:path w="20" h="14" extrusionOk="0">
                    <a:moveTo>
                      <a:pt x="20" y="9"/>
                    </a:moveTo>
                    <a:cubicBezTo>
                      <a:pt x="19" y="13"/>
                      <a:pt x="16" y="14"/>
                      <a:pt x="13" y="14"/>
                    </a:cubicBezTo>
                    <a:cubicBezTo>
                      <a:pt x="7" y="12"/>
                      <a:pt x="2" y="10"/>
                      <a:pt x="1" y="5"/>
                    </a:cubicBezTo>
                    <a:cubicBezTo>
                      <a:pt x="0" y="1"/>
                      <a:pt x="4" y="0"/>
                      <a:pt x="6" y="1"/>
                    </a:cubicBezTo>
                    <a:cubicBezTo>
                      <a:pt x="10" y="5"/>
                      <a:pt x="18" y="3"/>
                      <a:pt x="20" y="9"/>
                    </a:cubicBezTo>
                    <a:close/>
                  </a:path>
                </a:pathLst>
              </a:custGeom>
              <a:solidFill>
                <a:srgbClr val="9576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35"/>
              <p:cNvSpPr/>
              <p:nvPr/>
            </p:nvSpPr>
            <p:spPr>
              <a:xfrm>
                <a:off x="10004" y="2582"/>
                <a:ext cx="189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80" h="92" extrusionOk="0">
                    <a:moveTo>
                      <a:pt x="36" y="0"/>
                    </a:moveTo>
                    <a:cubicBezTo>
                      <a:pt x="44" y="14"/>
                      <a:pt x="59" y="23"/>
                      <a:pt x="65" y="39"/>
                    </a:cubicBezTo>
                    <a:cubicBezTo>
                      <a:pt x="74" y="38"/>
                      <a:pt x="74" y="45"/>
                      <a:pt x="73" y="50"/>
                    </a:cubicBezTo>
                    <a:cubicBezTo>
                      <a:pt x="72" y="62"/>
                      <a:pt x="76" y="73"/>
                      <a:pt x="80" y="84"/>
                    </a:cubicBezTo>
                    <a:cubicBezTo>
                      <a:pt x="79" y="87"/>
                      <a:pt x="78" y="88"/>
                      <a:pt x="76" y="90"/>
                    </a:cubicBezTo>
                    <a:cubicBezTo>
                      <a:pt x="60" y="92"/>
                      <a:pt x="50" y="80"/>
                      <a:pt x="38" y="73"/>
                    </a:cubicBezTo>
                    <a:cubicBezTo>
                      <a:pt x="34" y="71"/>
                      <a:pt x="35" y="67"/>
                      <a:pt x="39" y="66"/>
                    </a:cubicBezTo>
                    <a:cubicBezTo>
                      <a:pt x="51" y="64"/>
                      <a:pt x="50" y="57"/>
                      <a:pt x="46" y="50"/>
                    </a:cubicBezTo>
                    <a:cubicBezTo>
                      <a:pt x="43" y="45"/>
                      <a:pt x="54" y="39"/>
                      <a:pt x="45" y="36"/>
                    </a:cubicBezTo>
                    <a:cubicBezTo>
                      <a:pt x="38" y="33"/>
                      <a:pt x="31" y="36"/>
                      <a:pt x="25" y="39"/>
                    </a:cubicBezTo>
                    <a:cubicBezTo>
                      <a:pt x="20" y="42"/>
                      <a:pt x="13" y="48"/>
                      <a:pt x="10" y="41"/>
                    </a:cubicBezTo>
                    <a:cubicBezTo>
                      <a:pt x="7" y="35"/>
                      <a:pt x="0" y="26"/>
                      <a:pt x="10" y="20"/>
                    </a:cubicBezTo>
                    <a:cubicBezTo>
                      <a:pt x="11" y="19"/>
                      <a:pt x="13" y="17"/>
                      <a:pt x="14" y="16"/>
                    </a:cubicBezTo>
                    <a:cubicBezTo>
                      <a:pt x="21" y="13"/>
                      <a:pt x="26" y="7"/>
                      <a:pt x="30" y="0"/>
                    </a:cubicBezTo>
                    <a:cubicBezTo>
                      <a:pt x="32" y="0"/>
                      <a:pt x="34" y="0"/>
                      <a:pt x="36" y="0"/>
                    </a:cubicBezTo>
                    <a:close/>
                  </a:path>
                </a:pathLst>
              </a:custGeom>
              <a:solidFill>
                <a:srgbClr val="D0AF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35"/>
              <p:cNvSpPr/>
              <p:nvPr/>
            </p:nvSpPr>
            <p:spPr>
              <a:xfrm>
                <a:off x="9699" y="2554"/>
                <a:ext cx="374" cy="43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83" extrusionOk="0">
                    <a:moveTo>
                      <a:pt x="29" y="12"/>
                    </a:moveTo>
                    <a:cubicBezTo>
                      <a:pt x="34" y="0"/>
                      <a:pt x="43" y="4"/>
                      <a:pt x="50" y="7"/>
                    </a:cubicBezTo>
                    <a:cubicBezTo>
                      <a:pt x="58" y="11"/>
                      <a:pt x="64" y="17"/>
                      <a:pt x="71" y="22"/>
                    </a:cubicBezTo>
                    <a:cubicBezTo>
                      <a:pt x="72" y="25"/>
                      <a:pt x="74" y="27"/>
                      <a:pt x="77" y="29"/>
                    </a:cubicBezTo>
                    <a:cubicBezTo>
                      <a:pt x="78" y="32"/>
                      <a:pt x="79" y="37"/>
                      <a:pt x="85" y="36"/>
                    </a:cubicBezTo>
                    <a:cubicBezTo>
                      <a:pt x="89" y="36"/>
                      <a:pt x="93" y="35"/>
                      <a:pt x="97" y="37"/>
                    </a:cubicBezTo>
                    <a:cubicBezTo>
                      <a:pt x="101" y="39"/>
                      <a:pt x="105" y="40"/>
                      <a:pt x="110" y="41"/>
                    </a:cubicBezTo>
                    <a:cubicBezTo>
                      <a:pt x="111" y="50"/>
                      <a:pt x="105" y="48"/>
                      <a:pt x="100" y="48"/>
                    </a:cubicBezTo>
                    <a:cubicBezTo>
                      <a:pt x="91" y="52"/>
                      <a:pt x="92" y="61"/>
                      <a:pt x="96" y="65"/>
                    </a:cubicBezTo>
                    <a:cubicBezTo>
                      <a:pt x="106" y="75"/>
                      <a:pt x="113" y="88"/>
                      <a:pt x="128" y="90"/>
                    </a:cubicBezTo>
                    <a:cubicBezTo>
                      <a:pt x="135" y="91"/>
                      <a:pt x="138" y="95"/>
                      <a:pt x="138" y="101"/>
                    </a:cubicBezTo>
                    <a:cubicBezTo>
                      <a:pt x="139" y="109"/>
                      <a:pt x="146" y="111"/>
                      <a:pt x="151" y="114"/>
                    </a:cubicBezTo>
                    <a:cubicBezTo>
                      <a:pt x="154" y="117"/>
                      <a:pt x="158" y="119"/>
                      <a:pt x="156" y="125"/>
                    </a:cubicBezTo>
                    <a:cubicBezTo>
                      <a:pt x="154" y="129"/>
                      <a:pt x="151" y="129"/>
                      <a:pt x="147" y="128"/>
                    </a:cubicBezTo>
                    <a:cubicBezTo>
                      <a:pt x="141" y="127"/>
                      <a:pt x="135" y="129"/>
                      <a:pt x="129" y="128"/>
                    </a:cubicBezTo>
                    <a:cubicBezTo>
                      <a:pt x="125" y="127"/>
                      <a:pt x="122" y="124"/>
                      <a:pt x="121" y="124"/>
                    </a:cubicBezTo>
                    <a:cubicBezTo>
                      <a:pt x="115" y="140"/>
                      <a:pt x="129" y="151"/>
                      <a:pt x="131" y="165"/>
                    </a:cubicBezTo>
                    <a:cubicBezTo>
                      <a:pt x="131" y="167"/>
                      <a:pt x="130" y="169"/>
                      <a:pt x="129" y="171"/>
                    </a:cubicBezTo>
                    <a:cubicBezTo>
                      <a:pt x="128" y="173"/>
                      <a:pt x="126" y="175"/>
                      <a:pt x="124" y="176"/>
                    </a:cubicBezTo>
                    <a:cubicBezTo>
                      <a:pt x="123" y="177"/>
                      <a:pt x="122" y="177"/>
                      <a:pt x="121" y="177"/>
                    </a:cubicBezTo>
                    <a:cubicBezTo>
                      <a:pt x="111" y="175"/>
                      <a:pt x="110" y="176"/>
                      <a:pt x="104" y="182"/>
                    </a:cubicBezTo>
                    <a:cubicBezTo>
                      <a:pt x="90" y="183"/>
                      <a:pt x="84" y="179"/>
                      <a:pt x="89" y="167"/>
                    </a:cubicBezTo>
                    <a:cubicBezTo>
                      <a:pt x="92" y="159"/>
                      <a:pt x="90" y="155"/>
                      <a:pt x="85" y="150"/>
                    </a:cubicBezTo>
                    <a:cubicBezTo>
                      <a:pt x="81" y="146"/>
                      <a:pt x="78" y="141"/>
                      <a:pt x="81" y="136"/>
                    </a:cubicBezTo>
                    <a:cubicBezTo>
                      <a:pt x="83" y="131"/>
                      <a:pt x="89" y="135"/>
                      <a:pt x="93" y="133"/>
                    </a:cubicBezTo>
                    <a:cubicBezTo>
                      <a:pt x="89" y="133"/>
                      <a:pt x="85" y="134"/>
                      <a:pt x="81" y="132"/>
                    </a:cubicBezTo>
                    <a:cubicBezTo>
                      <a:pt x="80" y="130"/>
                      <a:pt x="80" y="128"/>
                      <a:pt x="82" y="126"/>
                    </a:cubicBezTo>
                    <a:cubicBezTo>
                      <a:pt x="90" y="118"/>
                      <a:pt x="95" y="108"/>
                      <a:pt x="90" y="95"/>
                    </a:cubicBezTo>
                    <a:cubicBezTo>
                      <a:pt x="85" y="107"/>
                      <a:pt x="78" y="111"/>
                      <a:pt x="68" y="99"/>
                    </a:cubicBezTo>
                    <a:cubicBezTo>
                      <a:pt x="62" y="93"/>
                      <a:pt x="54" y="94"/>
                      <a:pt x="46" y="95"/>
                    </a:cubicBezTo>
                    <a:cubicBezTo>
                      <a:pt x="39" y="96"/>
                      <a:pt x="32" y="92"/>
                      <a:pt x="25" y="93"/>
                    </a:cubicBezTo>
                    <a:cubicBezTo>
                      <a:pt x="24" y="92"/>
                      <a:pt x="23" y="91"/>
                      <a:pt x="22" y="90"/>
                    </a:cubicBezTo>
                    <a:cubicBezTo>
                      <a:pt x="19" y="85"/>
                      <a:pt x="15" y="82"/>
                      <a:pt x="11" y="79"/>
                    </a:cubicBezTo>
                    <a:cubicBezTo>
                      <a:pt x="3" y="72"/>
                      <a:pt x="0" y="64"/>
                      <a:pt x="9" y="56"/>
                    </a:cubicBezTo>
                    <a:cubicBezTo>
                      <a:pt x="14" y="53"/>
                      <a:pt x="22" y="53"/>
                      <a:pt x="27" y="49"/>
                    </a:cubicBezTo>
                    <a:cubicBezTo>
                      <a:pt x="36" y="42"/>
                      <a:pt x="30" y="36"/>
                      <a:pt x="26" y="31"/>
                    </a:cubicBezTo>
                    <a:cubicBezTo>
                      <a:pt x="20" y="23"/>
                      <a:pt x="19" y="17"/>
                      <a:pt x="29" y="12"/>
                    </a:cubicBezTo>
                    <a:close/>
                  </a:path>
                </a:pathLst>
              </a:custGeom>
              <a:solidFill>
                <a:srgbClr val="E0BF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35"/>
              <p:cNvSpPr/>
              <p:nvPr/>
            </p:nvSpPr>
            <p:spPr>
              <a:xfrm>
                <a:off x="9924" y="2630"/>
                <a:ext cx="265" cy="191"/>
              </a:xfrm>
              <a:custGeom>
                <a:avLst/>
                <a:gdLst/>
                <a:ahLst/>
                <a:cxnLst/>
                <a:rect l="l" t="t" r="r" b="b"/>
                <a:pathLst>
                  <a:path w="112" h="81" extrusionOk="0">
                    <a:moveTo>
                      <a:pt x="6" y="13"/>
                    </a:moveTo>
                    <a:cubicBezTo>
                      <a:pt x="10" y="15"/>
                      <a:pt x="13" y="14"/>
                      <a:pt x="15" y="9"/>
                    </a:cubicBezTo>
                    <a:cubicBezTo>
                      <a:pt x="22" y="10"/>
                      <a:pt x="30" y="11"/>
                      <a:pt x="37" y="15"/>
                    </a:cubicBezTo>
                    <a:cubicBezTo>
                      <a:pt x="41" y="10"/>
                      <a:pt x="32" y="0"/>
                      <a:pt x="44" y="0"/>
                    </a:cubicBezTo>
                    <a:cubicBezTo>
                      <a:pt x="39" y="6"/>
                      <a:pt x="42" y="14"/>
                      <a:pt x="46" y="19"/>
                    </a:cubicBezTo>
                    <a:cubicBezTo>
                      <a:pt x="50" y="24"/>
                      <a:pt x="54" y="16"/>
                      <a:pt x="59" y="14"/>
                    </a:cubicBezTo>
                    <a:cubicBezTo>
                      <a:pt x="68" y="9"/>
                      <a:pt x="77" y="10"/>
                      <a:pt x="87" y="13"/>
                    </a:cubicBezTo>
                    <a:cubicBezTo>
                      <a:pt x="89" y="14"/>
                      <a:pt x="92" y="17"/>
                      <a:pt x="90" y="18"/>
                    </a:cubicBezTo>
                    <a:cubicBezTo>
                      <a:pt x="81" y="23"/>
                      <a:pt x="85" y="33"/>
                      <a:pt x="86" y="37"/>
                    </a:cubicBezTo>
                    <a:cubicBezTo>
                      <a:pt x="90" y="52"/>
                      <a:pt x="83" y="50"/>
                      <a:pt x="73" y="49"/>
                    </a:cubicBezTo>
                    <a:cubicBezTo>
                      <a:pt x="85" y="56"/>
                      <a:pt x="94" y="67"/>
                      <a:pt x="109" y="68"/>
                    </a:cubicBezTo>
                    <a:cubicBezTo>
                      <a:pt x="112" y="77"/>
                      <a:pt x="104" y="78"/>
                      <a:pt x="99" y="81"/>
                    </a:cubicBezTo>
                    <a:cubicBezTo>
                      <a:pt x="97" y="81"/>
                      <a:pt x="96" y="81"/>
                      <a:pt x="94" y="80"/>
                    </a:cubicBezTo>
                    <a:cubicBezTo>
                      <a:pt x="90" y="74"/>
                      <a:pt x="85" y="70"/>
                      <a:pt x="79" y="66"/>
                    </a:cubicBezTo>
                    <a:cubicBezTo>
                      <a:pt x="55" y="55"/>
                      <a:pt x="37" y="33"/>
                      <a:pt x="9" y="28"/>
                    </a:cubicBezTo>
                    <a:cubicBezTo>
                      <a:pt x="2" y="26"/>
                      <a:pt x="0" y="19"/>
                      <a:pt x="6" y="13"/>
                    </a:cubicBezTo>
                    <a:close/>
                  </a:path>
                </a:pathLst>
              </a:custGeom>
              <a:solidFill>
                <a:srgbClr val="997B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35"/>
              <p:cNvSpPr/>
              <p:nvPr/>
            </p:nvSpPr>
            <p:spPr>
              <a:xfrm>
                <a:off x="9857" y="2622"/>
                <a:ext cx="71" cy="36"/>
              </a:xfrm>
              <a:custGeom>
                <a:avLst/>
                <a:gdLst/>
                <a:ahLst/>
                <a:cxnLst/>
                <a:rect l="l" t="t" r="r" b="b"/>
                <a:pathLst>
                  <a:path w="30" h="15" extrusionOk="0">
                    <a:moveTo>
                      <a:pt x="30" y="8"/>
                    </a:moveTo>
                    <a:cubicBezTo>
                      <a:pt x="21" y="10"/>
                      <a:pt x="11" y="4"/>
                      <a:pt x="4" y="15"/>
                    </a:cubicBezTo>
                    <a:cubicBezTo>
                      <a:pt x="0" y="6"/>
                      <a:pt x="12" y="6"/>
                      <a:pt x="10" y="0"/>
                    </a:cubicBezTo>
                    <a:cubicBezTo>
                      <a:pt x="17" y="2"/>
                      <a:pt x="23" y="5"/>
                      <a:pt x="30" y="8"/>
                    </a:cubicBezTo>
                    <a:close/>
                  </a:path>
                </a:pathLst>
              </a:custGeom>
              <a:solidFill>
                <a:srgbClr val="7259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35"/>
              <p:cNvSpPr/>
              <p:nvPr/>
            </p:nvSpPr>
            <p:spPr>
              <a:xfrm>
                <a:off x="10208" y="2710"/>
                <a:ext cx="494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29" extrusionOk="0">
                    <a:moveTo>
                      <a:pt x="1" y="14"/>
                    </a:moveTo>
                    <a:cubicBezTo>
                      <a:pt x="7" y="13"/>
                      <a:pt x="15" y="17"/>
                      <a:pt x="17" y="5"/>
                    </a:cubicBezTo>
                    <a:cubicBezTo>
                      <a:pt x="18" y="0"/>
                      <a:pt x="24" y="1"/>
                      <a:pt x="29" y="3"/>
                    </a:cubicBezTo>
                    <a:cubicBezTo>
                      <a:pt x="36" y="8"/>
                      <a:pt x="31" y="9"/>
                      <a:pt x="27" y="11"/>
                    </a:cubicBezTo>
                    <a:cubicBezTo>
                      <a:pt x="25" y="12"/>
                      <a:pt x="25" y="16"/>
                      <a:pt x="26" y="17"/>
                    </a:cubicBezTo>
                    <a:cubicBezTo>
                      <a:pt x="37" y="23"/>
                      <a:pt x="37" y="42"/>
                      <a:pt x="55" y="38"/>
                    </a:cubicBezTo>
                    <a:cubicBezTo>
                      <a:pt x="57" y="37"/>
                      <a:pt x="58" y="38"/>
                      <a:pt x="58" y="40"/>
                    </a:cubicBezTo>
                    <a:cubicBezTo>
                      <a:pt x="59" y="42"/>
                      <a:pt x="67" y="45"/>
                      <a:pt x="68" y="44"/>
                    </a:cubicBezTo>
                    <a:cubicBezTo>
                      <a:pt x="74" y="40"/>
                      <a:pt x="79" y="37"/>
                      <a:pt x="83" y="45"/>
                    </a:cubicBezTo>
                    <a:cubicBezTo>
                      <a:pt x="84" y="47"/>
                      <a:pt x="87" y="46"/>
                      <a:pt x="89" y="46"/>
                    </a:cubicBezTo>
                    <a:cubicBezTo>
                      <a:pt x="94" y="50"/>
                      <a:pt x="100" y="51"/>
                      <a:pt x="99" y="44"/>
                    </a:cubicBezTo>
                    <a:cubicBezTo>
                      <a:pt x="98" y="33"/>
                      <a:pt x="105" y="31"/>
                      <a:pt x="111" y="27"/>
                    </a:cubicBezTo>
                    <a:cubicBezTo>
                      <a:pt x="113" y="27"/>
                      <a:pt x="114" y="27"/>
                      <a:pt x="116" y="27"/>
                    </a:cubicBezTo>
                    <a:cubicBezTo>
                      <a:pt x="121" y="31"/>
                      <a:pt x="125" y="28"/>
                      <a:pt x="128" y="24"/>
                    </a:cubicBezTo>
                    <a:cubicBezTo>
                      <a:pt x="131" y="19"/>
                      <a:pt x="134" y="15"/>
                      <a:pt x="140" y="15"/>
                    </a:cubicBezTo>
                    <a:cubicBezTo>
                      <a:pt x="142" y="15"/>
                      <a:pt x="143" y="15"/>
                      <a:pt x="144" y="16"/>
                    </a:cubicBezTo>
                    <a:cubicBezTo>
                      <a:pt x="149" y="22"/>
                      <a:pt x="153" y="29"/>
                      <a:pt x="160" y="32"/>
                    </a:cubicBezTo>
                    <a:cubicBezTo>
                      <a:pt x="161" y="39"/>
                      <a:pt x="172" y="42"/>
                      <a:pt x="167" y="51"/>
                    </a:cubicBezTo>
                    <a:cubicBezTo>
                      <a:pt x="166" y="53"/>
                      <a:pt x="167" y="52"/>
                      <a:pt x="169" y="53"/>
                    </a:cubicBezTo>
                    <a:cubicBezTo>
                      <a:pt x="185" y="56"/>
                      <a:pt x="190" y="65"/>
                      <a:pt x="184" y="79"/>
                    </a:cubicBezTo>
                    <a:cubicBezTo>
                      <a:pt x="202" y="71"/>
                      <a:pt x="206" y="73"/>
                      <a:pt x="209" y="92"/>
                    </a:cubicBezTo>
                    <a:cubicBezTo>
                      <a:pt x="209" y="103"/>
                      <a:pt x="202" y="110"/>
                      <a:pt x="195" y="117"/>
                    </a:cubicBezTo>
                    <a:cubicBezTo>
                      <a:pt x="181" y="129"/>
                      <a:pt x="166" y="125"/>
                      <a:pt x="151" y="121"/>
                    </a:cubicBezTo>
                    <a:cubicBezTo>
                      <a:pt x="133" y="115"/>
                      <a:pt x="119" y="104"/>
                      <a:pt x="107" y="89"/>
                    </a:cubicBezTo>
                    <a:cubicBezTo>
                      <a:pt x="94" y="72"/>
                      <a:pt x="84" y="70"/>
                      <a:pt x="64" y="77"/>
                    </a:cubicBezTo>
                    <a:cubicBezTo>
                      <a:pt x="58" y="79"/>
                      <a:pt x="53" y="81"/>
                      <a:pt x="47" y="79"/>
                    </a:cubicBezTo>
                    <a:cubicBezTo>
                      <a:pt x="43" y="76"/>
                      <a:pt x="39" y="69"/>
                      <a:pt x="43" y="66"/>
                    </a:cubicBezTo>
                    <a:cubicBezTo>
                      <a:pt x="53" y="58"/>
                      <a:pt x="46" y="54"/>
                      <a:pt x="41" y="49"/>
                    </a:cubicBezTo>
                    <a:cubicBezTo>
                      <a:pt x="36" y="45"/>
                      <a:pt x="30" y="40"/>
                      <a:pt x="27" y="34"/>
                    </a:cubicBezTo>
                    <a:cubicBezTo>
                      <a:pt x="22" y="22"/>
                      <a:pt x="9" y="26"/>
                      <a:pt x="1" y="21"/>
                    </a:cubicBezTo>
                    <a:cubicBezTo>
                      <a:pt x="0" y="19"/>
                      <a:pt x="0" y="17"/>
                      <a:pt x="1" y="14"/>
                    </a:cubicBezTo>
                    <a:close/>
                  </a:path>
                </a:pathLst>
              </a:custGeom>
              <a:solidFill>
                <a:srgbClr val="C8A67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35"/>
              <p:cNvSpPr/>
              <p:nvPr/>
            </p:nvSpPr>
            <p:spPr>
              <a:xfrm>
                <a:off x="10371" y="2551"/>
                <a:ext cx="151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64" h="93" extrusionOk="0">
                    <a:moveTo>
                      <a:pt x="33" y="0"/>
                    </a:moveTo>
                    <a:cubicBezTo>
                      <a:pt x="38" y="2"/>
                      <a:pt x="44" y="4"/>
                      <a:pt x="50" y="6"/>
                    </a:cubicBezTo>
                    <a:cubicBezTo>
                      <a:pt x="39" y="13"/>
                      <a:pt x="45" y="27"/>
                      <a:pt x="39" y="36"/>
                    </a:cubicBezTo>
                    <a:cubicBezTo>
                      <a:pt x="46" y="51"/>
                      <a:pt x="63" y="60"/>
                      <a:pt x="64" y="77"/>
                    </a:cubicBezTo>
                    <a:cubicBezTo>
                      <a:pt x="61" y="85"/>
                      <a:pt x="59" y="93"/>
                      <a:pt x="49" y="93"/>
                    </a:cubicBezTo>
                    <a:cubicBezTo>
                      <a:pt x="47" y="87"/>
                      <a:pt x="38" y="85"/>
                      <a:pt x="41" y="76"/>
                    </a:cubicBezTo>
                    <a:cubicBezTo>
                      <a:pt x="43" y="71"/>
                      <a:pt x="35" y="67"/>
                      <a:pt x="34" y="68"/>
                    </a:cubicBezTo>
                    <a:cubicBezTo>
                      <a:pt x="20" y="70"/>
                      <a:pt x="12" y="58"/>
                      <a:pt x="1" y="55"/>
                    </a:cubicBezTo>
                    <a:cubicBezTo>
                      <a:pt x="0" y="51"/>
                      <a:pt x="0" y="47"/>
                      <a:pt x="4" y="45"/>
                    </a:cubicBezTo>
                    <a:cubicBezTo>
                      <a:pt x="15" y="44"/>
                      <a:pt x="12" y="32"/>
                      <a:pt x="16" y="27"/>
                    </a:cubicBezTo>
                    <a:cubicBezTo>
                      <a:pt x="23" y="18"/>
                      <a:pt x="27" y="9"/>
                      <a:pt x="33" y="0"/>
                    </a:cubicBezTo>
                    <a:close/>
                  </a:path>
                </a:pathLst>
              </a:custGeom>
              <a:solidFill>
                <a:srgbClr val="CBA9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35"/>
              <p:cNvSpPr/>
              <p:nvPr/>
            </p:nvSpPr>
            <p:spPr>
              <a:xfrm>
                <a:off x="10262" y="2599"/>
                <a:ext cx="118" cy="83"/>
              </a:xfrm>
              <a:custGeom>
                <a:avLst/>
                <a:gdLst/>
                <a:ahLst/>
                <a:cxnLst/>
                <a:rect l="l" t="t" r="r" b="b"/>
                <a:pathLst>
                  <a:path w="50" h="35" extrusionOk="0">
                    <a:moveTo>
                      <a:pt x="50" y="25"/>
                    </a:moveTo>
                    <a:cubicBezTo>
                      <a:pt x="50" y="29"/>
                      <a:pt x="50" y="33"/>
                      <a:pt x="47" y="35"/>
                    </a:cubicBezTo>
                    <a:cubicBezTo>
                      <a:pt x="32" y="34"/>
                      <a:pt x="22" y="23"/>
                      <a:pt x="8" y="21"/>
                    </a:cubicBezTo>
                    <a:cubicBezTo>
                      <a:pt x="3" y="20"/>
                      <a:pt x="0" y="12"/>
                      <a:pt x="2" y="7"/>
                    </a:cubicBezTo>
                    <a:cubicBezTo>
                      <a:pt x="5" y="0"/>
                      <a:pt x="10" y="9"/>
                      <a:pt x="13" y="8"/>
                    </a:cubicBezTo>
                    <a:cubicBezTo>
                      <a:pt x="23" y="6"/>
                      <a:pt x="29" y="20"/>
                      <a:pt x="41" y="11"/>
                    </a:cubicBezTo>
                    <a:cubicBezTo>
                      <a:pt x="49" y="6"/>
                      <a:pt x="46" y="20"/>
                      <a:pt x="50" y="25"/>
                    </a:cubicBezTo>
                    <a:close/>
                  </a:path>
                </a:pathLst>
              </a:custGeom>
              <a:solidFill>
                <a:srgbClr val="A685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35"/>
              <p:cNvSpPr/>
              <p:nvPr/>
            </p:nvSpPr>
            <p:spPr>
              <a:xfrm>
                <a:off x="10153" y="2660"/>
                <a:ext cx="59" cy="133"/>
              </a:xfrm>
              <a:custGeom>
                <a:avLst/>
                <a:gdLst/>
                <a:ahLst/>
                <a:cxnLst/>
                <a:rect l="l" t="t" r="r" b="b"/>
                <a:pathLst>
                  <a:path w="25" h="56" extrusionOk="0">
                    <a:moveTo>
                      <a:pt x="24" y="35"/>
                    </a:moveTo>
                    <a:cubicBezTo>
                      <a:pt x="24" y="37"/>
                      <a:pt x="24" y="39"/>
                      <a:pt x="24" y="41"/>
                    </a:cubicBezTo>
                    <a:cubicBezTo>
                      <a:pt x="25" y="45"/>
                      <a:pt x="25" y="49"/>
                      <a:pt x="23" y="54"/>
                    </a:cubicBezTo>
                    <a:cubicBezTo>
                      <a:pt x="19" y="56"/>
                      <a:pt x="17" y="55"/>
                      <a:pt x="16" y="51"/>
                    </a:cubicBezTo>
                    <a:cubicBezTo>
                      <a:pt x="11" y="42"/>
                      <a:pt x="0" y="36"/>
                      <a:pt x="7" y="23"/>
                    </a:cubicBezTo>
                    <a:cubicBezTo>
                      <a:pt x="9" y="19"/>
                      <a:pt x="9" y="10"/>
                      <a:pt x="2" y="6"/>
                    </a:cubicBezTo>
                    <a:cubicBezTo>
                      <a:pt x="3" y="1"/>
                      <a:pt x="8" y="2"/>
                      <a:pt x="11" y="0"/>
                    </a:cubicBezTo>
                    <a:cubicBezTo>
                      <a:pt x="15" y="9"/>
                      <a:pt x="22" y="17"/>
                      <a:pt x="18" y="28"/>
                    </a:cubicBezTo>
                    <a:cubicBezTo>
                      <a:pt x="16" y="32"/>
                      <a:pt x="20" y="34"/>
                      <a:pt x="24" y="35"/>
                    </a:cubicBezTo>
                    <a:close/>
                  </a:path>
                </a:pathLst>
              </a:custGeom>
              <a:solidFill>
                <a:srgbClr val="5B452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35"/>
              <p:cNvSpPr/>
              <p:nvPr/>
            </p:nvSpPr>
            <p:spPr>
              <a:xfrm>
                <a:off x="10482" y="2717"/>
                <a:ext cx="71" cy="80"/>
              </a:xfrm>
              <a:custGeom>
                <a:avLst/>
                <a:gdLst/>
                <a:ahLst/>
                <a:cxnLst/>
                <a:rect l="l" t="t" r="r" b="b"/>
                <a:pathLst>
                  <a:path w="30" h="34" extrusionOk="0">
                    <a:moveTo>
                      <a:pt x="2" y="23"/>
                    </a:moveTo>
                    <a:cubicBezTo>
                      <a:pt x="6" y="18"/>
                      <a:pt x="11" y="13"/>
                      <a:pt x="15" y="7"/>
                    </a:cubicBezTo>
                    <a:cubicBezTo>
                      <a:pt x="19" y="1"/>
                      <a:pt x="24" y="0"/>
                      <a:pt x="29" y="6"/>
                    </a:cubicBezTo>
                    <a:cubicBezTo>
                      <a:pt x="30" y="10"/>
                      <a:pt x="28" y="12"/>
                      <a:pt x="24" y="14"/>
                    </a:cubicBezTo>
                    <a:cubicBezTo>
                      <a:pt x="20" y="16"/>
                      <a:pt x="16" y="19"/>
                      <a:pt x="14" y="24"/>
                    </a:cubicBezTo>
                    <a:cubicBezTo>
                      <a:pt x="10" y="32"/>
                      <a:pt x="4" y="34"/>
                      <a:pt x="0" y="24"/>
                    </a:cubicBezTo>
                    <a:cubicBezTo>
                      <a:pt x="0" y="24"/>
                      <a:pt x="1" y="24"/>
                      <a:pt x="2" y="23"/>
                    </a:cubicBezTo>
                    <a:close/>
                  </a:path>
                </a:pathLst>
              </a:custGeom>
              <a:solidFill>
                <a:srgbClr val="8E71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35"/>
              <p:cNvSpPr/>
              <p:nvPr/>
            </p:nvSpPr>
            <p:spPr>
              <a:xfrm>
                <a:off x="10418" y="2769"/>
                <a:ext cx="52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2" h="30" extrusionOk="0">
                    <a:moveTo>
                      <a:pt x="22" y="2"/>
                    </a:moveTo>
                    <a:cubicBezTo>
                      <a:pt x="19" y="9"/>
                      <a:pt x="11" y="13"/>
                      <a:pt x="11" y="23"/>
                    </a:cubicBezTo>
                    <a:cubicBezTo>
                      <a:pt x="11" y="29"/>
                      <a:pt x="3" y="30"/>
                      <a:pt x="0" y="21"/>
                    </a:cubicBezTo>
                    <a:cubicBezTo>
                      <a:pt x="3" y="20"/>
                      <a:pt x="8" y="22"/>
                      <a:pt x="7" y="16"/>
                    </a:cubicBezTo>
                    <a:cubicBezTo>
                      <a:pt x="5" y="3"/>
                      <a:pt x="11" y="0"/>
                      <a:pt x="22" y="2"/>
                    </a:cubicBezTo>
                    <a:close/>
                  </a:path>
                </a:pathLst>
              </a:custGeom>
              <a:solidFill>
                <a:srgbClr val="9E7E4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35"/>
              <p:cNvSpPr/>
              <p:nvPr/>
            </p:nvSpPr>
            <p:spPr>
              <a:xfrm>
                <a:off x="10215" y="2514"/>
                <a:ext cx="3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9" extrusionOk="0">
                    <a:moveTo>
                      <a:pt x="3" y="0"/>
                    </a:moveTo>
                    <a:cubicBezTo>
                      <a:pt x="9" y="6"/>
                      <a:pt x="16" y="9"/>
                      <a:pt x="14" y="17"/>
                    </a:cubicBezTo>
                    <a:cubicBezTo>
                      <a:pt x="13" y="18"/>
                      <a:pt x="10" y="19"/>
                      <a:pt x="8" y="18"/>
                    </a:cubicBezTo>
                    <a:cubicBezTo>
                      <a:pt x="0" y="16"/>
                      <a:pt x="2" y="9"/>
                      <a:pt x="3" y="0"/>
                    </a:cubicBezTo>
                    <a:close/>
                  </a:path>
                </a:pathLst>
              </a:custGeom>
              <a:solidFill>
                <a:srgbClr val="DEBC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35"/>
              <p:cNvSpPr/>
              <p:nvPr/>
            </p:nvSpPr>
            <p:spPr>
              <a:xfrm>
                <a:off x="10343" y="2343"/>
                <a:ext cx="206" cy="237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25" y="10"/>
                    </a:moveTo>
                    <a:cubicBezTo>
                      <a:pt x="31" y="11"/>
                      <a:pt x="33" y="18"/>
                      <a:pt x="39" y="17"/>
                    </a:cubicBezTo>
                    <a:cubicBezTo>
                      <a:pt x="48" y="30"/>
                      <a:pt x="62" y="38"/>
                      <a:pt x="71" y="53"/>
                    </a:cubicBezTo>
                    <a:cubicBezTo>
                      <a:pt x="79" y="63"/>
                      <a:pt x="82" y="76"/>
                      <a:pt x="87" y="88"/>
                    </a:cubicBezTo>
                    <a:cubicBezTo>
                      <a:pt x="84" y="100"/>
                      <a:pt x="78" y="100"/>
                      <a:pt x="71" y="91"/>
                    </a:cubicBezTo>
                    <a:cubicBezTo>
                      <a:pt x="68" y="84"/>
                      <a:pt x="59" y="83"/>
                      <a:pt x="57" y="75"/>
                    </a:cubicBezTo>
                    <a:cubicBezTo>
                      <a:pt x="48" y="56"/>
                      <a:pt x="31" y="44"/>
                      <a:pt x="14" y="31"/>
                    </a:cubicBezTo>
                    <a:cubicBezTo>
                      <a:pt x="12" y="29"/>
                      <a:pt x="10" y="28"/>
                      <a:pt x="8" y="27"/>
                    </a:cubicBezTo>
                    <a:cubicBezTo>
                      <a:pt x="0" y="21"/>
                      <a:pt x="1" y="11"/>
                      <a:pt x="3" y="6"/>
                    </a:cubicBezTo>
                    <a:cubicBezTo>
                      <a:pt x="5" y="0"/>
                      <a:pt x="13" y="7"/>
                      <a:pt x="18" y="8"/>
                    </a:cubicBezTo>
                    <a:cubicBezTo>
                      <a:pt x="20" y="9"/>
                      <a:pt x="23" y="10"/>
                      <a:pt x="25" y="10"/>
                    </a:cubicBezTo>
                    <a:close/>
                  </a:path>
                </a:pathLst>
              </a:custGeom>
              <a:solidFill>
                <a:srgbClr val="C2A5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35"/>
              <p:cNvSpPr/>
              <p:nvPr/>
            </p:nvSpPr>
            <p:spPr>
              <a:xfrm>
                <a:off x="10440" y="2566"/>
                <a:ext cx="97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4" extrusionOk="0">
                    <a:moveTo>
                      <a:pt x="7" y="29"/>
                    </a:moveTo>
                    <a:cubicBezTo>
                      <a:pt x="0" y="22"/>
                      <a:pt x="7" y="21"/>
                      <a:pt x="11" y="19"/>
                    </a:cubicBezTo>
                    <a:cubicBezTo>
                      <a:pt x="13" y="17"/>
                      <a:pt x="14" y="14"/>
                      <a:pt x="13" y="13"/>
                    </a:cubicBezTo>
                    <a:cubicBezTo>
                      <a:pt x="11" y="12"/>
                      <a:pt x="8" y="14"/>
                      <a:pt x="4" y="14"/>
                    </a:cubicBezTo>
                    <a:cubicBezTo>
                      <a:pt x="8" y="7"/>
                      <a:pt x="11" y="0"/>
                      <a:pt x="21" y="0"/>
                    </a:cubicBezTo>
                    <a:cubicBezTo>
                      <a:pt x="22" y="0"/>
                      <a:pt x="24" y="1"/>
                      <a:pt x="26" y="1"/>
                    </a:cubicBezTo>
                    <a:cubicBezTo>
                      <a:pt x="29" y="2"/>
                      <a:pt x="31" y="5"/>
                      <a:pt x="31" y="8"/>
                    </a:cubicBezTo>
                    <a:cubicBezTo>
                      <a:pt x="26" y="12"/>
                      <a:pt x="26" y="17"/>
                      <a:pt x="30" y="21"/>
                    </a:cubicBezTo>
                    <a:cubicBezTo>
                      <a:pt x="34" y="26"/>
                      <a:pt x="41" y="30"/>
                      <a:pt x="36" y="36"/>
                    </a:cubicBezTo>
                    <a:cubicBezTo>
                      <a:pt x="31" y="44"/>
                      <a:pt x="23" y="38"/>
                      <a:pt x="17" y="37"/>
                    </a:cubicBezTo>
                    <a:cubicBezTo>
                      <a:pt x="13" y="37"/>
                      <a:pt x="10" y="32"/>
                      <a:pt x="7" y="29"/>
                    </a:cubicBezTo>
                    <a:close/>
                  </a:path>
                </a:pathLst>
              </a:custGeom>
              <a:solidFill>
                <a:srgbClr val="DCBA8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35"/>
              <p:cNvSpPr/>
              <p:nvPr/>
            </p:nvSpPr>
            <p:spPr>
              <a:xfrm>
                <a:off x="10501" y="2499"/>
                <a:ext cx="78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33" h="47" extrusionOk="0">
                    <a:moveTo>
                      <a:pt x="4" y="35"/>
                    </a:moveTo>
                    <a:cubicBezTo>
                      <a:pt x="1" y="34"/>
                      <a:pt x="0" y="32"/>
                      <a:pt x="0" y="29"/>
                    </a:cubicBezTo>
                    <a:cubicBezTo>
                      <a:pt x="1" y="28"/>
                      <a:pt x="3" y="26"/>
                      <a:pt x="4" y="25"/>
                    </a:cubicBezTo>
                    <a:cubicBezTo>
                      <a:pt x="11" y="30"/>
                      <a:pt x="16" y="30"/>
                      <a:pt x="20" y="22"/>
                    </a:cubicBezTo>
                    <a:cubicBezTo>
                      <a:pt x="20" y="16"/>
                      <a:pt x="20" y="11"/>
                      <a:pt x="20" y="0"/>
                    </a:cubicBezTo>
                    <a:cubicBezTo>
                      <a:pt x="24" y="14"/>
                      <a:pt x="27" y="23"/>
                      <a:pt x="30" y="32"/>
                    </a:cubicBezTo>
                    <a:cubicBezTo>
                      <a:pt x="32" y="35"/>
                      <a:pt x="33" y="38"/>
                      <a:pt x="31" y="41"/>
                    </a:cubicBezTo>
                    <a:cubicBezTo>
                      <a:pt x="29" y="45"/>
                      <a:pt x="26" y="47"/>
                      <a:pt x="21" y="47"/>
                    </a:cubicBezTo>
                    <a:cubicBezTo>
                      <a:pt x="14" y="44"/>
                      <a:pt x="9" y="40"/>
                      <a:pt x="4" y="35"/>
                    </a:cubicBezTo>
                    <a:close/>
                  </a:path>
                </a:pathLst>
              </a:custGeom>
              <a:solidFill>
                <a:srgbClr val="3B2C1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35"/>
              <p:cNvSpPr/>
              <p:nvPr/>
            </p:nvSpPr>
            <p:spPr>
              <a:xfrm>
                <a:off x="10539" y="2658"/>
                <a:ext cx="253" cy="350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48" extrusionOk="0">
                    <a:moveTo>
                      <a:pt x="0" y="39"/>
                    </a:moveTo>
                    <a:cubicBezTo>
                      <a:pt x="2" y="36"/>
                      <a:pt x="3" y="34"/>
                      <a:pt x="4" y="32"/>
                    </a:cubicBezTo>
                    <a:cubicBezTo>
                      <a:pt x="6" y="31"/>
                      <a:pt x="7" y="31"/>
                      <a:pt x="8" y="31"/>
                    </a:cubicBezTo>
                    <a:cubicBezTo>
                      <a:pt x="20" y="34"/>
                      <a:pt x="15" y="20"/>
                      <a:pt x="22" y="18"/>
                    </a:cubicBezTo>
                    <a:cubicBezTo>
                      <a:pt x="28" y="17"/>
                      <a:pt x="31" y="21"/>
                      <a:pt x="34" y="25"/>
                    </a:cubicBezTo>
                    <a:cubicBezTo>
                      <a:pt x="32" y="21"/>
                      <a:pt x="30" y="18"/>
                      <a:pt x="29" y="14"/>
                    </a:cubicBezTo>
                    <a:cubicBezTo>
                      <a:pt x="28" y="11"/>
                      <a:pt x="27" y="7"/>
                      <a:pt x="29" y="4"/>
                    </a:cubicBezTo>
                    <a:cubicBezTo>
                      <a:pt x="36" y="0"/>
                      <a:pt x="43" y="0"/>
                      <a:pt x="49" y="7"/>
                    </a:cubicBezTo>
                    <a:cubicBezTo>
                      <a:pt x="42" y="15"/>
                      <a:pt x="43" y="20"/>
                      <a:pt x="53" y="27"/>
                    </a:cubicBezTo>
                    <a:cubicBezTo>
                      <a:pt x="63" y="35"/>
                      <a:pt x="72" y="46"/>
                      <a:pt x="82" y="55"/>
                    </a:cubicBezTo>
                    <a:cubicBezTo>
                      <a:pt x="82" y="55"/>
                      <a:pt x="82" y="55"/>
                      <a:pt x="82" y="55"/>
                    </a:cubicBezTo>
                    <a:cubicBezTo>
                      <a:pt x="70" y="66"/>
                      <a:pt x="64" y="54"/>
                      <a:pt x="54" y="47"/>
                    </a:cubicBezTo>
                    <a:cubicBezTo>
                      <a:pt x="55" y="57"/>
                      <a:pt x="51" y="61"/>
                      <a:pt x="62" y="68"/>
                    </a:cubicBezTo>
                    <a:cubicBezTo>
                      <a:pt x="79" y="81"/>
                      <a:pt x="103" y="93"/>
                      <a:pt x="98" y="124"/>
                    </a:cubicBezTo>
                    <a:cubicBezTo>
                      <a:pt x="96" y="130"/>
                      <a:pt x="104" y="138"/>
                      <a:pt x="107" y="145"/>
                    </a:cubicBezTo>
                    <a:cubicBezTo>
                      <a:pt x="105" y="148"/>
                      <a:pt x="102" y="148"/>
                      <a:pt x="99" y="148"/>
                    </a:cubicBezTo>
                    <a:cubicBezTo>
                      <a:pt x="87" y="138"/>
                      <a:pt x="72" y="131"/>
                      <a:pt x="71" y="113"/>
                    </a:cubicBezTo>
                    <a:cubicBezTo>
                      <a:pt x="71" y="110"/>
                      <a:pt x="68" y="116"/>
                      <a:pt x="65" y="113"/>
                    </a:cubicBezTo>
                    <a:cubicBezTo>
                      <a:pt x="66" y="104"/>
                      <a:pt x="63" y="99"/>
                      <a:pt x="53" y="101"/>
                    </a:cubicBezTo>
                    <a:cubicBezTo>
                      <a:pt x="50" y="101"/>
                      <a:pt x="47" y="100"/>
                      <a:pt x="49" y="105"/>
                    </a:cubicBezTo>
                    <a:cubicBezTo>
                      <a:pt x="51" y="108"/>
                      <a:pt x="52" y="111"/>
                      <a:pt x="47" y="111"/>
                    </a:cubicBezTo>
                    <a:cubicBezTo>
                      <a:pt x="45" y="111"/>
                      <a:pt x="41" y="106"/>
                      <a:pt x="41" y="105"/>
                    </a:cubicBezTo>
                    <a:cubicBezTo>
                      <a:pt x="51" y="93"/>
                      <a:pt x="36" y="86"/>
                      <a:pt x="37" y="74"/>
                    </a:cubicBezTo>
                    <a:cubicBezTo>
                      <a:pt x="33" y="76"/>
                      <a:pt x="30" y="78"/>
                      <a:pt x="28" y="80"/>
                    </a:cubicBezTo>
                    <a:cubicBezTo>
                      <a:pt x="25" y="82"/>
                      <a:pt x="23" y="85"/>
                      <a:pt x="20" y="81"/>
                    </a:cubicBezTo>
                    <a:cubicBezTo>
                      <a:pt x="17" y="79"/>
                      <a:pt x="20" y="76"/>
                      <a:pt x="22" y="75"/>
                    </a:cubicBezTo>
                    <a:cubicBezTo>
                      <a:pt x="34" y="67"/>
                      <a:pt x="15" y="62"/>
                      <a:pt x="20" y="55"/>
                    </a:cubicBezTo>
                    <a:cubicBezTo>
                      <a:pt x="22" y="52"/>
                      <a:pt x="23" y="48"/>
                      <a:pt x="17" y="47"/>
                    </a:cubicBezTo>
                    <a:cubicBezTo>
                      <a:pt x="11" y="47"/>
                      <a:pt x="7" y="44"/>
                      <a:pt x="4" y="39"/>
                    </a:cubicBezTo>
                    <a:cubicBezTo>
                      <a:pt x="3" y="39"/>
                      <a:pt x="2" y="39"/>
                      <a:pt x="0" y="39"/>
                    </a:cubicBezTo>
                    <a:close/>
                  </a:path>
                </a:pathLst>
              </a:custGeom>
              <a:solidFill>
                <a:srgbClr val="AC8E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35"/>
              <p:cNvSpPr/>
              <p:nvPr/>
            </p:nvSpPr>
            <p:spPr>
              <a:xfrm>
                <a:off x="10757" y="2875"/>
                <a:ext cx="201" cy="343"/>
              </a:xfrm>
              <a:custGeom>
                <a:avLst/>
                <a:gdLst/>
                <a:ahLst/>
                <a:cxnLst/>
                <a:rect l="l" t="t" r="r" b="b"/>
                <a:pathLst>
                  <a:path w="85" h="145" extrusionOk="0">
                    <a:moveTo>
                      <a:pt x="6" y="53"/>
                    </a:moveTo>
                    <a:cubicBezTo>
                      <a:pt x="9" y="53"/>
                      <a:pt x="12" y="53"/>
                      <a:pt x="15" y="53"/>
                    </a:cubicBezTo>
                    <a:cubicBezTo>
                      <a:pt x="29" y="60"/>
                      <a:pt x="27" y="50"/>
                      <a:pt x="26" y="43"/>
                    </a:cubicBezTo>
                    <a:cubicBezTo>
                      <a:pt x="33" y="40"/>
                      <a:pt x="31" y="52"/>
                      <a:pt x="36" y="48"/>
                    </a:cubicBezTo>
                    <a:cubicBezTo>
                      <a:pt x="41" y="44"/>
                      <a:pt x="38" y="39"/>
                      <a:pt x="33" y="36"/>
                    </a:cubicBezTo>
                    <a:cubicBezTo>
                      <a:pt x="28" y="33"/>
                      <a:pt x="28" y="30"/>
                      <a:pt x="32" y="26"/>
                    </a:cubicBezTo>
                    <a:cubicBezTo>
                      <a:pt x="39" y="18"/>
                      <a:pt x="35" y="10"/>
                      <a:pt x="31" y="2"/>
                    </a:cubicBezTo>
                    <a:cubicBezTo>
                      <a:pt x="33" y="0"/>
                      <a:pt x="34" y="0"/>
                      <a:pt x="36" y="2"/>
                    </a:cubicBezTo>
                    <a:cubicBezTo>
                      <a:pt x="46" y="14"/>
                      <a:pt x="46" y="32"/>
                      <a:pt x="57" y="45"/>
                    </a:cubicBezTo>
                    <a:cubicBezTo>
                      <a:pt x="72" y="60"/>
                      <a:pt x="75" y="80"/>
                      <a:pt x="81" y="99"/>
                    </a:cubicBezTo>
                    <a:cubicBezTo>
                      <a:pt x="81" y="108"/>
                      <a:pt x="85" y="117"/>
                      <a:pt x="83" y="127"/>
                    </a:cubicBezTo>
                    <a:cubicBezTo>
                      <a:pt x="83" y="132"/>
                      <a:pt x="85" y="138"/>
                      <a:pt x="79" y="141"/>
                    </a:cubicBezTo>
                    <a:cubicBezTo>
                      <a:pt x="73" y="145"/>
                      <a:pt x="68" y="141"/>
                      <a:pt x="63" y="137"/>
                    </a:cubicBezTo>
                    <a:cubicBezTo>
                      <a:pt x="61" y="136"/>
                      <a:pt x="60" y="135"/>
                      <a:pt x="58" y="133"/>
                    </a:cubicBezTo>
                    <a:cubicBezTo>
                      <a:pt x="56" y="127"/>
                      <a:pt x="59" y="119"/>
                      <a:pt x="56" y="113"/>
                    </a:cubicBezTo>
                    <a:cubicBezTo>
                      <a:pt x="55" y="111"/>
                      <a:pt x="56" y="109"/>
                      <a:pt x="56" y="106"/>
                    </a:cubicBezTo>
                    <a:cubicBezTo>
                      <a:pt x="57" y="101"/>
                      <a:pt x="66" y="109"/>
                      <a:pt x="64" y="102"/>
                    </a:cubicBezTo>
                    <a:cubicBezTo>
                      <a:pt x="60" y="89"/>
                      <a:pt x="55" y="75"/>
                      <a:pt x="41" y="68"/>
                    </a:cubicBezTo>
                    <a:cubicBezTo>
                      <a:pt x="32" y="63"/>
                      <a:pt x="33" y="72"/>
                      <a:pt x="31" y="77"/>
                    </a:cubicBezTo>
                    <a:cubicBezTo>
                      <a:pt x="29" y="81"/>
                      <a:pt x="28" y="85"/>
                      <a:pt x="24" y="87"/>
                    </a:cubicBezTo>
                    <a:cubicBezTo>
                      <a:pt x="16" y="79"/>
                      <a:pt x="15" y="64"/>
                      <a:pt x="2" y="59"/>
                    </a:cubicBezTo>
                    <a:cubicBezTo>
                      <a:pt x="0" y="58"/>
                      <a:pt x="1" y="53"/>
                      <a:pt x="6" y="53"/>
                    </a:cubicBezTo>
                    <a:close/>
                  </a:path>
                </a:pathLst>
              </a:custGeom>
              <a:solidFill>
                <a:srgbClr val="6C583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35"/>
              <p:cNvSpPr/>
              <p:nvPr/>
            </p:nvSpPr>
            <p:spPr>
              <a:xfrm>
                <a:off x="10563" y="2575"/>
                <a:ext cx="99" cy="99"/>
              </a:xfrm>
              <a:custGeom>
                <a:avLst/>
                <a:gdLst/>
                <a:ahLst/>
                <a:cxnLst/>
                <a:rect l="l" t="t" r="r" b="b"/>
                <a:pathLst>
                  <a:path w="42" h="42" extrusionOk="0">
                    <a:moveTo>
                      <a:pt x="39" y="42"/>
                    </a:moveTo>
                    <a:cubicBezTo>
                      <a:pt x="33" y="41"/>
                      <a:pt x="26" y="39"/>
                      <a:pt x="20" y="38"/>
                    </a:cubicBezTo>
                    <a:cubicBezTo>
                      <a:pt x="3" y="32"/>
                      <a:pt x="0" y="26"/>
                      <a:pt x="4" y="9"/>
                    </a:cubicBezTo>
                    <a:cubicBezTo>
                      <a:pt x="4" y="6"/>
                      <a:pt x="4" y="3"/>
                      <a:pt x="4" y="0"/>
                    </a:cubicBezTo>
                    <a:cubicBezTo>
                      <a:pt x="12" y="5"/>
                      <a:pt x="19" y="9"/>
                      <a:pt x="26" y="15"/>
                    </a:cubicBezTo>
                    <a:cubicBezTo>
                      <a:pt x="35" y="21"/>
                      <a:pt x="42" y="29"/>
                      <a:pt x="39" y="42"/>
                    </a:cubicBezTo>
                    <a:close/>
                  </a:path>
                </a:pathLst>
              </a:custGeom>
              <a:solidFill>
                <a:srgbClr val="B89A7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35"/>
              <p:cNvSpPr/>
              <p:nvPr/>
            </p:nvSpPr>
            <p:spPr>
              <a:xfrm>
                <a:off x="10717" y="2788"/>
                <a:ext cx="5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24" h="28" extrusionOk="0">
                    <a:moveTo>
                      <a:pt x="7" y="0"/>
                    </a:moveTo>
                    <a:cubicBezTo>
                      <a:pt x="24" y="13"/>
                      <a:pt x="24" y="13"/>
                      <a:pt x="20" y="28"/>
                    </a:cubicBezTo>
                    <a:cubicBezTo>
                      <a:pt x="11" y="21"/>
                      <a:pt x="0" y="15"/>
                      <a:pt x="7" y="0"/>
                    </a:cubicBezTo>
                    <a:close/>
                  </a:path>
                </a:pathLst>
              </a:custGeom>
              <a:solidFill>
                <a:srgbClr val="AC8E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35"/>
              <p:cNvSpPr/>
              <p:nvPr/>
            </p:nvSpPr>
            <p:spPr>
              <a:xfrm>
                <a:off x="10809" y="2826"/>
                <a:ext cx="33" cy="54"/>
              </a:xfrm>
              <a:custGeom>
                <a:avLst/>
                <a:gdLst/>
                <a:ahLst/>
                <a:cxnLst/>
                <a:rect l="l" t="t" r="r" b="b"/>
                <a:pathLst>
                  <a:path w="14" h="23" extrusionOk="0">
                    <a:moveTo>
                      <a:pt x="14" y="23"/>
                    </a:moveTo>
                    <a:cubicBezTo>
                      <a:pt x="12" y="23"/>
                      <a:pt x="11" y="23"/>
                      <a:pt x="9" y="23"/>
                    </a:cubicBezTo>
                    <a:cubicBezTo>
                      <a:pt x="6" y="17"/>
                      <a:pt x="3" y="10"/>
                      <a:pt x="0" y="4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0" y="4"/>
                      <a:pt x="7" y="16"/>
                      <a:pt x="14" y="23"/>
                    </a:cubicBezTo>
                    <a:close/>
                  </a:path>
                </a:pathLst>
              </a:custGeom>
              <a:solidFill>
                <a:srgbClr val="28211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35"/>
              <p:cNvSpPr/>
              <p:nvPr/>
            </p:nvSpPr>
            <p:spPr>
              <a:xfrm>
                <a:off x="7836" y="4117"/>
                <a:ext cx="64" cy="154"/>
              </a:xfrm>
              <a:custGeom>
                <a:avLst/>
                <a:gdLst/>
                <a:ahLst/>
                <a:cxnLst/>
                <a:rect l="l" t="t" r="r" b="b"/>
                <a:pathLst>
                  <a:path w="27" h="65" extrusionOk="0">
                    <a:moveTo>
                      <a:pt x="1" y="0"/>
                    </a:moveTo>
                    <a:cubicBezTo>
                      <a:pt x="4" y="4"/>
                      <a:pt x="6" y="8"/>
                      <a:pt x="8" y="13"/>
                    </a:cubicBezTo>
                    <a:cubicBezTo>
                      <a:pt x="10" y="32"/>
                      <a:pt x="24" y="47"/>
                      <a:pt x="27" y="65"/>
                    </a:cubicBezTo>
                    <a:cubicBezTo>
                      <a:pt x="13" y="47"/>
                      <a:pt x="6" y="26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222C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35"/>
              <p:cNvSpPr/>
              <p:nvPr/>
            </p:nvSpPr>
            <p:spPr>
              <a:xfrm>
                <a:off x="7968" y="4408"/>
                <a:ext cx="45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9" h="33" extrusionOk="0">
                    <a:moveTo>
                      <a:pt x="0" y="0"/>
                    </a:moveTo>
                    <a:cubicBezTo>
                      <a:pt x="10" y="9"/>
                      <a:pt x="16" y="20"/>
                      <a:pt x="19" y="33"/>
                    </a:cubicBezTo>
                    <a:cubicBezTo>
                      <a:pt x="9" y="24"/>
                      <a:pt x="3" y="13"/>
                      <a:pt x="0" y="0"/>
                    </a:cubicBezTo>
                    <a:close/>
                  </a:path>
                </a:pathLst>
              </a:custGeom>
              <a:solidFill>
                <a:srgbClr val="1D24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35"/>
              <p:cNvSpPr/>
              <p:nvPr/>
            </p:nvSpPr>
            <p:spPr>
              <a:xfrm>
                <a:off x="7791" y="3973"/>
                <a:ext cx="38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6" h="36" extrusionOk="0">
                    <a:moveTo>
                      <a:pt x="1" y="0"/>
                    </a:moveTo>
                    <a:cubicBezTo>
                      <a:pt x="2" y="0"/>
                      <a:pt x="3" y="0"/>
                      <a:pt x="3" y="0"/>
                    </a:cubicBezTo>
                    <a:cubicBezTo>
                      <a:pt x="5" y="3"/>
                      <a:pt x="6" y="6"/>
                      <a:pt x="7" y="9"/>
                    </a:cubicBezTo>
                    <a:cubicBezTo>
                      <a:pt x="11" y="17"/>
                      <a:pt x="16" y="25"/>
                      <a:pt x="15" y="34"/>
                    </a:cubicBezTo>
                    <a:cubicBezTo>
                      <a:pt x="14" y="36"/>
                      <a:pt x="13" y="36"/>
                      <a:pt x="11" y="35"/>
                    </a:cubicBezTo>
                    <a:cubicBezTo>
                      <a:pt x="4" y="25"/>
                      <a:pt x="0" y="13"/>
                      <a:pt x="1" y="0"/>
                    </a:cubicBezTo>
                    <a:close/>
                  </a:path>
                </a:pathLst>
              </a:custGeom>
              <a:solidFill>
                <a:srgbClr val="171D2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35"/>
              <p:cNvSpPr/>
              <p:nvPr/>
            </p:nvSpPr>
            <p:spPr>
              <a:xfrm>
                <a:off x="7817" y="4056"/>
                <a:ext cx="24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0" h="29" extrusionOk="0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0" y="5"/>
                      <a:pt x="5" y="14"/>
                      <a:pt x="9" y="20"/>
                    </a:cubicBezTo>
                    <a:cubicBezTo>
                      <a:pt x="9" y="22"/>
                      <a:pt x="9" y="24"/>
                      <a:pt x="9" y="26"/>
                    </a:cubicBezTo>
                    <a:cubicBezTo>
                      <a:pt x="9" y="27"/>
                      <a:pt x="9" y="28"/>
                      <a:pt x="9" y="29"/>
                    </a:cubicBezTo>
                    <a:cubicBezTo>
                      <a:pt x="1" y="21"/>
                      <a:pt x="1" y="11"/>
                      <a:pt x="0" y="0"/>
                    </a:cubicBezTo>
                    <a:close/>
                  </a:path>
                </a:pathLst>
              </a:custGeom>
              <a:solidFill>
                <a:srgbClr val="13172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35"/>
              <p:cNvSpPr/>
              <p:nvPr/>
            </p:nvSpPr>
            <p:spPr>
              <a:xfrm>
                <a:off x="7935" y="4354"/>
                <a:ext cx="33" cy="54"/>
              </a:xfrm>
              <a:custGeom>
                <a:avLst/>
                <a:gdLst/>
                <a:ahLst/>
                <a:cxnLst/>
                <a:rect l="l" t="t" r="r" b="b"/>
                <a:pathLst>
                  <a:path w="14" h="23" extrusionOk="0">
                    <a:moveTo>
                      <a:pt x="0" y="0"/>
                    </a:moveTo>
                    <a:cubicBezTo>
                      <a:pt x="9" y="5"/>
                      <a:pt x="12" y="14"/>
                      <a:pt x="14" y="23"/>
                    </a:cubicBezTo>
                    <a:cubicBezTo>
                      <a:pt x="5" y="18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rgbClr val="1A21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35"/>
              <p:cNvSpPr/>
              <p:nvPr/>
            </p:nvSpPr>
            <p:spPr>
              <a:xfrm>
                <a:off x="8158" y="4160"/>
                <a:ext cx="326" cy="470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99" extrusionOk="0">
                    <a:moveTo>
                      <a:pt x="130" y="199"/>
                    </a:moveTo>
                    <a:cubicBezTo>
                      <a:pt x="119" y="195"/>
                      <a:pt x="116" y="185"/>
                      <a:pt x="111" y="177"/>
                    </a:cubicBezTo>
                    <a:cubicBezTo>
                      <a:pt x="104" y="166"/>
                      <a:pt x="96" y="156"/>
                      <a:pt x="83" y="153"/>
                    </a:cubicBezTo>
                    <a:cubicBezTo>
                      <a:pt x="81" y="152"/>
                      <a:pt x="76" y="151"/>
                      <a:pt x="76" y="151"/>
                    </a:cubicBezTo>
                    <a:cubicBezTo>
                      <a:pt x="70" y="167"/>
                      <a:pt x="67" y="152"/>
                      <a:pt x="62" y="151"/>
                    </a:cubicBezTo>
                    <a:cubicBezTo>
                      <a:pt x="61" y="144"/>
                      <a:pt x="57" y="138"/>
                      <a:pt x="62" y="130"/>
                    </a:cubicBezTo>
                    <a:cubicBezTo>
                      <a:pt x="66" y="123"/>
                      <a:pt x="61" y="115"/>
                      <a:pt x="55" y="111"/>
                    </a:cubicBezTo>
                    <a:cubicBezTo>
                      <a:pt x="50" y="107"/>
                      <a:pt x="46" y="103"/>
                      <a:pt x="49" y="96"/>
                    </a:cubicBezTo>
                    <a:cubicBezTo>
                      <a:pt x="50" y="94"/>
                      <a:pt x="51" y="92"/>
                      <a:pt x="52" y="90"/>
                    </a:cubicBezTo>
                    <a:cubicBezTo>
                      <a:pt x="52" y="82"/>
                      <a:pt x="55" y="72"/>
                      <a:pt x="53" y="65"/>
                    </a:cubicBezTo>
                    <a:cubicBezTo>
                      <a:pt x="49" y="57"/>
                      <a:pt x="37" y="62"/>
                      <a:pt x="31" y="57"/>
                    </a:cubicBezTo>
                    <a:cubicBezTo>
                      <a:pt x="28" y="53"/>
                      <a:pt x="25" y="52"/>
                      <a:pt x="25" y="45"/>
                    </a:cubicBezTo>
                    <a:cubicBezTo>
                      <a:pt x="26" y="33"/>
                      <a:pt x="14" y="27"/>
                      <a:pt x="3" y="34"/>
                    </a:cubicBezTo>
                    <a:cubicBezTo>
                      <a:pt x="1" y="34"/>
                      <a:pt x="0" y="33"/>
                      <a:pt x="0" y="32"/>
                    </a:cubicBezTo>
                    <a:cubicBezTo>
                      <a:pt x="4" y="20"/>
                      <a:pt x="15" y="15"/>
                      <a:pt x="23" y="6"/>
                    </a:cubicBezTo>
                    <a:cubicBezTo>
                      <a:pt x="32" y="8"/>
                      <a:pt x="39" y="3"/>
                      <a:pt x="47" y="0"/>
                    </a:cubicBezTo>
                    <a:cubicBezTo>
                      <a:pt x="59" y="3"/>
                      <a:pt x="56" y="13"/>
                      <a:pt x="57" y="20"/>
                    </a:cubicBezTo>
                    <a:cubicBezTo>
                      <a:pt x="59" y="20"/>
                      <a:pt x="59" y="16"/>
                      <a:pt x="62" y="16"/>
                    </a:cubicBezTo>
                    <a:cubicBezTo>
                      <a:pt x="71" y="17"/>
                      <a:pt x="78" y="15"/>
                      <a:pt x="84" y="7"/>
                    </a:cubicBezTo>
                    <a:cubicBezTo>
                      <a:pt x="86" y="5"/>
                      <a:pt x="89" y="4"/>
                      <a:pt x="91" y="5"/>
                    </a:cubicBezTo>
                    <a:cubicBezTo>
                      <a:pt x="94" y="7"/>
                      <a:pt x="94" y="10"/>
                      <a:pt x="94" y="12"/>
                    </a:cubicBezTo>
                    <a:cubicBezTo>
                      <a:pt x="89" y="24"/>
                      <a:pt x="96" y="32"/>
                      <a:pt x="102" y="40"/>
                    </a:cubicBezTo>
                    <a:cubicBezTo>
                      <a:pt x="103" y="41"/>
                      <a:pt x="104" y="42"/>
                      <a:pt x="105" y="43"/>
                    </a:cubicBezTo>
                    <a:cubicBezTo>
                      <a:pt x="108" y="46"/>
                      <a:pt x="108" y="54"/>
                      <a:pt x="117" y="46"/>
                    </a:cubicBezTo>
                    <a:cubicBezTo>
                      <a:pt x="121" y="42"/>
                      <a:pt x="132" y="47"/>
                      <a:pt x="138" y="54"/>
                    </a:cubicBezTo>
                    <a:cubicBezTo>
                      <a:pt x="138" y="59"/>
                      <a:pt x="136" y="66"/>
                      <a:pt x="132" y="68"/>
                    </a:cubicBezTo>
                    <a:cubicBezTo>
                      <a:pt x="125" y="71"/>
                      <a:pt x="130" y="75"/>
                      <a:pt x="128" y="79"/>
                    </a:cubicBezTo>
                    <a:cubicBezTo>
                      <a:pt x="127" y="82"/>
                      <a:pt x="124" y="85"/>
                      <a:pt x="120" y="87"/>
                    </a:cubicBezTo>
                    <a:cubicBezTo>
                      <a:pt x="119" y="87"/>
                      <a:pt x="117" y="88"/>
                      <a:pt x="116" y="87"/>
                    </a:cubicBezTo>
                    <a:cubicBezTo>
                      <a:pt x="107" y="72"/>
                      <a:pt x="96" y="79"/>
                      <a:pt x="85" y="83"/>
                    </a:cubicBezTo>
                    <a:cubicBezTo>
                      <a:pt x="74" y="76"/>
                      <a:pt x="70" y="77"/>
                      <a:pt x="69" y="90"/>
                    </a:cubicBezTo>
                    <a:cubicBezTo>
                      <a:pt x="68" y="107"/>
                      <a:pt x="76" y="122"/>
                      <a:pt x="89" y="133"/>
                    </a:cubicBezTo>
                    <a:cubicBezTo>
                      <a:pt x="96" y="139"/>
                      <a:pt x="104" y="144"/>
                      <a:pt x="107" y="153"/>
                    </a:cubicBezTo>
                    <a:cubicBezTo>
                      <a:pt x="113" y="167"/>
                      <a:pt x="131" y="172"/>
                      <a:pt x="135" y="187"/>
                    </a:cubicBezTo>
                    <a:cubicBezTo>
                      <a:pt x="132" y="191"/>
                      <a:pt x="133" y="195"/>
                      <a:pt x="130" y="199"/>
                    </a:cubicBezTo>
                    <a:close/>
                  </a:path>
                </a:pathLst>
              </a:custGeom>
              <a:solidFill>
                <a:srgbClr val="94A3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35"/>
              <p:cNvSpPr/>
              <p:nvPr/>
            </p:nvSpPr>
            <p:spPr>
              <a:xfrm>
                <a:off x="9228" y="4325"/>
                <a:ext cx="442" cy="303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28" extrusionOk="0">
                    <a:moveTo>
                      <a:pt x="82" y="99"/>
                    </a:moveTo>
                    <a:cubicBezTo>
                      <a:pt x="83" y="105"/>
                      <a:pt x="78" y="112"/>
                      <a:pt x="74" y="111"/>
                    </a:cubicBezTo>
                    <a:cubicBezTo>
                      <a:pt x="58" y="109"/>
                      <a:pt x="44" y="121"/>
                      <a:pt x="28" y="116"/>
                    </a:cubicBezTo>
                    <a:cubicBezTo>
                      <a:pt x="26" y="114"/>
                      <a:pt x="28" y="110"/>
                      <a:pt x="27" y="111"/>
                    </a:cubicBezTo>
                    <a:cubicBezTo>
                      <a:pt x="24" y="112"/>
                      <a:pt x="23" y="115"/>
                      <a:pt x="24" y="119"/>
                    </a:cubicBezTo>
                    <a:cubicBezTo>
                      <a:pt x="24" y="128"/>
                      <a:pt x="18" y="121"/>
                      <a:pt x="15" y="122"/>
                    </a:cubicBezTo>
                    <a:cubicBezTo>
                      <a:pt x="11" y="117"/>
                      <a:pt x="3" y="120"/>
                      <a:pt x="1" y="113"/>
                    </a:cubicBezTo>
                    <a:cubicBezTo>
                      <a:pt x="0" y="103"/>
                      <a:pt x="10" y="102"/>
                      <a:pt x="14" y="96"/>
                    </a:cubicBezTo>
                    <a:cubicBezTo>
                      <a:pt x="15" y="95"/>
                      <a:pt x="16" y="94"/>
                      <a:pt x="18" y="94"/>
                    </a:cubicBezTo>
                    <a:cubicBezTo>
                      <a:pt x="24" y="91"/>
                      <a:pt x="28" y="85"/>
                      <a:pt x="35" y="82"/>
                    </a:cubicBezTo>
                    <a:cubicBezTo>
                      <a:pt x="44" y="84"/>
                      <a:pt x="48" y="90"/>
                      <a:pt x="49" y="98"/>
                    </a:cubicBezTo>
                    <a:cubicBezTo>
                      <a:pt x="56" y="82"/>
                      <a:pt x="70" y="72"/>
                      <a:pt x="81" y="58"/>
                    </a:cubicBezTo>
                    <a:cubicBezTo>
                      <a:pt x="86" y="51"/>
                      <a:pt x="91" y="44"/>
                      <a:pt x="101" y="41"/>
                    </a:cubicBezTo>
                    <a:cubicBezTo>
                      <a:pt x="105" y="31"/>
                      <a:pt x="103" y="21"/>
                      <a:pt x="102" y="11"/>
                    </a:cubicBezTo>
                    <a:cubicBezTo>
                      <a:pt x="102" y="7"/>
                      <a:pt x="102" y="5"/>
                      <a:pt x="104" y="2"/>
                    </a:cubicBezTo>
                    <a:cubicBezTo>
                      <a:pt x="105" y="1"/>
                      <a:pt x="107" y="1"/>
                      <a:pt x="108" y="1"/>
                    </a:cubicBezTo>
                    <a:cubicBezTo>
                      <a:pt x="116" y="1"/>
                      <a:pt x="123" y="5"/>
                      <a:pt x="130" y="3"/>
                    </a:cubicBezTo>
                    <a:cubicBezTo>
                      <a:pt x="134" y="2"/>
                      <a:pt x="137" y="0"/>
                      <a:pt x="141" y="1"/>
                    </a:cubicBezTo>
                    <a:cubicBezTo>
                      <a:pt x="143" y="2"/>
                      <a:pt x="145" y="3"/>
                      <a:pt x="145" y="6"/>
                    </a:cubicBezTo>
                    <a:cubicBezTo>
                      <a:pt x="145" y="9"/>
                      <a:pt x="144" y="13"/>
                      <a:pt x="142" y="16"/>
                    </a:cubicBezTo>
                    <a:cubicBezTo>
                      <a:pt x="140" y="17"/>
                      <a:pt x="137" y="18"/>
                      <a:pt x="136" y="21"/>
                    </a:cubicBezTo>
                    <a:cubicBezTo>
                      <a:pt x="136" y="22"/>
                      <a:pt x="137" y="22"/>
                      <a:pt x="137" y="22"/>
                    </a:cubicBezTo>
                    <a:cubicBezTo>
                      <a:pt x="139" y="22"/>
                      <a:pt x="139" y="19"/>
                      <a:pt x="141" y="18"/>
                    </a:cubicBezTo>
                    <a:cubicBezTo>
                      <a:pt x="150" y="20"/>
                      <a:pt x="159" y="14"/>
                      <a:pt x="168" y="20"/>
                    </a:cubicBezTo>
                    <a:cubicBezTo>
                      <a:pt x="173" y="27"/>
                      <a:pt x="183" y="29"/>
                      <a:pt x="187" y="38"/>
                    </a:cubicBezTo>
                    <a:cubicBezTo>
                      <a:pt x="179" y="49"/>
                      <a:pt x="170" y="40"/>
                      <a:pt x="160" y="38"/>
                    </a:cubicBezTo>
                    <a:cubicBezTo>
                      <a:pt x="162" y="41"/>
                      <a:pt x="166" y="42"/>
                      <a:pt x="165" y="45"/>
                    </a:cubicBezTo>
                    <a:cubicBezTo>
                      <a:pt x="161" y="54"/>
                      <a:pt x="154" y="51"/>
                      <a:pt x="148" y="50"/>
                    </a:cubicBezTo>
                    <a:cubicBezTo>
                      <a:pt x="139" y="48"/>
                      <a:pt x="130" y="45"/>
                      <a:pt x="121" y="52"/>
                    </a:cubicBezTo>
                    <a:cubicBezTo>
                      <a:pt x="128" y="56"/>
                      <a:pt x="133" y="52"/>
                      <a:pt x="138" y="51"/>
                    </a:cubicBezTo>
                    <a:cubicBezTo>
                      <a:pt x="155" y="47"/>
                      <a:pt x="162" y="52"/>
                      <a:pt x="162" y="67"/>
                    </a:cubicBezTo>
                    <a:cubicBezTo>
                      <a:pt x="155" y="79"/>
                      <a:pt x="147" y="88"/>
                      <a:pt x="132" y="87"/>
                    </a:cubicBezTo>
                    <a:cubicBezTo>
                      <a:pt x="133" y="84"/>
                      <a:pt x="135" y="80"/>
                      <a:pt x="137" y="76"/>
                    </a:cubicBezTo>
                    <a:cubicBezTo>
                      <a:pt x="122" y="89"/>
                      <a:pt x="109" y="106"/>
                      <a:pt x="85" y="93"/>
                    </a:cubicBezTo>
                    <a:cubicBezTo>
                      <a:pt x="86" y="86"/>
                      <a:pt x="92" y="88"/>
                      <a:pt x="97" y="86"/>
                    </a:cubicBezTo>
                    <a:cubicBezTo>
                      <a:pt x="90" y="87"/>
                      <a:pt x="84" y="88"/>
                      <a:pt x="79" y="92"/>
                    </a:cubicBezTo>
                    <a:cubicBezTo>
                      <a:pt x="74" y="96"/>
                      <a:pt x="80" y="97"/>
                      <a:pt x="82" y="99"/>
                    </a:cubicBezTo>
                    <a:close/>
                  </a:path>
                </a:pathLst>
              </a:custGeom>
              <a:solidFill>
                <a:srgbClr val="A1ADB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35"/>
              <p:cNvSpPr/>
              <p:nvPr/>
            </p:nvSpPr>
            <p:spPr>
              <a:xfrm>
                <a:off x="8548" y="4299"/>
                <a:ext cx="185" cy="244"/>
              </a:xfrm>
              <a:custGeom>
                <a:avLst/>
                <a:gdLst/>
                <a:ahLst/>
                <a:cxnLst/>
                <a:rect l="l" t="t" r="r" b="b"/>
                <a:pathLst>
                  <a:path w="78" h="103" extrusionOk="0">
                    <a:moveTo>
                      <a:pt x="72" y="46"/>
                    </a:moveTo>
                    <a:cubicBezTo>
                      <a:pt x="65" y="59"/>
                      <a:pt x="61" y="73"/>
                      <a:pt x="72" y="86"/>
                    </a:cubicBezTo>
                    <a:cubicBezTo>
                      <a:pt x="74" y="89"/>
                      <a:pt x="74" y="94"/>
                      <a:pt x="73" y="95"/>
                    </a:cubicBezTo>
                    <a:cubicBezTo>
                      <a:pt x="64" y="97"/>
                      <a:pt x="54" y="97"/>
                      <a:pt x="46" y="102"/>
                    </a:cubicBezTo>
                    <a:cubicBezTo>
                      <a:pt x="44" y="103"/>
                      <a:pt x="33" y="96"/>
                      <a:pt x="33" y="88"/>
                    </a:cubicBezTo>
                    <a:cubicBezTo>
                      <a:pt x="34" y="69"/>
                      <a:pt x="23" y="63"/>
                      <a:pt x="8" y="59"/>
                    </a:cubicBezTo>
                    <a:cubicBezTo>
                      <a:pt x="0" y="49"/>
                      <a:pt x="6" y="39"/>
                      <a:pt x="5" y="29"/>
                    </a:cubicBezTo>
                    <a:cubicBezTo>
                      <a:pt x="7" y="23"/>
                      <a:pt x="17" y="25"/>
                      <a:pt x="16" y="16"/>
                    </a:cubicBezTo>
                    <a:cubicBezTo>
                      <a:pt x="16" y="12"/>
                      <a:pt x="14" y="8"/>
                      <a:pt x="16" y="4"/>
                    </a:cubicBezTo>
                    <a:cubicBezTo>
                      <a:pt x="23" y="0"/>
                      <a:pt x="28" y="4"/>
                      <a:pt x="31" y="9"/>
                    </a:cubicBezTo>
                    <a:cubicBezTo>
                      <a:pt x="35" y="16"/>
                      <a:pt x="39" y="13"/>
                      <a:pt x="44" y="11"/>
                    </a:cubicBezTo>
                    <a:cubicBezTo>
                      <a:pt x="56" y="13"/>
                      <a:pt x="63" y="23"/>
                      <a:pt x="72" y="28"/>
                    </a:cubicBezTo>
                    <a:cubicBezTo>
                      <a:pt x="78" y="31"/>
                      <a:pt x="77" y="37"/>
                      <a:pt x="75" y="42"/>
                    </a:cubicBezTo>
                    <a:cubicBezTo>
                      <a:pt x="74" y="44"/>
                      <a:pt x="73" y="45"/>
                      <a:pt x="72" y="46"/>
                    </a:cubicBezTo>
                    <a:close/>
                  </a:path>
                </a:pathLst>
              </a:custGeom>
              <a:solidFill>
                <a:srgbClr val="D9DD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35"/>
              <p:cNvSpPr/>
              <p:nvPr/>
            </p:nvSpPr>
            <p:spPr>
              <a:xfrm>
                <a:off x="8948" y="4373"/>
                <a:ext cx="232" cy="281"/>
              </a:xfrm>
              <a:custGeom>
                <a:avLst/>
                <a:gdLst/>
                <a:ahLst/>
                <a:cxnLst/>
                <a:rect l="l" t="t" r="r" b="b"/>
                <a:pathLst>
                  <a:path w="98" h="119" extrusionOk="0">
                    <a:moveTo>
                      <a:pt x="68" y="79"/>
                    </a:moveTo>
                    <a:cubicBezTo>
                      <a:pt x="66" y="87"/>
                      <a:pt x="65" y="94"/>
                      <a:pt x="56" y="95"/>
                    </a:cubicBezTo>
                    <a:cubicBezTo>
                      <a:pt x="52" y="92"/>
                      <a:pt x="56" y="88"/>
                      <a:pt x="55" y="84"/>
                    </a:cubicBezTo>
                    <a:cubicBezTo>
                      <a:pt x="53" y="80"/>
                      <a:pt x="47" y="79"/>
                      <a:pt x="47" y="82"/>
                    </a:cubicBezTo>
                    <a:cubicBezTo>
                      <a:pt x="46" y="93"/>
                      <a:pt x="38" y="93"/>
                      <a:pt x="31" y="96"/>
                    </a:cubicBezTo>
                    <a:cubicBezTo>
                      <a:pt x="25" y="99"/>
                      <a:pt x="20" y="103"/>
                      <a:pt x="16" y="108"/>
                    </a:cubicBezTo>
                    <a:cubicBezTo>
                      <a:pt x="8" y="119"/>
                      <a:pt x="4" y="115"/>
                      <a:pt x="0" y="105"/>
                    </a:cubicBezTo>
                    <a:cubicBezTo>
                      <a:pt x="2" y="96"/>
                      <a:pt x="8" y="89"/>
                      <a:pt x="18" y="86"/>
                    </a:cubicBezTo>
                    <a:cubicBezTo>
                      <a:pt x="22" y="85"/>
                      <a:pt x="27" y="85"/>
                      <a:pt x="27" y="79"/>
                    </a:cubicBezTo>
                    <a:cubicBezTo>
                      <a:pt x="27" y="71"/>
                      <a:pt x="29" y="65"/>
                      <a:pt x="35" y="60"/>
                    </a:cubicBezTo>
                    <a:cubicBezTo>
                      <a:pt x="42" y="55"/>
                      <a:pt x="33" y="56"/>
                      <a:pt x="31" y="54"/>
                    </a:cubicBezTo>
                    <a:cubicBezTo>
                      <a:pt x="27" y="42"/>
                      <a:pt x="11" y="39"/>
                      <a:pt x="8" y="25"/>
                    </a:cubicBezTo>
                    <a:cubicBezTo>
                      <a:pt x="11" y="14"/>
                      <a:pt x="20" y="16"/>
                      <a:pt x="29" y="16"/>
                    </a:cubicBezTo>
                    <a:cubicBezTo>
                      <a:pt x="34" y="17"/>
                      <a:pt x="39" y="20"/>
                      <a:pt x="42" y="13"/>
                    </a:cubicBezTo>
                    <a:cubicBezTo>
                      <a:pt x="47" y="0"/>
                      <a:pt x="58" y="0"/>
                      <a:pt x="69" y="1"/>
                    </a:cubicBezTo>
                    <a:cubicBezTo>
                      <a:pt x="70" y="3"/>
                      <a:pt x="71" y="5"/>
                      <a:pt x="71" y="8"/>
                    </a:cubicBezTo>
                    <a:cubicBezTo>
                      <a:pt x="71" y="12"/>
                      <a:pt x="69" y="16"/>
                      <a:pt x="64" y="17"/>
                    </a:cubicBezTo>
                    <a:cubicBezTo>
                      <a:pt x="73" y="23"/>
                      <a:pt x="84" y="23"/>
                      <a:pt x="92" y="32"/>
                    </a:cubicBezTo>
                    <a:cubicBezTo>
                      <a:pt x="97" y="38"/>
                      <a:pt x="98" y="41"/>
                      <a:pt x="93" y="46"/>
                    </a:cubicBezTo>
                    <a:cubicBezTo>
                      <a:pt x="86" y="53"/>
                      <a:pt x="80" y="59"/>
                      <a:pt x="74" y="66"/>
                    </a:cubicBezTo>
                    <a:cubicBezTo>
                      <a:pt x="70" y="70"/>
                      <a:pt x="66" y="73"/>
                      <a:pt x="68" y="79"/>
                    </a:cubicBezTo>
                    <a:close/>
                  </a:path>
                </a:pathLst>
              </a:custGeom>
              <a:solidFill>
                <a:srgbClr val="C4CA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35"/>
              <p:cNvSpPr/>
              <p:nvPr/>
            </p:nvSpPr>
            <p:spPr>
              <a:xfrm>
                <a:off x="8714" y="4358"/>
                <a:ext cx="282" cy="263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1" extrusionOk="0">
                    <a:moveTo>
                      <a:pt x="119" y="95"/>
                    </a:moveTo>
                    <a:cubicBezTo>
                      <a:pt x="108" y="95"/>
                      <a:pt x="107" y="107"/>
                      <a:pt x="99" y="111"/>
                    </a:cubicBezTo>
                    <a:cubicBezTo>
                      <a:pt x="84" y="103"/>
                      <a:pt x="68" y="96"/>
                      <a:pt x="53" y="88"/>
                    </a:cubicBezTo>
                    <a:cubicBezTo>
                      <a:pt x="52" y="87"/>
                      <a:pt x="52" y="87"/>
                      <a:pt x="51" y="87"/>
                    </a:cubicBezTo>
                    <a:cubicBezTo>
                      <a:pt x="31" y="90"/>
                      <a:pt x="36" y="73"/>
                      <a:pt x="34" y="63"/>
                    </a:cubicBezTo>
                    <a:cubicBezTo>
                      <a:pt x="33" y="57"/>
                      <a:pt x="29" y="54"/>
                      <a:pt x="24" y="52"/>
                    </a:cubicBezTo>
                    <a:cubicBezTo>
                      <a:pt x="22" y="51"/>
                      <a:pt x="19" y="53"/>
                      <a:pt x="17" y="55"/>
                    </a:cubicBezTo>
                    <a:cubicBezTo>
                      <a:pt x="14" y="57"/>
                      <a:pt x="17" y="59"/>
                      <a:pt x="19" y="62"/>
                    </a:cubicBezTo>
                    <a:cubicBezTo>
                      <a:pt x="21" y="64"/>
                      <a:pt x="26" y="67"/>
                      <a:pt x="21" y="71"/>
                    </a:cubicBezTo>
                    <a:cubicBezTo>
                      <a:pt x="20" y="72"/>
                      <a:pt x="17" y="72"/>
                      <a:pt x="15" y="72"/>
                    </a:cubicBezTo>
                    <a:cubicBezTo>
                      <a:pt x="11" y="71"/>
                      <a:pt x="9" y="68"/>
                      <a:pt x="9" y="64"/>
                    </a:cubicBezTo>
                    <a:cubicBezTo>
                      <a:pt x="7" y="49"/>
                      <a:pt x="0" y="36"/>
                      <a:pt x="2" y="21"/>
                    </a:cubicBezTo>
                    <a:cubicBezTo>
                      <a:pt x="2" y="20"/>
                      <a:pt x="2" y="19"/>
                      <a:pt x="2" y="18"/>
                    </a:cubicBezTo>
                    <a:cubicBezTo>
                      <a:pt x="5" y="14"/>
                      <a:pt x="6" y="9"/>
                      <a:pt x="11" y="10"/>
                    </a:cubicBezTo>
                    <a:cubicBezTo>
                      <a:pt x="18" y="10"/>
                      <a:pt x="13" y="5"/>
                      <a:pt x="15" y="4"/>
                    </a:cubicBezTo>
                    <a:cubicBezTo>
                      <a:pt x="17" y="2"/>
                      <a:pt x="19" y="0"/>
                      <a:pt x="23" y="0"/>
                    </a:cubicBezTo>
                    <a:cubicBezTo>
                      <a:pt x="33" y="1"/>
                      <a:pt x="36" y="7"/>
                      <a:pt x="29" y="15"/>
                    </a:cubicBezTo>
                    <a:cubicBezTo>
                      <a:pt x="22" y="24"/>
                      <a:pt x="26" y="30"/>
                      <a:pt x="35" y="33"/>
                    </a:cubicBezTo>
                    <a:cubicBezTo>
                      <a:pt x="45" y="36"/>
                      <a:pt x="51" y="43"/>
                      <a:pt x="57" y="51"/>
                    </a:cubicBezTo>
                    <a:cubicBezTo>
                      <a:pt x="64" y="61"/>
                      <a:pt x="63" y="63"/>
                      <a:pt x="48" y="65"/>
                    </a:cubicBezTo>
                    <a:cubicBezTo>
                      <a:pt x="61" y="76"/>
                      <a:pt x="76" y="77"/>
                      <a:pt x="90" y="83"/>
                    </a:cubicBezTo>
                    <a:cubicBezTo>
                      <a:pt x="93" y="85"/>
                      <a:pt x="96" y="81"/>
                      <a:pt x="99" y="78"/>
                    </a:cubicBezTo>
                    <a:cubicBezTo>
                      <a:pt x="104" y="76"/>
                      <a:pt x="107" y="79"/>
                      <a:pt x="110" y="83"/>
                    </a:cubicBezTo>
                    <a:cubicBezTo>
                      <a:pt x="113" y="87"/>
                      <a:pt x="119" y="89"/>
                      <a:pt x="119" y="95"/>
                    </a:cubicBezTo>
                    <a:close/>
                  </a:path>
                </a:pathLst>
              </a:custGeom>
              <a:solidFill>
                <a:srgbClr val="A6AFB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35"/>
              <p:cNvSpPr/>
              <p:nvPr/>
            </p:nvSpPr>
            <p:spPr>
              <a:xfrm>
                <a:off x="8442" y="4356"/>
                <a:ext cx="182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77" h="98" extrusionOk="0">
                    <a:moveTo>
                      <a:pt x="53" y="3"/>
                    </a:moveTo>
                    <a:cubicBezTo>
                      <a:pt x="56" y="13"/>
                      <a:pt x="51" y="24"/>
                      <a:pt x="53" y="35"/>
                    </a:cubicBezTo>
                    <a:cubicBezTo>
                      <a:pt x="52" y="44"/>
                      <a:pt x="63" y="44"/>
                      <a:pt x="65" y="51"/>
                    </a:cubicBezTo>
                    <a:cubicBezTo>
                      <a:pt x="63" y="58"/>
                      <a:pt x="61" y="65"/>
                      <a:pt x="72" y="67"/>
                    </a:cubicBezTo>
                    <a:cubicBezTo>
                      <a:pt x="76" y="71"/>
                      <a:pt x="75" y="75"/>
                      <a:pt x="75" y="80"/>
                    </a:cubicBezTo>
                    <a:cubicBezTo>
                      <a:pt x="77" y="87"/>
                      <a:pt x="76" y="94"/>
                      <a:pt x="69" y="96"/>
                    </a:cubicBezTo>
                    <a:cubicBezTo>
                      <a:pt x="58" y="98"/>
                      <a:pt x="60" y="86"/>
                      <a:pt x="55" y="81"/>
                    </a:cubicBezTo>
                    <a:cubicBezTo>
                      <a:pt x="47" y="75"/>
                      <a:pt x="42" y="68"/>
                      <a:pt x="40" y="59"/>
                    </a:cubicBezTo>
                    <a:cubicBezTo>
                      <a:pt x="34" y="51"/>
                      <a:pt x="34" y="41"/>
                      <a:pt x="28" y="33"/>
                    </a:cubicBezTo>
                    <a:cubicBezTo>
                      <a:pt x="22" y="43"/>
                      <a:pt x="37" y="48"/>
                      <a:pt x="31" y="57"/>
                    </a:cubicBezTo>
                    <a:cubicBezTo>
                      <a:pt x="17" y="61"/>
                      <a:pt x="8" y="54"/>
                      <a:pt x="3" y="41"/>
                    </a:cubicBezTo>
                    <a:cubicBezTo>
                      <a:pt x="6" y="37"/>
                      <a:pt x="10" y="32"/>
                      <a:pt x="6" y="26"/>
                    </a:cubicBezTo>
                    <a:cubicBezTo>
                      <a:pt x="3" y="21"/>
                      <a:pt x="0" y="15"/>
                      <a:pt x="3" y="9"/>
                    </a:cubicBezTo>
                    <a:cubicBezTo>
                      <a:pt x="10" y="7"/>
                      <a:pt x="16" y="3"/>
                      <a:pt x="23" y="1"/>
                    </a:cubicBezTo>
                    <a:cubicBezTo>
                      <a:pt x="29" y="4"/>
                      <a:pt x="35" y="10"/>
                      <a:pt x="43" y="7"/>
                    </a:cubicBezTo>
                    <a:cubicBezTo>
                      <a:pt x="47" y="7"/>
                      <a:pt x="48" y="0"/>
                      <a:pt x="53" y="3"/>
                    </a:cubicBezTo>
                    <a:close/>
                  </a:path>
                </a:pathLst>
              </a:custGeom>
              <a:solidFill>
                <a:srgbClr val="A5B5C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35"/>
              <p:cNvSpPr/>
              <p:nvPr/>
            </p:nvSpPr>
            <p:spPr>
              <a:xfrm>
                <a:off x="8458" y="4496"/>
                <a:ext cx="239" cy="269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14" extrusionOk="0">
                    <a:moveTo>
                      <a:pt x="101" y="82"/>
                    </a:moveTo>
                    <a:cubicBezTo>
                      <a:pt x="100" y="83"/>
                      <a:pt x="99" y="84"/>
                      <a:pt x="99" y="84"/>
                    </a:cubicBezTo>
                    <a:cubicBezTo>
                      <a:pt x="98" y="87"/>
                      <a:pt x="99" y="92"/>
                      <a:pt x="97" y="91"/>
                    </a:cubicBezTo>
                    <a:cubicBezTo>
                      <a:pt x="81" y="78"/>
                      <a:pt x="81" y="114"/>
                      <a:pt x="65" y="102"/>
                    </a:cubicBezTo>
                    <a:cubicBezTo>
                      <a:pt x="50" y="92"/>
                      <a:pt x="46" y="75"/>
                      <a:pt x="37" y="64"/>
                    </a:cubicBezTo>
                    <a:cubicBezTo>
                      <a:pt x="38" y="66"/>
                      <a:pt x="39" y="69"/>
                      <a:pt x="36" y="72"/>
                    </a:cubicBezTo>
                    <a:cubicBezTo>
                      <a:pt x="33" y="75"/>
                      <a:pt x="30" y="72"/>
                      <a:pt x="27" y="71"/>
                    </a:cubicBezTo>
                    <a:cubicBezTo>
                      <a:pt x="23" y="68"/>
                      <a:pt x="18" y="65"/>
                      <a:pt x="14" y="62"/>
                    </a:cubicBezTo>
                    <a:cubicBezTo>
                      <a:pt x="11" y="60"/>
                      <a:pt x="10" y="57"/>
                      <a:pt x="10" y="54"/>
                    </a:cubicBezTo>
                    <a:cubicBezTo>
                      <a:pt x="13" y="45"/>
                      <a:pt x="0" y="33"/>
                      <a:pt x="16" y="26"/>
                    </a:cubicBezTo>
                    <a:cubicBezTo>
                      <a:pt x="18" y="25"/>
                      <a:pt x="16" y="22"/>
                      <a:pt x="15" y="21"/>
                    </a:cubicBezTo>
                    <a:cubicBezTo>
                      <a:pt x="8" y="10"/>
                      <a:pt x="13" y="5"/>
                      <a:pt x="22" y="1"/>
                    </a:cubicBezTo>
                    <a:cubicBezTo>
                      <a:pt x="27" y="0"/>
                      <a:pt x="29" y="4"/>
                      <a:pt x="31" y="7"/>
                    </a:cubicBezTo>
                    <a:cubicBezTo>
                      <a:pt x="33" y="11"/>
                      <a:pt x="35" y="14"/>
                      <a:pt x="34" y="18"/>
                    </a:cubicBezTo>
                    <a:cubicBezTo>
                      <a:pt x="31" y="28"/>
                      <a:pt x="25" y="39"/>
                      <a:pt x="39" y="46"/>
                    </a:cubicBezTo>
                    <a:cubicBezTo>
                      <a:pt x="43" y="47"/>
                      <a:pt x="46" y="48"/>
                      <a:pt x="49" y="51"/>
                    </a:cubicBezTo>
                    <a:cubicBezTo>
                      <a:pt x="50" y="52"/>
                      <a:pt x="50" y="54"/>
                      <a:pt x="51" y="55"/>
                    </a:cubicBezTo>
                    <a:cubicBezTo>
                      <a:pt x="57" y="70"/>
                      <a:pt x="61" y="72"/>
                      <a:pt x="76" y="64"/>
                    </a:cubicBezTo>
                    <a:cubicBezTo>
                      <a:pt x="86" y="67"/>
                      <a:pt x="97" y="70"/>
                      <a:pt x="101" y="82"/>
                    </a:cubicBezTo>
                    <a:close/>
                  </a:path>
                </a:pathLst>
              </a:custGeom>
              <a:solidFill>
                <a:srgbClr val="AFBDC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35"/>
              <p:cNvSpPr/>
              <p:nvPr/>
            </p:nvSpPr>
            <p:spPr>
              <a:xfrm>
                <a:off x="8693" y="4541"/>
                <a:ext cx="180" cy="160"/>
              </a:xfrm>
              <a:custGeom>
                <a:avLst/>
                <a:gdLst/>
                <a:ahLst/>
                <a:cxnLst/>
                <a:rect l="l" t="t" r="r" b="b"/>
                <a:pathLst>
                  <a:path w="76" h="68" extrusionOk="0">
                    <a:moveTo>
                      <a:pt x="5" y="21"/>
                    </a:moveTo>
                    <a:cubicBezTo>
                      <a:pt x="8" y="19"/>
                      <a:pt x="12" y="17"/>
                      <a:pt x="7" y="13"/>
                    </a:cubicBezTo>
                    <a:cubicBezTo>
                      <a:pt x="2" y="10"/>
                      <a:pt x="1" y="6"/>
                      <a:pt x="0" y="0"/>
                    </a:cubicBezTo>
                    <a:cubicBezTo>
                      <a:pt x="30" y="8"/>
                      <a:pt x="48" y="34"/>
                      <a:pt x="76" y="47"/>
                    </a:cubicBezTo>
                    <a:cubicBezTo>
                      <a:pt x="67" y="54"/>
                      <a:pt x="56" y="41"/>
                      <a:pt x="54" y="52"/>
                    </a:cubicBezTo>
                    <a:cubicBezTo>
                      <a:pt x="52" y="66"/>
                      <a:pt x="71" y="54"/>
                      <a:pt x="74" y="65"/>
                    </a:cubicBezTo>
                    <a:cubicBezTo>
                      <a:pt x="64" y="68"/>
                      <a:pt x="55" y="64"/>
                      <a:pt x="47" y="60"/>
                    </a:cubicBezTo>
                    <a:cubicBezTo>
                      <a:pt x="40" y="52"/>
                      <a:pt x="30" y="54"/>
                      <a:pt x="22" y="50"/>
                    </a:cubicBezTo>
                    <a:cubicBezTo>
                      <a:pt x="12" y="47"/>
                      <a:pt x="4" y="42"/>
                      <a:pt x="2" y="31"/>
                    </a:cubicBezTo>
                    <a:cubicBezTo>
                      <a:pt x="1" y="27"/>
                      <a:pt x="2" y="24"/>
                      <a:pt x="5" y="21"/>
                    </a:cubicBezTo>
                    <a:close/>
                  </a:path>
                </a:pathLst>
              </a:custGeom>
              <a:solidFill>
                <a:srgbClr val="B6C0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35"/>
              <p:cNvSpPr/>
              <p:nvPr/>
            </p:nvSpPr>
            <p:spPr>
              <a:xfrm>
                <a:off x="9531" y="4401"/>
                <a:ext cx="251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96" extrusionOk="0">
                    <a:moveTo>
                      <a:pt x="78" y="46"/>
                    </a:moveTo>
                    <a:cubicBezTo>
                      <a:pt x="67" y="55"/>
                      <a:pt x="56" y="63"/>
                      <a:pt x="48" y="75"/>
                    </a:cubicBezTo>
                    <a:cubicBezTo>
                      <a:pt x="40" y="87"/>
                      <a:pt x="22" y="87"/>
                      <a:pt x="10" y="94"/>
                    </a:cubicBezTo>
                    <a:cubicBezTo>
                      <a:pt x="3" y="96"/>
                      <a:pt x="0" y="94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4" y="72"/>
                      <a:pt x="13" y="66"/>
                      <a:pt x="28" y="67"/>
                    </a:cubicBezTo>
                    <a:cubicBezTo>
                      <a:pt x="34" y="68"/>
                      <a:pt x="40" y="64"/>
                      <a:pt x="44" y="60"/>
                    </a:cubicBezTo>
                    <a:cubicBezTo>
                      <a:pt x="50" y="55"/>
                      <a:pt x="56" y="50"/>
                      <a:pt x="61" y="44"/>
                    </a:cubicBezTo>
                    <a:cubicBezTo>
                      <a:pt x="57" y="43"/>
                      <a:pt x="53" y="43"/>
                      <a:pt x="51" y="39"/>
                    </a:cubicBezTo>
                    <a:cubicBezTo>
                      <a:pt x="50" y="38"/>
                      <a:pt x="50" y="36"/>
                      <a:pt x="50" y="35"/>
                    </a:cubicBezTo>
                    <a:cubicBezTo>
                      <a:pt x="53" y="16"/>
                      <a:pt x="74" y="15"/>
                      <a:pt x="83" y="2"/>
                    </a:cubicBezTo>
                    <a:cubicBezTo>
                      <a:pt x="90" y="1"/>
                      <a:pt x="98" y="0"/>
                      <a:pt x="103" y="8"/>
                    </a:cubicBezTo>
                    <a:cubicBezTo>
                      <a:pt x="104" y="11"/>
                      <a:pt x="105" y="14"/>
                      <a:pt x="104" y="17"/>
                    </a:cubicBezTo>
                    <a:cubicBezTo>
                      <a:pt x="106" y="21"/>
                      <a:pt x="96" y="18"/>
                      <a:pt x="100" y="26"/>
                    </a:cubicBezTo>
                    <a:cubicBezTo>
                      <a:pt x="103" y="32"/>
                      <a:pt x="93" y="28"/>
                      <a:pt x="92" y="32"/>
                    </a:cubicBezTo>
                    <a:cubicBezTo>
                      <a:pt x="91" y="34"/>
                      <a:pt x="90" y="36"/>
                      <a:pt x="89" y="37"/>
                    </a:cubicBezTo>
                    <a:cubicBezTo>
                      <a:pt x="86" y="40"/>
                      <a:pt x="82" y="43"/>
                      <a:pt x="78" y="46"/>
                    </a:cubicBezTo>
                    <a:close/>
                  </a:path>
                </a:pathLst>
              </a:custGeom>
              <a:solidFill>
                <a:srgbClr val="3A47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35"/>
              <p:cNvSpPr/>
              <p:nvPr/>
            </p:nvSpPr>
            <p:spPr>
              <a:xfrm>
                <a:off x="9081" y="4354"/>
                <a:ext cx="177" cy="205"/>
              </a:xfrm>
              <a:custGeom>
                <a:avLst/>
                <a:gdLst/>
                <a:ahLst/>
                <a:cxnLst/>
                <a:rect l="l" t="t" r="r" b="b"/>
                <a:pathLst>
                  <a:path w="75" h="87" extrusionOk="0">
                    <a:moveTo>
                      <a:pt x="12" y="87"/>
                    </a:moveTo>
                    <a:cubicBezTo>
                      <a:pt x="6" y="83"/>
                      <a:pt x="6" y="78"/>
                      <a:pt x="12" y="73"/>
                    </a:cubicBezTo>
                    <a:cubicBezTo>
                      <a:pt x="18" y="69"/>
                      <a:pt x="23" y="63"/>
                      <a:pt x="28" y="58"/>
                    </a:cubicBezTo>
                    <a:cubicBezTo>
                      <a:pt x="38" y="49"/>
                      <a:pt x="35" y="38"/>
                      <a:pt x="21" y="34"/>
                    </a:cubicBezTo>
                    <a:cubicBezTo>
                      <a:pt x="21" y="34"/>
                      <a:pt x="20" y="34"/>
                      <a:pt x="19" y="34"/>
                    </a:cubicBezTo>
                    <a:cubicBezTo>
                      <a:pt x="7" y="32"/>
                      <a:pt x="0" y="27"/>
                      <a:pt x="12" y="16"/>
                    </a:cubicBezTo>
                    <a:cubicBezTo>
                      <a:pt x="17" y="11"/>
                      <a:pt x="23" y="10"/>
                      <a:pt x="26" y="5"/>
                    </a:cubicBezTo>
                    <a:cubicBezTo>
                      <a:pt x="35" y="4"/>
                      <a:pt x="46" y="0"/>
                      <a:pt x="40" y="17"/>
                    </a:cubicBezTo>
                    <a:cubicBezTo>
                      <a:pt x="38" y="22"/>
                      <a:pt x="45" y="19"/>
                      <a:pt x="48" y="21"/>
                    </a:cubicBezTo>
                    <a:cubicBezTo>
                      <a:pt x="59" y="24"/>
                      <a:pt x="71" y="24"/>
                      <a:pt x="75" y="38"/>
                    </a:cubicBezTo>
                    <a:cubicBezTo>
                      <a:pt x="75" y="43"/>
                      <a:pt x="73" y="48"/>
                      <a:pt x="68" y="51"/>
                    </a:cubicBezTo>
                    <a:cubicBezTo>
                      <a:pt x="55" y="46"/>
                      <a:pt x="47" y="53"/>
                      <a:pt x="42" y="65"/>
                    </a:cubicBezTo>
                    <a:cubicBezTo>
                      <a:pt x="39" y="71"/>
                      <a:pt x="33" y="71"/>
                      <a:pt x="28" y="74"/>
                    </a:cubicBezTo>
                    <a:cubicBezTo>
                      <a:pt x="25" y="79"/>
                      <a:pt x="21" y="83"/>
                      <a:pt x="15" y="84"/>
                    </a:cubicBezTo>
                    <a:cubicBezTo>
                      <a:pt x="14" y="85"/>
                      <a:pt x="13" y="86"/>
                      <a:pt x="12" y="87"/>
                    </a:cubicBezTo>
                    <a:close/>
                  </a:path>
                </a:pathLst>
              </a:custGeom>
              <a:solidFill>
                <a:srgbClr val="ACB3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35"/>
              <p:cNvSpPr/>
              <p:nvPr/>
            </p:nvSpPr>
            <p:spPr>
              <a:xfrm>
                <a:off x="9098" y="4519"/>
                <a:ext cx="175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74" h="72" extrusionOk="0">
                    <a:moveTo>
                      <a:pt x="73" y="14"/>
                    </a:moveTo>
                    <a:cubicBezTo>
                      <a:pt x="72" y="14"/>
                      <a:pt x="71" y="14"/>
                      <a:pt x="70" y="14"/>
                    </a:cubicBezTo>
                    <a:cubicBezTo>
                      <a:pt x="63" y="20"/>
                      <a:pt x="56" y="24"/>
                      <a:pt x="47" y="27"/>
                    </a:cubicBezTo>
                    <a:cubicBezTo>
                      <a:pt x="51" y="29"/>
                      <a:pt x="54" y="29"/>
                      <a:pt x="55" y="33"/>
                    </a:cubicBezTo>
                    <a:cubicBezTo>
                      <a:pt x="47" y="40"/>
                      <a:pt x="50" y="47"/>
                      <a:pt x="57" y="53"/>
                    </a:cubicBezTo>
                    <a:cubicBezTo>
                      <a:pt x="52" y="59"/>
                      <a:pt x="48" y="66"/>
                      <a:pt x="44" y="72"/>
                    </a:cubicBezTo>
                    <a:cubicBezTo>
                      <a:pt x="37" y="68"/>
                      <a:pt x="39" y="59"/>
                      <a:pt x="33" y="55"/>
                    </a:cubicBezTo>
                    <a:cubicBezTo>
                      <a:pt x="32" y="55"/>
                      <a:pt x="31" y="54"/>
                      <a:pt x="29" y="54"/>
                    </a:cubicBezTo>
                    <a:cubicBezTo>
                      <a:pt x="27" y="56"/>
                      <a:pt x="24" y="49"/>
                      <a:pt x="22" y="54"/>
                    </a:cubicBezTo>
                    <a:cubicBezTo>
                      <a:pt x="20" y="58"/>
                      <a:pt x="19" y="61"/>
                      <a:pt x="23" y="64"/>
                    </a:cubicBezTo>
                    <a:cubicBezTo>
                      <a:pt x="26" y="67"/>
                      <a:pt x="32" y="66"/>
                      <a:pt x="31" y="72"/>
                    </a:cubicBezTo>
                    <a:cubicBezTo>
                      <a:pt x="24" y="72"/>
                      <a:pt x="16" y="72"/>
                      <a:pt x="9" y="70"/>
                    </a:cubicBezTo>
                    <a:cubicBezTo>
                      <a:pt x="0" y="68"/>
                      <a:pt x="2" y="56"/>
                      <a:pt x="5" y="55"/>
                    </a:cubicBezTo>
                    <a:cubicBezTo>
                      <a:pt x="13" y="53"/>
                      <a:pt x="14" y="47"/>
                      <a:pt x="18" y="42"/>
                    </a:cubicBezTo>
                    <a:cubicBezTo>
                      <a:pt x="22" y="38"/>
                      <a:pt x="28" y="35"/>
                      <a:pt x="34" y="31"/>
                    </a:cubicBezTo>
                    <a:cubicBezTo>
                      <a:pt x="32" y="30"/>
                      <a:pt x="31" y="28"/>
                      <a:pt x="30" y="26"/>
                    </a:cubicBezTo>
                    <a:cubicBezTo>
                      <a:pt x="27" y="28"/>
                      <a:pt x="24" y="29"/>
                      <a:pt x="21" y="31"/>
                    </a:cubicBezTo>
                    <a:cubicBezTo>
                      <a:pt x="15" y="27"/>
                      <a:pt x="15" y="26"/>
                      <a:pt x="22" y="17"/>
                    </a:cubicBezTo>
                    <a:cubicBezTo>
                      <a:pt x="33" y="11"/>
                      <a:pt x="46" y="8"/>
                      <a:pt x="56" y="0"/>
                    </a:cubicBezTo>
                    <a:cubicBezTo>
                      <a:pt x="61" y="0"/>
                      <a:pt x="66" y="2"/>
                      <a:pt x="70" y="6"/>
                    </a:cubicBezTo>
                    <a:cubicBezTo>
                      <a:pt x="73" y="8"/>
                      <a:pt x="74" y="11"/>
                      <a:pt x="73" y="14"/>
                    </a:cubicBezTo>
                    <a:close/>
                  </a:path>
                </a:pathLst>
              </a:custGeom>
              <a:solidFill>
                <a:srgbClr val="A5AF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35"/>
              <p:cNvSpPr/>
              <p:nvPr/>
            </p:nvSpPr>
            <p:spPr>
              <a:xfrm>
                <a:off x="9756" y="4510"/>
                <a:ext cx="203" cy="128"/>
              </a:xfrm>
              <a:custGeom>
                <a:avLst/>
                <a:gdLst/>
                <a:ahLst/>
                <a:cxnLst/>
                <a:rect l="l" t="t" r="r" b="b"/>
                <a:pathLst>
                  <a:path w="86" h="54" extrusionOk="0">
                    <a:moveTo>
                      <a:pt x="44" y="41"/>
                    </a:moveTo>
                    <a:cubicBezTo>
                      <a:pt x="39" y="40"/>
                      <a:pt x="35" y="39"/>
                      <a:pt x="31" y="44"/>
                    </a:cubicBezTo>
                    <a:cubicBezTo>
                      <a:pt x="26" y="51"/>
                      <a:pt x="18" y="54"/>
                      <a:pt x="8" y="54"/>
                    </a:cubicBezTo>
                    <a:cubicBezTo>
                      <a:pt x="0" y="52"/>
                      <a:pt x="2" y="46"/>
                      <a:pt x="5" y="41"/>
                    </a:cubicBezTo>
                    <a:cubicBezTo>
                      <a:pt x="9" y="41"/>
                      <a:pt x="11" y="39"/>
                      <a:pt x="11" y="35"/>
                    </a:cubicBezTo>
                    <a:cubicBezTo>
                      <a:pt x="11" y="35"/>
                      <a:pt x="12" y="34"/>
                      <a:pt x="12" y="33"/>
                    </a:cubicBezTo>
                    <a:cubicBezTo>
                      <a:pt x="20" y="33"/>
                      <a:pt x="28" y="35"/>
                      <a:pt x="31" y="23"/>
                    </a:cubicBezTo>
                    <a:cubicBezTo>
                      <a:pt x="32" y="16"/>
                      <a:pt x="41" y="18"/>
                      <a:pt x="47" y="16"/>
                    </a:cubicBezTo>
                    <a:cubicBezTo>
                      <a:pt x="52" y="15"/>
                      <a:pt x="54" y="12"/>
                      <a:pt x="58" y="9"/>
                    </a:cubicBezTo>
                    <a:cubicBezTo>
                      <a:pt x="64" y="4"/>
                      <a:pt x="71" y="0"/>
                      <a:pt x="78" y="5"/>
                    </a:cubicBezTo>
                    <a:cubicBezTo>
                      <a:pt x="86" y="10"/>
                      <a:pt x="78" y="17"/>
                      <a:pt x="77" y="23"/>
                    </a:cubicBezTo>
                    <a:cubicBezTo>
                      <a:pt x="72" y="28"/>
                      <a:pt x="74" y="37"/>
                      <a:pt x="66" y="41"/>
                    </a:cubicBezTo>
                    <a:cubicBezTo>
                      <a:pt x="59" y="48"/>
                      <a:pt x="51" y="33"/>
                      <a:pt x="44" y="41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35"/>
              <p:cNvSpPr/>
              <p:nvPr/>
            </p:nvSpPr>
            <p:spPr>
              <a:xfrm>
                <a:off x="8200" y="4531"/>
                <a:ext cx="204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86" h="47" extrusionOk="0">
                    <a:moveTo>
                      <a:pt x="86" y="45"/>
                    </a:moveTo>
                    <a:cubicBezTo>
                      <a:pt x="67" y="47"/>
                      <a:pt x="52" y="35"/>
                      <a:pt x="35" y="31"/>
                    </a:cubicBezTo>
                    <a:cubicBezTo>
                      <a:pt x="31" y="24"/>
                      <a:pt x="21" y="26"/>
                      <a:pt x="16" y="21"/>
                    </a:cubicBezTo>
                    <a:cubicBezTo>
                      <a:pt x="11" y="15"/>
                      <a:pt x="0" y="11"/>
                      <a:pt x="9" y="0"/>
                    </a:cubicBezTo>
                    <a:cubicBezTo>
                      <a:pt x="10" y="3"/>
                      <a:pt x="15" y="4"/>
                      <a:pt x="21" y="3"/>
                    </a:cubicBezTo>
                    <a:cubicBezTo>
                      <a:pt x="27" y="2"/>
                      <a:pt x="33" y="4"/>
                      <a:pt x="38" y="9"/>
                    </a:cubicBezTo>
                    <a:cubicBezTo>
                      <a:pt x="34" y="18"/>
                      <a:pt x="43" y="18"/>
                      <a:pt x="46" y="22"/>
                    </a:cubicBezTo>
                    <a:cubicBezTo>
                      <a:pt x="53" y="30"/>
                      <a:pt x="48" y="18"/>
                      <a:pt x="50" y="19"/>
                    </a:cubicBezTo>
                    <a:cubicBezTo>
                      <a:pt x="52" y="20"/>
                      <a:pt x="54" y="21"/>
                      <a:pt x="55" y="21"/>
                    </a:cubicBezTo>
                    <a:cubicBezTo>
                      <a:pt x="78" y="13"/>
                      <a:pt x="80" y="32"/>
                      <a:pt x="86" y="45"/>
                    </a:cubicBezTo>
                    <a:close/>
                  </a:path>
                </a:pathLst>
              </a:custGeom>
              <a:solidFill>
                <a:srgbClr val="8EA6B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35"/>
              <p:cNvSpPr/>
              <p:nvPr/>
            </p:nvSpPr>
            <p:spPr>
              <a:xfrm>
                <a:off x="8236" y="4323"/>
                <a:ext cx="104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44" h="82" extrusionOk="0">
                    <a:moveTo>
                      <a:pt x="20" y="29"/>
                    </a:moveTo>
                    <a:cubicBezTo>
                      <a:pt x="19" y="31"/>
                      <a:pt x="18" y="33"/>
                      <a:pt x="18" y="33"/>
                    </a:cubicBezTo>
                    <a:cubicBezTo>
                      <a:pt x="29" y="44"/>
                      <a:pt x="44" y="52"/>
                      <a:pt x="28" y="70"/>
                    </a:cubicBezTo>
                    <a:cubicBezTo>
                      <a:pt x="25" y="74"/>
                      <a:pt x="40" y="76"/>
                      <a:pt x="29" y="82"/>
                    </a:cubicBezTo>
                    <a:cubicBezTo>
                      <a:pt x="14" y="71"/>
                      <a:pt x="9" y="55"/>
                      <a:pt x="4" y="39"/>
                    </a:cubicBezTo>
                    <a:cubicBezTo>
                      <a:pt x="5" y="29"/>
                      <a:pt x="0" y="20"/>
                      <a:pt x="2" y="10"/>
                    </a:cubicBezTo>
                    <a:cubicBezTo>
                      <a:pt x="3" y="3"/>
                      <a:pt x="5" y="0"/>
                      <a:pt x="11" y="6"/>
                    </a:cubicBezTo>
                    <a:cubicBezTo>
                      <a:pt x="12" y="6"/>
                      <a:pt x="11" y="8"/>
                      <a:pt x="13" y="8"/>
                    </a:cubicBezTo>
                    <a:cubicBezTo>
                      <a:pt x="12" y="7"/>
                      <a:pt x="11" y="6"/>
                      <a:pt x="12" y="5"/>
                    </a:cubicBezTo>
                    <a:cubicBezTo>
                      <a:pt x="18" y="0"/>
                      <a:pt x="21" y="3"/>
                      <a:pt x="21" y="9"/>
                    </a:cubicBezTo>
                    <a:cubicBezTo>
                      <a:pt x="21" y="16"/>
                      <a:pt x="23" y="23"/>
                      <a:pt x="20" y="29"/>
                    </a:cubicBezTo>
                    <a:close/>
                  </a:path>
                </a:pathLst>
              </a:custGeom>
              <a:solidFill>
                <a:srgbClr val="284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35"/>
              <p:cNvSpPr/>
              <p:nvPr/>
            </p:nvSpPr>
            <p:spPr>
              <a:xfrm>
                <a:off x="8537" y="4541"/>
                <a:ext cx="151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64" h="61" extrusionOk="0">
                    <a:moveTo>
                      <a:pt x="15" y="35"/>
                    </a:moveTo>
                    <a:cubicBezTo>
                      <a:pt x="12" y="33"/>
                      <a:pt x="9" y="32"/>
                      <a:pt x="7" y="31"/>
                    </a:cubicBezTo>
                    <a:cubicBezTo>
                      <a:pt x="0" y="24"/>
                      <a:pt x="1" y="17"/>
                      <a:pt x="3" y="9"/>
                    </a:cubicBezTo>
                    <a:cubicBezTo>
                      <a:pt x="5" y="2"/>
                      <a:pt x="16" y="7"/>
                      <a:pt x="18" y="0"/>
                    </a:cubicBezTo>
                    <a:cubicBezTo>
                      <a:pt x="19" y="0"/>
                      <a:pt x="20" y="1"/>
                      <a:pt x="21" y="1"/>
                    </a:cubicBezTo>
                    <a:cubicBezTo>
                      <a:pt x="24" y="6"/>
                      <a:pt x="19" y="16"/>
                      <a:pt x="27" y="16"/>
                    </a:cubicBezTo>
                    <a:cubicBezTo>
                      <a:pt x="33" y="16"/>
                      <a:pt x="32" y="6"/>
                      <a:pt x="35" y="2"/>
                    </a:cubicBezTo>
                    <a:cubicBezTo>
                      <a:pt x="36" y="3"/>
                      <a:pt x="37" y="4"/>
                      <a:pt x="39" y="5"/>
                    </a:cubicBezTo>
                    <a:cubicBezTo>
                      <a:pt x="43" y="11"/>
                      <a:pt x="49" y="16"/>
                      <a:pt x="53" y="21"/>
                    </a:cubicBezTo>
                    <a:cubicBezTo>
                      <a:pt x="64" y="35"/>
                      <a:pt x="59" y="46"/>
                      <a:pt x="42" y="48"/>
                    </a:cubicBezTo>
                    <a:cubicBezTo>
                      <a:pt x="38" y="50"/>
                      <a:pt x="40" y="61"/>
                      <a:pt x="32" y="56"/>
                    </a:cubicBezTo>
                    <a:cubicBezTo>
                      <a:pt x="24" y="51"/>
                      <a:pt x="11" y="50"/>
                      <a:pt x="15" y="35"/>
                    </a:cubicBezTo>
                    <a:cubicBezTo>
                      <a:pt x="23" y="30"/>
                      <a:pt x="24" y="42"/>
                      <a:pt x="31" y="41"/>
                    </a:cubicBezTo>
                    <a:cubicBezTo>
                      <a:pt x="35" y="29"/>
                      <a:pt x="21" y="34"/>
                      <a:pt x="18" y="29"/>
                    </a:cubicBezTo>
                    <a:cubicBezTo>
                      <a:pt x="16" y="30"/>
                      <a:pt x="19" y="34"/>
                      <a:pt x="15" y="35"/>
                    </a:cubicBezTo>
                    <a:close/>
                  </a:path>
                </a:pathLst>
              </a:custGeom>
              <a:solidFill>
                <a:srgbClr val="4F65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35"/>
              <p:cNvSpPr/>
              <p:nvPr/>
            </p:nvSpPr>
            <p:spPr>
              <a:xfrm>
                <a:off x="9512" y="4659"/>
                <a:ext cx="151" cy="97"/>
              </a:xfrm>
              <a:custGeom>
                <a:avLst/>
                <a:gdLst/>
                <a:ahLst/>
                <a:cxnLst/>
                <a:rect l="l" t="t" r="r" b="b"/>
                <a:pathLst>
                  <a:path w="64" h="41" extrusionOk="0">
                    <a:moveTo>
                      <a:pt x="53" y="30"/>
                    </a:moveTo>
                    <a:cubicBezTo>
                      <a:pt x="44" y="37"/>
                      <a:pt x="34" y="38"/>
                      <a:pt x="23" y="35"/>
                    </a:cubicBezTo>
                    <a:cubicBezTo>
                      <a:pt x="19" y="34"/>
                      <a:pt x="16" y="33"/>
                      <a:pt x="13" y="36"/>
                    </a:cubicBezTo>
                    <a:cubicBezTo>
                      <a:pt x="9" y="39"/>
                      <a:pt x="5" y="41"/>
                      <a:pt x="2" y="36"/>
                    </a:cubicBezTo>
                    <a:cubicBezTo>
                      <a:pt x="0" y="30"/>
                      <a:pt x="4" y="23"/>
                      <a:pt x="9" y="23"/>
                    </a:cubicBezTo>
                    <a:cubicBezTo>
                      <a:pt x="30" y="27"/>
                      <a:pt x="40" y="8"/>
                      <a:pt x="55" y="0"/>
                    </a:cubicBezTo>
                    <a:cubicBezTo>
                      <a:pt x="57" y="0"/>
                      <a:pt x="58" y="1"/>
                      <a:pt x="59" y="2"/>
                    </a:cubicBezTo>
                    <a:cubicBezTo>
                      <a:pt x="60" y="6"/>
                      <a:pt x="64" y="8"/>
                      <a:pt x="64" y="13"/>
                    </a:cubicBezTo>
                    <a:cubicBezTo>
                      <a:pt x="56" y="16"/>
                      <a:pt x="55" y="23"/>
                      <a:pt x="53" y="30"/>
                    </a:cubicBezTo>
                    <a:close/>
                  </a:path>
                </a:pathLst>
              </a:custGeom>
              <a:solidFill>
                <a:srgbClr val="A2A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35"/>
              <p:cNvSpPr/>
              <p:nvPr/>
            </p:nvSpPr>
            <p:spPr>
              <a:xfrm>
                <a:off x="9699" y="4671"/>
                <a:ext cx="144" cy="78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" extrusionOk="0">
                    <a:moveTo>
                      <a:pt x="52" y="12"/>
                    </a:moveTo>
                    <a:cubicBezTo>
                      <a:pt x="56" y="14"/>
                      <a:pt x="55" y="21"/>
                      <a:pt x="61" y="22"/>
                    </a:cubicBezTo>
                    <a:cubicBezTo>
                      <a:pt x="59" y="32"/>
                      <a:pt x="49" y="33"/>
                      <a:pt x="44" y="30"/>
                    </a:cubicBezTo>
                    <a:cubicBezTo>
                      <a:pt x="31" y="23"/>
                      <a:pt x="19" y="26"/>
                      <a:pt x="7" y="31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0" y="27"/>
                      <a:pt x="3" y="23"/>
                      <a:pt x="6" y="20"/>
                    </a:cubicBezTo>
                    <a:cubicBezTo>
                      <a:pt x="10" y="16"/>
                      <a:pt x="16" y="15"/>
                      <a:pt x="20" y="12"/>
                    </a:cubicBezTo>
                    <a:cubicBezTo>
                      <a:pt x="23" y="11"/>
                      <a:pt x="26" y="10"/>
                      <a:pt x="29" y="8"/>
                    </a:cubicBezTo>
                    <a:cubicBezTo>
                      <a:pt x="38" y="0"/>
                      <a:pt x="45" y="7"/>
                      <a:pt x="52" y="12"/>
                    </a:cubicBezTo>
                    <a:close/>
                  </a:path>
                </a:pathLst>
              </a:custGeom>
              <a:solidFill>
                <a:srgbClr val="3C4D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35"/>
              <p:cNvSpPr/>
              <p:nvPr/>
            </p:nvSpPr>
            <p:spPr>
              <a:xfrm>
                <a:off x="8487" y="4623"/>
                <a:ext cx="151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64" h="48" extrusionOk="0">
                    <a:moveTo>
                      <a:pt x="4" y="6"/>
                    </a:moveTo>
                    <a:cubicBezTo>
                      <a:pt x="11" y="8"/>
                      <a:pt x="16" y="13"/>
                      <a:pt x="22" y="17"/>
                    </a:cubicBezTo>
                    <a:cubicBezTo>
                      <a:pt x="26" y="8"/>
                      <a:pt x="16" y="6"/>
                      <a:pt x="15" y="0"/>
                    </a:cubicBezTo>
                    <a:cubicBezTo>
                      <a:pt x="26" y="4"/>
                      <a:pt x="34" y="15"/>
                      <a:pt x="39" y="32"/>
                    </a:cubicBezTo>
                    <a:cubicBezTo>
                      <a:pt x="41" y="37"/>
                      <a:pt x="47" y="37"/>
                      <a:pt x="52" y="40"/>
                    </a:cubicBezTo>
                    <a:cubicBezTo>
                      <a:pt x="56" y="42"/>
                      <a:pt x="64" y="44"/>
                      <a:pt x="53" y="48"/>
                    </a:cubicBezTo>
                    <a:cubicBezTo>
                      <a:pt x="51" y="48"/>
                      <a:pt x="48" y="48"/>
                      <a:pt x="46" y="48"/>
                    </a:cubicBezTo>
                    <a:cubicBezTo>
                      <a:pt x="32" y="43"/>
                      <a:pt x="23" y="29"/>
                      <a:pt x="7" y="25"/>
                    </a:cubicBezTo>
                    <a:cubicBezTo>
                      <a:pt x="4" y="24"/>
                      <a:pt x="2" y="22"/>
                      <a:pt x="2" y="18"/>
                    </a:cubicBezTo>
                    <a:cubicBezTo>
                      <a:pt x="3" y="14"/>
                      <a:pt x="0" y="9"/>
                      <a:pt x="4" y="6"/>
                    </a:cubicBezTo>
                    <a:close/>
                  </a:path>
                </a:pathLst>
              </a:custGeom>
              <a:solidFill>
                <a:srgbClr val="94A3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35"/>
              <p:cNvSpPr/>
              <p:nvPr/>
            </p:nvSpPr>
            <p:spPr>
              <a:xfrm>
                <a:off x="8626" y="4552"/>
                <a:ext cx="102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43" h="59" extrusionOk="0">
                    <a:moveTo>
                      <a:pt x="4" y="43"/>
                    </a:moveTo>
                    <a:cubicBezTo>
                      <a:pt x="4" y="35"/>
                      <a:pt x="21" y="45"/>
                      <a:pt x="16" y="31"/>
                    </a:cubicBezTo>
                    <a:cubicBezTo>
                      <a:pt x="14" y="24"/>
                      <a:pt x="15" y="16"/>
                      <a:pt x="6" y="13"/>
                    </a:cubicBezTo>
                    <a:cubicBezTo>
                      <a:pt x="0" y="11"/>
                      <a:pt x="3" y="4"/>
                      <a:pt x="1" y="0"/>
                    </a:cubicBezTo>
                    <a:cubicBezTo>
                      <a:pt x="11" y="5"/>
                      <a:pt x="22" y="11"/>
                      <a:pt x="33" y="16"/>
                    </a:cubicBezTo>
                    <a:cubicBezTo>
                      <a:pt x="33" y="20"/>
                      <a:pt x="33" y="23"/>
                      <a:pt x="33" y="26"/>
                    </a:cubicBezTo>
                    <a:cubicBezTo>
                      <a:pt x="21" y="30"/>
                      <a:pt x="31" y="34"/>
                      <a:pt x="33" y="38"/>
                    </a:cubicBezTo>
                    <a:cubicBezTo>
                      <a:pt x="35" y="41"/>
                      <a:pt x="43" y="38"/>
                      <a:pt x="42" y="46"/>
                    </a:cubicBezTo>
                    <a:cubicBezTo>
                      <a:pt x="35" y="46"/>
                      <a:pt x="39" y="59"/>
                      <a:pt x="30" y="58"/>
                    </a:cubicBezTo>
                    <a:cubicBezTo>
                      <a:pt x="22" y="50"/>
                      <a:pt x="13" y="46"/>
                      <a:pt x="4" y="43"/>
                    </a:cubicBezTo>
                    <a:close/>
                  </a:path>
                </a:pathLst>
              </a:custGeom>
              <a:solidFill>
                <a:srgbClr val="8899A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35"/>
              <p:cNvSpPr/>
              <p:nvPr/>
            </p:nvSpPr>
            <p:spPr>
              <a:xfrm>
                <a:off x="8219" y="4283"/>
                <a:ext cx="78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33" h="56" extrusionOk="0">
                    <a:moveTo>
                      <a:pt x="27" y="46"/>
                    </a:moveTo>
                    <a:cubicBezTo>
                      <a:pt x="26" y="38"/>
                      <a:pt x="28" y="30"/>
                      <a:pt x="25" y="22"/>
                    </a:cubicBezTo>
                    <a:cubicBezTo>
                      <a:pt x="18" y="23"/>
                      <a:pt x="22" y="29"/>
                      <a:pt x="19" y="31"/>
                    </a:cubicBezTo>
                    <a:cubicBezTo>
                      <a:pt x="15" y="29"/>
                      <a:pt x="19" y="23"/>
                      <a:pt x="13" y="22"/>
                    </a:cubicBezTo>
                    <a:cubicBezTo>
                      <a:pt x="7" y="33"/>
                      <a:pt x="19" y="46"/>
                      <a:pt x="11" y="56"/>
                    </a:cubicBezTo>
                    <a:cubicBezTo>
                      <a:pt x="0" y="40"/>
                      <a:pt x="11" y="21"/>
                      <a:pt x="5" y="5"/>
                    </a:cubicBezTo>
                    <a:cubicBezTo>
                      <a:pt x="12" y="0"/>
                      <a:pt x="20" y="10"/>
                      <a:pt x="27" y="4"/>
                    </a:cubicBezTo>
                    <a:cubicBezTo>
                      <a:pt x="30" y="2"/>
                      <a:pt x="32" y="10"/>
                      <a:pt x="31" y="11"/>
                    </a:cubicBezTo>
                    <a:cubicBezTo>
                      <a:pt x="29" y="23"/>
                      <a:pt x="33" y="35"/>
                      <a:pt x="27" y="46"/>
                    </a:cubicBezTo>
                    <a:close/>
                  </a:path>
                </a:pathLst>
              </a:custGeom>
              <a:solidFill>
                <a:srgbClr val="5D758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35"/>
              <p:cNvSpPr/>
              <p:nvPr/>
            </p:nvSpPr>
            <p:spPr>
              <a:xfrm>
                <a:off x="9490" y="4522"/>
                <a:ext cx="152" cy="87"/>
              </a:xfrm>
              <a:custGeom>
                <a:avLst/>
                <a:gdLst/>
                <a:ahLst/>
                <a:cxnLst/>
                <a:rect l="l" t="t" r="r" b="b"/>
                <a:pathLst>
                  <a:path w="64" h="37" extrusionOk="0">
                    <a:moveTo>
                      <a:pt x="63" y="11"/>
                    </a:moveTo>
                    <a:cubicBezTo>
                      <a:pt x="58" y="21"/>
                      <a:pt x="48" y="21"/>
                      <a:pt x="39" y="21"/>
                    </a:cubicBezTo>
                    <a:cubicBezTo>
                      <a:pt x="31" y="21"/>
                      <a:pt x="23" y="19"/>
                      <a:pt x="25" y="32"/>
                    </a:cubicBezTo>
                    <a:cubicBezTo>
                      <a:pt x="25" y="35"/>
                      <a:pt x="20" y="36"/>
                      <a:pt x="17" y="36"/>
                    </a:cubicBezTo>
                    <a:cubicBezTo>
                      <a:pt x="15" y="24"/>
                      <a:pt x="4" y="37"/>
                      <a:pt x="0" y="30"/>
                    </a:cubicBezTo>
                    <a:cubicBezTo>
                      <a:pt x="2" y="25"/>
                      <a:pt x="11" y="24"/>
                      <a:pt x="7" y="16"/>
                    </a:cubicBezTo>
                    <a:cubicBezTo>
                      <a:pt x="12" y="13"/>
                      <a:pt x="18" y="10"/>
                      <a:pt x="23" y="7"/>
                    </a:cubicBezTo>
                    <a:cubicBezTo>
                      <a:pt x="27" y="5"/>
                      <a:pt x="30" y="0"/>
                      <a:pt x="37" y="5"/>
                    </a:cubicBezTo>
                    <a:cubicBezTo>
                      <a:pt x="44" y="11"/>
                      <a:pt x="54" y="3"/>
                      <a:pt x="63" y="7"/>
                    </a:cubicBezTo>
                    <a:cubicBezTo>
                      <a:pt x="64" y="8"/>
                      <a:pt x="64" y="10"/>
                      <a:pt x="63" y="11"/>
                    </a:cubicBezTo>
                    <a:close/>
                  </a:path>
                </a:pathLst>
              </a:custGeom>
              <a:solidFill>
                <a:srgbClr val="8996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35"/>
              <p:cNvSpPr/>
              <p:nvPr/>
            </p:nvSpPr>
            <p:spPr>
              <a:xfrm>
                <a:off x="9715" y="4481"/>
                <a:ext cx="88" cy="9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9" extrusionOk="0">
                    <a:moveTo>
                      <a:pt x="0" y="12"/>
                    </a:moveTo>
                    <a:cubicBezTo>
                      <a:pt x="1" y="7"/>
                      <a:pt x="5" y="4"/>
                      <a:pt x="9" y="1"/>
                    </a:cubicBezTo>
                    <a:cubicBezTo>
                      <a:pt x="13" y="0"/>
                      <a:pt x="8" y="8"/>
                      <a:pt x="16" y="7"/>
                    </a:cubicBezTo>
                    <a:cubicBezTo>
                      <a:pt x="22" y="7"/>
                      <a:pt x="32" y="9"/>
                      <a:pt x="37" y="18"/>
                    </a:cubicBezTo>
                    <a:cubicBezTo>
                      <a:pt x="36" y="25"/>
                      <a:pt x="37" y="32"/>
                      <a:pt x="31" y="37"/>
                    </a:cubicBezTo>
                    <a:cubicBezTo>
                      <a:pt x="26" y="35"/>
                      <a:pt x="18" y="39"/>
                      <a:pt x="16" y="30"/>
                    </a:cubicBezTo>
                    <a:cubicBezTo>
                      <a:pt x="16" y="29"/>
                      <a:pt x="16" y="27"/>
                      <a:pt x="17" y="26"/>
                    </a:cubicBezTo>
                    <a:cubicBezTo>
                      <a:pt x="7" y="26"/>
                      <a:pt x="1" y="21"/>
                      <a:pt x="0" y="12"/>
                    </a:cubicBezTo>
                    <a:close/>
                  </a:path>
                </a:pathLst>
              </a:custGeom>
              <a:solidFill>
                <a:srgbClr val="7E8C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35"/>
              <p:cNvSpPr/>
              <p:nvPr/>
            </p:nvSpPr>
            <p:spPr>
              <a:xfrm>
                <a:off x="9642" y="4590"/>
                <a:ext cx="132" cy="78"/>
              </a:xfrm>
              <a:custGeom>
                <a:avLst/>
                <a:gdLst/>
                <a:ahLst/>
                <a:cxnLst/>
                <a:rect l="l" t="t" r="r" b="b"/>
                <a:pathLst>
                  <a:path w="56" h="33" extrusionOk="0">
                    <a:moveTo>
                      <a:pt x="53" y="7"/>
                    </a:moveTo>
                    <a:cubicBezTo>
                      <a:pt x="54" y="12"/>
                      <a:pt x="52" y="17"/>
                      <a:pt x="56" y="20"/>
                    </a:cubicBezTo>
                    <a:cubicBezTo>
                      <a:pt x="55" y="22"/>
                      <a:pt x="54" y="25"/>
                      <a:pt x="53" y="27"/>
                    </a:cubicBezTo>
                    <a:cubicBezTo>
                      <a:pt x="50" y="33"/>
                      <a:pt x="45" y="31"/>
                      <a:pt x="41" y="31"/>
                    </a:cubicBezTo>
                    <a:cubicBezTo>
                      <a:pt x="35" y="27"/>
                      <a:pt x="46" y="19"/>
                      <a:pt x="36" y="16"/>
                    </a:cubicBezTo>
                    <a:cubicBezTo>
                      <a:pt x="29" y="14"/>
                      <a:pt x="26" y="20"/>
                      <a:pt x="22" y="24"/>
                    </a:cubicBezTo>
                    <a:cubicBezTo>
                      <a:pt x="16" y="29"/>
                      <a:pt x="10" y="33"/>
                      <a:pt x="1" y="30"/>
                    </a:cubicBezTo>
                    <a:cubicBezTo>
                      <a:pt x="1" y="30"/>
                      <a:pt x="0" y="29"/>
                      <a:pt x="0" y="29"/>
                    </a:cubicBezTo>
                    <a:cubicBezTo>
                      <a:pt x="3" y="14"/>
                      <a:pt x="29" y="0"/>
                      <a:pt x="43" y="7"/>
                    </a:cubicBezTo>
                    <a:cubicBezTo>
                      <a:pt x="47" y="9"/>
                      <a:pt x="50" y="8"/>
                      <a:pt x="53" y="7"/>
                    </a:cubicBezTo>
                    <a:close/>
                  </a:path>
                </a:pathLst>
              </a:custGeom>
              <a:solidFill>
                <a:srgbClr val="94A1A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35"/>
              <p:cNvSpPr/>
              <p:nvPr/>
            </p:nvSpPr>
            <p:spPr>
              <a:xfrm>
                <a:off x="9540" y="4479"/>
                <a:ext cx="114" cy="71"/>
              </a:xfrm>
              <a:custGeom>
                <a:avLst/>
                <a:gdLst/>
                <a:ahLst/>
                <a:cxnLst/>
                <a:rect l="l" t="t" r="r" b="b"/>
                <a:pathLst>
                  <a:path w="48" h="30" extrusionOk="0">
                    <a:moveTo>
                      <a:pt x="40" y="23"/>
                    </a:moveTo>
                    <a:cubicBezTo>
                      <a:pt x="29" y="30"/>
                      <a:pt x="25" y="30"/>
                      <a:pt x="14" y="23"/>
                    </a:cubicBezTo>
                    <a:cubicBezTo>
                      <a:pt x="9" y="20"/>
                      <a:pt x="6" y="26"/>
                      <a:pt x="2" y="25"/>
                    </a:cubicBezTo>
                    <a:cubicBezTo>
                      <a:pt x="1" y="24"/>
                      <a:pt x="0" y="23"/>
                      <a:pt x="0" y="22"/>
                    </a:cubicBezTo>
                    <a:cubicBezTo>
                      <a:pt x="10" y="17"/>
                      <a:pt x="20" y="11"/>
                      <a:pt x="27" y="2"/>
                    </a:cubicBezTo>
                    <a:cubicBezTo>
                      <a:pt x="32" y="0"/>
                      <a:pt x="35" y="1"/>
                      <a:pt x="36" y="6"/>
                    </a:cubicBezTo>
                    <a:cubicBezTo>
                      <a:pt x="39" y="7"/>
                      <a:pt x="28" y="14"/>
                      <a:pt x="39" y="12"/>
                    </a:cubicBezTo>
                    <a:cubicBezTo>
                      <a:pt x="42" y="12"/>
                      <a:pt x="47" y="12"/>
                      <a:pt x="48" y="17"/>
                    </a:cubicBezTo>
                    <a:cubicBezTo>
                      <a:pt x="48" y="21"/>
                      <a:pt x="44" y="23"/>
                      <a:pt x="40" y="23"/>
                    </a:cubicBezTo>
                    <a:close/>
                  </a:path>
                </a:pathLst>
              </a:custGeom>
              <a:solidFill>
                <a:srgbClr val="3A47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35"/>
              <p:cNvSpPr/>
              <p:nvPr/>
            </p:nvSpPr>
            <p:spPr>
              <a:xfrm>
                <a:off x="8106" y="4214"/>
                <a:ext cx="64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7" h="52" extrusionOk="0">
                    <a:moveTo>
                      <a:pt x="22" y="52"/>
                    </a:moveTo>
                    <a:cubicBezTo>
                      <a:pt x="19" y="51"/>
                      <a:pt x="16" y="50"/>
                      <a:pt x="13" y="49"/>
                    </a:cubicBezTo>
                    <a:cubicBezTo>
                      <a:pt x="13" y="49"/>
                      <a:pt x="12" y="49"/>
                      <a:pt x="12" y="48"/>
                    </a:cubicBezTo>
                    <a:cubicBezTo>
                      <a:pt x="0" y="36"/>
                      <a:pt x="5" y="19"/>
                      <a:pt x="2" y="4"/>
                    </a:cubicBezTo>
                    <a:cubicBezTo>
                      <a:pt x="1" y="2"/>
                      <a:pt x="4" y="1"/>
                      <a:pt x="6" y="0"/>
                    </a:cubicBezTo>
                    <a:cubicBezTo>
                      <a:pt x="12" y="3"/>
                      <a:pt x="18" y="5"/>
                      <a:pt x="22" y="11"/>
                    </a:cubicBezTo>
                    <a:cubicBezTo>
                      <a:pt x="23" y="11"/>
                      <a:pt x="24" y="11"/>
                      <a:pt x="25" y="11"/>
                    </a:cubicBezTo>
                    <a:cubicBezTo>
                      <a:pt x="23" y="13"/>
                      <a:pt x="21" y="15"/>
                      <a:pt x="19" y="17"/>
                    </a:cubicBezTo>
                    <a:cubicBezTo>
                      <a:pt x="14" y="26"/>
                      <a:pt x="23" y="30"/>
                      <a:pt x="26" y="37"/>
                    </a:cubicBezTo>
                    <a:cubicBezTo>
                      <a:pt x="27" y="42"/>
                      <a:pt x="27" y="48"/>
                      <a:pt x="22" y="52"/>
                    </a:cubicBezTo>
                    <a:close/>
                  </a:path>
                </a:pathLst>
              </a:custGeom>
              <a:solidFill>
                <a:srgbClr val="6C7F9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35"/>
              <p:cNvSpPr/>
              <p:nvPr/>
            </p:nvSpPr>
            <p:spPr>
              <a:xfrm>
                <a:off x="9661" y="4692"/>
                <a:ext cx="85" cy="73"/>
              </a:xfrm>
              <a:custGeom>
                <a:avLst/>
                <a:gdLst/>
                <a:ahLst/>
                <a:cxnLst/>
                <a:rect l="l" t="t" r="r" b="b"/>
                <a:pathLst>
                  <a:path w="36" h="31" extrusionOk="0">
                    <a:moveTo>
                      <a:pt x="36" y="3"/>
                    </a:moveTo>
                    <a:cubicBezTo>
                      <a:pt x="35" y="9"/>
                      <a:pt x="30" y="10"/>
                      <a:pt x="26" y="12"/>
                    </a:cubicBezTo>
                    <a:cubicBezTo>
                      <a:pt x="20" y="14"/>
                      <a:pt x="21" y="18"/>
                      <a:pt x="23" y="22"/>
                    </a:cubicBezTo>
                    <a:cubicBezTo>
                      <a:pt x="20" y="22"/>
                      <a:pt x="16" y="23"/>
                      <a:pt x="13" y="24"/>
                    </a:cubicBezTo>
                    <a:cubicBezTo>
                      <a:pt x="10" y="25"/>
                      <a:pt x="6" y="31"/>
                      <a:pt x="3" y="24"/>
                    </a:cubicBezTo>
                    <a:cubicBezTo>
                      <a:pt x="2" y="20"/>
                      <a:pt x="0" y="17"/>
                      <a:pt x="4" y="11"/>
                    </a:cubicBezTo>
                    <a:cubicBezTo>
                      <a:pt x="13" y="0"/>
                      <a:pt x="25" y="2"/>
                      <a:pt x="36" y="3"/>
                    </a:cubicBezTo>
                    <a:close/>
                  </a:path>
                </a:pathLst>
              </a:custGeom>
              <a:solidFill>
                <a:srgbClr val="A5B2B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35"/>
              <p:cNvSpPr/>
              <p:nvPr/>
            </p:nvSpPr>
            <p:spPr>
              <a:xfrm>
                <a:off x="9453" y="4607"/>
                <a:ext cx="101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3" h="26" extrusionOk="0">
                    <a:moveTo>
                      <a:pt x="33" y="0"/>
                    </a:moveTo>
                    <a:cubicBezTo>
                      <a:pt x="35" y="4"/>
                      <a:pt x="37" y="7"/>
                      <a:pt x="43" y="7"/>
                    </a:cubicBezTo>
                    <a:cubicBezTo>
                      <a:pt x="40" y="10"/>
                      <a:pt x="38" y="14"/>
                      <a:pt x="34" y="17"/>
                    </a:cubicBezTo>
                    <a:cubicBezTo>
                      <a:pt x="32" y="19"/>
                      <a:pt x="29" y="24"/>
                      <a:pt x="24" y="17"/>
                    </a:cubicBezTo>
                    <a:cubicBezTo>
                      <a:pt x="19" y="10"/>
                      <a:pt x="17" y="11"/>
                      <a:pt x="16" y="20"/>
                    </a:cubicBezTo>
                    <a:cubicBezTo>
                      <a:pt x="15" y="24"/>
                      <a:pt x="15" y="26"/>
                      <a:pt x="11" y="26"/>
                    </a:cubicBezTo>
                    <a:cubicBezTo>
                      <a:pt x="7" y="26"/>
                      <a:pt x="4" y="25"/>
                      <a:pt x="2" y="22"/>
                    </a:cubicBezTo>
                    <a:cubicBezTo>
                      <a:pt x="0" y="18"/>
                      <a:pt x="3" y="16"/>
                      <a:pt x="5" y="13"/>
                    </a:cubicBezTo>
                    <a:cubicBezTo>
                      <a:pt x="12" y="4"/>
                      <a:pt x="25" y="8"/>
                      <a:pt x="33" y="0"/>
                    </a:cubicBezTo>
                    <a:close/>
                  </a:path>
                </a:pathLst>
              </a:custGeom>
              <a:solidFill>
                <a:srgbClr val="8996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35"/>
              <p:cNvSpPr/>
              <p:nvPr/>
            </p:nvSpPr>
            <p:spPr>
              <a:xfrm>
                <a:off x="9187" y="4590"/>
                <a:ext cx="79" cy="55"/>
              </a:xfrm>
              <a:custGeom>
                <a:avLst/>
                <a:gdLst/>
                <a:ahLst/>
                <a:cxnLst/>
                <a:rect l="l" t="t" r="r" b="b"/>
                <a:pathLst>
                  <a:path w="33" h="23" extrusionOk="0">
                    <a:moveTo>
                      <a:pt x="19" y="23"/>
                    </a:moveTo>
                    <a:cubicBezTo>
                      <a:pt x="10" y="23"/>
                      <a:pt x="8" y="13"/>
                      <a:pt x="0" y="11"/>
                    </a:cubicBezTo>
                    <a:cubicBezTo>
                      <a:pt x="5" y="5"/>
                      <a:pt x="13" y="10"/>
                      <a:pt x="16" y="3"/>
                    </a:cubicBezTo>
                    <a:cubicBezTo>
                      <a:pt x="17" y="2"/>
                      <a:pt x="18" y="1"/>
                      <a:pt x="19" y="0"/>
                    </a:cubicBezTo>
                    <a:cubicBezTo>
                      <a:pt x="21" y="6"/>
                      <a:pt x="33" y="0"/>
                      <a:pt x="32" y="10"/>
                    </a:cubicBezTo>
                    <a:cubicBezTo>
                      <a:pt x="32" y="19"/>
                      <a:pt x="24" y="20"/>
                      <a:pt x="19" y="23"/>
                    </a:cubicBezTo>
                    <a:close/>
                  </a:path>
                </a:pathLst>
              </a:custGeom>
              <a:solidFill>
                <a:srgbClr val="76849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5"/>
              <p:cNvSpPr/>
              <p:nvPr/>
            </p:nvSpPr>
            <p:spPr>
              <a:xfrm>
                <a:off x="9734" y="4654"/>
                <a:ext cx="107" cy="50"/>
              </a:xfrm>
              <a:custGeom>
                <a:avLst/>
                <a:gdLst/>
                <a:ahLst/>
                <a:cxnLst/>
                <a:rect l="l" t="t" r="r" b="b"/>
                <a:pathLst>
                  <a:path w="45" h="21" extrusionOk="0">
                    <a:moveTo>
                      <a:pt x="2" y="3"/>
                    </a:moveTo>
                    <a:cubicBezTo>
                      <a:pt x="6" y="2"/>
                      <a:pt x="10" y="1"/>
                      <a:pt x="14" y="0"/>
                    </a:cubicBezTo>
                    <a:cubicBezTo>
                      <a:pt x="24" y="2"/>
                      <a:pt x="33" y="4"/>
                      <a:pt x="43" y="6"/>
                    </a:cubicBezTo>
                    <a:cubicBezTo>
                      <a:pt x="45" y="13"/>
                      <a:pt x="31" y="11"/>
                      <a:pt x="37" y="19"/>
                    </a:cubicBezTo>
                    <a:cubicBezTo>
                      <a:pt x="29" y="21"/>
                      <a:pt x="22" y="11"/>
                      <a:pt x="14" y="15"/>
                    </a:cubicBezTo>
                    <a:cubicBezTo>
                      <a:pt x="16" y="13"/>
                      <a:pt x="17" y="10"/>
                      <a:pt x="20" y="6"/>
                    </a:cubicBezTo>
                    <a:cubicBezTo>
                      <a:pt x="12" y="9"/>
                      <a:pt x="7" y="7"/>
                      <a:pt x="1" y="6"/>
                    </a:cubicBezTo>
                    <a:cubicBezTo>
                      <a:pt x="1" y="6"/>
                      <a:pt x="1" y="5"/>
                      <a:pt x="0" y="4"/>
                    </a:cubicBezTo>
                    <a:cubicBezTo>
                      <a:pt x="1" y="4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35"/>
              <p:cNvSpPr/>
              <p:nvPr/>
            </p:nvSpPr>
            <p:spPr>
              <a:xfrm>
                <a:off x="8674" y="4593"/>
                <a:ext cx="90" cy="82"/>
              </a:xfrm>
              <a:custGeom>
                <a:avLst/>
                <a:gdLst/>
                <a:ahLst/>
                <a:cxnLst/>
                <a:rect l="l" t="t" r="r" b="b"/>
                <a:pathLst>
                  <a:path w="38" h="35" extrusionOk="0">
                    <a:moveTo>
                      <a:pt x="22" y="29"/>
                    </a:moveTo>
                    <a:cubicBezTo>
                      <a:pt x="8" y="26"/>
                      <a:pt x="0" y="18"/>
                      <a:pt x="4" y="2"/>
                    </a:cubicBezTo>
                    <a:cubicBezTo>
                      <a:pt x="10" y="0"/>
                      <a:pt x="9" y="8"/>
                      <a:pt x="13" y="9"/>
                    </a:cubicBezTo>
                    <a:cubicBezTo>
                      <a:pt x="17" y="17"/>
                      <a:pt x="23" y="23"/>
                      <a:pt x="32" y="25"/>
                    </a:cubicBezTo>
                    <a:cubicBezTo>
                      <a:pt x="38" y="31"/>
                      <a:pt x="38" y="32"/>
                      <a:pt x="32" y="35"/>
                    </a:cubicBezTo>
                    <a:cubicBezTo>
                      <a:pt x="29" y="33"/>
                      <a:pt x="25" y="31"/>
                      <a:pt x="22" y="29"/>
                    </a:cubicBezTo>
                    <a:close/>
                  </a:path>
                </a:pathLst>
              </a:custGeom>
              <a:solidFill>
                <a:srgbClr val="4652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35"/>
              <p:cNvSpPr/>
              <p:nvPr/>
            </p:nvSpPr>
            <p:spPr>
              <a:xfrm>
                <a:off x="9128" y="4633"/>
                <a:ext cx="81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4" h="24" extrusionOk="0">
                    <a:moveTo>
                      <a:pt x="21" y="2"/>
                    </a:moveTo>
                    <a:cubicBezTo>
                      <a:pt x="34" y="5"/>
                      <a:pt x="25" y="18"/>
                      <a:pt x="31" y="24"/>
                    </a:cubicBezTo>
                    <a:cubicBezTo>
                      <a:pt x="26" y="24"/>
                      <a:pt x="22" y="24"/>
                      <a:pt x="18" y="24"/>
                    </a:cubicBezTo>
                    <a:cubicBezTo>
                      <a:pt x="14" y="19"/>
                      <a:pt x="5" y="23"/>
                      <a:pt x="2" y="15"/>
                    </a:cubicBezTo>
                    <a:cubicBezTo>
                      <a:pt x="0" y="8"/>
                      <a:pt x="8" y="0"/>
                      <a:pt x="18" y="2"/>
                    </a:cubicBezTo>
                    <a:cubicBezTo>
                      <a:pt x="22" y="6"/>
                      <a:pt x="17" y="10"/>
                      <a:pt x="18" y="15"/>
                    </a:cubicBezTo>
                    <a:cubicBezTo>
                      <a:pt x="22" y="11"/>
                      <a:pt x="19" y="6"/>
                      <a:pt x="21" y="2"/>
                    </a:cubicBezTo>
                    <a:close/>
                  </a:path>
                </a:pathLst>
              </a:custGeom>
              <a:solidFill>
                <a:srgbClr val="5D6C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35"/>
              <p:cNvSpPr/>
              <p:nvPr/>
            </p:nvSpPr>
            <p:spPr>
              <a:xfrm>
                <a:off x="9391" y="4512"/>
                <a:ext cx="9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40" h="24" extrusionOk="0">
                    <a:moveTo>
                      <a:pt x="13" y="20"/>
                    </a:moveTo>
                    <a:cubicBezTo>
                      <a:pt x="7" y="24"/>
                      <a:pt x="2" y="22"/>
                      <a:pt x="1" y="15"/>
                    </a:cubicBezTo>
                    <a:cubicBezTo>
                      <a:pt x="0" y="10"/>
                      <a:pt x="5" y="8"/>
                      <a:pt x="9" y="8"/>
                    </a:cubicBezTo>
                    <a:cubicBezTo>
                      <a:pt x="17" y="8"/>
                      <a:pt x="24" y="6"/>
                      <a:pt x="31" y="2"/>
                    </a:cubicBezTo>
                    <a:cubicBezTo>
                      <a:pt x="34" y="1"/>
                      <a:pt x="38" y="0"/>
                      <a:pt x="39" y="4"/>
                    </a:cubicBezTo>
                    <a:cubicBezTo>
                      <a:pt x="40" y="8"/>
                      <a:pt x="38" y="11"/>
                      <a:pt x="33" y="12"/>
                    </a:cubicBezTo>
                    <a:cubicBezTo>
                      <a:pt x="27" y="12"/>
                      <a:pt x="21" y="8"/>
                      <a:pt x="16" y="14"/>
                    </a:cubicBezTo>
                    <a:cubicBezTo>
                      <a:pt x="13" y="15"/>
                      <a:pt x="14" y="18"/>
                      <a:pt x="13" y="20"/>
                    </a:cubicBezTo>
                    <a:close/>
                  </a:path>
                </a:pathLst>
              </a:custGeom>
              <a:solidFill>
                <a:srgbClr val="4851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5"/>
              <p:cNvSpPr/>
              <p:nvPr/>
            </p:nvSpPr>
            <p:spPr>
              <a:xfrm>
                <a:off x="8503" y="4673"/>
                <a:ext cx="93" cy="64"/>
              </a:xfrm>
              <a:custGeom>
                <a:avLst/>
                <a:gdLst/>
                <a:ahLst/>
                <a:cxnLst/>
                <a:rect l="l" t="t" r="r" b="b"/>
                <a:pathLst>
                  <a:path w="39" h="27" extrusionOk="0">
                    <a:moveTo>
                      <a:pt x="0" y="4"/>
                    </a:moveTo>
                    <a:cubicBezTo>
                      <a:pt x="12" y="0"/>
                      <a:pt x="19" y="9"/>
                      <a:pt x="26" y="15"/>
                    </a:cubicBezTo>
                    <a:cubicBezTo>
                      <a:pt x="31" y="19"/>
                      <a:pt x="35" y="23"/>
                      <a:pt x="39" y="27"/>
                    </a:cubicBezTo>
                    <a:cubicBezTo>
                      <a:pt x="23" y="25"/>
                      <a:pt x="10" y="19"/>
                      <a:pt x="0" y="4"/>
                    </a:cubicBezTo>
                    <a:close/>
                  </a:path>
                </a:pathLst>
              </a:custGeom>
              <a:solidFill>
                <a:srgbClr val="AFBDC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35"/>
              <p:cNvSpPr/>
              <p:nvPr/>
            </p:nvSpPr>
            <p:spPr>
              <a:xfrm>
                <a:off x="8750" y="4652"/>
                <a:ext cx="61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6" h="29" extrusionOk="0">
                    <a:moveTo>
                      <a:pt x="0" y="10"/>
                    </a:moveTo>
                    <a:cubicBezTo>
                      <a:pt x="6" y="7"/>
                      <a:pt x="1" y="4"/>
                      <a:pt x="0" y="0"/>
                    </a:cubicBezTo>
                    <a:cubicBezTo>
                      <a:pt x="5" y="1"/>
                      <a:pt x="11" y="2"/>
                      <a:pt x="17" y="3"/>
                    </a:cubicBezTo>
                    <a:cubicBezTo>
                      <a:pt x="23" y="4"/>
                      <a:pt x="26" y="7"/>
                      <a:pt x="23" y="13"/>
                    </a:cubicBezTo>
                    <a:cubicBezTo>
                      <a:pt x="15" y="12"/>
                      <a:pt x="5" y="29"/>
                      <a:pt x="0" y="10"/>
                    </a:cubicBezTo>
                    <a:close/>
                  </a:path>
                </a:pathLst>
              </a:custGeom>
              <a:solidFill>
                <a:srgbClr val="8D96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35"/>
              <p:cNvSpPr/>
              <p:nvPr/>
            </p:nvSpPr>
            <p:spPr>
              <a:xfrm>
                <a:off x="9116" y="4522"/>
                <a:ext cx="50" cy="80"/>
              </a:xfrm>
              <a:custGeom>
                <a:avLst/>
                <a:gdLst/>
                <a:ahLst/>
                <a:cxnLst/>
                <a:rect l="l" t="t" r="r" b="b"/>
                <a:pathLst>
                  <a:path w="21" h="34" extrusionOk="0">
                    <a:moveTo>
                      <a:pt x="16" y="17"/>
                    </a:moveTo>
                    <a:cubicBezTo>
                      <a:pt x="16" y="21"/>
                      <a:pt x="6" y="23"/>
                      <a:pt x="13" y="30"/>
                    </a:cubicBezTo>
                    <a:cubicBezTo>
                      <a:pt x="7" y="34"/>
                      <a:pt x="7" y="30"/>
                      <a:pt x="7" y="26"/>
                    </a:cubicBezTo>
                    <a:cubicBezTo>
                      <a:pt x="6" y="21"/>
                      <a:pt x="8" y="14"/>
                      <a:pt x="0" y="13"/>
                    </a:cubicBezTo>
                    <a:cubicBezTo>
                      <a:pt x="3" y="9"/>
                      <a:pt x="7" y="5"/>
                      <a:pt x="10" y="0"/>
                    </a:cubicBezTo>
                    <a:cubicBezTo>
                      <a:pt x="18" y="3"/>
                      <a:pt x="21" y="8"/>
                      <a:pt x="16" y="17"/>
                    </a:cubicBezTo>
                    <a:close/>
                  </a:path>
                </a:pathLst>
              </a:custGeom>
              <a:solidFill>
                <a:srgbClr val="C4CA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5"/>
              <p:cNvSpPr/>
              <p:nvPr/>
            </p:nvSpPr>
            <p:spPr>
              <a:xfrm>
                <a:off x="8451" y="4607"/>
                <a:ext cx="59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5" h="25" extrusionOk="0">
                    <a:moveTo>
                      <a:pt x="19" y="13"/>
                    </a:moveTo>
                    <a:cubicBezTo>
                      <a:pt x="17" y="17"/>
                      <a:pt x="25" y="23"/>
                      <a:pt x="17" y="25"/>
                    </a:cubicBezTo>
                    <a:cubicBezTo>
                      <a:pt x="13" y="20"/>
                      <a:pt x="9" y="15"/>
                      <a:pt x="6" y="10"/>
                    </a:cubicBezTo>
                    <a:cubicBezTo>
                      <a:pt x="9" y="7"/>
                      <a:pt x="0" y="1"/>
                      <a:pt x="9" y="0"/>
                    </a:cubicBezTo>
                    <a:cubicBezTo>
                      <a:pt x="14" y="1"/>
                      <a:pt x="14" y="4"/>
                      <a:pt x="16" y="7"/>
                    </a:cubicBezTo>
                    <a:cubicBezTo>
                      <a:pt x="16" y="10"/>
                      <a:pt x="16" y="12"/>
                      <a:pt x="19" y="13"/>
                    </a:cubicBezTo>
                    <a:close/>
                  </a:path>
                </a:pathLst>
              </a:custGeom>
              <a:solidFill>
                <a:srgbClr val="4D60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35"/>
              <p:cNvSpPr/>
              <p:nvPr/>
            </p:nvSpPr>
            <p:spPr>
              <a:xfrm>
                <a:off x="9732" y="4541"/>
                <a:ext cx="54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5" extrusionOk="0">
                    <a:moveTo>
                      <a:pt x="9" y="5"/>
                    </a:moveTo>
                    <a:cubicBezTo>
                      <a:pt x="11" y="13"/>
                      <a:pt x="22" y="0"/>
                      <a:pt x="21" y="12"/>
                    </a:cubicBezTo>
                    <a:cubicBezTo>
                      <a:pt x="20" y="14"/>
                      <a:pt x="21" y="16"/>
                      <a:pt x="22" y="18"/>
                    </a:cubicBezTo>
                    <a:cubicBezTo>
                      <a:pt x="23" y="19"/>
                      <a:pt x="23" y="20"/>
                      <a:pt x="22" y="21"/>
                    </a:cubicBezTo>
                    <a:cubicBezTo>
                      <a:pt x="22" y="21"/>
                      <a:pt x="21" y="22"/>
                      <a:pt x="21" y="22"/>
                    </a:cubicBezTo>
                    <a:cubicBezTo>
                      <a:pt x="15" y="20"/>
                      <a:pt x="7" y="25"/>
                      <a:pt x="4" y="18"/>
                    </a:cubicBezTo>
                    <a:cubicBezTo>
                      <a:pt x="3" y="16"/>
                      <a:pt x="0" y="7"/>
                      <a:pt x="9" y="5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35"/>
              <p:cNvSpPr/>
              <p:nvPr/>
            </p:nvSpPr>
            <p:spPr>
              <a:xfrm>
                <a:off x="9675" y="4635"/>
                <a:ext cx="62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6" h="25" extrusionOk="0">
                    <a:moveTo>
                      <a:pt x="26" y="14"/>
                    </a:moveTo>
                    <a:cubicBezTo>
                      <a:pt x="18" y="19"/>
                      <a:pt x="10" y="25"/>
                      <a:pt x="1" y="17"/>
                    </a:cubicBezTo>
                    <a:cubicBezTo>
                      <a:pt x="0" y="17"/>
                      <a:pt x="0" y="16"/>
                      <a:pt x="0" y="15"/>
                    </a:cubicBezTo>
                    <a:cubicBezTo>
                      <a:pt x="14" y="0"/>
                      <a:pt x="17" y="0"/>
                      <a:pt x="26" y="14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5"/>
              <p:cNvSpPr/>
              <p:nvPr/>
            </p:nvSpPr>
            <p:spPr>
              <a:xfrm>
                <a:off x="9479" y="4557"/>
                <a:ext cx="52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2" h="15" extrusionOk="0">
                    <a:moveTo>
                      <a:pt x="12" y="1"/>
                    </a:moveTo>
                    <a:cubicBezTo>
                      <a:pt x="15" y="2"/>
                      <a:pt x="19" y="0"/>
                      <a:pt x="20" y="4"/>
                    </a:cubicBezTo>
                    <a:cubicBezTo>
                      <a:pt x="22" y="7"/>
                      <a:pt x="19" y="9"/>
                      <a:pt x="16" y="11"/>
                    </a:cubicBezTo>
                    <a:cubicBezTo>
                      <a:pt x="12" y="12"/>
                      <a:pt x="9" y="14"/>
                      <a:pt x="5" y="15"/>
                    </a:cubicBezTo>
                    <a:cubicBezTo>
                      <a:pt x="4" y="15"/>
                      <a:pt x="3" y="15"/>
                      <a:pt x="2" y="14"/>
                    </a:cubicBezTo>
                    <a:cubicBezTo>
                      <a:pt x="0" y="11"/>
                      <a:pt x="0" y="8"/>
                      <a:pt x="3" y="5"/>
                    </a:cubicBezTo>
                    <a:cubicBezTo>
                      <a:pt x="6" y="4"/>
                      <a:pt x="9" y="2"/>
                      <a:pt x="12" y="1"/>
                    </a:cubicBezTo>
                    <a:close/>
                  </a:path>
                </a:pathLst>
              </a:custGeom>
              <a:solidFill>
                <a:srgbClr val="3741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35"/>
              <p:cNvSpPr/>
              <p:nvPr/>
            </p:nvSpPr>
            <p:spPr>
              <a:xfrm>
                <a:off x="8271" y="4552"/>
                <a:ext cx="60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5" h="19" extrusionOk="0">
                    <a:moveTo>
                      <a:pt x="20" y="10"/>
                    </a:moveTo>
                    <a:cubicBezTo>
                      <a:pt x="22" y="13"/>
                      <a:pt x="23" y="16"/>
                      <a:pt x="25" y="19"/>
                    </a:cubicBezTo>
                    <a:cubicBezTo>
                      <a:pt x="15" y="19"/>
                      <a:pt x="10" y="13"/>
                      <a:pt x="4" y="7"/>
                    </a:cubicBezTo>
                    <a:cubicBezTo>
                      <a:pt x="0" y="3"/>
                      <a:pt x="3" y="1"/>
                      <a:pt x="8" y="0"/>
                    </a:cubicBezTo>
                    <a:cubicBezTo>
                      <a:pt x="11" y="5"/>
                      <a:pt x="16" y="7"/>
                      <a:pt x="20" y="10"/>
                    </a:cubicBezTo>
                    <a:close/>
                  </a:path>
                </a:pathLst>
              </a:custGeom>
              <a:solidFill>
                <a:srgbClr val="4C62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35"/>
              <p:cNvSpPr/>
              <p:nvPr/>
            </p:nvSpPr>
            <p:spPr>
              <a:xfrm>
                <a:off x="8577" y="4477"/>
                <a:ext cx="3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5" h="30" extrusionOk="0">
                    <a:moveTo>
                      <a:pt x="15" y="16"/>
                    </a:moveTo>
                    <a:cubicBezTo>
                      <a:pt x="9" y="30"/>
                      <a:pt x="7" y="16"/>
                      <a:pt x="5" y="14"/>
                    </a:cubicBezTo>
                    <a:cubicBezTo>
                      <a:pt x="0" y="9"/>
                      <a:pt x="1" y="3"/>
                      <a:pt x="8" y="0"/>
                    </a:cubicBezTo>
                    <a:cubicBezTo>
                      <a:pt x="11" y="5"/>
                      <a:pt x="13" y="11"/>
                      <a:pt x="15" y="16"/>
                    </a:cubicBezTo>
                    <a:close/>
                  </a:path>
                </a:pathLst>
              </a:custGeom>
              <a:solidFill>
                <a:srgbClr val="8592A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5"/>
              <p:cNvSpPr/>
              <p:nvPr/>
            </p:nvSpPr>
            <p:spPr>
              <a:xfrm>
                <a:off x="8127" y="4254"/>
                <a:ext cx="5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1" h="20" extrusionOk="0">
                    <a:moveTo>
                      <a:pt x="17" y="20"/>
                    </a:moveTo>
                    <a:cubicBezTo>
                      <a:pt x="12" y="14"/>
                      <a:pt x="0" y="11"/>
                      <a:pt x="10" y="0"/>
                    </a:cubicBezTo>
                    <a:cubicBezTo>
                      <a:pt x="21" y="3"/>
                      <a:pt x="18" y="12"/>
                      <a:pt x="17" y="20"/>
                    </a:cubicBezTo>
                    <a:close/>
                  </a:path>
                </a:pathLst>
              </a:custGeom>
              <a:solidFill>
                <a:srgbClr val="89A8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35"/>
              <p:cNvSpPr/>
              <p:nvPr/>
            </p:nvSpPr>
            <p:spPr>
              <a:xfrm>
                <a:off x="9765" y="4820"/>
                <a:ext cx="43" cy="23"/>
              </a:xfrm>
              <a:custGeom>
                <a:avLst/>
                <a:gdLst/>
                <a:ahLst/>
                <a:cxnLst/>
                <a:rect l="l" t="t" r="r" b="b"/>
                <a:pathLst>
                  <a:path w="18" h="10" extrusionOk="0">
                    <a:moveTo>
                      <a:pt x="1" y="1"/>
                    </a:moveTo>
                    <a:cubicBezTo>
                      <a:pt x="4" y="0"/>
                      <a:pt x="8" y="0"/>
                      <a:pt x="11" y="0"/>
                    </a:cubicBezTo>
                    <a:cubicBezTo>
                      <a:pt x="14" y="1"/>
                      <a:pt x="18" y="1"/>
                      <a:pt x="16" y="6"/>
                    </a:cubicBezTo>
                    <a:cubicBezTo>
                      <a:pt x="14" y="9"/>
                      <a:pt x="10" y="10"/>
                      <a:pt x="6" y="10"/>
                    </a:cubicBezTo>
                    <a:cubicBezTo>
                      <a:pt x="0" y="9"/>
                      <a:pt x="0" y="5"/>
                      <a:pt x="1" y="1"/>
                    </a:cubicBezTo>
                    <a:close/>
                  </a:path>
                </a:pathLst>
              </a:custGeom>
              <a:solidFill>
                <a:srgbClr val="4752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35"/>
              <p:cNvSpPr/>
              <p:nvPr/>
            </p:nvSpPr>
            <p:spPr>
              <a:xfrm>
                <a:off x="9263" y="4564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8" extrusionOk="0">
                    <a:moveTo>
                      <a:pt x="9" y="18"/>
                    </a:moveTo>
                    <a:cubicBezTo>
                      <a:pt x="0" y="6"/>
                      <a:pt x="13" y="6"/>
                      <a:pt x="16" y="0"/>
                    </a:cubicBezTo>
                    <a:cubicBezTo>
                      <a:pt x="23" y="8"/>
                      <a:pt x="16" y="11"/>
                      <a:pt x="13" y="15"/>
                    </a:cubicBezTo>
                    <a:cubicBezTo>
                      <a:pt x="11" y="16"/>
                      <a:pt x="10" y="17"/>
                      <a:pt x="9" y="18"/>
                    </a:cubicBezTo>
                    <a:close/>
                  </a:path>
                </a:pathLst>
              </a:custGeom>
              <a:solidFill>
                <a:srgbClr val="4B56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5"/>
              <p:cNvSpPr/>
              <p:nvPr/>
            </p:nvSpPr>
            <p:spPr>
              <a:xfrm>
                <a:off x="8406" y="4661"/>
                <a:ext cx="6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7" h="18" extrusionOk="0">
                    <a:moveTo>
                      <a:pt x="8" y="18"/>
                    </a:moveTo>
                    <a:cubicBezTo>
                      <a:pt x="8" y="12"/>
                      <a:pt x="0" y="7"/>
                      <a:pt x="3" y="0"/>
                    </a:cubicBezTo>
                    <a:cubicBezTo>
                      <a:pt x="2" y="6"/>
                      <a:pt x="27" y="6"/>
                      <a:pt x="8" y="18"/>
                    </a:cubicBezTo>
                    <a:close/>
                  </a:path>
                </a:pathLst>
              </a:custGeom>
              <a:solidFill>
                <a:srgbClr val="8599A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35"/>
              <p:cNvSpPr/>
              <p:nvPr/>
            </p:nvSpPr>
            <p:spPr>
              <a:xfrm>
                <a:off x="9450" y="4569"/>
                <a:ext cx="36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5" h="14" extrusionOk="0">
                    <a:moveTo>
                      <a:pt x="15" y="0"/>
                    </a:moveTo>
                    <a:cubicBezTo>
                      <a:pt x="15" y="3"/>
                      <a:pt x="15" y="6"/>
                      <a:pt x="14" y="9"/>
                    </a:cubicBezTo>
                    <a:cubicBezTo>
                      <a:pt x="10" y="10"/>
                      <a:pt x="6" y="14"/>
                      <a:pt x="0" y="12"/>
                    </a:cubicBezTo>
                    <a:cubicBezTo>
                      <a:pt x="2" y="4"/>
                      <a:pt x="8" y="2"/>
                      <a:pt x="15" y="0"/>
                    </a:cubicBezTo>
                    <a:close/>
                  </a:path>
                </a:pathLst>
              </a:custGeom>
              <a:solidFill>
                <a:srgbClr val="8086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35"/>
              <p:cNvSpPr/>
              <p:nvPr/>
            </p:nvSpPr>
            <p:spPr>
              <a:xfrm>
                <a:off x="9632" y="4673"/>
                <a:ext cx="4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9" h="24" extrusionOk="0">
                    <a:moveTo>
                      <a:pt x="2" y="24"/>
                    </a:moveTo>
                    <a:cubicBezTo>
                      <a:pt x="0" y="14"/>
                      <a:pt x="5" y="9"/>
                      <a:pt x="12" y="4"/>
                    </a:cubicBezTo>
                    <a:cubicBezTo>
                      <a:pt x="13" y="1"/>
                      <a:pt x="15" y="0"/>
                      <a:pt x="18" y="0"/>
                    </a:cubicBezTo>
                    <a:cubicBezTo>
                      <a:pt x="18" y="0"/>
                      <a:pt x="19" y="1"/>
                      <a:pt x="19" y="1"/>
                    </a:cubicBezTo>
                    <a:cubicBezTo>
                      <a:pt x="16" y="11"/>
                      <a:pt x="5" y="14"/>
                      <a:pt x="2" y="24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35"/>
              <p:cNvSpPr/>
              <p:nvPr/>
            </p:nvSpPr>
            <p:spPr>
              <a:xfrm>
                <a:off x="7912" y="3777"/>
                <a:ext cx="246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71" extrusionOk="0">
                    <a:moveTo>
                      <a:pt x="7" y="29"/>
                    </a:moveTo>
                    <a:cubicBezTo>
                      <a:pt x="8" y="27"/>
                      <a:pt x="9" y="26"/>
                      <a:pt x="10" y="25"/>
                    </a:cubicBezTo>
                    <a:cubicBezTo>
                      <a:pt x="15" y="18"/>
                      <a:pt x="15" y="38"/>
                      <a:pt x="20" y="27"/>
                    </a:cubicBezTo>
                    <a:cubicBezTo>
                      <a:pt x="23" y="21"/>
                      <a:pt x="14" y="18"/>
                      <a:pt x="10" y="13"/>
                    </a:cubicBezTo>
                    <a:cubicBezTo>
                      <a:pt x="18" y="12"/>
                      <a:pt x="20" y="0"/>
                      <a:pt x="30" y="5"/>
                    </a:cubicBezTo>
                    <a:cubicBezTo>
                      <a:pt x="33" y="6"/>
                      <a:pt x="34" y="7"/>
                      <a:pt x="35" y="10"/>
                    </a:cubicBezTo>
                    <a:cubicBezTo>
                      <a:pt x="37" y="26"/>
                      <a:pt x="39" y="42"/>
                      <a:pt x="42" y="56"/>
                    </a:cubicBezTo>
                    <a:cubicBezTo>
                      <a:pt x="48" y="58"/>
                      <a:pt x="49" y="55"/>
                      <a:pt x="50" y="53"/>
                    </a:cubicBezTo>
                    <a:cubicBezTo>
                      <a:pt x="51" y="50"/>
                      <a:pt x="52" y="46"/>
                      <a:pt x="57" y="48"/>
                    </a:cubicBezTo>
                    <a:cubicBezTo>
                      <a:pt x="60" y="49"/>
                      <a:pt x="62" y="52"/>
                      <a:pt x="61" y="55"/>
                    </a:cubicBezTo>
                    <a:cubicBezTo>
                      <a:pt x="59" y="63"/>
                      <a:pt x="63" y="66"/>
                      <a:pt x="68" y="68"/>
                    </a:cubicBezTo>
                    <a:cubicBezTo>
                      <a:pt x="72" y="78"/>
                      <a:pt x="70" y="86"/>
                      <a:pt x="67" y="95"/>
                    </a:cubicBezTo>
                    <a:cubicBezTo>
                      <a:pt x="63" y="104"/>
                      <a:pt x="60" y="113"/>
                      <a:pt x="58" y="122"/>
                    </a:cubicBezTo>
                    <a:cubicBezTo>
                      <a:pt x="58" y="131"/>
                      <a:pt x="60" y="140"/>
                      <a:pt x="61" y="149"/>
                    </a:cubicBezTo>
                    <a:cubicBezTo>
                      <a:pt x="63" y="156"/>
                      <a:pt x="63" y="164"/>
                      <a:pt x="76" y="164"/>
                    </a:cubicBezTo>
                    <a:cubicBezTo>
                      <a:pt x="84" y="163"/>
                      <a:pt x="89" y="173"/>
                      <a:pt x="86" y="180"/>
                    </a:cubicBezTo>
                    <a:cubicBezTo>
                      <a:pt x="76" y="201"/>
                      <a:pt x="85" y="218"/>
                      <a:pt x="95" y="235"/>
                    </a:cubicBezTo>
                    <a:cubicBezTo>
                      <a:pt x="95" y="235"/>
                      <a:pt x="95" y="234"/>
                      <a:pt x="95" y="234"/>
                    </a:cubicBezTo>
                    <a:cubicBezTo>
                      <a:pt x="91" y="243"/>
                      <a:pt x="104" y="257"/>
                      <a:pt x="86" y="261"/>
                    </a:cubicBezTo>
                    <a:cubicBezTo>
                      <a:pt x="83" y="266"/>
                      <a:pt x="81" y="271"/>
                      <a:pt x="74" y="268"/>
                    </a:cubicBezTo>
                    <a:cubicBezTo>
                      <a:pt x="66" y="264"/>
                      <a:pt x="59" y="259"/>
                      <a:pt x="60" y="248"/>
                    </a:cubicBezTo>
                    <a:cubicBezTo>
                      <a:pt x="61" y="241"/>
                      <a:pt x="63" y="234"/>
                      <a:pt x="65" y="227"/>
                    </a:cubicBezTo>
                    <a:cubicBezTo>
                      <a:pt x="62" y="230"/>
                      <a:pt x="59" y="234"/>
                      <a:pt x="56" y="238"/>
                    </a:cubicBezTo>
                    <a:cubicBezTo>
                      <a:pt x="53" y="242"/>
                      <a:pt x="49" y="248"/>
                      <a:pt x="42" y="246"/>
                    </a:cubicBezTo>
                    <a:cubicBezTo>
                      <a:pt x="35" y="244"/>
                      <a:pt x="32" y="238"/>
                      <a:pt x="30" y="232"/>
                    </a:cubicBezTo>
                    <a:cubicBezTo>
                      <a:pt x="29" y="226"/>
                      <a:pt x="29" y="220"/>
                      <a:pt x="28" y="214"/>
                    </a:cubicBezTo>
                    <a:cubicBezTo>
                      <a:pt x="27" y="209"/>
                      <a:pt x="26" y="204"/>
                      <a:pt x="30" y="199"/>
                    </a:cubicBezTo>
                    <a:cubicBezTo>
                      <a:pt x="36" y="193"/>
                      <a:pt x="38" y="187"/>
                      <a:pt x="31" y="180"/>
                    </a:cubicBezTo>
                    <a:cubicBezTo>
                      <a:pt x="23" y="172"/>
                      <a:pt x="31" y="160"/>
                      <a:pt x="25" y="149"/>
                    </a:cubicBezTo>
                    <a:cubicBezTo>
                      <a:pt x="18" y="138"/>
                      <a:pt x="11" y="128"/>
                      <a:pt x="0" y="121"/>
                    </a:cubicBezTo>
                    <a:cubicBezTo>
                      <a:pt x="5" y="116"/>
                      <a:pt x="23" y="118"/>
                      <a:pt x="8" y="105"/>
                    </a:cubicBezTo>
                    <a:cubicBezTo>
                      <a:pt x="3" y="107"/>
                      <a:pt x="1" y="104"/>
                      <a:pt x="1" y="99"/>
                    </a:cubicBezTo>
                    <a:cubicBezTo>
                      <a:pt x="2" y="91"/>
                      <a:pt x="9" y="87"/>
                      <a:pt x="11" y="79"/>
                    </a:cubicBezTo>
                    <a:cubicBezTo>
                      <a:pt x="13" y="69"/>
                      <a:pt x="22" y="59"/>
                      <a:pt x="12" y="48"/>
                    </a:cubicBezTo>
                    <a:cubicBezTo>
                      <a:pt x="9" y="42"/>
                      <a:pt x="2" y="37"/>
                      <a:pt x="7" y="29"/>
                    </a:cubicBezTo>
                    <a:close/>
                  </a:path>
                </a:pathLst>
              </a:custGeom>
              <a:solidFill>
                <a:srgbClr val="D5DAD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35"/>
              <p:cNvSpPr/>
              <p:nvPr/>
            </p:nvSpPr>
            <p:spPr>
              <a:xfrm>
                <a:off x="7935" y="4269"/>
                <a:ext cx="185" cy="196"/>
              </a:xfrm>
              <a:custGeom>
                <a:avLst/>
                <a:gdLst/>
                <a:ahLst/>
                <a:cxnLst/>
                <a:rect l="l" t="t" r="r" b="b"/>
                <a:pathLst>
                  <a:path w="78" h="83" extrusionOk="0">
                    <a:moveTo>
                      <a:pt x="21" y="7"/>
                    </a:moveTo>
                    <a:cubicBezTo>
                      <a:pt x="24" y="10"/>
                      <a:pt x="24" y="14"/>
                      <a:pt x="24" y="18"/>
                    </a:cubicBezTo>
                    <a:cubicBezTo>
                      <a:pt x="23" y="26"/>
                      <a:pt x="26" y="32"/>
                      <a:pt x="33" y="35"/>
                    </a:cubicBezTo>
                    <a:cubicBezTo>
                      <a:pt x="41" y="39"/>
                      <a:pt x="40" y="27"/>
                      <a:pt x="45" y="25"/>
                    </a:cubicBezTo>
                    <a:cubicBezTo>
                      <a:pt x="49" y="23"/>
                      <a:pt x="50" y="14"/>
                      <a:pt x="55" y="17"/>
                    </a:cubicBezTo>
                    <a:cubicBezTo>
                      <a:pt x="61" y="20"/>
                      <a:pt x="60" y="26"/>
                      <a:pt x="57" y="32"/>
                    </a:cubicBezTo>
                    <a:cubicBezTo>
                      <a:pt x="53" y="39"/>
                      <a:pt x="50" y="46"/>
                      <a:pt x="59" y="52"/>
                    </a:cubicBezTo>
                    <a:cubicBezTo>
                      <a:pt x="64" y="56"/>
                      <a:pt x="70" y="62"/>
                      <a:pt x="76" y="53"/>
                    </a:cubicBezTo>
                    <a:cubicBezTo>
                      <a:pt x="76" y="56"/>
                      <a:pt x="75" y="59"/>
                      <a:pt x="76" y="62"/>
                    </a:cubicBezTo>
                    <a:cubicBezTo>
                      <a:pt x="78" y="71"/>
                      <a:pt x="72" y="82"/>
                      <a:pt x="68" y="82"/>
                    </a:cubicBezTo>
                    <a:cubicBezTo>
                      <a:pt x="60" y="83"/>
                      <a:pt x="48" y="79"/>
                      <a:pt x="44" y="73"/>
                    </a:cubicBezTo>
                    <a:cubicBezTo>
                      <a:pt x="31" y="52"/>
                      <a:pt x="15" y="34"/>
                      <a:pt x="4" y="12"/>
                    </a:cubicBezTo>
                    <a:cubicBezTo>
                      <a:pt x="3" y="9"/>
                      <a:pt x="0" y="6"/>
                      <a:pt x="3" y="3"/>
                    </a:cubicBezTo>
                    <a:cubicBezTo>
                      <a:pt x="6" y="0"/>
                      <a:pt x="8" y="3"/>
                      <a:pt x="11" y="4"/>
                    </a:cubicBezTo>
                    <a:cubicBezTo>
                      <a:pt x="14" y="4"/>
                      <a:pt x="17" y="7"/>
                      <a:pt x="21" y="7"/>
                    </a:cubicBezTo>
                    <a:close/>
                  </a:path>
                </a:pathLst>
              </a:custGeom>
              <a:solidFill>
                <a:srgbClr val="ABC2D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35"/>
              <p:cNvSpPr/>
              <p:nvPr/>
            </p:nvSpPr>
            <p:spPr>
              <a:xfrm>
                <a:off x="7855" y="4049"/>
                <a:ext cx="130" cy="255"/>
              </a:xfrm>
              <a:custGeom>
                <a:avLst/>
                <a:gdLst/>
                <a:ahLst/>
                <a:cxnLst/>
                <a:rect l="l" t="t" r="r" b="b"/>
                <a:pathLst>
                  <a:path w="55" h="108" extrusionOk="0">
                    <a:moveTo>
                      <a:pt x="55" y="100"/>
                    </a:moveTo>
                    <a:cubicBezTo>
                      <a:pt x="49" y="108"/>
                      <a:pt x="47" y="101"/>
                      <a:pt x="45" y="97"/>
                    </a:cubicBezTo>
                    <a:cubicBezTo>
                      <a:pt x="49" y="80"/>
                      <a:pt x="39" y="73"/>
                      <a:pt x="23" y="70"/>
                    </a:cubicBezTo>
                    <a:cubicBezTo>
                      <a:pt x="28" y="67"/>
                      <a:pt x="35" y="67"/>
                      <a:pt x="34" y="60"/>
                    </a:cubicBezTo>
                    <a:cubicBezTo>
                      <a:pt x="32" y="55"/>
                      <a:pt x="28" y="51"/>
                      <a:pt x="23" y="49"/>
                    </a:cubicBezTo>
                    <a:cubicBezTo>
                      <a:pt x="15" y="47"/>
                      <a:pt x="17" y="55"/>
                      <a:pt x="14" y="59"/>
                    </a:cubicBezTo>
                    <a:cubicBezTo>
                      <a:pt x="13" y="48"/>
                      <a:pt x="0" y="35"/>
                      <a:pt x="18" y="27"/>
                    </a:cubicBezTo>
                    <a:cubicBezTo>
                      <a:pt x="18" y="26"/>
                      <a:pt x="18" y="22"/>
                      <a:pt x="17" y="21"/>
                    </a:cubicBezTo>
                    <a:cubicBezTo>
                      <a:pt x="16" y="17"/>
                      <a:pt x="14" y="19"/>
                      <a:pt x="11" y="21"/>
                    </a:cubicBezTo>
                    <a:cubicBezTo>
                      <a:pt x="3" y="27"/>
                      <a:pt x="7" y="19"/>
                      <a:pt x="6" y="16"/>
                    </a:cubicBezTo>
                    <a:cubicBezTo>
                      <a:pt x="12" y="8"/>
                      <a:pt x="18" y="0"/>
                      <a:pt x="23" y="17"/>
                    </a:cubicBezTo>
                    <a:cubicBezTo>
                      <a:pt x="25" y="23"/>
                      <a:pt x="35" y="25"/>
                      <a:pt x="35" y="33"/>
                    </a:cubicBezTo>
                    <a:cubicBezTo>
                      <a:pt x="30" y="39"/>
                      <a:pt x="25" y="28"/>
                      <a:pt x="23" y="33"/>
                    </a:cubicBezTo>
                    <a:cubicBezTo>
                      <a:pt x="21" y="41"/>
                      <a:pt x="29" y="38"/>
                      <a:pt x="33" y="40"/>
                    </a:cubicBezTo>
                    <a:cubicBezTo>
                      <a:pt x="41" y="43"/>
                      <a:pt x="49" y="44"/>
                      <a:pt x="48" y="57"/>
                    </a:cubicBezTo>
                    <a:cubicBezTo>
                      <a:pt x="48" y="66"/>
                      <a:pt x="52" y="75"/>
                      <a:pt x="54" y="84"/>
                    </a:cubicBezTo>
                    <a:cubicBezTo>
                      <a:pt x="55" y="90"/>
                      <a:pt x="55" y="95"/>
                      <a:pt x="55" y="100"/>
                    </a:cubicBezTo>
                    <a:close/>
                  </a:path>
                </a:pathLst>
              </a:custGeom>
              <a:solidFill>
                <a:srgbClr val="3D70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35"/>
              <p:cNvSpPr/>
              <p:nvPr/>
            </p:nvSpPr>
            <p:spPr>
              <a:xfrm>
                <a:off x="9848" y="4389"/>
                <a:ext cx="327" cy="204"/>
              </a:xfrm>
              <a:custGeom>
                <a:avLst/>
                <a:gdLst/>
                <a:ahLst/>
                <a:cxnLst/>
                <a:rect l="l" t="t" r="r" b="b"/>
                <a:pathLst>
                  <a:path w="138" h="86" extrusionOk="0">
                    <a:moveTo>
                      <a:pt x="35" y="76"/>
                    </a:moveTo>
                    <a:cubicBezTo>
                      <a:pt x="32" y="69"/>
                      <a:pt x="39" y="64"/>
                      <a:pt x="41" y="58"/>
                    </a:cubicBezTo>
                    <a:cubicBezTo>
                      <a:pt x="31" y="56"/>
                      <a:pt x="22" y="58"/>
                      <a:pt x="18" y="67"/>
                    </a:cubicBezTo>
                    <a:cubicBezTo>
                      <a:pt x="16" y="73"/>
                      <a:pt x="13" y="72"/>
                      <a:pt x="9" y="70"/>
                    </a:cubicBezTo>
                    <a:cubicBezTo>
                      <a:pt x="8" y="69"/>
                      <a:pt x="7" y="69"/>
                      <a:pt x="6" y="69"/>
                    </a:cubicBezTo>
                    <a:cubicBezTo>
                      <a:pt x="3" y="67"/>
                      <a:pt x="0" y="64"/>
                      <a:pt x="0" y="60"/>
                    </a:cubicBezTo>
                    <a:cubicBezTo>
                      <a:pt x="17" y="57"/>
                      <a:pt x="16" y="41"/>
                      <a:pt x="20" y="30"/>
                    </a:cubicBezTo>
                    <a:cubicBezTo>
                      <a:pt x="21" y="28"/>
                      <a:pt x="22" y="26"/>
                      <a:pt x="24" y="25"/>
                    </a:cubicBezTo>
                    <a:cubicBezTo>
                      <a:pt x="26" y="22"/>
                      <a:pt x="28" y="18"/>
                      <a:pt x="33" y="20"/>
                    </a:cubicBezTo>
                    <a:cubicBezTo>
                      <a:pt x="37" y="22"/>
                      <a:pt x="35" y="26"/>
                      <a:pt x="34" y="30"/>
                    </a:cubicBezTo>
                    <a:cubicBezTo>
                      <a:pt x="33" y="34"/>
                      <a:pt x="31" y="38"/>
                      <a:pt x="34" y="42"/>
                    </a:cubicBezTo>
                    <a:cubicBezTo>
                      <a:pt x="34" y="40"/>
                      <a:pt x="35" y="43"/>
                      <a:pt x="35" y="42"/>
                    </a:cubicBezTo>
                    <a:cubicBezTo>
                      <a:pt x="35" y="30"/>
                      <a:pt x="32" y="16"/>
                      <a:pt x="51" y="15"/>
                    </a:cubicBezTo>
                    <a:cubicBezTo>
                      <a:pt x="55" y="16"/>
                      <a:pt x="59" y="16"/>
                      <a:pt x="63" y="13"/>
                    </a:cubicBezTo>
                    <a:cubicBezTo>
                      <a:pt x="65" y="11"/>
                      <a:pt x="68" y="10"/>
                      <a:pt x="71" y="10"/>
                    </a:cubicBezTo>
                    <a:cubicBezTo>
                      <a:pt x="74" y="12"/>
                      <a:pt x="75" y="14"/>
                      <a:pt x="74" y="17"/>
                    </a:cubicBezTo>
                    <a:cubicBezTo>
                      <a:pt x="73" y="23"/>
                      <a:pt x="63" y="24"/>
                      <a:pt x="68" y="32"/>
                    </a:cubicBezTo>
                    <a:cubicBezTo>
                      <a:pt x="71" y="34"/>
                      <a:pt x="75" y="32"/>
                      <a:pt x="78" y="36"/>
                    </a:cubicBezTo>
                    <a:cubicBezTo>
                      <a:pt x="78" y="37"/>
                      <a:pt x="79" y="41"/>
                      <a:pt x="81" y="37"/>
                    </a:cubicBezTo>
                    <a:cubicBezTo>
                      <a:pt x="82" y="36"/>
                      <a:pt x="81" y="34"/>
                      <a:pt x="81" y="33"/>
                    </a:cubicBezTo>
                    <a:cubicBezTo>
                      <a:pt x="81" y="31"/>
                      <a:pt x="81" y="30"/>
                      <a:pt x="82" y="28"/>
                    </a:cubicBezTo>
                    <a:cubicBezTo>
                      <a:pt x="83" y="24"/>
                      <a:pt x="82" y="19"/>
                      <a:pt x="83" y="14"/>
                    </a:cubicBezTo>
                    <a:cubicBezTo>
                      <a:pt x="84" y="8"/>
                      <a:pt x="87" y="4"/>
                      <a:pt x="95" y="7"/>
                    </a:cubicBezTo>
                    <a:cubicBezTo>
                      <a:pt x="97" y="13"/>
                      <a:pt x="97" y="21"/>
                      <a:pt x="100" y="27"/>
                    </a:cubicBezTo>
                    <a:cubicBezTo>
                      <a:pt x="102" y="22"/>
                      <a:pt x="100" y="15"/>
                      <a:pt x="105" y="10"/>
                    </a:cubicBezTo>
                    <a:cubicBezTo>
                      <a:pt x="110" y="7"/>
                      <a:pt x="115" y="9"/>
                      <a:pt x="120" y="13"/>
                    </a:cubicBezTo>
                    <a:cubicBezTo>
                      <a:pt x="122" y="14"/>
                      <a:pt x="124" y="19"/>
                      <a:pt x="126" y="13"/>
                    </a:cubicBezTo>
                    <a:cubicBezTo>
                      <a:pt x="127" y="8"/>
                      <a:pt x="124" y="2"/>
                      <a:pt x="131" y="0"/>
                    </a:cubicBezTo>
                    <a:cubicBezTo>
                      <a:pt x="133" y="0"/>
                      <a:pt x="134" y="1"/>
                      <a:pt x="135" y="2"/>
                    </a:cubicBezTo>
                    <a:cubicBezTo>
                      <a:pt x="135" y="10"/>
                      <a:pt x="134" y="18"/>
                      <a:pt x="138" y="26"/>
                    </a:cubicBezTo>
                    <a:cubicBezTo>
                      <a:pt x="132" y="32"/>
                      <a:pt x="117" y="20"/>
                      <a:pt x="119" y="36"/>
                    </a:cubicBezTo>
                    <a:cubicBezTo>
                      <a:pt x="120" y="44"/>
                      <a:pt x="118" y="53"/>
                      <a:pt x="125" y="60"/>
                    </a:cubicBezTo>
                    <a:cubicBezTo>
                      <a:pt x="99" y="64"/>
                      <a:pt x="98" y="63"/>
                      <a:pt x="94" y="50"/>
                    </a:cubicBezTo>
                    <a:cubicBezTo>
                      <a:pt x="90" y="55"/>
                      <a:pt x="88" y="63"/>
                      <a:pt x="79" y="63"/>
                    </a:cubicBezTo>
                    <a:cubicBezTo>
                      <a:pt x="69" y="60"/>
                      <a:pt x="68" y="70"/>
                      <a:pt x="64" y="75"/>
                    </a:cubicBezTo>
                    <a:cubicBezTo>
                      <a:pt x="55" y="74"/>
                      <a:pt x="47" y="86"/>
                      <a:pt x="37" y="79"/>
                    </a:cubicBezTo>
                    <a:cubicBezTo>
                      <a:pt x="36" y="78"/>
                      <a:pt x="35" y="77"/>
                      <a:pt x="35" y="76"/>
                    </a:cubicBezTo>
                    <a:close/>
                  </a:path>
                </a:pathLst>
              </a:custGeom>
              <a:solidFill>
                <a:srgbClr val="516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35"/>
              <p:cNvSpPr/>
              <p:nvPr/>
            </p:nvSpPr>
            <p:spPr>
              <a:xfrm>
                <a:off x="10146" y="4060"/>
                <a:ext cx="258" cy="36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154" extrusionOk="0">
                    <a:moveTo>
                      <a:pt x="9" y="141"/>
                    </a:moveTo>
                    <a:cubicBezTo>
                      <a:pt x="7" y="141"/>
                      <a:pt x="6" y="141"/>
                      <a:pt x="5" y="140"/>
                    </a:cubicBezTo>
                    <a:cubicBezTo>
                      <a:pt x="0" y="134"/>
                      <a:pt x="2" y="128"/>
                      <a:pt x="9" y="125"/>
                    </a:cubicBezTo>
                    <a:cubicBezTo>
                      <a:pt x="20" y="118"/>
                      <a:pt x="31" y="111"/>
                      <a:pt x="45" y="115"/>
                    </a:cubicBezTo>
                    <a:cubicBezTo>
                      <a:pt x="53" y="118"/>
                      <a:pt x="61" y="117"/>
                      <a:pt x="66" y="109"/>
                    </a:cubicBezTo>
                    <a:cubicBezTo>
                      <a:pt x="71" y="103"/>
                      <a:pt x="81" y="95"/>
                      <a:pt x="64" y="90"/>
                    </a:cubicBezTo>
                    <a:cubicBezTo>
                      <a:pt x="61" y="89"/>
                      <a:pt x="58" y="85"/>
                      <a:pt x="56" y="82"/>
                    </a:cubicBezTo>
                    <a:cubicBezTo>
                      <a:pt x="70" y="74"/>
                      <a:pt x="81" y="63"/>
                      <a:pt x="84" y="47"/>
                    </a:cubicBezTo>
                    <a:cubicBezTo>
                      <a:pt x="86" y="36"/>
                      <a:pt x="81" y="25"/>
                      <a:pt x="83" y="13"/>
                    </a:cubicBezTo>
                    <a:cubicBezTo>
                      <a:pt x="84" y="6"/>
                      <a:pt x="86" y="0"/>
                      <a:pt x="94" y="9"/>
                    </a:cubicBezTo>
                    <a:cubicBezTo>
                      <a:pt x="96" y="12"/>
                      <a:pt x="97" y="16"/>
                      <a:pt x="99" y="19"/>
                    </a:cubicBezTo>
                    <a:cubicBezTo>
                      <a:pt x="101" y="23"/>
                      <a:pt x="102" y="27"/>
                      <a:pt x="99" y="31"/>
                    </a:cubicBezTo>
                    <a:cubicBezTo>
                      <a:pt x="96" y="40"/>
                      <a:pt x="98" y="50"/>
                      <a:pt x="99" y="60"/>
                    </a:cubicBezTo>
                    <a:cubicBezTo>
                      <a:pt x="100" y="69"/>
                      <a:pt x="101" y="77"/>
                      <a:pt x="93" y="88"/>
                    </a:cubicBezTo>
                    <a:cubicBezTo>
                      <a:pt x="100" y="84"/>
                      <a:pt x="103" y="83"/>
                      <a:pt x="106" y="81"/>
                    </a:cubicBezTo>
                    <a:cubicBezTo>
                      <a:pt x="109" y="91"/>
                      <a:pt x="109" y="100"/>
                      <a:pt x="102" y="108"/>
                    </a:cubicBezTo>
                    <a:cubicBezTo>
                      <a:pt x="101" y="108"/>
                      <a:pt x="100" y="108"/>
                      <a:pt x="99" y="109"/>
                    </a:cubicBezTo>
                    <a:cubicBezTo>
                      <a:pt x="94" y="102"/>
                      <a:pt x="90" y="106"/>
                      <a:pt x="87" y="111"/>
                    </a:cubicBezTo>
                    <a:cubicBezTo>
                      <a:pt x="82" y="121"/>
                      <a:pt x="73" y="129"/>
                      <a:pt x="70" y="140"/>
                    </a:cubicBezTo>
                    <a:cubicBezTo>
                      <a:pt x="69" y="141"/>
                      <a:pt x="69" y="141"/>
                      <a:pt x="69" y="141"/>
                    </a:cubicBezTo>
                    <a:cubicBezTo>
                      <a:pt x="67" y="141"/>
                      <a:pt x="65" y="140"/>
                      <a:pt x="64" y="138"/>
                    </a:cubicBezTo>
                    <a:cubicBezTo>
                      <a:pt x="63" y="126"/>
                      <a:pt x="56" y="127"/>
                      <a:pt x="48" y="132"/>
                    </a:cubicBezTo>
                    <a:cubicBezTo>
                      <a:pt x="43" y="133"/>
                      <a:pt x="35" y="133"/>
                      <a:pt x="37" y="142"/>
                    </a:cubicBezTo>
                    <a:cubicBezTo>
                      <a:pt x="30" y="154"/>
                      <a:pt x="28" y="154"/>
                      <a:pt x="18" y="144"/>
                    </a:cubicBezTo>
                    <a:cubicBezTo>
                      <a:pt x="16" y="138"/>
                      <a:pt x="13" y="138"/>
                      <a:pt x="9" y="141"/>
                    </a:cubicBezTo>
                    <a:close/>
                  </a:path>
                </a:pathLst>
              </a:custGeom>
              <a:solidFill>
                <a:srgbClr val="A9B5C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35"/>
              <p:cNvSpPr/>
              <p:nvPr/>
            </p:nvSpPr>
            <p:spPr>
              <a:xfrm>
                <a:off x="10189" y="4389"/>
                <a:ext cx="87" cy="7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1" extrusionOk="0">
                    <a:moveTo>
                      <a:pt x="0" y="5"/>
                    </a:moveTo>
                    <a:cubicBezTo>
                      <a:pt x="6" y="6"/>
                      <a:pt x="14" y="18"/>
                      <a:pt x="16" y="1"/>
                    </a:cubicBezTo>
                    <a:cubicBezTo>
                      <a:pt x="22" y="0"/>
                      <a:pt x="23" y="5"/>
                      <a:pt x="26" y="8"/>
                    </a:cubicBezTo>
                    <a:cubicBezTo>
                      <a:pt x="29" y="12"/>
                      <a:pt x="37" y="12"/>
                      <a:pt x="32" y="22"/>
                    </a:cubicBezTo>
                    <a:cubicBezTo>
                      <a:pt x="26" y="31"/>
                      <a:pt x="22" y="29"/>
                      <a:pt x="15" y="27"/>
                    </a:cubicBezTo>
                    <a:cubicBezTo>
                      <a:pt x="4" y="24"/>
                      <a:pt x="0" y="16"/>
                      <a:pt x="0" y="5"/>
                    </a:cubicBezTo>
                    <a:close/>
                  </a:path>
                </a:pathLst>
              </a:custGeom>
              <a:solidFill>
                <a:srgbClr val="40557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35"/>
              <p:cNvSpPr/>
              <p:nvPr/>
            </p:nvSpPr>
            <p:spPr>
              <a:xfrm>
                <a:off x="9983" y="4519"/>
                <a:ext cx="83" cy="83"/>
              </a:xfrm>
              <a:custGeom>
                <a:avLst/>
                <a:gdLst/>
                <a:ahLst/>
                <a:cxnLst/>
                <a:rect l="l" t="t" r="r" b="b"/>
                <a:pathLst>
                  <a:path w="35" h="35" extrusionOk="0">
                    <a:moveTo>
                      <a:pt x="7" y="20"/>
                    </a:moveTo>
                    <a:cubicBezTo>
                      <a:pt x="14" y="12"/>
                      <a:pt x="0" y="11"/>
                      <a:pt x="2" y="3"/>
                    </a:cubicBezTo>
                    <a:cubicBezTo>
                      <a:pt x="8" y="5"/>
                      <a:pt x="17" y="13"/>
                      <a:pt x="20" y="0"/>
                    </a:cubicBezTo>
                    <a:cubicBezTo>
                      <a:pt x="20" y="0"/>
                      <a:pt x="22" y="0"/>
                      <a:pt x="24" y="0"/>
                    </a:cubicBezTo>
                    <a:cubicBezTo>
                      <a:pt x="23" y="3"/>
                      <a:pt x="23" y="5"/>
                      <a:pt x="22" y="8"/>
                    </a:cubicBezTo>
                    <a:cubicBezTo>
                      <a:pt x="22" y="9"/>
                      <a:pt x="21" y="10"/>
                      <a:pt x="21" y="10"/>
                    </a:cubicBezTo>
                    <a:cubicBezTo>
                      <a:pt x="25" y="15"/>
                      <a:pt x="35" y="16"/>
                      <a:pt x="30" y="26"/>
                    </a:cubicBezTo>
                    <a:cubicBezTo>
                      <a:pt x="26" y="35"/>
                      <a:pt x="18" y="29"/>
                      <a:pt x="12" y="30"/>
                    </a:cubicBezTo>
                    <a:cubicBezTo>
                      <a:pt x="23" y="20"/>
                      <a:pt x="12" y="22"/>
                      <a:pt x="7" y="20"/>
                    </a:cubicBezTo>
                    <a:close/>
                  </a:path>
                </a:pathLst>
              </a:custGeom>
              <a:solidFill>
                <a:srgbClr val="2940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35"/>
              <p:cNvSpPr/>
              <p:nvPr/>
            </p:nvSpPr>
            <p:spPr>
              <a:xfrm>
                <a:off x="10257" y="4344"/>
                <a:ext cx="55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3" h="37" extrusionOk="0">
                    <a:moveTo>
                      <a:pt x="0" y="10"/>
                    </a:moveTo>
                    <a:cubicBezTo>
                      <a:pt x="2" y="0"/>
                      <a:pt x="11" y="4"/>
                      <a:pt x="17" y="4"/>
                    </a:cubicBezTo>
                    <a:cubicBezTo>
                      <a:pt x="22" y="4"/>
                      <a:pt x="18" y="12"/>
                      <a:pt x="19" y="16"/>
                    </a:cubicBezTo>
                    <a:cubicBezTo>
                      <a:pt x="20" y="18"/>
                      <a:pt x="21" y="19"/>
                      <a:pt x="22" y="21"/>
                    </a:cubicBezTo>
                    <a:cubicBezTo>
                      <a:pt x="23" y="29"/>
                      <a:pt x="12" y="29"/>
                      <a:pt x="13" y="37"/>
                    </a:cubicBezTo>
                    <a:cubicBezTo>
                      <a:pt x="10" y="34"/>
                      <a:pt x="11" y="30"/>
                      <a:pt x="10" y="27"/>
                    </a:cubicBezTo>
                    <a:cubicBezTo>
                      <a:pt x="8" y="21"/>
                      <a:pt x="8" y="13"/>
                      <a:pt x="0" y="10"/>
                    </a:cubicBezTo>
                    <a:close/>
                  </a:path>
                </a:pathLst>
              </a:custGeom>
              <a:solidFill>
                <a:srgbClr val="697A8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35"/>
              <p:cNvSpPr/>
              <p:nvPr/>
            </p:nvSpPr>
            <p:spPr>
              <a:xfrm>
                <a:off x="10205" y="4347"/>
                <a:ext cx="95" cy="66"/>
              </a:xfrm>
              <a:custGeom>
                <a:avLst/>
                <a:gdLst/>
                <a:ahLst/>
                <a:cxnLst/>
                <a:rect l="l" t="t" r="r" b="b"/>
                <a:pathLst>
                  <a:path w="40" h="28" extrusionOk="0">
                    <a:moveTo>
                      <a:pt x="22" y="9"/>
                    </a:moveTo>
                    <a:cubicBezTo>
                      <a:pt x="40" y="6"/>
                      <a:pt x="29" y="20"/>
                      <a:pt x="32" y="26"/>
                    </a:cubicBezTo>
                    <a:cubicBezTo>
                      <a:pt x="27" y="18"/>
                      <a:pt x="23" y="13"/>
                      <a:pt x="19" y="26"/>
                    </a:cubicBezTo>
                    <a:cubicBezTo>
                      <a:pt x="13" y="28"/>
                      <a:pt x="14" y="19"/>
                      <a:pt x="9" y="19"/>
                    </a:cubicBezTo>
                    <a:cubicBezTo>
                      <a:pt x="0" y="0"/>
                      <a:pt x="16" y="10"/>
                      <a:pt x="22" y="9"/>
                    </a:cubicBezTo>
                    <a:close/>
                  </a:path>
                </a:pathLst>
              </a:custGeom>
              <a:solidFill>
                <a:srgbClr val="222F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35"/>
              <p:cNvSpPr/>
              <p:nvPr/>
            </p:nvSpPr>
            <p:spPr>
              <a:xfrm>
                <a:off x="10068" y="4564"/>
                <a:ext cx="38" cy="24"/>
              </a:xfrm>
              <a:custGeom>
                <a:avLst/>
                <a:gdLst/>
                <a:ahLst/>
                <a:cxnLst/>
                <a:rect l="l" t="t" r="r" b="b"/>
                <a:pathLst>
                  <a:path w="16" h="10" extrusionOk="0">
                    <a:moveTo>
                      <a:pt x="16" y="10"/>
                    </a:moveTo>
                    <a:cubicBezTo>
                      <a:pt x="7" y="10"/>
                      <a:pt x="2" y="8"/>
                      <a:pt x="0" y="0"/>
                    </a:cubicBezTo>
                    <a:cubicBezTo>
                      <a:pt x="6" y="2"/>
                      <a:pt x="12" y="1"/>
                      <a:pt x="16" y="10"/>
                    </a:cubicBezTo>
                    <a:close/>
                  </a:path>
                </a:pathLst>
              </a:custGeom>
              <a:solidFill>
                <a:srgbClr val="2940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35"/>
              <p:cNvSpPr/>
              <p:nvPr/>
            </p:nvSpPr>
            <p:spPr>
              <a:xfrm>
                <a:off x="9912" y="4569"/>
                <a:ext cx="4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9" h="30" extrusionOk="0">
                    <a:moveTo>
                      <a:pt x="8" y="0"/>
                    </a:moveTo>
                    <a:cubicBezTo>
                      <a:pt x="9" y="1"/>
                      <a:pt x="9" y="2"/>
                      <a:pt x="10" y="3"/>
                    </a:cubicBezTo>
                    <a:cubicBezTo>
                      <a:pt x="15" y="6"/>
                      <a:pt x="4" y="17"/>
                      <a:pt x="17" y="18"/>
                    </a:cubicBezTo>
                    <a:cubicBezTo>
                      <a:pt x="19" y="18"/>
                      <a:pt x="14" y="22"/>
                      <a:pt x="13" y="24"/>
                    </a:cubicBezTo>
                    <a:cubicBezTo>
                      <a:pt x="10" y="27"/>
                      <a:pt x="7" y="30"/>
                      <a:pt x="4" y="24"/>
                    </a:cubicBezTo>
                    <a:cubicBezTo>
                      <a:pt x="2" y="21"/>
                      <a:pt x="1" y="18"/>
                      <a:pt x="0" y="16"/>
                    </a:cubicBezTo>
                    <a:cubicBezTo>
                      <a:pt x="4" y="11"/>
                      <a:pt x="1" y="3"/>
                      <a:pt x="8" y="0"/>
                    </a:cubicBezTo>
                    <a:close/>
                  </a:path>
                </a:pathLst>
              </a:custGeom>
              <a:solidFill>
                <a:srgbClr val="4856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35"/>
              <p:cNvSpPr/>
              <p:nvPr/>
            </p:nvSpPr>
            <p:spPr>
              <a:xfrm>
                <a:off x="9850" y="4607"/>
                <a:ext cx="5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" h="20" extrusionOk="0">
                    <a:moveTo>
                      <a:pt x="4" y="0"/>
                    </a:moveTo>
                    <a:cubicBezTo>
                      <a:pt x="10" y="3"/>
                      <a:pt x="6" y="15"/>
                      <a:pt x="21" y="12"/>
                    </a:cubicBezTo>
                    <a:cubicBezTo>
                      <a:pt x="14" y="17"/>
                      <a:pt x="12" y="20"/>
                      <a:pt x="7" y="16"/>
                    </a:cubicBezTo>
                    <a:cubicBezTo>
                      <a:pt x="0" y="11"/>
                      <a:pt x="3" y="6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3A45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35"/>
              <p:cNvSpPr/>
              <p:nvPr/>
            </p:nvSpPr>
            <p:spPr>
              <a:xfrm>
                <a:off x="10312" y="4295"/>
                <a:ext cx="132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56" h="80" extrusionOk="0">
                    <a:moveTo>
                      <a:pt x="0" y="41"/>
                    </a:moveTo>
                    <a:cubicBezTo>
                      <a:pt x="0" y="26"/>
                      <a:pt x="13" y="5"/>
                      <a:pt x="23" y="3"/>
                    </a:cubicBezTo>
                    <a:cubicBezTo>
                      <a:pt x="33" y="0"/>
                      <a:pt x="27" y="7"/>
                      <a:pt x="29" y="10"/>
                    </a:cubicBezTo>
                    <a:cubicBezTo>
                      <a:pt x="31" y="12"/>
                      <a:pt x="33" y="14"/>
                      <a:pt x="35" y="16"/>
                    </a:cubicBezTo>
                    <a:cubicBezTo>
                      <a:pt x="34" y="22"/>
                      <a:pt x="38" y="26"/>
                      <a:pt x="42" y="29"/>
                    </a:cubicBezTo>
                    <a:cubicBezTo>
                      <a:pt x="56" y="41"/>
                      <a:pt x="54" y="64"/>
                      <a:pt x="39" y="73"/>
                    </a:cubicBezTo>
                    <a:cubicBezTo>
                      <a:pt x="33" y="77"/>
                      <a:pt x="25" y="80"/>
                      <a:pt x="24" y="71"/>
                    </a:cubicBezTo>
                    <a:cubicBezTo>
                      <a:pt x="21" y="56"/>
                      <a:pt x="9" y="50"/>
                      <a:pt x="0" y="41"/>
                    </a:cubicBezTo>
                    <a:close/>
                  </a:path>
                </a:pathLst>
              </a:custGeom>
              <a:solidFill>
                <a:srgbClr val="CFD4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35"/>
              <p:cNvSpPr/>
              <p:nvPr/>
            </p:nvSpPr>
            <p:spPr>
              <a:xfrm>
                <a:off x="10179" y="3717"/>
                <a:ext cx="334" cy="540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28" extrusionOk="0">
                    <a:moveTo>
                      <a:pt x="95" y="57"/>
                    </a:moveTo>
                    <a:cubicBezTo>
                      <a:pt x="96" y="60"/>
                      <a:pt x="97" y="62"/>
                      <a:pt x="98" y="65"/>
                    </a:cubicBezTo>
                    <a:cubicBezTo>
                      <a:pt x="95" y="78"/>
                      <a:pt x="104" y="88"/>
                      <a:pt x="107" y="100"/>
                    </a:cubicBezTo>
                    <a:cubicBezTo>
                      <a:pt x="110" y="111"/>
                      <a:pt x="115" y="122"/>
                      <a:pt x="120" y="132"/>
                    </a:cubicBezTo>
                    <a:cubicBezTo>
                      <a:pt x="127" y="161"/>
                      <a:pt x="140" y="187"/>
                      <a:pt x="140" y="218"/>
                    </a:cubicBezTo>
                    <a:cubicBezTo>
                      <a:pt x="141" y="228"/>
                      <a:pt x="134" y="228"/>
                      <a:pt x="127" y="227"/>
                    </a:cubicBezTo>
                    <a:cubicBezTo>
                      <a:pt x="123" y="218"/>
                      <a:pt x="126" y="209"/>
                      <a:pt x="125" y="200"/>
                    </a:cubicBezTo>
                    <a:cubicBezTo>
                      <a:pt x="124" y="192"/>
                      <a:pt x="122" y="188"/>
                      <a:pt x="114" y="192"/>
                    </a:cubicBezTo>
                    <a:cubicBezTo>
                      <a:pt x="105" y="183"/>
                      <a:pt x="112" y="170"/>
                      <a:pt x="105" y="160"/>
                    </a:cubicBezTo>
                    <a:cubicBezTo>
                      <a:pt x="101" y="152"/>
                      <a:pt x="100" y="142"/>
                      <a:pt x="96" y="133"/>
                    </a:cubicBezTo>
                    <a:cubicBezTo>
                      <a:pt x="90" y="118"/>
                      <a:pt x="81" y="104"/>
                      <a:pt x="67" y="94"/>
                    </a:cubicBezTo>
                    <a:cubicBezTo>
                      <a:pt x="60" y="90"/>
                      <a:pt x="57" y="83"/>
                      <a:pt x="55" y="76"/>
                    </a:cubicBezTo>
                    <a:cubicBezTo>
                      <a:pt x="54" y="71"/>
                      <a:pt x="49" y="68"/>
                      <a:pt x="48" y="63"/>
                    </a:cubicBezTo>
                    <a:cubicBezTo>
                      <a:pt x="51" y="51"/>
                      <a:pt x="40" y="48"/>
                      <a:pt x="34" y="43"/>
                    </a:cubicBezTo>
                    <a:cubicBezTo>
                      <a:pt x="33" y="42"/>
                      <a:pt x="32" y="40"/>
                      <a:pt x="32" y="39"/>
                    </a:cubicBezTo>
                    <a:cubicBezTo>
                      <a:pt x="23" y="28"/>
                      <a:pt x="15" y="17"/>
                      <a:pt x="3" y="10"/>
                    </a:cubicBezTo>
                    <a:cubicBezTo>
                      <a:pt x="1" y="9"/>
                      <a:pt x="0" y="8"/>
                      <a:pt x="0" y="7"/>
                    </a:cubicBezTo>
                    <a:cubicBezTo>
                      <a:pt x="2" y="1"/>
                      <a:pt x="6" y="0"/>
                      <a:pt x="10" y="0"/>
                    </a:cubicBezTo>
                    <a:cubicBezTo>
                      <a:pt x="16" y="2"/>
                      <a:pt x="20" y="6"/>
                      <a:pt x="26" y="9"/>
                    </a:cubicBezTo>
                    <a:cubicBezTo>
                      <a:pt x="33" y="12"/>
                      <a:pt x="40" y="16"/>
                      <a:pt x="43" y="24"/>
                    </a:cubicBezTo>
                    <a:cubicBezTo>
                      <a:pt x="46" y="30"/>
                      <a:pt x="50" y="33"/>
                      <a:pt x="57" y="32"/>
                    </a:cubicBezTo>
                    <a:cubicBezTo>
                      <a:pt x="59" y="33"/>
                      <a:pt x="61" y="34"/>
                      <a:pt x="61" y="36"/>
                    </a:cubicBezTo>
                    <a:cubicBezTo>
                      <a:pt x="65" y="55"/>
                      <a:pt x="76" y="59"/>
                      <a:pt x="93" y="55"/>
                    </a:cubicBezTo>
                    <a:cubicBezTo>
                      <a:pt x="93" y="56"/>
                      <a:pt x="94" y="56"/>
                      <a:pt x="95" y="57"/>
                    </a:cubicBezTo>
                    <a:close/>
                  </a:path>
                </a:pathLst>
              </a:custGeom>
              <a:solidFill>
                <a:srgbClr val="544B4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35"/>
              <p:cNvSpPr/>
              <p:nvPr/>
            </p:nvSpPr>
            <p:spPr>
              <a:xfrm>
                <a:off x="10257" y="3892"/>
                <a:ext cx="211" cy="329"/>
              </a:xfrm>
              <a:custGeom>
                <a:avLst/>
                <a:gdLst/>
                <a:ahLst/>
                <a:cxnLst/>
                <a:rect l="l" t="t" r="r" b="b"/>
                <a:pathLst>
                  <a:path w="89" h="139" extrusionOk="0">
                    <a:moveTo>
                      <a:pt x="23" y="1"/>
                    </a:moveTo>
                    <a:cubicBezTo>
                      <a:pt x="38" y="15"/>
                      <a:pt x="51" y="31"/>
                      <a:pt x="63" y="46"/>
                    </a:cubicBezTo>
                    <a:cubicBezTo>
                      <a:pt x="71" y="56"/>
                      <a:pt x="69" y="70"/>
                      <a:pt x="75" y="82"/>
                    </a:cubicBezTo>
                    <a:cubicBezTo>
                      <a:pt x="81" y="93"/>
                      <a:pt x="81" y="106"/>
                      <a:pt x="81" y="118"/>
                    </a:cubicBezTo>
                    <a:cubicBezTo>
                      <a:pt x="89" y="128"/>
                      <a:pt x="89" y="128"/>
                      <a:pt x="81" y="139"/>
                    </a:cubicBezTo>
                    <a:cubicBezTo>
                      <a:pt x="75" y="135"/>
                      <a:pt x="77" y="126"/>
                      <a:pt x="68" y="122"/>
                    </a:cubicBezTo>
                    <a:cubicBezTo>
                      <a:pt x="68" y="128"/>
                      <a:pt x="65" y="134"/>
                      <a:pt x="60" y="138"/>
                    </a:cubicBezTo>
                    <a:cubicBezTo>
                      <a:pt x="53" y="135"/>
                      <a:pt x="53" y="127"/>
                      <a:pt x="56" y="125"/>
                    </a:cubicBezTo>
                    <a:cubicBezTo>
                      <a:pt x="66" y="115"/>
                      <a:pt x="54" y="109"/>
                      <a:pt x="52" y="102"/>
                    </a:cubicBezTo>
                    <a:cubicBezTo>
                      <a:pt x="53" y="98"/>
                      <a:pt x="52" y="94"/>
                      <a:pt x="49" y="92"/>
                    </a:cubicBezTo>
                    <a:cubicBezTo>
                      <a:pt x="54" y="72"/>
                      <a:pt x="49" y="50"/>
                      <a:pt x="16" y="50"/>
                    </a:cubicBezTo>
                    <a:cubicBezTo>
                      <a:pt x="0" y="42"/>
                      <a:pt x="0" y="39"/>
                      <a:pt x="8" y="23"/>
                    </a:cubicBezTo>
                    <a:cubicBezTo>
                      <a:pt x="12" y="16"/>
                      <a:pt x="14" y="8"/>
                      <a:pt x="17" y="1"/>
                    </a:cubicBezTo>
                    <a:cubicBezTo>
                      <a:pt x="19" y="0"/>
                      <a:pt x="21" y="0"/>
                      <a:pt x="23" y="1"/>
                    </a:cubicBezTo>
                    <a:close/>
                  </a:path>
                </a:pathLst>
              </a:custGeom>
              <a:solidFill>
                <a:srgbClr val="3540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35"/>
              <p:cNvSpPr/>
              <p:nvPr/>
            </p:nvSpPr>
            <p:spPr>
              <a:xfrm>
                <a:off x="10388" y="4252"/>
                <a:ext cx="42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8" h="30" extrusionOk="0">
                    <a:moveTo>
                      <a:pt x="0" y="27"/>
                    </a:moveTo>
                    <a:cubicBezTo>
                      <a:pt x="1" y="18"/>
                      <a:pt x="2" y="9"/>
                      <a:pt x="4" y="0"/>
                    </a:cubicBezTo>
                    <a:cubicBezTo>
                      <a:pt x="9" y="6"/>
                      <a:pt x="18" y="8"/>
                      <a:pt x="14" y="21"/>
                    </a:cubicBezTo>
                    <a:cubicBezTo>
                      <a:pt x="10" y="30"/>
                      <a:pt x="6" y="28"/>
                      <a:pt x="0" y="27"/>
                    </a:cubicBezTo>
                    <a:close/>
                  </a:path>
                </a:pathLst>
              </a:custGeom>
              <a:solidFill>
                <a:srgbClr val="878F9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35"/>
              <p:cNvSpPr/>
              <p:nvPr/>
            </p:nvSpPr>
            <p:spPr>
              <a:xfrm>
                <a:off x="10456" y="4025"/>
                <a:ext cx="114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48" h="88" extrusionOk="0">
                    <a:moveTo>
                      <a:pt x="23" y="88"/>
                    </a:moveTo>
                    <a:cubicBezTo>
                      <a:pt x="12" y="75"/>
                      <a:pt x="12" y="74"/>
                      <a:pt x="22" y="60"/>
                    </a:cubicBezTo>
                    <a:cubicBezTo>
                      <a:pt x="15" y="60"/>
                      <a:pt x="11" y="59"/>
                      <a:pt x="11" y="49"/>
                    </a:cubicBezTo>
                    <a:cubicBezTo>
                      <a:pt x="11" y="34"/>
                      <a:pt x="4" y="19"/>
                      <a:pt x="0" y="4"/>
                    </a:cubicBezTo>
                    <a:cubicBezTo>
                      <a:pt x="8" y="6"/>
                      <a:pt x="10" y="6"/>
                      <a:pt x="13" y="0"/>
                    </a:cubicBezTo>
                    <a:cubicBezTo>
                      <a:pt x="21" y="7"/>
                      <a:pt x="23" y="19"/>
                      <a:pt x="34" y="24"/>
                    </a:cubicBezTo>
                    <a:cubicBezTo>
                      <a:pt x="38" y="27"/>
                      <a:pt x="40" y="41"/>
                      <a:pt x="37" y="48"/>
                    </a:cubicBezTo>
                    <a:cubicBezTo>
                      <a:pt x="34" y="55"/>
                      <a:pt x="48" y="63"/>
                      <a:pt x="36" y="68"/>
                    </a:cubicBezTo>
                    <a:cubicBezTo>
                      <a:pt x="31" y="74"/>
                      <a:pt x="33" y="85"/>
                      <a:pt x="23" y="88"/>
                    </a:cubicBezTo>
                    <a:close/>
                  </a:path>
                </a:pathLst>
              </a:custGeom>
              <a:solidFill>
                <a:srgbClr val="6D605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35"/>
              <p:cNvSpPr/>
              <p:nvPr/>
            </p:nvSpPr>
            <p:spPr>
              <a:xfrm>
                <a:off x="10191" y="3512"/>
                <a:ext cx="447" cy="369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56" extrusionOk="0">
                    <a:moveTo>
                      <a:pt x="167" y="140"/>
                    </a:moveTo>
                    <a:cubicBezTo>
                      <a:pt x="165" y="156"/>
                      <a:pt x="157" y="153"/>
                      <a:pt x="149" y="145"/>
                    </a:cubicBezTo>
                    <a:cubicBezTo>
                      <a:pt x="142" y="139"/>
                      <a:pt x="138" y="149"/>
                      <a:pt x="132" y="147"/>
                    </a:cubicBezTo>
                    <a:cubicBezTo>
                      <a:pt x="127" y="138"/>
                      <a:pt x="115" y="135"/>
                      <a:pt x="111" y="125"/>
                    </a:cubicBezTo>
                    <a:cubicBezTo>
                      <a:pt x="110" y="123"/>
                      <a:pt x="108" y="121"/>
                      <a:pt x="106" y="123"/>
                    </a:cubicBezTo>
                    <a:cubicBezTo>
                      <a:pt x="104" y="124"/>
                      <a:pt x="101" y="127"/>
                      <a:pt x="101" y="129"/>
                    </a:cubicBezTo>
                    <a:cubicBezTo>
                      <a:pt x="102" y="133"/>
                      <a:pt x="105" y="136"/>
                      <a:pt x="107" y="140"/>
                    </a:cubicBezTo>
                    <a:cubicBezTo>
                      <a:pt x="102" y="145"/>
                      <a:pt x="95" y="142"/>
                      <a:pt x="90" y="144"/>
                    </a:cubicBezTo>
                    <a:cubicBezTo>
                      <a:pt x="90" y="144"/>
                      <a:pt x="90" y="143"/>
                      <a:pt x="90" y="143"/>
                    </a:cubicBezTo>
                    <a:cubicBezTo>
                      <a:pt x="83" y="133"/>
                      <a:pt x="72" y="127"/>
                      <a:pt x="70" y="114"/>
                    </a:cubicBezTo>
                    <a:cubicBezTo>
                      <a:pt x="69" y="110"/>
                      <a:pt x="62" y="109"/>
                      <a:pt x="58" y="112"/>
                    </a:cubicBezTo>
                    <a:cubicBezTo>
                      <a:pt x="55" y="114"/>
                      <a:pt x="52" y="117"/>
                      <a:pt x="47" y="115"/>
                    </a:cubicBezTo>
                    <a:cubicBezTo>
                      <a:pt x="43" y="109"/>
                      <a:pt x="46" y="104"/>
                      <a:pt x="47" y="99"/>
                    </a:cubicBezTo>
                    <a:cubicBezTo>
                      <a:pt x="48" y="95"/>
                      <a:pt x="46" y="90"/>
                      <a:pt x="43" y="88"/>
                    </a:cubicBezTo>
                    <a:cubicBezTo>
                      <a:pt x="37" y="84"/>
                      <a:pt x="38" y="91"/>
                      <a:pt x="36" y="93"/>
                    </a:cubicBezTo>
                    <a:cubicBezTo>
                      <a:pt x="28" y="98"/>
                      <a:pt x="27" y="91"/>
                      <a:pt x="25" y="87"/>
                    </a:cubicBezTo>
                    <a:cubicBezTo>
                      <a:pt x="22" y="79"/>
                      <a:pt x="21" y="70"/>
                      <a:pt x="13" y="65"/>
                    </a:cubicBezTo>
                    <a:cubicBezTo>
                      <a:pt x="11" y="64"/>
                      <a:pt x="10" y="63"/>
                      <a:pt x="10" y="62"/>
                    </a:cubicBezTo>
                    <a:cubicBezTo>
                      <a:pt x="4" y="54"/>
                      <a:pt x="7" y="44"/>
                      <a:pt x="2" y="36"/>
                    </a:cubicBezTo>
                    <a:cubicBezTo>
                      <a:pt x="0" y="34"/>
                      <a:pt x="1" y="32"/>
                      <a:pt x="2" y="30"/>
                    </a:cubicBezTo>
                    <a:cubicBezTo>
                      <a:pt x="9" y="25"/>
                      <a:pt x="17" y="30"/>
                      <a:pt x="24" y="30"/>
                    </a:cubicBezTo>
                    <a:cubicBezTo>
                      <a:pt x="30" y="29"/>
                      <a:pt x="30" y="35"/>
                      <a:pt x="30" y="39"/>
                    </a:cubicBezTo>
                    <a:cubicBezTo>
                      <a:pt x="30" y="40"/>
                      <a:pt x="30" y="41"/>
                      <a:pt x="30" y="42"/>
                    </a:cubicBezTo>
                    <a:cubicBezTo>
                      <a:pt x="30" y="49"/>
                      <a:pt x="26" y="61"/>
                      <a:pt x="35" y="61"/>
                    </a:cubicBezTo>
                    <a:cubicBezTo>
                      <a:pt x="46" y="62"/>
                      <a:pt x="39" y="49"/>
                      <a:pt x="42" y="44"/>
                    </a:cubicBezTo>
                    <a:cubicBezTo>
                      <a:pt x="48" y="34"/>
                      <a:pt x="47" y="25"/>
                      <a:pt x="45" y="16"/>
                    </a:cubicBezTo>
                    <a:cubicBezTo>
                      <a:pt x="51" y="12"/>
                      <a:pt x="58" y="13"/>
                      <a:pt x="64" y="12"/>
                    </a:cubicBezTo>
                    <a:cubicBezTo>
                      <a:pt x="74" y="14"/>
                      <a:pt x="80" y="20"/>
                      <a:pt x="81" y="30"/>
                    </a:cubicBezTo>
                    <a:cubicBezTo>
                      <a:pt x="86" y="31"/>
                      <a:pt x="76" y="36"/>
                      <a:pt x="84" y="37"/>
                    </a:cubicBezTo>
                    <a:cubicBezTo>
                      <a:pt x="104" y="39"/>
                      <a:pt x="110" y="50"/>
                      <a:pt x="102" y="69"/>
                    </a:cubicBezTo>
                    <a:cubicBezTo>
                      <a:pt x="100" y="72"/>
                      <a:pt x="100" y="76"/>
                      <a:pt x="97" y="79"/>
                    </a:cubicBezTo>
                    <a:cubicBezTo>
                      <a:pt x="88" y="89"/>
                      <a:pt x="90" y="98"/>
                      <a:pt x="101" y="107"/>
                    </a:cubicBezTo>
                    <a:cubicBezTo>
                      <a:pt x="103" y="99"/>
                      <a:pt x="101" y="92"/>
                      <a:pt x="100" y="85"/>
                    </a:cubicBezTo>
                    <a:cubicBezTo>
                      <a:pt x="98" y="75"/>
                      <a:pt x="101" y="70"/>
                      <a:pt x="112" y="70"/>
                    </a:cubicBezTo>
                    <a:cubicBezTo>
                      <a:pt x="114" y="70"/>
                      <a:pt x="116" y="70"/>
                      <a:pt x="117" y="70"/>
                    </a:cubicBezTo>
                    <a:cubicBezTo>
                      <a:pt x="124" y="69"/>
                      <a:pt x="136" y="71"/>
                      <a:pt x="135" y="62"/>
                    </a:cubicBezTo>
                    <a:cubicBezTo>
                      <a:pt x="134" y="54"/>
                      <a:pt x="128" y="47"/>
                      <a:pt x="118" y="42"/>
                    </a:cubicBezTo>
                    <a:cubicBezTo>
                      <a:pt x="106" y="37"/>
                      <a:pt x="90" y="44"/>
                      <a:pt x="82" y="30"/>
                    </a:cubicBezTo>
                    <a:cubicBezTo>
                      <a:pt x="81" y="26"/>
                      <a:pt x="83" y="23"/>
                      <a:pt x="85" y="20"/>
                    </a:cubicBezTo>
                    <a:cubicBezTo>
                      <a:pt x="88" y="15"/>
                      <a:pt x="82" y="7"/>
                      <a:pt x="91" y="5"/>
                    </a:cubicBezTo>
                    <a:cubicBezTo>
                      <a:pt x="100" y="3"/>
                      <a:pt x="101" y="12"/>
                      <a:pt x="106" y="16"/>
                    </a:cubicBezTo>
                    <a:cubicBezTo>
                      <a:pt x="115" y="0"/>
                      <a:pt x="130" y="6"/>
                      <a:pt x="142" y="8"/>
                    </a:cubicBezTo>
                    <a:cubicBezTo>
                      <a:pt x="157" y="11"/>
                      <a:pt x="174" y="16"/>
                      <a:pt x="187" y="27"/>
                    </a:cubicBezTo>
                    <a:cubicBezTo>
                      <a:pt x="188" y="28"/>
                      <a:pt x="189" y="29"/>
                      <a:pt x="189" y="30"/>
                    </a:cubicBezTo>
                    <a:cubicBezTo>
                      <a:pt x="181" y="39"/>
                      <a:pt x="176" y="51"/>
                      <a:pt x="164" y="57"/>
                    </a:cubicBezTo>
                    <a:cubicBezTo>
                      <a:pt x="161" y="57"/>
                      <a:pt x="157" y="58"/>
                      <a:pt x="159" y="62"/>
                    </a:cubicBezTo>
                    <a:cubicBezTo>
                      <a:pt x="167" y="79"/>
                      <a:pt x="155" y="84"/>
                      <a:pt x="143" y="88"/>
                    </a:cubicBezTo>
                    <a:cubicBezTo>
                      <a:pt x="139" y="89"/>
                      <a:pt x="135" y="91"/>
                      <a:pt x="132" y="93"/>
                    </a:cubicBezTo>
                    <a:cubicBezTo>
                      <a:pt x="138" y="105"/>
                      <a:pt x="148" y="114"/>
                      <a:pt x="153" y="126"/>
                    </a:cubicBezTo>
                    <a:cubicBezTo>
                      <a:pt x="155" y="131"/>
                      <a:pt x="159" y="132"/>
                      <a:pt x="164" y="132"/>
                    </a:cubicBezTo>
                    <a:cubicBezTo>
                      <a:pt x="169" y="133"/>
                      <a:pt x="170" y="136"/>
                      <a:pt x="167" y="140"/>
                    </a:cubicBezTo>
                    <a:close/>
                  </a:path>
                </a:pathLst>
              </a:custGeom>
              <a:solidFill>
                <a:srgbClr val="70615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35"/>
              <p:cNvSpPr/>
              <p:nvPr/>
            </p:nvSpPr>
            <p:spPr>
              <a:xfrm>
                <a:off x="10380" y="3871"/>
                <a:ext cx="107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45" h="81" extrusionOk="0">
                    <a:moveTo>
                      <a:pt x="45" y="65"/>
                    </a:moveTo>
                    <a:cubicBezTo>
                      <a:pt x="45" y="70"/>
                      <a:pt x="44" y="75"/>
                      <a:pt x="43" y="81"/>
                    </a:cubicBezTo>
                    <a:cubicBezTo>
                      <a:pt x="37" y="78"/>
                      <a:pt x="38" y="70"/>
                      <a:pt x="32" y="69"/>
                    </a:cubicBezTo>
                    <a:cubicBezTo>
                      <a:pt x="26" y="54"/>
                      <a:pt x="17" y="41"/>
                      <a:pt x="16" y="25"/>
                    </a:cubicBezTo>
                    <a:cubicBezTo>
                      <a:pt x="15" y="19"/>
                      <a:pt x="11" y="14"/>
                      <a:pt x="7" y="10"/>
                    </a:cubicBezTo>
                    <a:cubicBezTo>
                      <a:pt x="0" y="1"/>
                      <a:pt x="6" y="0"/>
                      <a:pt x="13" y="0"/>
                    </a:cubicBezTo>
                    <a:cubicBezTo>
                      <a:pt x="35" y="16"/>
                      <a:pt x="41" y="40"/>
                      <a:pt x="45" y="65"/>
                    </a:cubicBezTo>
                    <a:close/>
                  </a:path>
                </a:pathLst>
              </a:custGeom>
              <a:solidFill>
                <a:srgbClr val="9485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35"/>
              <p:cNvSpPr/>
              <p:nvPr/>
            </p:nvSpPr>
            <p:spPr>
              <a:xfrm>
                <a:off x="10539" y="2897"/>
                <a:ext cx="313" cy="5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237" extrusionOk="0">
                    <a:moveTo>
                      <a:pt x="98" y="44"/>
                    </a:moveTo>
                    <a:cubicBezTo>
                      <a:pt x="96" y="46"/>
                      <a:pt x="95" y="49"/>
                      <a:pt x="96" y="49"/>
                    </a:cubicBezTo>
                    <a:cubicBezTo>
                      <a:pt x="115" y="51"/>
                      <a:pt x="113" y="66"/>
                      <a:pt x="117" y="77"/>
                    </a:cubicBezTo>
                    <a:cubicBezTo>
                      <a:pt x="132" y="93"/>
                      <a:pt x="131" y="102"/>
                      <a:pt x="113" y="113"/>
                    </a:cubicBezTo>
                    <a:cubicBezTo>
                      <a:pt x="112" y="114"/>
                      <a:pt x="111" y="114"/>
                      <a:pt x="110" y="115"/>
                    </a:cubicBezTo>
                    <a:cubicBezTo>
                      <a:pt x="104" y="122"/>
                      <a:pt x="100" y="131"/>
                      <a:pt x="91" y="136"/>
                    </a:cubicBezTo>
                    <a:cubicBezTo>
                      <a:pt x="83" y="141"/>
                      <a:pt x="73" y="128"/>
                      <a:pt x="68" y="137"/>
                    </a:cubicBezTo>
                    <a:cubicBezTo>
                      <a:pt x="77" y="136"/>
                      <a:pt x="89" y="140"/>
                      <a:pt x="100" y="134"/>
                    </a:cubicBezTo>
                    <a:cubicBezTo>
                      <a:pt x="101" y="134"/>
                      <a:pt x="103" y="136"/>
                      <a:pt x="103" y="138"/>
                    </a:cubicBezTo>
                    <a:cubicBezTo>
                      <a:pt x="105" y="141"/>
                      <a:pt x="105" y="144"/>
                      <a:pt x="105" y="147"/>
                    </a:cubicBezTo>
                    <a:cubicBezTo>
                      <a:pt x="105" y="152"/>
                      <a:pt x="106" y="158"/>
                      <a:pt x="106" y="163"/>
                    </a:cubicBezTo>
                    <a:cubicBezTo>
                      <a:pt x="101" y="180"/>
                      <a:pt x="100" y="180"/>
                      <a:pt x="82" y="175"/>
                    </a:cubicBezTo>
                    <a:cubicBezTo>
                      <a:pt x="86" y="179"/>
                      <a:pt x="91" y="181"/>
                      <a:pt x="95" y="185"/>
                    </a:cubicBezTo>
                    <a:cubicBezTo>
                      <a:pt x="96" y="187"/>
                      <a:pt x="96" y="188"/>
                      <a:pt x="96" y="190"/>
                    </a:cubicBezTo>
                    <a:cubicBezTo>
                      <a:pt x="95" y="196"/>
                      <a:pt x="89" y="203"/>
                      <a:pt x="95" y="210"/>
                    </a:cubicBezTo>
                    <a:cubicBezTo>
                      <a:pt x="95" y="211"/>
                      <a:pt x="95" y="212"/>
                      <a:pt x="95" y="213"/>
                    </a:cubicBezTo>
                    <a:cubicBezTo>
                      <a:pt x="94" y="216"/>
                      <a:pt x="93" y="219"/>
                      <a:pt x="92" y="222"/>
                    </a:cubicBezTo>
                    <a:cubicBezTo>
                      <a:pt x="88" y="233"/>
                      <a:pt x="83" y="237"/>
                      <a:pt x="71" y="229"/>
                    </a:cubicBezTo>
                    <a:cubicBezTo>
                      <a:pt x="61" y="222"/>
                      <a:pt x="51" y="216"/>
                      <a:pt x="48" y="203"/>
                    </a:cubicBezTo>
                    <a:cubicBezTo>
                      <a:pt x="48" y="201"/>
                      <a:pt x="48" y="200"/>
                      <a:pt x="48" y="198"/>
                    </a:cubicBezTo>
                    <a:cubicBezTo>
                      <a:pt x="48" y="194"/>
                      <a:pt x="52" y="188"/>
                      <a:pt x="43" y="189"/>
                    </a:cubicBezTo>
                    <a:cubicBezTo>
                      <a:pt x="33" y="190"/>
                      <a:pt x="23" y="185"/>
                      <a:pt x="13" y="184"/>
                    </a:cubicBezTo>
                    <a:cubicBezTo>
                      <a:pt x="6" y="182"/>
                      <a:pt x="0" y="179"/>
                      <a:pt x="0" y="171"/>
                    </a:cubicBezTo>
                    <a:cubicBezTo>
                      <a:pt x="3" y="163"/>
                      <a:pt x="8" y="158"/>
                      <a:pt x="17" y="156"/>
                    </a:cubicBezTo>
                    <a:cubicBezTo>
                      <a:pt x="24" y="157"/>
                      <a:pt x="31" y="158"/>
                      <a:pt x="39" y="156"/>
                    </a:cubicBezTo>
                    <a:cubicBezTo>
                      <a:pt x="42" y="155"/>
                      <a:pt x="44" y="153"/>
                      <a:pt x="41" y="150"/>
                    </a:cubicBezTo>
                    <a:cubicBezTo>
                      <a:pt x="36" y="145"/>
                      <a:pt x="36" y="140"/>
                      <a:pt x="40" y="135"/>
                    </a:cubicBezTo>
                    <a:cubicBezTo>
                      <a:pt x="50" y="123"/>
                      <a:pt x="51" y="118"/>
                      <a:pt x="37" y="109"/>
                    </a:cubicBezTo>
                    <a:cubicBezTo>
                      <a:pt x="27" y="102"/>
                      <a:pt x="25" y="94"/>
                      <a:pt x="27" y="83"/>
                    </a:cubicBezTo>
                    <a:cubicBezTo>
                      <a:pt x="28" y="78"/>
                      <a:pt x="30" y="73"/>
                      <a:pt x="36" y="73"/>
                    </a:cubicBezTo>
                    <a:cubicBezTo>
                      <a:pt x="43" y="73"/>
                      <a:pt x="41" y="79"/>
                      <a:pt x="42" y="83"/>
                    </a:cubicBezTo>
                    <a:cubicBezTo>
                      <a:pt x="44" y="91"/>
                      <a:pt x="49" y="98"/>
                      <a:pt x="55" y="103"/>
                    </a:cubicBezTo>
                    <a:cubicBezTo>
                      <a:pt x="60" y="107"/>
                      <a:pt x="64" y="114"/>
                      <a:pt x="70" y="108"/>
                    </a:cubicBezTo>
                    <a:cubicBezTo>
                      <a:pt x="74" y="104"/>
                      <a:pt x="70" y="96"/>
                      <a:pt x="66" y="93"/>
                    </a:cubicBezTo>
                    <a:cubicBezTo>
                      <a:pt x="58" y="86"/>
                      <a:pt x="59" y="74"/>
                      <a:pt x="48" y="69"/>
                    </a:cubicBezTo>
                    <a:cubicBezTo>
                      <a:pt x="44" y="67"/>
                      <a:pt x="43" y="59"/>
                      <a:pt x="51" y="59"/>
                    </a:cubicBezTo>
                    <a:cubicBezTo>
                      <a:pt x="68" y="59"/>
                      <a:pt x="61" y="51"/>
                      <a:pt x="57" y="44"/>
                    </a:cubicBezTo>
                    <a:cubicBezTo>
                      <a:pt x="55" y="41"/>
                      <a:pt x="54" y="38"/>
                      <a:pt x="52" y="35"/>
                    </a:cubicBezTo>
                    <a:cubicBezTo>
                      <a:pt x="59" y="28"/>
                      <a:pt x="66" y="23"/>
                      <a:pt x="65" y="12"/>
                    </a:cubicBezTo>
                    <a:cubicBezTo>
                      <a:pt x="67" y="10"/>
                      <a:pt x="69" y="7"/>
                      <a:pt x="74" y="0"/>
                    </a:cubicBezTo>
                    <a:cubicBezTo>
                      <a:pt x="71" y="24"/>
                      <a:pt x="89" y="31"/>
                      <a:pt x="98" y="44"/>
                    </a:cubicBezTo>
                    <a:close/>
                  </a:path>
                </a:pathLst>
              </a:custGeom>
              <a:solidFill>
                <a:srgbClr val="A282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35"/>
              <p:cNvSpPr/>
              <p:nvPr/>
            </p:nvSpPr>
            <p:spPr>
              <a:xfrm>
                <a:off x="10778" y="3006"/>
                <a:ext cx="149" cy="357"/>
              </a:xfrm>
              <a:custGeom>
                <a:avLst/>
                <a:gdLst/>
                <a:ahLst/>
                <a:cxnLst/>
                <a:rect l="l" t="t" r="r" b="b"/>
                <a:pathLst>
                  <a:path w="63" h="151" extrusionOk="0">
                    <a:moveTo>
                      <a:pt x="0" y="102"/>
                    </a:moveTo>
                    <a:cubicBezTo>
                      <a:pt x="0" y="99"/>
                      <a:pt x="0" y="95"/>
                      <a:pt x="0" y="92"/>
                    </a:cubicBezTo>
                    <a:cubicBezTo>
                      <a:pt x="1" y="89"/>
                      <a:pt x="3" y="86"/>
                      <a:pt x="4" y="83"/>
                    </a:cubicBezTo>
                    <a:cubicBezTo>
                      <a:pt x="10" y="64"/>
                      <a:pt x="17" y="61"/>
                      <a:pt x="32" y="67"/>
                    </a:cubicBezTo>
                    <a:cubicBezTo>
                      <a:pt x="22" y="56"/>
                      <a:pt x="21" y="38"/>
                      <a:pt x="20" y="21"/>
                    </a:cubicBezTo>
                    <a:cubicBezTo>
                      <a:pt x="17" y="13"/>
                      <a:pt x="23" y="10"/>
                      <a:pt x="27" y="6"/>
                    </a:cubicBezTo>
                    <a:cubicBezTo>
                      <a:pt x="35" y="0"/>
                      <a:pt x="33" y="10"/>
                      <a:pt x="37" y="12"/>
                    </a:cubicBezTo>
                    <a:cubicBezTo>
                      <a:pt x="50" y="17"/>
                      <a:pt x="53" y="30"/>
                      <a:pt x="57" y="42"/>
                    </a:cubicBezTo>
                    <a:cubicBezTo>
                      <a:pt x="59" y="48"/>
                      <a:pt x="60" y="53"/>
                      <a:pt x="63" y="58"/>
                    </a:cubicBezTo>
                    <a:cubicBezTo>
                      <a:pt x="54" y="64"/>
                      <a:pt x="57" y="50"/>
                      <a:pt x="50" y="52"/>
                    </a:cubicBezTo>
                    <a:cubicBezTo>
                      <a:pt x="49" y="60"/>
                      <a:pt x="59" y="69"/>
                      <a:pt x="49" y="76"/>
                    </a:cubicBezTo>
                    <a:cubicBezTo>
                      <a:pt x="49" y="77"/>
                      <a:pt x="49" y="78"/>
                      <a:pt x="49" y="78"/>
                    </a:cubicBezTo>
                    <a:cubicBezTo>
                      <a:pt x="52" y="88"/>
                      <a:pt x="50" y="98"/>
                      <a:pt x="52" y="107"/>
                    </a:cubicBezTo>
                    <a:cubicBezTo>
                      <a:pt x="52" y="119"/>
                      <a:pt x="45" y="129"/>
                      <a:pt x="44" y="141"/>
                    </a:cubicBezTo>
                    <a:cubicBezTo>
                      <a:pt x="43" y="145"/>
                      <a:pt x="39" y="151"/>
                      <a:pt x="33" y="151"/>
                    </a:cubicBezTo>
                    <a:cubicBezTo>
                      <a:pt x="23" y="149"/>
                      <a:pt x="20" y="139"/>
                      <a:pt x="13" y="134"/>
                    </a:cubicBezTo>
                    <a:cubicBezTo>
                      <a:pt x="4" y="133"/>
                      <a:pt x="6" y="127"/>
                      <a:pt x="6" y="121"/>
                    </a:cubicBezTo>
                    <a:cubicBezTo>
                      <a:pt x="6" y="114"/>
                      <a:pt x="5" y="108"/>
                      <a:pt x="0" y="102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35"/>
              <p:cNvSpPr/>
              <p:nvPr/>
            </p:nvSpPr>
            <p:spPr>
              <a:xfrm>
                <a:off x="10709" y="3429"/>
                <a:ext cx="150" cy="284"/>
              </a:xfrm>
              <a:custGeom>
                <a:avLst/>
                <a:gdLst/>
                <a:ahLst/>
                <a:cxnLst/>
                <a:rect l="l" t="t" r="r" b="b"/>
                <a:pathLst>
                  <a:path w="63" h="120" extrusionOk="0">
                    <a:moveTo>
                      <a:pt x="3" y="65"/>
                    </a:moveTo>
                    <a:cubicBezTo>
                      <a:pt x="5" y="61"/>
                      <a:pt x="5" y="59"/>
                      <a:pt x="0" y="58"/>
                    </a:cubicBezTo>
                    <a:cubicBezTo>
                      <a:pt x="2" y="41"/>
                      <a:pt x="13" y="26"/>
                      <a:pt x="20" y="11"/>
                    </a:cubicBezTo>
                    <a:cubicBezTo>
                      <a:pt x="28" y="9"/>
                      <a:pt x="17" y="3"/>
                      <a:pt x="23" y="0"/>
                    </a:cubicBezTo>
                    <a:cubicBezTo>
                      <a:pt x="25" y="0"/>
                      <a:pt x="27" y="0"/>
                      <a:pt x="29" y="0"/>
                    </a:cubicBezTo>
                    <a:cubicBezTo>
                      <a:pt x="42" y="3"/>
                      <a:pt x="44" y="11"/>
                      <a:pt x="39" y="21"/>
                    </a:cubicBezTo>
                    <a:cubicBezTo>
                      <a:pt x="36" y="27"/>
                      <a:pt x="32" y="32"/>
                      <a:pt x="30" y="38"/>
                    </a:cubicBezTo>
                    <a:cubicBezTo>
                      <a:pt x="27" y="44"/>
                      <a:pt x="26" y="50"/>
                      <a:pt x="32" y="54"/>
                    </a:cubicBezTo>
                    <a:cubicBezTo>
                      <a:pt x="38" y="57"/>
                      <a:pt x="38" y="50"/>
                      <a:pt x="41" y="48"/>
                    </a:cubicBezTo>
                    <a:cubicBezTo>
                      <a:pt x="44" y="46"/>
                      <a:pt x="46" y="44"/>
                      <a:pt x="48" y="46"/>
                    </a:cubicBezTo>
                    <a:cubicBezTo>
                      <a:pt x="48" y="50"/>
                      <a:pt x="63" y="44"/>
                      <a:pt x="53" y="53"/>
                    </a:cubicBezTo>
                    <a:cubicBezTo>
                      <a:pt x="39" y="66"/>
                      <a:pt x="35" y="80"/>
                      <a:pt x="42" y="98"/>
                    </a:cubicBezTo>
                    <a:cubicBezTo>
                      <a:pt x="44" y="103"/>
                      <a:pt x="48" y="112"/>
                      <a:pt x="42" y="111"/>
                    </a:cubicBezTo>
                    <a:cubicBezTo>
                      <a:pt x="35" y="111"/>
                      <a:pt x="25" y="120"/>
                      <a:pt x="18" y="109"/>
                    </a:cubicBezTo>
                    <a:cubicBezTo>
                      <a:pt x="16" y="104"/>
                      <a:pt x="13" y="100"/>
                      <a:pt x="20" y="97"/>
                    </a:cubicBezTo>
                    <a:cubicBezTo>
                      <a:pt x="34" y="91"/>
                      <a:pt x="26" y="80"/>
                      <a:pt x="20" y="77"/>
                    </a:cubicBezTo>
                    <a:cubicBezTo>
                      <a:pt x="14" y="74"/>
                      <a:pt x="10" y="67"/>
                      <a:pt x="3" y="65"/>
                    </a:cubicBezTo>
                    <a:close/>
                  </a:path>
                </a:pathLst>
              </a:custGeom>
              <a:solidFill>
                <a:srgbClr val="5744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35"/>
              <p:cNvSpPr/>
              <p:nvPr/>
            </p:nvSpPr>
            <p:spPr>
              <a:xfrm>
                <a:off x="10747" y="3410"/>
                <a:ext cx="142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60" h="71" extrusionOk="0">
                    <a:moveTo>
                      <a:pt x="32" y="54"/>
                    </a:moveTo>
                    <a:cubicBezTo>
                      <a:pt x="24" y="57"/>
                      <a:pt x="26" y="67"/>
                      <a:pt x="19" y="71"/>
                    </a:cubicBezTo>
                    <a:cubicBezTo>
                      <a:pt x="0" y="59"/>
                      <a:pt x="7" y="46"/>
                      <a:pt x="16" y="33"/>
                    </a:cubicBezTo>
                    <a:cubicBezTo>
                      <a:pt x="23" y="24"/>
                      <a:pt x="26" y="15"/>
                      <a:pt x="13" y="8"/>
                    </a:cubicBezTo>
                    <a:cubicBezTo>
                      <a:pt x="11" y="5"/>
                      <a:pt x="11" y="2"/>
                      <a:pt x="15" y="1"/>
                    </a:cubicBezTo>
                    <a:cubicBezTo>
                      <a:pt x="20" y="0"/>
                      <a:pt x="21" y="1"/>
                      <a:pt x="21" y="6"/>
                    </a:cubicBezTo>
                    <a:cubicBezTo>
                      <a:pt x="22" y="11"/>
                      <a:pt x="25" y="14"/>
                      <a:pt x="29" y="13"/>
                    </a:cubicBezTo>
                    <a:cubicBezTo>
                      <a:pt x="34" y="13"/>
                      <a:pt x="32" y="8"/>
                      <a:pt x="32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8" y="6"/>
                      <a:pt x="42" y="10"/>
                      <a:pt x="39" y="13"/>
                    </a:cubicBezTo>
                    <a:cubicBezTo>
                      <a:pt x="33" y="21"/>
                      <a:pt x="36" y="28"/>
                      <a:pt x="41" y="34"/>
                    </a:cubicBezTo>
                    <a:cubicBezTo>
                      <a:pt x="48" y="40"/>
                      <a:pt x="52" y="29"/>
                      <a:pt x="60" y="29"/>
                    </a:cubicBezTo>
                    <a:cubicBezTo>
                      <a:pt x="55" y="43"/>
                      <a:pt x="38" y="42"/>
                      <a:pt x="32" y="54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35"/>
              <p:cNvSpPr/>
              <p:nvPr/>
            </p:nvSpPr>
            <p:spPr>
              <a:xfrm>
                <a:off x="10840" y="3107"/>
                <a:ext cx="137" cy="282"/>
              </a:xfrm>
              <a:custGeom>
                <a:avLst/>
                <a:gdLst/>
                <a:ahLst/>
                <a:cxnLst/>
                <a:rect l="l" t="t" r="r" b="b"/>
                <a:pathLst>
                  <a:path w="58" h="119" extrusionOk="0">
                    <a:moveTo>
                      <a:pt x="7" y="108"/>
                    </a:moveTo>
                    <a:cubicBezTo>
                      <a:pt x="18" y="94"/>
                      <a:pt x="19" y="78"/>
                      <a:pt x="23" y="63"/>
                    </a:cubicBezTo>
                    <a:cubicBezTo>
                      <a:pt x="27" y="53"/>
                      <a:pt x="25" y="4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31" y="33"/>
                      <a:pt x="38" y="47"/>
                      <a:pt x="43" y="40"/>
                    </a:cubicBezTo>
                    <a:cubicBezTo>
                      <a:pt x="47" y="34"/>
                      <a:pt x="46" y="22"/>
                      <a:pt x="43" y="13"/>
                    </a:cubicBezTo>
                    <a:cubicBezTo>
                      <a:pt x="42" y="9"/>
                      <a:pt x="42" y="4"/>
                      <a:pt x="42" y="0"/>
                    </a:cubicBezTo>
                    <a:cubicBezTo>
                      <a:pt x="48" y="1"/>
                      <a:pt x="43" y="9"/>
                      <a:pt x="48" y="11"/>
                    </a:cubicBezTo>
                    <a:cubicBezTo>
                      <a:pt x="58" y="25"/>
                      <a:pt x="55" y="38"/>
                      <a:pt x="46" y="51"/>
                    </a:cubicBezTo>
                    <a:cubicBezTo>
                      <a:pt x="44" y="53"/>
                      <a:pt x="41" y="55"/>
                      <a:pt x="42" y="59"/>
                    </a:cubicBezTo>
                    <a:cubicBezTo>
                      <a:pt x="42" y="62"/>
                      <a:pt x="42" y="66"/>
                      <a:pt x="38" y="69"/>
                    </a:cubicBezTo>
                    <a:cubicBezTo>
                      <a:pt x="35" y="67"/>
                      <a:pt x="32" y="59"/>
                      <a:pt x="29" y="71"/>
                    </a:cubicBezTo>
                    <a:cubicBezTo>
                      <a:pt x="24" y="88"/>
                      <a:pt x="25" y="108"/>
                      <a:pt x="6" y="119"/>
                    </a:cubicBezTo>
                    <a:cubicBezTo>
                      <a:pt x="0" y="114"/>
                      <a:pt x="6" y="111"/>
                      <a:pt x="7" y="108"/>
                    </a:cubicBezTo>
                    <a:close/>
                  </a:path>
                </a:pathLst>
              </a:custGeom>
              <a:solidFill>
                <a:srgbClr val="40322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35"/>
              <p:cNvSpPr/>
              <p:nvPr/>
            </p:nvSpPr>
            <p:spPr>
              <a:xfrm>
                <a:off x="10634" y="3370"/>
                <a:ext cx="149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63" h="47" extrusionOk="0">
                    <a:moveTo>
                      <a:pt x="55" y="25"/>
                    </a:moveTo>
                    <a:cubicBezTo>
                      <a:pt x="51" y="29"/>
                      <a:pt x="63" y="32"/>
                      <a:pt x="55" y="35"/>
                    </a:cubicBezTo>
                    <a:cubicBezTo>
                      <a:pt x="48" y="41"/>
                      <a:pt x="41" y="47"/>
                      <a:pt x="31" y="42"/>
                    </a:cubicBezTo>
                    <a:cubicBezTo>
                      <a:pt x="29" y="40"/>
                      <a:pt x="32" y="33"/>
                      <a:pt x="24" y="37"/>
                    </a:cubicBezTo>
                    <a:cubicBezTo>
                      <a:pt x="19" y="39"/>
                      <a:pt x="13" y="41"/>
                      <a:pt x="7" y="39"/>
                    </a:cubicBezTo>
                    <a:cubicBezTo>
                      <a:pt x="0" y="29"/>
                      <a:pt x="1" y="8"/>
                      <a:pt x="9" y="0"/>
                    </a:cubicBezTo>
                    <a:cubicBezTo>
                      <a:pt x="11" y="17"/>
                      <a:pt x="29" y="18"/>
                      <a:pt x="38" y="30"/>
                    </a:cubicBezTo>
                    <a:cubicBezTo>
                      <a:pt x="40" y="33"/>
                      <a:pt x="47" y="26"/>
                      <a:pt x="52" y="22"/>
                    </a:cubicBezTo>
                    <a:cubicBezTo>
                      <a:pt x="53" y="23"/>
                      <a:pt x="54" y="24"/>
                      <a:pt x="55" y="25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35"/>
              <p:cNvSpPr/>
              <p:nvPr/>
            </p:nvSpPr>
            <p:spPr>
              <a:xfrm>
                <a:off x="10752" y="3247"/>
                <a:ext cx="57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24" h="68" extrusionOk="0">
                    <a:moveTo>
                      <a:pt x="11" y="0"/>
                    </a:moveTo>
                    <a:cubicBezTo>
                      <a:pt x="19" y="1"/>
                      <a:pt x="20" y="6"/>
                      <a:pt x="21" y="13"/>
                    </a:cubicBezTo>
                    <a:cubicBezTo>
                      <a:pt x="21" y="19"/>
                      <a:pt x="18" y="27"/>
                      <a:pt x="24" y="32"/>
                    </a:cubicBezTo>
                    <a:cubicBezTo>
                      <a:pt x="24" y="34"/>
                      <a:pt x="24" y="35"/>
                      <a:pt x="24" y="36"/>
                    </a:cubicBezTo>
                    <a:cubicBezTo>
                      <a:pt x="17" y="40"/>
                      <a:pt x="15" y="48"/>
                      <a:pt x="12" y="55"/>
                    </a:cubicBezTo>
                    <a:cubicBezTo>
                      <a:pt x="9" y="58"/>
                      <a:pt x="17" y="68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0" y="57"/>
                      <a:pt x="4" y="50"/>
                      <a:pt x="4" y="42"/>
                    </a:cubicBezTo>
                    <a:cubicBezTo>
                      <a:pt x="4" y="41"/>
                      <a:pt x="4" y="40"/>
                      <a:pt x="4" y="39"/>
                    </a:cubicBezTo>
                    <a:cubicBezTo>
                      <a:pt x="8" y="32"/>
                      <a:pt x="14" y="25"/>
                      <a:pt x="14" y="16"/>
                    </a:cubicBezTo>
                    <a:cubicBezTo>
                      <a:pt x="11" y="11"/>
                      <a:pt x="11" y="6"/>
                      <a:pt x="11" y="0"/>
                    </a:cubicBezTo>
                    <a:close/>
                  </a:path>
                </a:pathLst>
              </a:custGeom>
              <a:solidFill>
                <a:srgbClr val="523A1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35"/>
              <p:cNvSpPr/>
              <p:nvPr/>
            </p:nvSpPr>
            <p:spPr>
              <a:xfrm>
                <a:off x="10776" y="3332"/>
                <a:ext cx="38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6" h="24" extrusionOk="0">
                    <a:moveTo>
                      <a:pt x="2" y="19"/>
                    </a:moveTo>
                    <a:cubicBezTo>
                      <a:pt x="0" y="8"/>
                      <a:pt x="1" y="0"/>
                      <a:pt x="14" y="0"/>
                    </a:cubicBezTo>
                    <a:cubicBezTo>
                      <a:pt x="14" y="7"/>
                      <a:pt x="4" y="14"/>
                      <a:pt x="16" y="20"/>
                    </a:cubicBezTo>
                    <a:cubicBezTo>
                      <a:pt x="10" y="24"/>
                      <a:pt x="6" y="18"/>
                      <a:pt x="2" y="19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35"/>
              <p:cNvSpPr/>
              <p:nvPr/>
            </p:nvSpPr>
            <p:spPr>
              <a:xfrm>
                <a:off x="10790" y="3379"/>
                <a:ext cx="43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8" h="18" extrusionOk="0">
                    <a:moveTo>
                      <a:pt x="14" y="18"/>
                    </a:moveTo>
                    <a:cubicBezTo>
                      <a:pt x="0" y="11"/>
                      <a:pt x="8" y="6"/>
                      <a:pt x="18" y="0"/>
                    </a:cubicBezTo>
                    <a:cubicBezTo>
                      <a:pt x="17" y="7"/>
                      <a:pt x="16" y="13"/>
                      <a:pt x="15" y="18"/>
                    </a:cubicBezTo>
                    <a:cubicBezTo>
                      <a:pt x="15" y="18"/>
                      <a:pt x="14" y="18"/>
                      <a:pt x="14" y="18"/>
                    </a:cubicBezTo>
                    <a:close/>
                  </a:path>
                </a:pathLst>
              </a:custGeom>
              <a:solidFill>
                <a:srgbClr val="40322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35"/>
              <p:cNvSpPr/>
              <p:nvPr/>
            </p:nvSpPr>
            <p:spPr>
              <a:xfrm>
                <a:off x="10066" y="3280"/>
                <a:ext cx="570" cy="30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129" extrusionOk="0">
                    <a:moveTo>
                      <a:pt x="133" y="128"/>
                    </a:moveTo>
                    <a:cubicBezTo>
                      <a:pt x="129" y="121"/>
                      <a:pt x="124" y="115"/>
                      <a:pt x="117" y="112"/>
                    </a:cubicBezTo>
                    <a:cubicBezTo>
                      <a:pt x="105" y="114"/>
                      <a:pt x="94" y="112"/>
                      <a:pt x="83" y="105"/>
                    </a:cubicBezTo>
                    <a:cubicBezTo>
                      <a:pt x="72" y="99"/>
                      <a:pt x="61" y="92"/>
                      <a:pt x="49" y="89"/>
                    </a:cubicBezTo>
                    <a:cubicBezTo>
                      <a:pt x="43" y="89"/>
                      <a:pt x="37" y="90"/>
                      <a:pt x="32" y="91"/>
                    </a:cubicBezTo>
                    <a:cubicBezTo>
                      <a:pt x="10" y="93"/>
                      <a:pt x="0" y="82"/>
                      <a:pt x="5" y="61"/>
                    </a:cubicBezTo>
                    <a:cubicBezTo>
                      <a:pt x="6" y="60"/>
                      <a:pt x="8" y="59"/>
                      <a:pt x="9" y="59"/>
                    </a:cubicBezTo>
                    <a:cubicBezTo>
                      <a:pt x="10" y="59"/>
                      <a:pt x="11" y="59"/>
                      <a:pt x="11" y="60"/>
                    </a:cubicBezTo>
                    <a:cubicBezTo>
                      <a:pt x="14" y="61"/>
                      <a:pt x="16" y="66"/>
                      <a:pt x="20" y="64"/>
                    </a:cubicBezTo>
                    <a:cubicBezTo>
                      <a:pt x="24" y="61"/>
                      <a:pt x="23" y="58"/>
                      <a:pt x="21" y="54"/>
                    </a:cubicBezTo>
                    <a:cubicBezTo>
                      <a:pt x="20" y="49"/>
                      <a:pt x="23" y="43"/>
                      <a:pt x="19" y="39"/>
                    </a:cubicBezTo>
                    <a:cubicBezTo>
                      <a:pt x="14" y="33"/>
                      <a:pt x="17" y="28"/>
                      <a:pt x="22" y="24"/>
                    </a:cubicBezTo>
                    <a:cubicBezTo>
                      <a:pt x="29" y="20"/>
                      <a:pt x="32" y="14"/>
                      <a:pt x="35" y="7"/>
                    </a:cubicBezTo>
                    <a:cubicBezTo>
                      <a:pt x="38" y="5"/>
                      <a:pt x="41" y="0"/>
                      <a:pt x="45" y="3"/>
                    </a:cubicBezTo>
                    <a:cubicBezTo>
                      <a:pt x="50" y="5"/>
                      <a:pt x="48" y="11"/>
                      <a:pt x="47" y="15"/>
                    </a:cubicBezTo>
                    <a:cubicBezTo>
                      <a:pt x="47" y="18"/>
                      <a:pt x="47" y="20"/>
                      <a:pt x="46" y="22"/>
                    </a:cubicBezTo>
                    <a:cubicBezTo>
                      <a:pt x="46" y="27"/>
                      <a:pt x="44" y="32"/>
                      <a:pt x="39" y="35"/>
                    </a:cubicBezTo>
                    <a:cubicBezTo>
                      <a:pt x="57" y="24"/>
                      <a:pt x="62" y="45"/>
                      <a:pt x="74" y="50"/>
                    </a:cubicBezTo>
                    <a:cubicBezTo>
                      <a:pt x="82" y="53"/>
                      <a:pt x="88" y="58"/>
                      <a:pt x="97" y="57"/>
                    </a:cubicBezTo>
                    <a:cubicBezTo>
                      <a:pt x="103" y="57"/>
                      <a:pt x="109" y="58"/>
                      <a:pt x="114" y="62"/>
                    </a:cubicBezTo>
                    <a:cubicBezTo>
                      <a:pt x="115" y="71"/>
                      <a:pt x="107" y="71"/>
                      <a:pt x="102" y="73"/>
                    </a:cubicBezTo>
                    <a:cubicBezTo>
                      <a:pt x="97" y="77"/>
                      <a:pt x="91" y="79"/>
                      <a:pt x="84" y="83"/>
                    </a:cubicBezTo>
                    <a:cubicBezTo>
                      <a:pt x="91" y="83"/>
                      <a:pt x="95" y="78"/>
                      <a:pt x="100" y="79"/>
                    </a:cubicBezTo>
                    <a:cubicBezTo>
                      <a:pt x="106" y="82"/>
                      <a:pt x="107" y="88"/>
                      <a:pt x="113" y="91"/>
                    </a:cubicBezTo>
                    <a:cubicBezTo>
                      <a:pt x="109" y="86"/>
                      <a:pt x="108" y="81"/>
                      <a:pt x="115" y="79"/>
                    </a:cubicBezTo>
                    <a:cubicBezTo>
                      <a:pt x="127" y="77"/>
                      <a:pt x="130" y="86"/>
                      <a:pt x="133" y="95"/>
                    </a:cubicBezTo>
                    <a:cubicBezTo>
                      <a:pt x="136" y="86"/>
                      <a:pt x="130" y="77"/>
                      <a:pt x="136" y="69"/>
                    </a:cubicBezTo>
                    <a:cubicBezTo>
                      <a:pt x="137" y="68"/>
                      <a:pt x="139" y="67"/>
                      <a:pt x="141" y="67"/>
                    </a:cubicBezTo>
                    <a:cubicBezTo>
                      <a:pt x="140" y="65"/>
                      <a:pt x="138" y="67"/>
                      <a:pt x="137" y="66"/>
                    </a:cubicBezTo>
                    <a:cubicBezTo>
                      <a:pt x="133" y="64"/>
                      <a:pt x="130" y="62"/>
                      <a:pt x="134" y="58"/>
                    </a:cubicBezTo>
                    <a:cubicBezTo>
                      <a:pt x="145" y="51"/>
                      <a:pt x="156" y="53"/>
                      <a:pt x="166" y="60"/>
                    </a:cubicBezTo>
                    <a:cubicBezTo>
                      <a:pt x="167" y="62"/>
                      <a:pt x="169" y="65"/>
                      <a:pt x="169" y="65"/>
                    </a:cubicBezTo>
                    <a:cubicBezTo>
                      <a:pt x="186" y="61"/>
                      <a:pt x="196" y="73"/>
                      <a:pt x="208" y="80"/>
                    </a:cubicBezTo>
                    <a:cubicBezTo>
                      <a:pt x="217" y="86"/>
                      <a:pt x="225" y="94"/>
                      <a:pt x="233" y="101"/>
                    </a:cubicBezTo>
                    <a:cubicBezTo>
                      <a:pt x="241" y="108"/>
                      <a:pt x="240" y="116"/>
                      <a:pt x="240" y="125"/>
                    </a:cubicBezTo>
                    <a:cubicBezTo>
                      <a:pt x="225" y="124"/>
                      <a:pt x="213" y="110"/>
                      <a:pt x="198" y="112"/>
                    </a:cubicBezTo>
                    <a:cubicBezTo>
                      <a:pt x="186" y="113"/>
                      <a:pt x="172" y="100"/>
                      <a:pt x="161" y="117"/>
                    </a:cubicBezTo>
                    <a:cubicBezTo>
                      <a:pt x="158" y="123"/>
                      <a:pt x="151" y="118"/>
                      <a:pt x="151" y="111"/>
                    </a:cubicBezTo>
                    <a:cubicBezTo>
                      <a:pt x="151" y="106"/>
                      <a:pt x="148" y="105"/>
                      <a:pt x="145" y="106"/>
                    </a:cubicBezTo>
                    <a:cubicBezTo>
                      <a:pt x="139" y="107"/>
                      <a:pt x="143" y="110"/>
                      <a:pt x="144" y="112"/>
                    </a:cubicBezTo>
                    <a:cubicBezTo>
                      <a:pt x="145" y="119"/>
                      <a:pt x="139" y="122"/>
                      <a:pt x="137" y="128"/>
                    </a:cubicBezTo>
                    <a:cubicBezTo>
                      <a:pt x="135" y="129"/>
                      <a:pt x="134" y="129"/>
                      <a:pt x="133" y="128"/>
                    </a:cubicBezTo>
                    <a:close/>
                  </a:path>
                </a:pathLst>
              </a:custGeom>
              <a:solidFill>
                <a:srgbClr val="8876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35"/>
              <p:cNvSpPr/>
              <p:nvPr/>
            </p:nvSpPr>
            <p:spPr>
              <a:xfrm>
                <a:off x="10449" y="3299"/>
                <a:ext cx="315" cy="284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20" extrusionOk="0">
                    <a:moveTo>
                      <a:pt x="87" y="30"/>
                    </a:moveTo>
                    <a:cubicBezTo>
                      <a:pt x="89" y="43"/>
                      <a:pt x="78" y="55"/>
                      <a:pt x="87" y="68"/>
                    </a:cubicBezTo>
                    <a:cubicBezTo>
                      <a:pt x="94" y="74"/>
                      <a:pt x="102" y="71"/>
                      <a:pt x="110" y="71"/>
                    </a:cubicBezTo>
                    <a:cubicBezTo>
                      <a:pt x="118" y="73"/>
                      <a:pt x="125" y="65"/>
                      <a:pt x="133" y="65"/>
                    </a:cubicBezTo>
                    <a:cubicBezTo>
                      <a:pt x="126" y="82"/>
                      <a:pt x="120" y="98"/>
                      <a:pt x="110" y="113"/>
                    </a:cubicBezTo>
                    <a:cubicBezTo>
                      <a:pt x="92" y="120"/>
                      <a:pt x="91" y="119"/>
                      <a:pt x="88" y="101"/>
                    </a:cubicBezTo>
                    <a:cubicBezTo>
                      <a:pt x="84" y="83"/>
                      <a:pt x="67" y="78"/>
                      <a:pt x="57" y="66"/>
                    </a:cubicBezTo>
                    <a:cubicBezTo>
                      <a:pt x="52" y="61"/>
                      <a:pt x="45" y="59"/>
                      <a:pt x="39" y="55"/>
                    </a:cubicBezTo>
                    <a:cubicBezTo>
                      <a:pt x="33" y="50"/>
                      <a:pt x="30" y="41"/>
                      <a:pt x="22" y="36"/>
                    </a:cubicBezTo>
                    <a:cubicBezTo>
                      <a:pt x="20" y="35"/>
                      <a:pt x="20" y="32"/>
                      <a:pt x="19" y="30"/>
                    </a:cubicBezTo>
                    <a:cubicBezTo>
                      <a:pt x="16" y="23"/>
                      <a:pt x="8" y="21"/>
                      <a:pt x="5" y="15"/>
                    </a:cubicBezTo>
                    <a:cubicBezTo>
                      <a:pt x="3" y="12"/>
                      <a:pt x="0" y="9"/>
                      <a:pt x="3" y="5"/>
                    </a:cubicBezTo>
                    <a:cubicBezTo>
                      <a:pt x="5" y="1"/>
                      <a:pt x="9" y="0"/>
                      <a:pt x="12" y="0"/>
                    </a:cubicBezTo>
                    <a:cubicBezTo>
                      <a:pt x="17" y="0"/>
                      <a:pt x="21" y="2"/>
                      <a:pt x="25" y="3"/>
                    </a:cubicBezTo>
                    <a:cubicBezTo>
                      <a:pt x="43" y="12"/>
                      <a:pt x="62" y="17"/>
                      <a:pt x="82" y="19"/>
                    </a:cubicBezTo>
                    <a:cubicBezTo>
                      <a:pt x="90" y="20"/>
                      <a:pt x="90" y="24"/>
                      <a:pt x="87" y="30"/>
                    </a:cubicBezTo>
                    <a:close/>
                  </a:path>
                </a:pathLst>
              </a:custGeom>
              <a:solidFill>
                <a:srgbClr val="A282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35"/>
              <p:cNvSpPr/>
              <p:nvPr/>
            </p:nvSpPr>
            <p:spPr>
              <a:xfrm>
                <a:off x="10139" y="3315"/>
                <a:ext cx="374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1" extrusionOk="0">
                    <a:moveTo>
                      <a:pt x="135" y="45"/>
                    </a:moveTo>
                    <a:cubicBezTo>
                      <a:pt x="124" y="45"/>
                      <a:pt x="113" y="39"/>
                      <a:pt x="102" y="45"/>
                    </a:cubicBezTo>
                    <a:cubicBezTo>
                      <a:pt x="96" y="50"/>
                      <a:pt x="90" y="51"/>
                      <a:pt x="83" y="49"/>
                    </a:cubicBezTo>
                    <a:cubicBezTo>
                      <a:pt x="76" y="47"/>
                      <a:pt x="69" y="45"/>
                      <a:pt x="61" y="47"/>
                    </a:cubicBezTo>
                    <a:cubicBezTo>
                      <a:pt x="56" y="48"/>
                      <a:pt x="45" y="51"/>
                      <a:pt x="43" y="38"/>
                    </a:cubicBezTo>
                    <a:cubicBezTo>
                      <a:pt x="42" y="35"/>
                      <a:pt x="39" y="33"/>
                      <a:pt x="35" y="35"/>
                    </a:cubicBezTo>
                    <a:cubicBezTo>
                      <a:pt x="33" y="36"/>
                      <a:pt x="28" y="35"/>
                      <a:pt x="28" y="33"/>
                    </a:cubicBezTo>
                    <a:cubicBezTo>
                      <a:pt x="25" y="15"/>
                      <a:pt x="10" y="26"/>
                      <a:pt x="0" y="21"/>
                    </a:cubicBezTo>
                    <a:cubicBezTo>
                      <a:pt x="3" y="15"/>
                      <a:pt x="14" y="16"/>
                      <a:pt x="12" y="6"/>
                    </a:cubicBezTo>
                    <a:cubicBezTo>
                      <a:pt x="27" y="0"/>
                      <a:pt x="38" y="10"/>
                      <a:pt x="47" y="20"/>
                    </a:cubicBezTo>
                    <a:cubicBezTo>
                      <a:pt x="55" y="29"/>
                      <a:pt x="66" y="26"/>
                      <a:pt x="74" y="32"/>
                    </a:cubicBezTo>
                    <a:cubicBezTo>
                      <a:pt x="76" y="19"/>
                      <a:pt x="90" y="24"/>
                      <a:pt x="96" y="17"/>
                    </a:cubicBezTo>
                    <a:cubicBezTo>
                      <a:pt x="98" y="15"/>
                      <a:pt x="101" y="14"/>
                      <a:pt x="103" y="14"/>
                    </a:cubicBezTo>
                    <a:cubicBezTo>
                      <a:pt x="108" y="12"/>
                      <a:pt x="113" y="9"/>
                      <a:pt x="117" y="13"/>
                    </a:cubicBezTo>
                    <a:cubicBezTo>
                      <a:pt x="121" y="17"/>
                      <a:pt x="115" y="21"/>
                      <a:pt x="115" y="26"/>
                    </a:cubicBezTo>
                    <a:cubicBezTo>
                      <a:pt x="125" y="28"/>
                      <a:pt x="129" y="19"/>
                      <a:pt x="136" y="15"/>
                    </a:cubicBezTo>
                    <a:cubicBezTo>
                      <a:pt x="141" y="15"/>
                      <a:pt x="144" y="18"/>
                      <a:pt x="141" y="23"/>
                    </a:cubicBezTo>
                    <a:cubicBezTo>
                      <a:pt x="139" y="30"/>
                      <a:pt x="158" y="44"/>
                      <a:pt x="135" y="45"/>
                    </a:cubicBezTo>
                    <a:close/>
                  </a:path>
                </a:pathLst>
              </a:custGeom>
              <a:solidFill>
                <a:srgbClr val="9E886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35"/>
              <p:cNvSpPr/>
              <p:nvPr/>
            </p:nvSpPr>
            <p:spPr>
              <a:xfrm>
                <a:off x="10478" y="3632"/>
                <a:ext cx="139" cy="211"/>
              </a:xfrm>
              <a:custGeom>
                <a:avLst/>
                <a:gdLst/>
                <a:ahLst/>
                <a:cxnLst/>
                <a:rect l="l" t="t" r="r" b="b"/>
                <a:pathLst>
                  <a:path w="59" h="89" extrusionOk="0">
                    <a:moveTo>
                      <a:pt x="46" y="89"/>
                    </a:moveTo>
                    <a:cubicBezTo>
                      <a:pt x="46" y="86"/>
                      <a:pt x="45" y="82"/>
                      <a:pt x="41" y="85"/>
                    </a:cubicBezTo>
                    <a:cubicBezTo>
                      <a:pt x="37" y="88"/>
                      <a:pt x="35" y="86"/>
                      <a:pt x="33" y="84"/>
                    </a:cubicBezTo>
                    <a:cubicBezTo>
                      <a:pt x="25" y="71"/>
                      <a:pt x="18" y="59"/>
                      <a:pt x="9" y="47"/>
                    </a:cubicBezTo>
                    <a:cubicBezTo>
                      <a:pt x="0" y="34"/>
                      <a:pt x="15" y="35"/>
                      <a:pt x="18" y="34"/>
                    </a:cubicBezTo>
                    <a:cubicBezTo>
                      <a:pt x="29" y="29"/>
                      <a:pt x="45" y="31"/>
                      <a:pt x="33" y="12"/>
                    </a:cubicBezTo>
                    <a:cubicBezTo>
                      <a:pt x="32" y="10"/>
                      <a:pt x="36" y="4"/>
                      <a:pt x="37" y="0"/>
                    </a:cubicBezTo>
                    <a:cubicBezTo>
                      <a:pt x="39" y="2"/>
                      <a:pt x="41" y="3"/>
                      <a:pt x="43" y="5"/>
                    </a:cubicBezTo>
                    <a:cubicBezTo>
                      <a:pt x="51" y="13"/>
                      <a:pt x="58" y="22"/>
                      <a:pt x="52" y="34"/>
                    </a:cubicBezTo>
                    <a:cubicBezTo>
                      <a:pt x="41" y="41"/>
                      <a:pt x="51" y="53"/>
                      <a:pt x="52" y="56"/>
                    </a:cubicBezTo>
                    <a:cubicBezTo>
                      <a:pt x="59" y="69"/>
                      <a:pt x="51" y="79"/>
                      <a:pt x="46" y="89"/>
                    </a:cubicBezTo>
                    <a:close/>
                  </a:path>
                </a:pathLst>
              </a:custGeom>
              <a:solidFill>
                <a:srgbClr val="604F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35"/>
              <p:cNvSpPr/>
              <p:nvPr/>
            </p:nvSpPr>
            <p:spPr>
              <a:xfrm>
                <a:off x="10579" y="3583"/>
                <a:ext cx="100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42" h="82" extrusionOk="0">
                    <a:moveTo>
                      <a:pt x="9" y="55"/>
                    </a:moveTo>
                    <a:cubicBezTo>
                      <a:pt x="10" y="44"/>
                      <a:pt x="1" y="36"/>
                      <a:pt x="0" y="26"/>
                    </a:cubicBezTo>
                    <a:cubicBezTo>
                      <a:pt x="10" y="19"/>
                      <a:pt x="12" y="4"/>
                      <a:pt x="25" y="0"/>
                    </a:cubicBezTo>
                    <a:cubicBezTo>
                      <a:pt x="42" y="29"/>
                      <a:pt x="37" y="55"/>
                      <a:pt x="19" y="82"/>
                    </a:cubicBezTo>
                    <a:cubicBezTo>
                      <a:pt x="12" y="75"/>
                      <a:pt x="17" y="63"/>
                      <a:pt x="9" y="55"/>
                    </a:cubicBezTo>
                    <a:close/>
                  </a:path>
                </a:pathLst>
              </a:custGeom>
              <a:solidFill>
                <a:srgbClr val="8574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35"/>
              <p:cNvSpPr/>
              <p:nvPr/>
            </p:nvSpPr>
            <p:spPr>
              <a:xfrm>
                <a:off x="10421" y="3287"/>
                <a:ext cx="253" cy="8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35" extrusionOk="0">
                    <a:moveTo>
                      <a:pt x="22" y="35"/>
                    </a:moveTo>
                    <a:cubicBezTo>
                      <a:pt x="22" y="30"/>
                      <a:pt x="19" y="28"/>
                      <a:pt x="16" y="28"/>
                    </a:cubicBezTo>
                    <a:cubicBezTo>
                      <a:pt x="7" y="25"/>
                      <a:pt x="0" y="21"/>
                      <a:pt x="3" y="11"/>
                    </a:cubicBezTo>
                    <a:cubicBezTo>
                      <a:pt x="10" y="3"/>
                      <a:pt x="19" y="1"/>
                      <a:pt x="29" y="0"/>
                    </a:cubicBezTo>
                    <a:cubicBezTo>
                      <a:pt x="37" y="1"/>
                      <a:pt x="45" y="0"/>
                      <a:pt x="50" y="6"/>
                    </a:cubicBezTo>
                    <a:cubicBezTo>
                      <a:pt x="61" y="20"/>
                      <a:pt x="78" y="17"/>
                      <a:pt x="93" y="21"/>
                    </a:cubicBezTo>
                    <a:cubicBezTo>
                      <a:pt x="96" y="22"/>
                      <a:pt x="100" y="13"/>
                      <a:pt x="104" y="19"/>
                    </a:cubicBezTo>
                    <a:cubicBezTo>
                      <a:pt x="107" y="24"/>
                      <a:pt x="103" y="30"/>
                      <a:pt x="99" y="35"/>
                    </a:cubicBezTo>
                    <a:cubicBezTo>
                      <a:pt x="100" y="30"/>
                      <a:pt x="99" y="28"/>
                      <a:pt x="93" y="27"/>
                    </a:cubicBezTo>
                    <a:cubicBezTo>
                      <a:pt x="71" y="24"/>
                      <a:pt x="49" y="19"/>
                      <a:pt x="29" y="10"/>
                    </a:cubicBezTo>
                    <a:cubicBezTo>
                      <a:pt x="25" y="8"/>
                      <a:pt x="19" y="6"/>
                      <a:pt x="17" y="10"/>
                    </a:cubicBezTo>
                    <a:cubicBezTo>
                      <a:pt x="13" y="16"/>
                      <a:pt x="21" y="17"/>
                      <a:pt x="23" y="21"/>
                    </a:cubicBezTo>
                    <a:cubicBezTo>
                      <a:pt x="26" y="26"/>
                      <a:pt x="37" y="25"/>
                      <a:pt x="31" y="35"/>
                    </a:cubicBezTo>
                    <a:cubicBezTo>
                      <a:pt x="28" y="35"/>
                      <a:pt x="25" y="35"/>
                      <a:pt x="22" y="35"/>
                    </a:cubicBezTo>
                    <a:close/>
                  </a:path>
                </a:pathLst>
              </a:custGeom>
              <a:solidFill>
                <a:srgbClr val="6C553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35"/>
              <p:cNvSpPr/>
              <p:nvPr/>
            </p:nvSpPr>
            <p:spPr>
              <a:xfrm>
                <a:off x="10501" y="3384"/>
                <a:ext cx="40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7" h="19" extrusionOk="0">
                    <a:moveTo>
                      <a:pt x="0" y="0"/>
                    </a:moveTo>
                    <a:cubicBezTo>
                      <a:pt x="11" y="2"/>
                      <a:pt x="13" y="11"/>
                      <a:pt x="17" y="19"/>
                    </a:cubicBezTo>
                    <a:cubicBezTo>
                      <a:pt x="9" y="15"/>
                      <a:pt x="1" y="11"/>
                      <a:pt x="0" y="0"/>
                    </a:cubicBezTo>
                    <a:close/>
                  </a:path>
                </a:pathLst>
              </a:custGeom>
              <a:solidFill>
                <a:srgbClr val="6C553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35"/>
              <p:cNvSpPr/>
              <p:nvPr/>
            </p:nvSpPr>
            <p:spPr>
              <a:xfrm>
                <a:off x="7876" y="3843"/>
                <a:ext cx="95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40" h="51" extrusionOk="0">
                    <a:moveTo>
                      <a:pt x="30" y="19"/>
                    </a:moveTo>
                    <a:cubicBezTo>
                      <a:pt x="40" y="31"/>
                      <a:pt x="38" y="42"/>
                      <a:pt x="26" y="51"/>
                    </a:cubicBezTo>
                    <a:cubicBezTo>
                      <a:pt x="22" y="49"/>
                      <a:pt x="23" y="45"/>
                      <a:pt x="23" y="41"/>
                    </a:cubicBezTo>
                    <a:cubicBezTo>
                      <a:pt x="23" y="39"/>
                      <a:pt x="22" y="36"/>
                      <a:pt x="19" y="37"/>
                    </a:cubicBezTo>
                    <a:cubicBezTo>
                      <a:pt x="18" y="38"/>
                      <a:pt x="17" y="40"/>
                      <a:pt x="16" y="42"/>
                    </a:cubicBezTo>
                    <a:cubicBezTo>
                      <a:pt x="4" y="36"/>
                      <a:pt x="0" y="25"/>
                      <a:pt x="3" y="6"/>
                    </a:cubicBezTo>
                    <a:cubicBezTo>
                      <a:pt x="10" y="8"/>
                      <a:pt x="13" y="3"/>
                      <a:pt x="17" y="0"/>
                    </a:cubicBezTo>
                    <a:cubicBezTo>
                      <a:pt x="17" y="9"/>
                      <a:pt x="21" y="16"/>
                      <a:pt x="27" y="21"/>
                    </a:cubicBezTo>
                    <a:cubicBezTo>
                      <a:pt x="28" y="23"/>
                      <a:pt x="28" y="19"/>
                      <a:pt x="30" y="19"/>
                    </a:cubicBezTo>
                    <a:close/>
                  </a:path>
                </a:pathLst>
              </a:custGeom>
              <a:solidFill>
                <a:srgbClr val="7E9E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35"/>
              <p:cNvSpPr/>
              <p:nvPr/>
            </p:nvSpPr>
            <p:spPr>
              <a:xfrm>
                <a:off x="7843" y="3819"/>
                <a:ext cx="71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30" h="60" extrusionOk="0">
                    <a:moveTo>
                      <a:pt x="17" y="16"/>
                    </a:moveTo>
                    <a:cubicBezTo>
                      <a:pt x="22" y="28"/>
                      <a:pt x="19" y="43"/>
                      <a:pt x="30" y="52"/>
                    </a:cubicBezTo>
                    <a:cubicBezTo>
                      <a:pt x="28" y="60"/>
                      <a:pt x="28" y="60"/>
                      <a:pt x="24" y="57"/>
                    </a:cubicBezTo>
                    <a:cubicBezTo>
                      <a:pt x="20" y="55"/>
                      <a:pt x="17" y="52"/>
                      <a:pt x="14" y="49"/>
                    </a:cubicBezTo>
                    <a:cubicBezTo>
                      <a:pt x="0" y="35"/>
                      <a:pt x="5" y="19"/>
                      <a:pt x="8" y="3"/>
                    </a:cubicBezTo>
                    <a:cubicBezTo>
                      <a:pt x="8" y="3"/>
                      <a:pt x="8" y="2"/>
                      <a:pt x="8" y="1"/>
                    </a:cubicBezTo>
                    <a:cubicBezTo>
                      <a:pt x="19" y="0"/>
                      <a:pt x="14" y="10"/>
                      <a:pt x="17" y="14"/>
                    </a:cubicBezTo>
                    <a:cubicBezTo>
                      <a:pt x="17" y="15"/>
                      <a:pt x="17" y="16"/>
                      <a:pt x="17" y="16"/>
                    </a:cubicBezTo>
                    <a:close/>
                  </a:path>
                </a:pathLst>
              </a:custGeom>
              <a:solidFill>
                <a:srgbClr val="3461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35"/>
              <p:cNvSpPr/>
              <p:nvPr/>
            </p:nvSpPr>
            <p:spPr>
              <a:xfrm>
                <a:off x="7819" y="3826"/>
                <a:ext cx="57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24" h="46" extrusionOk="0">
                    <a:moveTo>
                      <a:pt x="18" y="0"/>
                    </a:moveTo>
                    <a:cubicBezTo>
                      <a:pt x="19" y="16"/>
                      <a:pt x="16" y="32"/>
                      <a:pt x="24" y="46"/>
                    </a:cubicBezTo>
                    <a:cubicBezTo>
                      <a:pt x="16" y="44"/>
                      <a:pt x="5" y="46"/>
                      <a:pt x="11" y="32"/>
                    </a:cubicBezTo>
                    <a:cubicBezTo>
                      <a:pt x="12" y="30"/>
                      <a:pt x="12" y="25"/>
                      <a:pt x="9" y="26"/>
                    </a:cubicBezTo>
                    <a:cubicBezTo>
                      <a:pt x="5" y="26"/>
                      <a:pt x="0" y="30"/>
                      <a:pt x="0" y="23"/>
                    </a:cubicBezTo>
                    <a:cubicBezTo>
                      <a:pt x="0" y="16"/>
                      <a:pt x="6" y="19"/>
                      <a:pt x="10" y="18"/>
                    </a:cubicBezTo>
                    <a:cubicBezTo>
                      <a:pt x="11" y="17"/>
                      <a:pt x="14" y="16"/>
                      <a:pt x="14" y="16"/>
                    </a:cubicBezTo>
                    <a:cubicBezTo>
                      <a:pt x="19" y="10"/>
                      <a:pt x="0" y="3"/>
                      <a:pt x="18" y="0"/>
                    </a:cubicBezTo>
                    <a:close/>
                  </a:path>
                </a:pathLst>
              </a:custGeom>
              <a:solidFill>
                <a:srgbClr val="7E9E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35"/>
              <p:cNvSpPr/>
              <p:nvPr/>
            </p:nvSpPr>
            <p:spPr>
              <a:xfrm>
                <a:off x="7860" y="3985"/>
                <a:ext cx="71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0" h="28" extrusionOk="0">
                    <a:moveTo>
                      <a:pt x="23" y="11"/>
                    </a:moveTo>
                    <a:cubicBezTo>
                      <a:pt x="26" y="13"/>
                      <a:pt x="28" y="15"/>
                      <a:pt x="30" y="17"/>
                    </a:cubicBezTo>
                    <a:cubicBezTo>
                      <a:pt x="26" y="24"/>
                      <a:pt x="21" y="28"/>
                      <a:pt x="14" y="23"/>
                    </a:cubicBezTo>
                    <a:cubicBezTo>
                      <a:pt x="9" y="19"/>
                      <a:pt x="0" y="16"/>
                      <a:pt x="3" y="9"/>
                    </a:cubicBezTo>
                    <a:cubicBezTo>
                      <a:pt x="7" y="0"/>
                      <a:pt x="13" y="9"/>
                      <a:pt x="19" y="10"/>
                    </a:cubicBezTo>
                    <a:cubicBezTo>
                      <a:pt x="20" y="11"/>
                      <a:pt x="22" y="11"/>
                      <a:pt x="23" y="11"/>
                    </a:cubicBezTo>
                    <a:close/>
                  </a:path>
                </a:pathLst>
              </a:custGeom>
              <a:solidFill>
                <a:srgbClr val="69849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35"/>
              <p:cNvSpPr/>
              <p:nvPr/>
            </p:nvSpPr>
            <p:spPr>
              <a:xfrm>
                <a:off x="7805" y="3994"/>
                <a:ext cx="38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16" h="46" extrusionOk="0">
                    <a:moveTo>
                      <a:pt x="14" y="46"/>
                    </a:moveTo>
                    <a:cubicBezTo>
                      <a:pt x="9" y="40"/>
                      <a:pt x="11" y="32"/>
                      <a:pt x="7" y="26"/>
                    </a:cubicBezTo>
                    <a:cubicBezTo>
                      <a:pt x="7" y="17"/>
                      <a:pt x="0" y="10"/>
                      <a:pt x="1" y="0"/>
                    </a:cubicBezTo>
                    <a:cubicBezTo>
                      <a:pt x="12" y="0"/>
                      <a:pt x="16" y="5"/>
                      <a:pt x="14" y="16"/>
                    </a:cubicBezTo>
                    <a:cubicBezTo>
                      <a:pt x="11" y="26"/>
                      <a:pt x="15" y="36"/>
                      <a:pt x="14" y="46"/>
                    </a:cubicBezTo>
                    <a:close/>
                  </a:path>
                </a:pathLst>
              </a:custGeom>
              <a:solidFill>
                <a:srgbClr val="8FA2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35"/>
              <p:cNvSpPr/>
              <p:nvPr/>
            </p:nvSpPr>
            <p:spPr>
              <a:xfrm>
                <a:off x="7860" y="3772"/>
                <a:ext cx="49" cy="80"/>
              </a:xfrm>
              <a:custGeom>
                <a:avLst/>
                <a:gdLst/>
                <a:ahLst/>
                <a:cxnLst/>
                <a:rect l="l" t="t" r="r" b="b"/>
                <a:pathLst>
                  <a:path w="21" h="34" extrusionOk="0">
                    <a:moveTo>
                      <a:pt x="10" y="34"/>
                    </a:moveTo>
                    <a:cubicBezTo>
                      <a:pt x="6" y="30"/>
                      <a:pt x="8" y="22"/>
                      <a:pt x="1" y="21"/>
                    </a:cubicBezTo>
                    <a:cubicBezTo>
                      <a:pt x="1" y="19"/>
                      <a:pt x="1" y="16"/>
                      <a:pt x="0" y="14"/>
                    </a:cubicBezTo>
                    <a:cubicBezTo>
                      <a:pt x="8" y="0"/>
                      <a:pt x="13" y="22"/>
                      <a:pt x="21" y="14"/>
                    </a:cubicBezTo>
                    <a:cubicBezTo>
                      <a:pt x="18" y="22"/>
                      <a:pt x="9" y="25"/>
                      <a:pt x="10" y="34"/>
                    </a:cubicBezTo>
                    <a:close/>
                  </a:path>
                </a:pathLst>
              </a:custGeom>
              <a:solidFill>
                <a:srgbClr val="7E9E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35"/>
              <p:cNvSpPr/>
              <p:nvPr/>
            </p:nvSpPr>
            <p:spPr>
              <a:xfrm>
                <a:off x="7855" y="3445"/>
                <a:ext cx="315" cy="351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48" extrusionOk="0">
                    <a:moveTo>
                      <a:pt x="12" y="136"/>
                    </a:moveTo>
                    <a:cubicBezTo>
                      <a:pt x="12" y="131"/>
                      <a:pt x="12" y="127"/>
                      <a:pt x="12" y="123"/>
                    </a:cubicBezTo>
                    <a:cubicBezTo>
                      <a:pt x="14" y="116"/>
                      <a:pt x="25" y="121"/>
                      <a:pt x="26" y="113"/>
                    </a:cubicBezTo>
                    <a:cubicBezTo>
                      <a:pt x="27" y="115"/>
                      <a:pt x="28" y="117"/>
                      <a:pt x="29" y="119"/>
                    </a:cubicBezTo>
                    <a:cubicBezTo>
                      <a:pt x="29" y="117"/>
                      <a:pt x="27" y="115"/>
                      <a:pt x="25" y="113"/>
                    </a:cubicBezTo>
                    <a:cubicBezTo>
                      <a:pt x="23" y="103"/>
                      <a:pt x="9" y="105"/>
                      <a:pt x="6" y="94"/>
                    </a:cubicBezTo>
                    <a:cubicBezTo>
                      <a:pt x="6" y="93"/>
                      <a:pt x="0" y="94"/>
                      <a:pt x="3" y="90"/>
                    </a:cubicBezTo>
                    <a:cubicBezTo>
                      <a:pt x="4" y="88"/>
                      <a:pt x="7" y="85"/>
                      <a:pt x="9" y="85"/>
                    </a:cubicBezTo>
                    <a:cubicBezTo>
                      <a:pt x="11" y="85"/>
                      <a:pt x="13" y="88"/>
                      <a:pt x="15" y="90"/>
                    </a:cubicBezTo>
                    <a:cubicBezTo>
                      <a:pt x="18" y="93"/>
                      <a:pt x="14" y="104"/>
                      <a:pt x="22" y="100"/>
                    </a:cubicBezTo>
                    <a:cubicBezTo>
                      <a:pt x="28" y="97"/>
                      <a:pt x="22" y="90"/>
                      <a:pt x="20" y="83"/>
                    </a:cubicBezTo>
                    <a:cubicBezTo>
                      <a:pt x="16" y="74"/>
                      <a:pt x="17" y="64"/>
                      <a:pt x="16" y="54"/>
                    </a:cubicBezTo>
                    <a:cubicBezTo>
                      <a:pt x="15" y="50"/>
                      <a:pt x="8" y="51"/>
                      <a:pt x="10" y="46"/>
                    </a:cubicBezTo>
                    <a:cubicBezTo>
                      <a:pt x="18" y="34"/>
                      <a:pt x="28" y="22"/>
                      <a:pt x="29" y="7"/>
                    </a:cubicBezTo>
                    <a:cubicBezTo>
                      <a:pt x="31" y="2"/>
                      <a:pt x="34" y="0"/>
                      <a:pt x="39" y="0"/>
                    </a:cubicBezTo>
                    <a:cubicBezTo>
                      <a:pt x="49" y="0"/>
                      <a:pt x="57" y="4"/>
                      <a:pt x="62" y="12"/>
                    </a:cubicBezTo>
                    <a:cubicBezTo>
                      <a:pt x="62" y="27"/>
                      <a:pt x="71" y="34"/>
                      <a:pt x="84" y="39"/>
                    </a:cubicBezTo>
                    <a:cubicBezTo>
                      <a:pt x="92" y="43"/>
                      <a:pt x="97" y="59"/>
                      <a:pt x="109" y="45"/>
                    </a:cubicBezTo>
                    <a:cubicBezTo>
                      <a:pt x="111" y="44"/>
                      <a:pt x="113" y="44"/>
                      <a:pt x="115" y="46"/>
                    </a:cubicBezTo>
                    <a:cubicBezTo>
                      <a:pt x="114" y="44"/>
                      <a:pt x="112" y="43"/>
                      <a:pt x="112" y="42"/>
                    </a:cubicBezTo>
                    <a:cubicBezTo>
                      <a:pt x="110" y="38"/>
                      <a:pt x="110" y="35"/>
                      <a:pt x="112" y="32"/>
                    </a:cubicBezTo>
                    <a:cubicBezTo>
                      <a:pt x="132" y="37"/>
                      <a:pt x="133" y="38"/>
                      <a:pt x="125" y="57"/>
                    </a:cubicBezTo>
                    <a:cubicBezTo>
                      <a:pt x="124" y="59"/>
                      <a:pt x="124" y="62"/>
                      <a:pt x="124" y="65"/>
                    </a:cubicBezTo>
                    <a:cubicBezTo>
                      <a:pt x="118" y="79"/>
                      <a:pt x="117" y="79"/>
                      <a:pt x="106" y="71"/>
                    </a:cubicBezTo>
                    <a:cubicBezTo>
                      <a:pt x="103" y="68"/>
                      <a:pt x="98" y="65"/>
                      <a:pt x="97" y="68"/>
                    </a:cubicBezTo>
                    <a:cubicBezTo>
                      <a:pt x="91" y="81"/>
                      <a:pt x="84" y="74"/>
                      <a:pt x="78" y="72"/>
                    </a:cubicBezTo>
                    <a:cubicBezTo>
                      <a:pt x="71" y="74"/>
                      <a:pt x="65" y="77"/>
                      <a:pt x="59" y="72"/>
                    </a:cubicBezTo>
                    <a:cubicBezTo>
                      <a:pt x="51" y="66"/>
                      <a:pt x="48" y="73"/>
                      <a:pt x="46" y="77"/>
                    </a:cubicBezTo>
                    <a:cubicBezTo>
                      <a:pt x="41" y="84"/>
                      <a:pt x="49" y="86"/>
                      <a:pt x="53" y="88"/>
                    </a:cubicBezTo>
                    <a:cubicBezTo>
                      <a:pt x="56" y="91"/>
                      <a:pt x="61" y="91"/>
                      <a:pt x="64" y="94"/>
                    </a:cubicBezTo>
                    <a:cubicBezTo>
                      <a:pt x="63" y="102"/>
                      <a:pt x="56" y="108"/>
                      <a:pt x="59" y="118"/>
                    </a:cubicBezTo>
                    <a:cubicBezTo>
                      <a:pt x="61" y="124"/>
                      <a:pt x="55" y="124"/>
                      <a:pt x="51" y="120"/>
                    </a:cubicBezTo>
                    <a:cubicBezTo>
                      <a:pt x="48" y="118"/>
                      <a:pt x="47" y="115"/>
                      <a:pt x="46" y="112"/>
                    </a:cubicBezTo>
                    <a:cubicBezTo>
                      <a:pt x="44" y="112"/>
                      <a:pt x="43" y="109"/>
                      <a:pt x="43" y="111"/>
                    </a:cubicBezTo>
                    <a:cubicBezTo>
                      <a:pt x="43" y="116"/>
                      <a:pt x="47" y="120"/>
                      <a:pt x="44" y="125"/>
                    </a:cubicBezTo>
                    <a:cubicBezTo>
                      <a:pt x="36" y="135"/>
                      <a:pt x="28" y="148"/>
                      <a:pt x="12" y="136"/>
                    </a:cubicBezTo>
                    <a:close/>
                  </a:path>
                </a:pathLst>
              </a:custGeom>
              <a:solidFill>
                <a:srgbClr val="1C52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35"/>
              <p:cNvSpPr/>
              <p:nvPr/>
            </p:nvSpPr>
            <p:spPr>
              <a:xfrm>
                <a:off x="7800" y="3256"/>
                <a:ext cx="187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79" h="90" extrusionOk="0">
                    <a:moveTo>
                      <a:pt x="62" y="83"/>
                    </a:moveTo>
                    <a:cubicBezTo>
                      <a:pt x="59" y="84"/>
                      <a:pt x="55" y="85"/>
                      <a:pt x="52" y="87"/>
                    </a:cubicBezTo>
                    <a:cubicBezTo>
                      <a:pt x="47" y="82"/>
                      <a:pt x="38" y="83"/>
                      <a:pt x="34" y="76"/>
                    </a:cubicBezTo>
                    <a:cubicBezTo>
                      <a:pt x="30" y="71"/>
                      <a:pt x="25" y="75"/>
                      <a:pt x="23" y="80"/>
                    </a:cubicBezTo>
                    <a:cubicBezTo>
                      <a:pt x="22" y="84"/>
                      <a:pt x="21" y="90"/>
                      <a:pt x="15" y="87"/>
                    </a:cubicBezTo>
                    <a:cubicBezTo>
                      <a:pt x="10" y="85"/>
                      <a:pt x="9" y="81"/>
                      <a:pt x="7" y="76"/>
                    </a:cubicBezTo>
                    <a:cubicBezTo>
                      <a:pt x="0" y="63"/>
                      <a:pt x="13" y="56"/>
                      <a:pt x="14" y="46"/>
                    </a:cubicBezTo>
                    <a:cubicBezTo>
                      <a:pt x="14" y="41"/>
                      <a:pt x="15" y="49"/>
                      <a:pt x="17" y="48"/>
                    </a:cubicBezTo>
                    <a:cubicBezTo>
                      <a:pt x="20" y="47"/>
                      <a:pt x="23" y="46"/>
                      <a:pt x="25" y="44"/>
                    </a:cubicBezTo>
                    <a:cubicBezTo>
                      <a:pt x="26" y="43"/>
                      <a:pt x="25" y="41"/>
                      <a:pt x="23" y="39"/>
                    </a:cubicBezTo>
                    <a:cubicBezTo>
                      <a:pt x="12" y="26"/>
                      <a:pt x="17" y="14"/>
                      <a:pt x="35" y="9"/>
                    </a:cubicBezTo>
                    <a:cubicBezTo>
                      <a:pt x="33" y="16"/>
                      <a:pt x="34" y="23"/>
                      <a:pt x="42" y="24"/>
                    </a:cubicBezTo>
                    <a:cubicBezTo>
                      <a:pt x="49" y="26"/>
                      <a:pt x="48" y="19"/>
                      <a:pt x="49" y="15"/>
                    </a:cubicBezTo>
                    <a:cubicBezTo>
                      <a:pt x="58" y="14"/>
                      <a:pt x="61" y="0"/>
                      <a:pt x="72" y="5"/>
                    </a:cubicBezTo>
                    <a:cubicBezTo>
                      <a:pt x="75" y="9"/>
                      <a:pt x="76" y="12"/>
                      <a:pt x="76" y="16"/>
                    </a:cubicBezTo>
                    <a:cubicBezTo>
                      <a:pt x="74" y="24"/>
                      <a:pt x="67" y="29"/>
                      <a:pt x="71" y="39"/>
                    </a:cubicBezTo>
                    <a:cubicBezTo>
                      <a:pt x="73" y="45"/>
                      <a:pt x="67" y="51"/>
                      <a:pt x="61" y="55"/>
                    </a:cubicBezTo>
                    <a:cubicBezTo>
                      <a:pt x="68" y="59"/>
                      <a:pt x="77" y="64"/>
                      <a:pt x="78" y="71"/>
                    </a:cubicBezTo>
                    <a:cubicBezTo>
                      <a:pt x="79" y="79"/>
                      <a:pt x="68" y="79"/>
                      <a:pt x="62" y="83"/>
                    </a:cubicBezTo>
                    <a:close/>
                  </a:path>
                </a:pathLst>
              </a:custGeom>
              <a:solidFill>
                <a:srgbClr val="3577A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35"/>
              <p:cNvSpPr/>
              <p:nvPr/>
            </p:nvSpPr>
            <p:spPr>
              <a:xfrm>
                <a:off x="8172" y="2587"/>
                <a:ext cx="350" cy="272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15" extrusionOk="0">
                    <a:moveTo>
                      <a:pt x="101" y="8"/>
                    </a:moveTo>
                    <a:cubicBezTo>
                      <a:pt x="116" y="8"/>
                      <a:pt x="129" y="0"/>
                      <a:pt x="143" y="1"/>
                    </a:cubicBezTo>
                    <a:cubicBezTo>
                      <a:pt x="148" y="10"/>
                      <a:pt x="141" y="11"/>
                      <a:pt x="136" y="12"/>
                    </a:cubicBezTo>
                    <a:cubicBezTo>
                      <a:pt x="125" y="14"/>
                      <a:pt x="130" y="19"/>
                      <a:pt x="134" y="23"/>
                    </a:cubicBezTo>
                    <a:cubicBezTo>
                      <a:pt x="138" y="26"/>
                      <a:pt x="144" y="28"/>
                      <a:pt x="145" y="34"/>
                    </a:cubicBezTo>
                    <a:cubicBezTo>
                      <a:pt x="132" y="42"/>
                      <a:pt x="119" y="48"/>
                      <a:pt x="105" y="53"/>
                    </a:cubicBezTo>
                    <a:cubicBezTo>
                      <a:pt x="92" y="57"/>
                      <a:pt x="76" y="58"/>
                      <a:pt x="71" y="75"/>
                    </a:cubicBezTo>
                    <a:cubicBezTo>
                      <a:pt x="68" y="82"/>
                      <a:pt x="69" y="86"/>
                      <a:pt x="73" y="91"/>
                    </a:cubicBezTo>
                    <a:cubicBezTo>
                      <a:pt x="74" y="96"/>
                      <a:pt x="70" y="99"/>
                      <a:pt x="67" y="102"/>
                    </a:cubicBezTo>
                    <a:cubicBezTo>
                      <a:pt x="64" y="102"/>
                      <a:pt x="63" y="101"/>
                      <a:pt x="61" y="100"/>
                    </a:cubicBezTo>
                    <a:cubicBezTo>
                      <a:pt x="54" y="97"/>
                      <a:pt x="54" y="105"/>
                      <a:pt x="50" y="107"/>
                    </a:cubicBezTo>
                    <a:cubicBezTo>
                      <a:pt x="42" y="113"/>
                      <a:pt x="35" y="115"/>
                      <a:pt x="29" y="104"/>
                    </a:cubicBezTo>
                    <a:cubicBezTo>
                      <a:pt x="29" y="100"/>
                      <a:pt x="32" y="97"/>
                      <a:pt x="34" y="93"/>
                    </a:cubicBezTo>
                    <a:cubicBezTo>
                      <a:pt x="37" y="88"/>
                      <a:pt x="29" y="82"/>
                      <a:pt x="33" y="77"/>
                    </a:cubicBezTo>
                    <a:cubicBezTo>
                      <a:pt x="31" y="80"/>
                      <a:pt x="29" y="82"/>
                      <a:pt x="25" y="83"/>
                    </a:cubicBezTo>
                    <a:cubicBezTo>
                      <a:pt x="23" y="84"/>
                      <a:pt x="20" y="84"/>
                      <a:pt x="18" y="82"/>
                    </a:cubicBezTo>
                    <a:cubicBezTo>
                      <a:pt x="11" y="80"/>
                      <a:pt x="7" y="85"/>
                      <a:pt x="0" y="87"/>
                    </a:cubicBezTo>
                    <a:cubicBezTo>
                      <a:pt x="10" y="79"/>
                      <a:pt x="22" y="72"/>
                      <a:pt x="14" y="56"/>
                    </a:cubicBezTo>
                    <a:cubicBezTo>
                      <a:pt x="19" y="36"/>
                      <a:pt x="36" y="36"/>
                      <a:pt x="51" y="35"/>
                    </a:cubicBezTo>
                    <a:cubicBezTo>
                      <a:pt x="54" y="34"/>
                      <a:pt x="58" y="37"/>
                      <a:pt x="60" y="34"/>
                    </a:cubicBezTo>
                    <a:cubicBezTo>
                      <a:pt x="70" y="19"/>
                      <a:pt x="86" y="13"/>
                      <a:pt x="101" y="8"/>
                    </a:cubicBezTo>
                    <a:close/>
                  </a:path>
                </a:pathLst>
              </a:custGeom>
              <a:solidFill>
                <a:srgbClr val="6E7D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35"/>
              <p:cNvSpPr/>
              <p:nvPr/>
            </p:nvSpPr>
            <p:spPr>
              <a:xfrm>
                <a:off x="8082" y="2753"/>
                <a:ext cx="194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82" h="71" extrusionOk="0">
                    <a:moveTo>
                      <a:pt x="56" y="12"/>
                    </a:moveTo>
                    <a:cubicBezTo>
                      <a:pt x="65" y="12"/>
                      <a:pt x="69" y="1"/>
                      <a:pt x="80" y="0"/>
                    </a:cubicBezTo>
                    <a:cubicBezTo>
                      <a:pt x="71" y="11"/>
                      <a:pt x="82" y="27"/>
                      <a:pt x="69" y="35"/>
                    </a:cubicBezTo>
                    <a:cubicBezTo>
                      <a:pt x="61" y="47"/>
                      <a:pt x="48" y="49"/>
                      <a:pt x="36" y="54"/>
                    </a:cubicBezTo>
                    <a:cubicBezTo>
                      <a:pt x="26" y="55"/>
                      <a:pt x="22" y="63"/>
                      <a:pt x="17" y="70"/>
                    </a:cubicBezTo>
                    <a:cubicBezTo>
                      <a:pt x="16" y="71"/>
                      <a:pt x="14" y="71"/>
                      <a:pt x="13" y="70"/>
                    </a:cubicBezTo>
                    <a:cubicBezTo>
                      <a:pt x="9" y="67"/>
                      <a:pt x="5" y="63"/>
                      <a:pt x="0" y="60"/>
                    </a:cubicBezTo>
                    <a:cubicBezTo>
                      <a:pt x="15" y="49"/>
                      <a:pt x="33" y="44"/>
                      <a:pt x="45" y="28"/>
                    </a:cubicBezTo>
                    <a:cubicBezTo>
                      <a:pt x="48" y="23"/>
                      <a:pt x="53" y="18"/>
                      <a:pt x="56" y="12"/>
                    </a:cubicBezTo>
                    <a:close/>
                  </a:path>
                </a:pathLst>
              </a:custGeom>
              <a:solidFill>
                <a:srgbClr val="A3B4C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35"/>
              <p:cNvSpPr/>
              <p:nvPr/>
            </p:nvSpPr>
            <p:spPr>
              <a:xfrm>
                <a:off x="7992" y="2797"/>
                <a:ext cx="329" cy="332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0" extrusionOk="0">
                    <a:moveTo>
                      <a:pt x="74" y="35"/>
                    </a:moveTo>
                    <a:cubicBezTo>
                      <a:pt x="82" y="24"/>
                      <a:pt x="96" y="22"/>
                      <a:pt x="107" y="16"/>
                    </a:cubicBezTo>
                    <a:cubicBezTo>
                      <a:pt x="119" y="26"/>
                      <a:pt x="124" y="16"/>
                      <a:pt x="130" y="7"/>
                    </a:cubicBezTo>
                    <a:cubicBezTo>
                      <a:pt x="132" y="5"/>
                      <a:pt x="133" y="0"/>
                      <a:pt x="138" y="3"/>
                    </a:cubicBezTo>
                    <a:cubicBezTo>
                      <a:pt x="139" y="3"/>
                      <a:pt x="139" y="7"/>
                      <a:pt x="139" y="9"/>
                    </a:cubicBezTo>
                    <a:cubicBezTo>
                      <a:pt x="131" y="22"/>
                      <a:pt x="121" y="34"/>
                      <a:pt x="115" y="48"/>
                    </a:cubicBezTo>
                    <a:cubicBezTo>
                      <a:pt x="112" y="52"/>
                      <a:pt x="110" y="57"/>
                      <a:pt x="108" y="62"/>
                    </a:cubicBezTo>
                    <a:cubicBezTo>
                      <a:pt x="106" y="65"/>
                      <a:pt x="103" y="69"/>
                      <a:pt x="99" y="70"/>
                    </a:cubicBezTo>
                    <a:cubicBezTo>
                      <a:pt x="83" y="75"/>
                      <a:pt x="79" y="87"/>
                      <a:pt x="79" y="101"/>
                    </a:cubicBezTo>
                    <a:cubicBezTo>
                      <a:pt x="80" y="112"/>
                      <a:pt x="67" y="112"/>
                      <a:pt x="65" y="120"/>
                    </a:cubicBezTo>
                    <a:cubicBezTo>
                      <a:pt x="62" y="127"/>
                      <a:pt x="58" y="134"/>
                      <a:pt x="51" y="138"/>
                    </a:cubicBezTo>
                    <a:cubicBezTo>
                      <a:pt x="48" y="138"/>
                      <a:pt x="45" y="138"/>
                      <a:pt x="42" y="138"/>
                    </a:cubicBezTo>
                    <a:cubicBezTo>
                      <a:pt x="39" y="135"/>
                      <a:pt x="45" y="132"/>
                      <a:pt x="42" y="129"/>
                    </a:cubicBezTo>
                    <a:cubicBezTo>
                      <a:pt x="29" y="128"/>
                      <a:pt x="15" y="124"/>
                      <a:pt x="8" y="140"/>
                    </a:cubicBezTo>
                    <a:cubicBezTo>
                      <a:pt x="0" y="134"/>
                      <a:pt x="3" y="127"/>
                      <a:pt x="4" y="120"/>
                    </a:cubicBezTo>
                    <a:cubicBezTo>
                      <a:pt x="6" y="113"/>
                      <a:pt x="11" y="110"/>
                      <a:pt x="18" y="114"/>
                    </a:cubicBezTo>
                    <a:cubicBezTo>
                      <a:pt x="30" y="122"/>
                      <a:pt x="40" y="120"/>
                      <a:pt x="45" y="106"/>
                    </a:cubicBezTo>
                    <a:cubicBezTo>
                      <a:pt x="47" y="102"/>
                      <a:pt x="52" y="101"/>
                      <a:pt x="54" y="97"/>
                    </a:cubicBezTo>
                    <a:cubicBezTo>
                      <a:pt x="57" y="94"/>
                      <a:pt x="65" y="91"/>
                      <a:pt x="55" y="83"/>
                    </a:cubicBezTo>
                    <a:cubicBezTo>
                      <a:pt x="50" y="79"/>
                      <a:pt x="57" y="68"/>
                      <a:pt x="63" y="62"/>
                    </a:cubicBezTo>
                    <a:cubicBezTo>
                      <a:pt x="71" y="54"/>
                      <a:pt x="75" y="46"/>
                      <a:pt x="74" y="35"/>
                    </a:cubicBezTo>
                    <a:close/>
                  </a:path>
                </a:pathLst>
              </a:custGeom>
              <a:solidFill>
                <a:srgbClr val="426B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35"/>
              <p:cNvSpPr/>
              <p:nvPr/>
            </p:nvSpPr>
            <p:spPr>
              <a:xfrm>
                <a:off x="7916" y="3131"/>
                <a:ext cx="251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1" extrusionOk="0">
                    <a:moveTo>
                      <a:pt x="22" y="58"/>
                    </a:moveTo>
                    <a:cubicBezTo>
                      <a:pt x="16" y="59"/>
                      <a:pt x="12" y="63"/>
                      <a:pt x="9" y="67"/>
                    </a:cubicBezTo>
                    <a:cubicBezTo>
                      <a:pt x="6" y="70"/>
                      <a:pt x="3" y="71"/>
                      <a:pt x="0" y="68"/>
                    </a:cubicBezTo>
                    <a:cubicBezTo>
                      <a:pt x="5" y="60"/>
                      <a:pt x="9" y="52"/>
                      <a:pt x="17" y="47"/>
                    </a:cubicBezTo>
                    <a:cubicBezTo>
                      <a:pt x="29" y="41"/>
                      <a:pt x="24" y="32"/>
                      <a:pt x="19" y="23"/>
                    </a:cubicBezTo>
                    <a:cubicBezTo>
                      <a:pt x="21" y="18"/>
                      <a:pt x="25" y="16"/>
                      <a:pt x="30" y="14"/>
                    </a:cubicBezTo>
                    <a:cubicBezTo>
                      <a:pt x="39" y="10"/>
                      <a:pt x="49" y="9"/>
                      <a:pt x="59" y="10"/>
                    </a:cubicBezTo>
                    <a:cubicBezTo>
                      <a:pt x="60" y="10"/>
                      <a:pt x="62" y="11"/>
                      <a:pt x="63" y="11"/>
                    </a:cubicBezTo>
                    <a:cubicBezTo>
                      <a:pt x="66" y="13"/>
                      <a:pt x="68" y="18"/>
                      <a:pt x="74" y="16"/>
                    </a:cubicBezTo>
                    <a:cubicBezTo>
                      <a:pt x="71" y="15"/>
                      <a:pt x="68" y="14"/>
                      <a:pt x="67" y="11"/>
                    </a:cubicBezTo>
                    <a:cubicBezTo>
                      <a:pt x="66" y="9"/>
                      <a:pt x="67" y="8"/>
                      <a:pt x="68" y="7"/>
                    </a:cubicBezTo>
                    <a:cubicBezTo>
                      <a:pt x="71" y="1"/>
                      <a:pt x="77" y="0"/>
                      <a:pt x="84" y="1"/>
                    </a:cubicBezTo>
                    <a:cubicBezTo>
                      <a:pt x="84" y="1"/>
                      <a:pt x="85" y="1"/>
                      <a:pt x="85" y="1"/>
                    </a:cubicBezTo>
                    <a:cubicBezTo>
                      <a:pt x="90" y="5"/>
                      <a:pt x="96" y="3"/>
                      <a:pt x="101" y="5"/>
                    </a:cubicBezTo>
                    <a:cubicBezTo>
                      <a:pt x="104" y="7"/>
                      <a:pt x="106" y="10"/>
                      <a:pt x="106" y="13"/>
                    </a:cubicBezTo>
                    <a:cubicBezTo>
                      <a:pt x="106" y="15"/>
                      <a:pt x="106" y="16"/>
                      <a:pt x="105" y="18"/>
                    </a:cubicBezTo>
                    <a:cubicBezTo>
                      <a:pt x="97" y="28"/>
                      <a:pt x="87" y="35"/>
                      <a:pt x="73" y="37"/>
                    </a:cubicBezTo>
                    <a:cubicBezTo>
                      <a:pt x="70" y="38"/>
                      <a:pt x="66" y="40"/>
                      <a:pt x="62" y="38"/>
                    </a:cubicBezTo>
                    <a:cubicBezTo>
                      <a:pt x="51" y="34"/>
                      <a:pt x="44" y="40"/>
                      <a:pt x="37" y="47"/>
                    </a:cubicBezTo>
                    <a:cubicBezTo>
                      <a:pt x="33" y="52"/>
                      <a:pt x="29" y="57"/>
                      <a:pt x="22" y="58"/>
                    </a:cubicBezTo>
                    <a:close/>
                  </a:path>
                </a:pathLst>
              </a:custGeom>
              <a:solidFill>
                <a:srgbClr val="C1D1D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35"/>
              <p:cNvSpPr/>
              <p:nvPr/>
            </p:nvSpPr>
            <p:spPr>
              <a:xfrm>
                <a:off x="7994" y="2913"/>
                <a:ext cx="154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50" y="2"/>
                    </a:moveTo>
                    <a:cubicBezTo>
                      <a:pt x="52" y="2"/>
                      <a:pt x="53" y="2"/>
                      <a:pt x="54" y="2"/>
                    </a:cubicBezTo>
                    <a:cubicBezTo>
                      <a:pt x="58" y="2"/>
                      <a:pt x="65" y="0"/>
                      <a:pt x="58" y="9"/>
                    </a:cubicBezTo>
                    <a:cubicBezTo>
                      <a:pt x="51" y="20"/>
                      <a:pt x="36" y="24"/>
                      <a:pt x="28" y="35"/>
                    </a:cubicBezTo>
                    <a:cubicBezTo>
                      <a:pt x="26" y="39"/>
                      <a:pt x="22" y="42"/>
                      <a:pt x="20" y="46"/>
                    </a:cubicBezTo>
                    <a:cubicBezTo>
                      <a:pt x="17" y="52"/>
                      <a:pt x="11" y="52"/>
                      <a:pt x="6" y="50"/>
                    </a:cubicBezTo>
                    <a:cubicBezTo>
                      <a:pt x="0" y="48"/>
                      <a:pt x="5" y="44"/>
                      <a:pt x="5" y="40"/>
                    </a:cubicBezTo>
                    <a:cubicBezTo>
                      <a:pt x="18" y="26"/>
                      <a:pt x="35" y="14"/>
                      <a:pt x="50" y="2"/>
                    </a:cubicBezTo>
                    <a:close/>
                  </a:path>
                </a:pathLst>
              </a:custGeom>
              <a:solidFill>
                <a:srgbClr val="4C729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35"/>
              <p:cNvSpPr/>
              <p:nvPr/>
            </p:nvSpPr>
            <p:spPr>
              <a:xfrm>
                <a:off x="8113" y="3065"/>
                <a:ext cx="90" cy="73"/>
              </a:xfrm>
              <a:custGeom>
                <a:avLst/>
                <a:gdLst/>
                <a:ahLst/>
                <a:cxnLst/>
                <a:rect l="l" t="t" r="r" b="b"/>
                <a:pathLst>
                  <a:path w="38" h="31" extrusionOk="0">
                    <a:moveTo>
                      <a:pt x="0" y="25"/>
                    </a:moveTo>
                    <a:cubicBezTo>
                      <a:pt x="2" y="17"/>
                      <a:pt x="8" y="11"/>
                      <a:pt x="14" y="6"/>
                    </a:cubicBezTo>
                    <a:cubicBezTo>
                      <a:pt x="17" y="2"/>
                      <a:pt x="21" y="2"/>
                      <a:pt x="25" y="1"/>
                    </a:cubicBezTo>
                    <a:cubicBezTo>
                      <a:pt x="30" y="0"/>
                      <a:pt x="34" y="1"/>
                      <a:pt x="36" y="5"/>
                    </a:cubicBezTo>
                    <a:cubicBezTo>
                      <a:pt x="38" y="9"/>
                      <a:pt x="35" y="13"/>
                      <a:pt x="32" y="15"/>
                    </a:cubicBezTo>
                    <a:cubicBezTo>
                      <a:pt x="27" y="20"/>
                      <a:pt x="23" y="26"/>
                      <a:pt x="15" y="29"/>
                    </a:cubicBezTo>
                    <a:cubicBezTo>
                      <a:pt x="10" y="29"/>
                      <a:pt x="5" y="31"/>
                      <a:pt x="0" y="28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1" y="27"/>
                      <a:pt x="0" y="26"/>
                      <a:pt x="0" y="25"/>
                    </a:cubicBezTo>
                    <a:close/>
                  </a:path>
                </a:pathLst>
              </a:custGeom>
              <a:solidFill>
                <a:srgbClr val="C1D1D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35"/>
              <p:cNvSpPr/>
              <p:nvPr/>
            </p:nvSpPr>
            <p:spPr>
              <a:xfrm>
                <a:off x="7971" y="3121"/>
                <a:ext cx="106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5" h="19" extrusionOk="0">
                    <a:moveTo>
                      <a:pt x="45" y="11"/>
                    </a:moveTo>
                    <a:cubicBezTo>
                      <a:pt x="45" y="12"/>
                      <a:pt x="45" y="13"/>
                      <a:pt x="45" y="14"/>
                    </a:cubicBezTo>
                    <a:cubicBezTo>
                      <a:pt x="44" y="16"/>
                      <a:pt x="43" y="17"/>
                      <a:pt x="41" y="18"/>
                    </a:cubicBezTo>
                    <a:cubicBezTo>
                      <a:pt x="40" y="18"/>
                      <a:pt x="39" y="17"/>
                      <a:pt x="38" y="17"/>
                    </a:cubicBezTo>
                    <a:cubicBezTo>
                      <a:pt x="26" y="13"/>
                      <a:pt x="15" y="18"/>
                      <a:pt x="4" y="19"/>
                    </a:cubicBezTo>
                    <a:cubicBezTo>
                      <a:pt x="3" y="18"/>
                      <a:pt x="3" y="18"/>
                      <a:pt x="2" y="18"/>
                    </a:cubicBezTo>
                    <a:cubicBezTo>
                      <a:pt x="3" y="11"/>
                      <a:pt x="0" y="0"/>
                      <a:pt x="13" y="10"/>
                    </a:cubicBezTo>
                    <a:cubicBezTo>
                      <a:pt x="18" y="13"/>
                      <a:pt x="23" y="10"/>
                      <a:pt x="27" y="7"/>
                    </a:cubicBezTo>
                    <a:cubicBezTo>
                      <a:pt x="34" y="2"/>
                      <a:pt x="42" y="1"/>
                      <a:pt x="45" y="11"/>
                    </a:cubicBezTo>
                    <a:close/>
                  </a:path>
                </a:pathLst>
              </a:custGeom>
              <a:solidFill>
                <a:srgbClr val="2F567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35"/>
              <p:cNvSpPr/>
              <p:nvPr/>
            </p:nvSpPr>
            <p:spPr>
              <a:xfrm>
                <a:off x="7935" y="3131"/>
                <a:ext cx="50" cy="54"/>
              </a:xfrm>
              <a:custGeom>
                <a:avLst/>
                <a:gdLst/>
                <a:ahLst/>
                <a:cxnLst/>
                <a:rect l="l" t="t" r="r" b="b"/>
                <a:pathLst>
                  <a:path w="21" h="23" extrusionOk="0">
                    <a:moveTo>
                      <a:pt x="21" y="18"/>
                    </a:moveTo>
                    <a:cubicBezTo>
                      <a:pt x="18" y="20"/>
                      <a:pt x="14" y="21"/>
                      <a:pt x="11" y="23"/>
                    </a:cubicBezTo>
                    <a:cubicBezTo>
                      <a:pt x="12" y="14"/>
                      <a:pt x="0" y="10"/>
                      <a:pt x="1" y="1"/>
                    </a:cubicBezTo>
                    <a:cubicBezTo>
                      <a:pt x="10" y="0"/>
                      <a:pt x="12" y="9"/>
                      <a:pt x="17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9" y="15"/>
                      <a:pt x="21" y="15"/>
                      <a:pt x="21" y="18"/>
                    </a:cubicBezTo>
                    <a:close/>
                  </a:path>
                </a:pathLst>
              </a:custGeom>
              <a:solidFill>
                <a:srgbClr val="8FB0C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35"/>
              <p:cNvSpPr/>
              <p:nvPr/>
            </p:nvSpPr>
            <p:spPr>
              <a:xfrm>
                <a:off x="8063" y="3103"/>
                <a:ext cx="43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2" y="0"/>
                    </a:moveTo>
                    <a:cubicBezTo>
                      <a:pt x="18" y="3"/>
                      <a:pt x="11" y="6"/>
                      <a:pt x="12" y="9"/>
                    </a:cubicBezTo>
                    <a:cubicBezTo>
                      <a:pt x="8" y="9"/>
                      <a:pt x="3" y="11"/>
                      <a:pt x="0" y="6"/>
                    </a:cubicBezTo>
                    <a:cubicBezTo>
                      <a:pt x="4" y="3"/>
                      <a:pt x="8" y="2"/>
                      <a:pt x="12" y="0"/>
                    </a:cubicBezTo>
                    <a:close/>
                  </a:path>
                </a:pathLst>
              </a:custGeom>
              <a:solidFill>
                <a:srgbClr val="C1D1D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35"/>
              <p:cNvSpPr/>
              <p:nvPr/>
            </p:nvSpPr>
            <p:spPr>
              <a:xfrm>
                <a:off x="7949" y="3592"/>
                <a:ext cx="216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91" h="126" extrusionOk="0">
                    <a:moveTo>
                      <a:pt x="69" y="5"/>
                    </a:moveTo>
                    <a:cubicBezTo>
                      <a:pt x="77" y="25"/>
                      <a:pt x="77" y="0"/>
                      <a:pt x="83" y="2"/>
                    </a:cubicBezTo>
                    <a:cubicBezTo>
                      <a:pt x="91" y="3"/>
                      <a:pt x="91" y="9"/>
                      <a:pt x="91" y="15"/>
                    </a:cubicBezTo>
                    <a:cubicBezTo>
                      <a:pt x="91" y="20"/>
                      <a:pt x="87" y="23"/>
                      <a:pt x="83" y="25"/>
                    </a:cubicBezTo>
                    <a:cubicBezTo>
                      <a:pt x="78" y="28"/>
                      <a:pt x="73" y="24"/>
                      <a:pt x="69" y="27"/>
                    </a:cubicBezTo>
                    <a:cubicBezTo>
                      <a:pt x="70" y="31"/>
                      <a:pt x="56" y="32"/>
                      <a:pt x="68" y="38"/>
                    </a:cubicBezTo>
                    <a:cubicBezTo>
                      <a:pt x="70" y="42"/>
                      <a:pt x="73" y="46"/>
                      <a:pt x="67" y="49"/>
                    </a:cubicBezTo>
                    <a:cubicBezTo>
                      <a:pt x="60" y="51"/>
                      <a:pt x="55" y="56"/>
                      <a:pt x="54" y="66"/>
                    </a:cubicBezTo>
                    <a:cubicBezTo>
                      <a:pt x="59" y="59"/>
                      <a:pt x="57" y="49"/>
                      <a:pt x="68" y="51"/>
                    </a:cubicBezTo>
                    <a:cubicBezTo>
                      <a:pt x="73" y="57"/>
                      <a:pt x="74" y="64"/>
                      <a:pt x="69" y="71"/>
                    </a:cubicBezTo>
                    <a:cubicBezTo>
                      <a:pt x="62" y="77"/>
                      <a:pt x="62" y="82"/>
                      <a:pt x="72" y="85"/>
                    </a:cubicBezTo>
                    <a:cubicBezTo>
                      <a:pt x="72" y="86"/>
                      <a:pt x="73" y="88"/>
                      <a:pt x="72" y="88"/>
                    </a:cubicBezTo>
                    <a:cubicBezTo>
                      <a:pt x="60" y="96"/>
                      <a:pt x="66" y="114"/>
                      <a:pt x="56" y="123"/>
                    </a:cubicBezTo>
                    <a:cubicBezTo>
                      <a:pt x="47" y="122"/>
                      <a:pt x="52" y="112"/>
                      <a:pt x="47" y="109"/>
                    </a:cubicBezTo>
                    <a:cubicBezTo>
                      <a:pt x="44" y="110"/>
                      <a:pt x="44" y="113"/>
                      <a:pt x="43" y="114"/>
                    </a:cubicBezTo>
                    <a:cubicBezTo>
                      <a:pt x="40" y="117"/>
                      <a:pt x="39" y="126"/>
                      <a:pt x="34" y="120"/>
                    </a:cubicBezTo>
                    <a:cubicBezTo>
                      <a:pt x="30" y="116"/>
                      <a:pt x="19" y="111"/>
                      <a:pt x="26" y="102"/>
                    </a:cubicBezTo>
                    <a:cubicBezTo>
                      <a:pt x="30" y="97"/>
                      <a:pt x="34" y="93"/>
                      <a:pt x="36" y="87"/>
                    </a:cubicBezTo>
                    <a:cubicBezTo>
                      <a:pt x="37" y="84"/>
                      <a:pt x="40" y="81"/>
                      <a:pt x="37" y="78"/>
                    </a:cubicBezTo>
                    <a:cubicBezTo>
                      <a:pt x="33" y="76"/>
                      <a:pt x="31" y="81"/>
                      <a:pt x="28" y="82"/>
                    </a:cubicBezTo>
                    <a:cubicBezTo>
                      <a:pt x="22" y="84"/>
                      <a:pt x="20" y="75"/>
                      <a:pt x="14" y="77"/>
                    </a:cubicBezTo>
                    <a:cubicBezTo>
                      <a:pt x="13" y="76"/>
                      <a:pt x="12" y="75"/>
                      <a:pt x="11" y="74"/>
                    </a:cubicBezTo>
                    <a:cubicBezTo>
                      <a:pt x="12" y="65"/>
                      <a:pt x="0" y="57"/>
                      <a:pt x="8" y="48"/>
                    </a:cubicBezTo>
                    <a:cubicBezTo>
                      <a:pt x="13" y="50"/>
                      <a:pt x="10" y="57"/>
                      <a:pt x="17" y="59"/>
                    </a:cubicBezTo>
                    <a:cubicBezTo>
                      <a:pt x="12" y="48"/>
                      <a:pt x="12" y="38"/>
                      <a:pt x="24" y="32"/>
                    </a:cubicBezTo>
                    <a:cubicBezTo>
                      <a:pt x="25" y="31"/>
                      <a:pt x="25" y="31"/>
                      <a:pt x="26" y="30"/>
                    </a:cubicBezTo>
                    <a:cubicBezTo>
                      <a:pt x="32" y="28"/>
                      <a:pt x="38" y="26"/>
                      <a:pt x="43" y="23"/>
                    </a:cubicBezTo>
                    <a:cubicBezTo>
                      <a:pt x="54" y="20"/>
                      <a:pt x="59" y="10"/>
                      <a:pt x="69" y="5"/>
                    </a:cubicBezTo>
                    <a:close/>
                  </a:path>
                </a:pathLst>
              </a:custGeom>
              <a:solidFill>
                <a:srgbClr val="49709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35"/>
              <p:cNvSpPr/>
              <p:nvPr/>
            </p:nvSpPr>
            <p:spPr>
              <a:xfrm>
                <a:off x="7928" y="3680"/>
                <a:ext cx="48" cy="8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7" extrusionOk="0">
                    <a:moveTo>
                      <a:pt x="17" y="11"/>
                    </a:moveTo>
                    <a:cubicBezTo>
                      <a:pt x="18" y="19"/>
                      <a:pt x="19" y="28"/>
                      <a:pt x="20" y="37"/>
                    </a:cubicBezTo>
                    <a:cubicBezTo>
                      <a:pt x="18" y="33"/>
                      <a:pt x="15" y="30"/>
                      <a:pt x="13" y="26"/>
                    </a:cubicBezTo>
                    <a:cubicBezTo>
                      <a:pt x="12" y="22"/>
                      <a:pt x="11" y="18"/>
                      <a:pt x="9" y="14"/>
                    </a:cubicBezTo>
                    <a:cubicBezTo>
                      <a:pt x="7" y="11"/>
                      <a:pt x="0" y="6"/>
                      <a:pt x="7" y="3"/>
                    </a:cubicBezTo>
                    <a:cubicBezTo>
                      <a:pt x="12" y="0"/>
                      <a:pt x="14" y="7"/>
                      <a:pt x="17" y="11"/>
                    </a:cubicBezTo>
                    <a:close/>
                  </a:path>
                </a:pathLst>
              </a:custGeom>
              <a:solidFill>
                <a:srgbClr val="5D89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35"/>
              <p:cNvSpPr/>
              <p:nvPr/>
            </p:nvSpPr>
            <p:spPr>
              <a:xfrm>
                <a:off x="7907" y="3843"/>
                <a:ext cx="40" cy="64"/>
              </a:xfrm>
              <a:custGeom>
                <a:avLst/>
                <a:gdLst/>
                <a:ahLst/>
                <a:cxnLst/>
                <a:rect l="l" t="t" r="r" b="b"/>
                <a:pathLst>
                  <a:path w="17" h="27" extrusionOk="0">
                    <a:moveTo>
                      <a:pt x="17" y="19"/>
                    </a:moveTo>
                    <a:cubicBezTo>
                      <a:pt x="16" y="21"/>
                      <a:pt x="16" y="24"/>
                      <a:pt x="16" y="27"/>
                    </a:cubicBezTo>
                    <a:cubicBezTo>
                      <a:pt x="8" y="19"/>
                      <a:pt x="0" y="12"/>
                      <a:pt x="4" y="0"/>
                    </a:cubicBezTo>
                    <a:cubicBezTo>
                      <a:pt x="6" y="0"/>
                      <a:pt x="7" y="1"/>
                      <a:pt x="9" y="1"/>
                    </a:cubicBezTo>
                    <a:cubicBezTo>
                      <a:pt x="9" y="8"/>
                      <a:pt x="17" y="12"/>
                      <a:pt x="17" y="19"/>
                    </a:cubicBezTo>
                    <a:close/>
                  </a:path>
                </a:pathLst>
              </a:custGeom>
              <a:solidFill>
                <a:srgbClr val="586E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35"/>
              <p:cNvSpPr/>
              <p:nvPr/>
            </p:nvSpPr>
            <p:spPr>
              <a:xfrm>
                <a:off x="7983" y="3727"/>
                <a:ext cx="42" cy="92"/>
              </a:xfrm>
              <a:custGeom>
                <a:avLst/>
                <a:gdLst/>
                <a:ahLst/>
                <a:cxnLst/>
                <a:rect l="l" t="t" r="r" b="b"/>
                <a:pathLst>
                  <a:path w="18" h="39" extrusionOk="0">
                    <a:moveTo>
                      <a:pt x="0" y="20"/>
                    </a:moveTo>
                    <a:cubicBezTo>
                      <a:pt x="10" y="0"/>
                      <a:pt x="9" y="26"/>
                      <a:pt x="14" y="23"/>
                    </a:cubicBezTo>
                    <a:cubicBezTo>
                      <a:pt x="17" y="28"/>
                      <a:pt x="18" y="34"/>
                      <a:pt x="12" y="37"/>
                    </a:cubicBezTo>
                    <a:cubicBezTo>
                      <a:pt x="6" y="39"/>
                      <a:pt x="5" y="33"/>
                      <a:pt x="3" y="30"/>
                    </a:cubicBezTo>
                    <a:cubicBezTo>
                      <a:pt x="2" y="29"/>
                      <a:pt x="1" y="28"/>
                      <a:pt x="0" y="26"/>
                    </a:cubicBezTo>
                    <a:cubicBezTo>
                      <a:pt x="0" y="24"/>
                      <a:pt x="0" y="22"/>
                      <a:pt x="0" y="20"/>
                    </a:cubicBezTo>
                    <a:close/>
                  </a:path>
                </a:pathLst>
              </a:custGeom>
              <a:solidFill>
                <a:srgbClr val="5D89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35"/>
              <p:cNvSpPr/>
              <p:nvPr/>
            </p:nvSpPr>
            <p:spPr>
              <a:xfrm>
                <a:off x="8461" y="2483"/>
                <a:ext cx="494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209" h="82" extrusionOk="0">
                    <a:moveTo>
                      <a:pt x="22" y="77"/>
                    </a:moveTo>
                    <a:cubicBezTo>
                      <a:pt x="12" y="72"/>
                      <a:pt x="2" y="67"/>
                      <a:pt x="0" y="54"/>
                    </a:cubicBezTo>
                    <a:cubicBezTo>
                      <a:pt x="7" y="49"/>
                      <a:pt x="19" y="59"/>
                      <a:pt x="21" y="45"/>
                    </a:cubicBezTo>
                    <a:cubicBezTo>
                      <a:pt x="25" y="44"/>
                      <a:pt x="28" y="43"/>
                      <a:pt x="31" y="42"/>
                    </a:cubicBezTo>
                    <a:cubicBezTo>
                      <a:pt x="41" y="39"/>
                      <a:pt x="53" y="44"/>
                      <a:pt x="62" y="33"/>
                    </a:cubicBezTo>
                    <a:cubicBezTo>
                      <a:pt x="64" y="30"/>
                      <a:pt x="76" y="30"/>
                      <a:pt x="78" y="32"/>
                    </a:cubicBezTo>
                    <a:cubicBezTo>
                      <a:pt x="86" y="44"/>
                      <a:pt x="97" y="37"/>
                      <a:pt x="101" y="33"/>
                    </a:cubicBezTo>
                    <a:cubicBezTo>
                      <a:pt x="111" y="26"/>
                      <a:pt x="122" y="21"/>
                      <a:pt x="134" y="18"/>
                    </a:cubicBezTo>
                    <a:cubicBezTo>
                      <a:pt x="141" y="16"/>
                      <a:pt x="147" y="5"/>
                      <a:pt x="155" y="17"/>
                    </a:cubicBezTo>
                    <a:cubicBezTo>
                      <a:pt x="153" y="5"/>
                      <a:pt x="176" y="22"/>
                      <a:pt x="170" y="5"/>
                    </a:cubicBezTo>
                    <a:cubicBezTo>
                      <a:pt x="169" y="4"/>
                      <a:pt x="175" y="2"/>
                      <a:pt x="177" y="0"/>
                    </a:cubicBezTo>
                    <a:cubicBezTo>
                      <a:pt x="190" y="2"/>
                      <a:pt x="196" y="13"/>
                      <a:pt x="205" y="20"/>
                    </a:cubicBezTo>
                    <a:cubicBezTo>
                      <a:pt x="209" y="24"/>
                      <a:pt x="208" y="28"/>
                      <a:pt x="203" y="31"/>
                    </a:cubicBezTo>
                    <a:cubicBezTo>
                      <a:pt x="196" y="35"/>
                      <a:pt x="189" y="40"/>
                      <a:pt x="180" y="40"/>
                    </a:cubicBezTo>
                    <a:cubicBezTo>
                      <a:pt x="129" y="39"/>
                      <a:pt x="83" y="52"/>
                      <a:pt x="40" y="79"/>
                    </a:cubicBezTo>
                    <a:cubicBezTo>
                      <a:pt x="34" y="78"/>
                      <a:pt x="27" y="82"/>
                      <a:pt x="22" y="77"/>
                    </a:cubicBezTo>
                    <a:close/>
                  </a:path>
                </a:pathLst>
              </a:custGeom>
              <a:solidFill>
                <a:srgbClr val="7877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35"/>
              <p:cNvSpPr/>
              <p:nvPr/>
            </p:nvSpPr>
            <p:spPr>
              <a:xfrm>
                <a:off x="8510" y="2469"/>
                <a:ext cx="737" cy="27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17" extrusionOk="0">
                    <a:moveTo>
                      <a:pt x="17" y="83"/>
                    </a:moveTo>
                    <a:cubicBezTo>
                      <a:pt x="56" y="54"/>
                      <a:pt x="101" y="44"/>
                      <a:pt x="149" y="42"/>
                    </a:cubicBezTo>
                    <a:cubicBezTo>
                      <a:pt x="161" y="41"/>
                      <a:pt x="173" y="39"/>
                      <a:pt x="183" y="31"/>
                    </a:cubicBezTo>
                    <a:cubicBezTo>
                      <a:pt x="175" y="23"/>
                      <a:pt x="166" y="15"/>
                      <a:pt x="156" y="6"/>
                    </a:cubicBezTo>
                    <a:cubicBezTo>
                      <a:pt x="168" y="0"/>
                      <a:pt x="174" y="11"/>
                      <a:pt x="182" y="16"/>
                    </a:cubicBezTo>
                    <a:cubicBezTo>
                      <a:pt x="186" y="25"/>
                      <a:pt x="196" y="24"/>
                      <a:pt x="204" y="27"/>
                    </a:cubicBezTo>
                    <a:cubicBezTo>
                      <a:pt x="213" y="32"/>
                      <a:pt x="221" y="37"/>
                      <a:pt x="228" y="44"/>
                    </a:cubicBezTo>
                    <a:cubicBezTo>
                      <a:pt x="232" y="48"/>
                      <a:pt x="237" y="59"/>
                      <a:pt x="247" y="50"/>
                    </a:cubicBezTo>
                    <a:cubicBezTo>
                      <a:pt x="251" y="48"/>
                      <a:pt x="254" y="53"/>
                      <a:pt x="257" y="56"/>
                    </a:cubicBezTo>
                    <a:cubicBezTo>
                      <a:pt x="269" y="67"/>
                      <a:pt x="292" y="67"/>
                      <a:pt x="305" y="58"/>
                    </a:cubicBezTo>
                    <a:cubicBezTo>
                      <a:pt x="307" y="59"/>
                      <a:pt x="309" y="62"/>
                      <a:pt x="310" y="64"/>
                    </a:cubicBezTo>
                    <a:cubicBezTo>
                      <a:pt x="311" y="71"/>
                      <a:pt x="306" y="73"/>
                      <a:pt x="301" y="75"/>
                    </a:cubicBezTo>
                    <a:cubicBezTo>
                      <a:pt x="300" y="76"/>
                      <a:pt x="299" y="77"/>
                      <a:pt x="297" y="78"/>
                    </a:cubicBezTo>
                    <a:cubicBezTo>
                      <a:pt x="293" y="80"/>
                      <a:pt x="289" y="81"/>
                      <a:pt x="285" y="80"/>
                    </a:cubicBezTo>
                    <a:cubicBezTo>
                      <a:pt x="276" y="79"/>
                      <a:pt x="269" y="79"/>
                      <a:pt x="269" y="92"/>
                    </a:cubicBezTo>
                    <a:cubicBezTo>
                      <a:pt x="270" y="97"/>
                      <a:pt x="263" y="101"/>
                      <a:pt x="259" y="105"/>
                    </a:cubicBezTo>
                    <a:cubicBezTo>
                      <a:pt x="256" y="109"/>
                      <a:pt x="255" y="115"/>
                      <a:pt x="249" y="117"/>
                    </a:cubicBezTo>
                    <a:cubicBezTo>
                      <a:pt x="247" y="117"/>
                      <a:pt x="246" y="116"/>
                      <a:pt x="245" y="115"/>
                    </a:cubicBezTo>
                    <a:cubicBezTo>
                      <a:pt x="243" y="111"/>
                      <a:pt x="243" y="106"/>
                      <a:pt x="241" y="101"/>
                    </a:cubicBezTo>
                    <a:cubicBezTo>
                      <a:pt x="236" y="93"/>
                      <a:pt x="238" y="87"/>
                      <a:pt x="244" y="85"/>
                    </a:cubicBezTo>
                    <a:cubicBezTo>
                      <a:pt x="221" y="77"/>
                      <a:pt x="194" y="73"/>
                      <a:pt x="167" y="79"/>
                    </a:cubicBezTo>
                    <a:cubicBezTo>
                      <a:pt x="161" y="79"/>
                      <a:pt x="158" y="74"/>
                      <a:pt x="155" y="71"/>
                    </a:cubicBezTo>
                    <a:cubicBezTo>
                      <a:pt x="151" y="66"/>
                      <a:pt x="144" y="64"/>
                      <a:pt x="139" y="68"/>
                    </a:cubicBezTo>
                    <a:cubicBezTo>
                      <a:pt x="126" y="78"/>
                      <a:pt x="111" y="76"/>
                      <a:pt x="96" y="79"/>
                    </a:cubicBezTo>
                    <a:cubicBezTo>
                      <a:pt x="85" y="76"/>
                      <a:pt x="76" y="76"/>
                      <a:pt x="68" y="87"/>
                    </a:cubicBezTo>
                    <a:cubicBezTo>
                      <a:pt x="63" y="93"/>
                      <a:pt x="55" y="96"/>
                      <a:pt x="47" y="97"/>
                    </a:cubicBezTo>
                    <a:cubicBezTo>
                      <a:pt x="39" y="99"/>
                      <a:pt x="33" y="102"/>
                      <a:pt x="27" y="107"/>
                    </a:cubicBezTo>
                    <a:cubicBezTo>
                      <a:pt x="21" y="111"/>
                      <a:pt x="15" y="114"/>
                      <a:pt x="8" y="110"/>
                    </a:cubicBezTo>
                    <a:cubicBezTo>
                      <a:pt x="2" y="108"/>
                      <a:pt x="0" y="103"/>
                      <a:pt x="1" y="97"/>
                    </a:cubicBezTo>
                    <a:cubicBezTo>
                      <a:pt x="3" y="89"/>
                      <a:pt x="8" y="83"/>
                      <a:pt x="17" y="83"/>
                    </a:cubicBezTo>
                    <a:close/>
                  </a:path>
                </a:pathLst>
              </a:custGeom>
              <a:solidFill>
                <a:srgbClr val="5C61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35"/>
              <p:cNvSpPr/>
              <p:nvPr/>
            </p:nvSpPr>
            <p:spPr>
              <a:xfrm>
                <a:off x="8835" y="2391"/>
                <a:ext cx="33" cy="42"/>
              </a:xfrm>
              <a:custGeom>
                <a:avLst/>
                <a:gdLst/>
                <a:ahLst/>
                <a:cxnLst/>
                <a:rect l="l" t="t" r="r" b="b"/>
                <a:pathLst>
                  <a:path w="14" h="18" extrusionOk="0">
                    <a:moveTo>
                      <a:pt x="0" y="16"/>
                    </a:moveTo>
                    <a:cubicBezTo>
                      <a:pt x="0" y="14"/>
                      <a:pt x="1" y="11"/>
                      <a:pt x="2" y="9"/>
                    </a:cubicBezTo>
                    <a:cubicBezTo>
                      <a:pt x="3" y="6"/>
                      <a:pt x="2" y="0"/>
                      <a:pt x="8" y="2"/>
                    </a:cubicBezTo>
                    <a:cubicBezTo>
                      <a:pt x="12" y="2"/>
                      <a:pt x="14" y="5"/>
                      <a:pt x="14" y="9"/>
                    </a:cubicBezTo>
                    <a:cubicBezTo>
                      <a:pt x="14" y="18"/>
                      <a:pt x="9" y="13"/>
                      <a:pt x="5" y="14"/>
                    </a:cubicBezTo>
                    <a:cubicBezTo>
                      <a:pt x="3" y="14"/>
                      <a:pt x="1" y="15"/>
                      <a:pt x="0" y="16"/>
                    </a:cubicBezTo>
                    <a:close/>
                  </a:path>
                </a:pathLst>
              </a:custGeom>
              <a:solidFill>
                <a:srgbClr val="A492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35"/>
              <p:cNvSpPr/>
              <p:nvPr/>
            </p:nvSpPr>
            <p:spPr>
              <a:xfrm>
                <a:off x="9109" y="2407"/>
                <a:ext cx="45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9" h="16" extrusionOk="0">
                    <a:moveTo>
                      <a:pt x="0" y="13"/>
                    </a:moveTo>
                    <a:cubicBezTo>
                      <a:pt x="4" y="2"/>
                      <a:pt x="10" y="0"/>
                      <a:pt x="19" y="9"/>
                    </a:cubicBezTo>
                    <a:cubicBezTo>
                      <a:pt x="13" y="16"/>
                      <a:pt x="6" y="11"/>
                      <a:pt x="0" y="12"/>
                    </a:cubicBezTo>
                    <a:cubicBezTo>
                      <a:pt x="0" y="12"/>
                      <a:pt x="0" y="13"/>
                      <a:pt x="0" y="13"/>
                    </a:cubicBezTo>
                    <a:close/>
                  </a:path>
                </a:pathLst>
              </a:custGeom>
              <a:solidFill>
                <a:srgbClr val="BC9A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35"/>
              <p:cNvSpPr/>
              <p:nvPr/>
            </p:nvSpPr>
            <p:spPr>
              <a:xfrm>
                <a:off x="9294" y="2547"/>
                <a:ext cx="293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124" h="82" extrusionOk="0">
                    <a:moveTo>
                      <a:pt x="38" y="9"/>
                    </a:moveTo>
                    <a:cubicBezTo>
                      <a:pt x="41" y="8"/>
                      <a:pt x="43" y="6"/>
                      <a:pt x="45" y="5"/>
                    </a:cubicBezTo>
                    <a:cubicBezTo>
                      <a:pt x="55" y="0"/>
                      <a:pt x="65" y="7"/>
                      <a:pt x="75" y="5"/>
                    </a:cubicBezTo>
                    <a:cubicBezTo>
                      <a:pt x="80" y="5"/>
                      <a:pt x="85" y="4"/>
                      <a:pt x="89" y="6"/>
                    </a:cubicBezTo>
                    <a:cubicBezTo>
                      <a:pt x="97" y="16"/>
                      <a:pt x="99" y="27"/>
                      <a:pt x="103" y="39"/>
                    </a:cubicBezTo>
                    <a:cubicBezTo>
                      <a:pt x="112" y="46"/>
                      <a:pt x="124" y="50"/>
                      <a:pt x="124" y="64"/>
                    </a:cubicBezTo>
                    <a:cubicBezTo>
                      <a:pt x="114" y="77"/>
                      <a:pt x="100" y="71"/>
                      <a:pt x="89" y="74"/>
                    </a:cubicBezTo>
                    <a:cubicBezTo>
                      <a:pt x="75" y="70"/>
                      <a:pt x="63" y="82"/>
                      <a:pt x="49" y="79"/>
                    </a:cubicBezTo>
                    <a:cubicBezTo>
                      <a:pt x="47" y="78"/>
                      <a:pt x="45" y="77"/>
                      <a:pt x="43" y="76"/>
                    </a:cubicBezTo>
                    <a:cubicBezTo>
                      <a:pt x="33" y="72"/>
                      <a:pt x="25" y="65"/>
                      <a:pt x="15" y="62"/>
                    </a:cubicBezTo>
                    <a:cubicBezTo>
                      <a:pt x="10" y="61"/>
                      <a:pt x="6" y="57"/>
                      <a:pt x="4" y="53"/>
                    </a:cubicBezTo>
                    <a:cubicBezTo>
                      <a:pt x="2" y="49"/>
                      <a:pt x="0" y="44"/>
                      <a:pt x="4" y="41"/>
                    </a:cubicBezTo>
                    <a:cubicBezTo>
                      <a:pt x="8" y="37"/>
                      <a:pt x="11" y="41"/>
                      <a:pt x="13" y="45"/>
                    </a:cubicBezTo>
                    <a:cubicBezTo>
                      <a:pt x="15" y="48"/>
                      <a:pt x="17" y="49"/>
                      <a:pt x="19" y="50"/>
                    </a:cubicBezTo>
                    <a:cubicBezTo>
                      <a:pt x="21" y="50"/>
                      <a:pt x="22" y="49"/>
                      <a:pt x="23" y="47"/>
                    </a:cubicBezTo>
                    <a:cubicBezTo>
                      <a:pt x="23" y="46"/>
                      <a:pt x="22" y="46"/>
                      <a:pt x="22" y="46"/>
                    </a:cubicBezTo>
                    <a:cubicBezTo>
                      <a:pt x="12" y="40"/>
                      <a:pt x="6" y="31"/>
                      <a:pt x="8" y="26"/>
                    </a:cubicBezTo>
                    <a:cubicBezTo>
                      <a:pt x="12" y="17"/>
                      <a:pt x="21" y="17"/>
                      <a:pt x="28" y="16"/>
                    </a:cubicBezTo>
                    <a:cubicBezTo>
                      <a:pt x="33" y="15"/>
                      <a:pt x="37" y="14"/>
                      <a:pt x="38" y="9"/>
                    </a:cubicBezTo>
                    <a:close/>
                  </a:path>
                </a:pathLst>
              </a:custGeom>
              <a:solidFill>
                <a:srgbClr val="DABD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35"/>
              <p:cNvSpPr/>
              <p:nvPr/>
            </p:nvSpPr>
            <p:spPr>
              <a:xfrm>
                <a:off x="9206" y="2582"/>
                <a:ext cx="194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65" y="1"/>
                    </a:moveTo>
                    <a:cubicBezTo>
                      <a:pt x="60" y="5"/>
                      <a:pt x="50" y="4"/>
                      <a:pt x="48" y="11"/>
                    </a:cubicBezTo>
                    <a:cubicBezTo>
                      <a:pt x="47" y="17"/>
                      <a:pt x="56" y="22"/>
                      <a:pt x="52" y="29"/>
                    </a:cubicBezTo>
                    <a:cubicBezTo>
                      <a:pt x="60" y="32"/>
                      <a:pt x="57" y="20"/>
                      <a:pt x="61" y="25"/>
                    </a:cubicBezTo>
                    <a:cubicBezTo>
                      <a:pt x="64" y="28"/>
                      <a:pt x="69" y="37"/>
                      <a:pt x="63" y="40"/>
                    </a:cubicBezTo>
                    <a:cubicBezTo>
                      <a:pt x="53" y="45"/>
                      <a:pt x="50" y="32"/>
                      <a:pt x="44" y="26"/>
                    </a:cubicBezTo>
                    <a:cubicBezTo>
                      <a:pt x="40" y="37"/>
                      <a:pt x="46" y="42"/>
                      <a:pt x="54" y="44"/>
                    </a:cubicBezTo>
                    <a:cubicBezTo>
                      <a:pt x="64" y="47"/>
                      <a:pt x="73" y="51"/>
                      <a:pt x="82" y="58"/>
                    </a:cubicBezTo>
                    <a:cubicBezTo>
                      <a:pt x="81" y="64"/>
                      <a:pt x="78" y="68"/>
                      <a:pt x="71" y="65"/>
                    </a:cubicBezTo>
                    <a:cubicBezTo>
                      <a:pt x="59" y="59"/>
                      <a:pt x="48" y="63"/>
                      <a:pt x="37" y="66"/>
                    </a:cubicBezTo>
                    <a:cubicBezTo>
                      <a:pt x="29" y="62"/>
                      <a:pt x="17" y="64"/>
                      <a:pt x="21" y="49"/>
                    </a:cubicBezTo>
                    <a:cubicBezTo>
                      <a:pt x="22" y="46"/>
                      <a:pt x="15" y="44"/>
                      <a:pt x="12" y="41"/>
                    </a:cubicBezTo>
                    <a:cubicBezTo>
                      <a:pt x="8" y="36"/>
                      <a:pt x="0" y="34"/>
                      <a:pt x="4" y="26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14" y="20"/>
                      <a:pt x="18" y="30"/>
                      <a:pt x="25" y="33"/>
                    </a:cubicBezTo>
                    <a:cubicBezTo>
                      <a:pt x="15" y="27"/>
                      <a:pt x="14" y="20"/>
                      <a:pt x="21" y="11"/>
                    </a:cubicBezTo>
                    <a:cubicBezTo>
                      <a:pt x="23" y="8"/>
                      <a:pt x="26" y="6"/>
                      <a:pt x="31" y="7"/>
                    </a:cubicBezTo>
                    <a:cubicBezTo>
                      <a:pt x="41" y="0"/>
                      <a:pt x="54" y="1"/>
                      <a:pt x="65" y="1"/>
                    </a:cubicBezTo>
                    <a:close/>
                  </a:path>
                </a:pathLst>
              </a:custGeom>
              <a:solidFill>
                <a:srgbClr val="BFAC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35"/>
              <p:cNvSpPr/>
              <p:nvPr/>
            </p:nvSpPr>
            <p:spPr>
              <a:xfrm>
                <a:off x="9232" y="2566"/>
                <a:ext cx="48" cy="56"/>
              </a:xfrm>
              <a:custGeom>
                <a:avLst/>
                <a:gdLst/>
                <a:ahLst/>
                <a:cxnLst/>
                <a:rect l="l" t="t" r="r" b="b"/>
                <a:pathLst>
                  <a:path w="20" h="24" extrusionOk="0">
                    <a:moveTo>
                      <a:pt x="20" y="14"/>
                    </a:moveTo>
                    <a:cubicBezTo>
                      <a:pt x="17" y="16"/>
                      <a:pt x="15" y="18"/>
                      <a:pt x="13" y="20"/>
                    </a:cubicBezTo>
                    <a:cubicBezTo>
                      <a:pt x="10" y="22"/>
                      <a:pt x="7" y="24"/>
                      <a:pt x="3" y="24"/>
                    </a:cubicBezTo>
                    <a:cubicBezTo>
                      <a:pt x="1" y="22"/>
                      <a:pt x="0" y="20"/>
                      <a:pt x="0" y="17"/>
                    </a:cubicBezTo>
                    <a:cubicBezTo>
                      <a:pt x="1" y="10"/>
                      <a:pt x="8" y="10"/>
                      <a:pt x="12" y="6"/>
                    </a:cubicBezTo>
                    <a:cubicBezTo>
                      <a:pt x="19" y="0"/>
                      <a:pt x="18" y="10"/>
                      <a:pt x="20" y="14"/>
                    </a:cubicBezTo>
                    <a:close/>
                  </a:path>
                </a:pathLst>
              </a:custGeom>
              <a:solidFill>
                <a:srgbClr val="6458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35"/>
              <p:cNvSpPr/>
              <p:nvPr/>
            </p:nvSpPr>
            <p:spPr>
              <a:xfrm>
                <a:off x="9400" y="2459"/>
                <a:ext cx="206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87" h="83" extrusionOk="0">
                    <a:moveTo>
                      <a:pt x="29" y="45"/>
                    </a:moveTo>
                    <a:cubicBezTo>
                      <a:pt x="19" y="48"/>
                      <a:pt x="9" y="44"/>
                      <a:pt x="0" y="42"/>
                    </a:cubicBezTo>
                    <a:cubicBezTo>
                      <a:pt x="5" y="29"/>
                      <a:pt x="19" y="28"/>
                      <a:pt x="29" y="22"/>
                    </a:cubicBezTo>
                    <a:cubicBezTo>
                      <a:pt x="47" y="24"/>
                      <a:pt x="46" y="12"/>
                      <a:pt x="45" y="0"/>
                    </a:cubicBezTo>
                    <a:cubicBezTo>
                      <a:pt x="47" y="0"/>
                      <a:pt x="50" y="1"/>
                      <a:pt x="50" y="3"/>
                    </a:cubicBezTo>
                    <a:cubicBezTo>
                      <a:pt x="49" y="12"/>
                      <a:pt x="44" y="24"/>
                      <a:pt x="61" y="14"/>
                    </a:cubicBezTo>
                    <a:cubicBezTo>
                      <a:pt x="64" y="12"/>
                      <a:pt x="68" y="14"/>
                      <a:pt x="66" y="19"/>
                    </a:cubicBezTo>
                    <a:cubicBezTo>
                      <a:pt x="65" y="24"/>
                      <a:pt x="66" y="27"/>
                      <a:pt x="71" y="29"/>
                    </a:cubicBezTo>
                    <a:cubicBezTo>
                      <a:pt x="70" y="31"/>
                      <a:pt x="70" y="33"/>
                      <a:pt x="70" y="34"/>
                    </a:cubicBezTo>
                    <a:cubicBezTo>
                      <a:pt x="73" y="38"/>
                      <a:pt x="60" y="37"/>
                      <a:pt x="68" y="43"/>
                    </a:cubicBezTo>
                    <a:cubicBezTo>
                      <a:pt x="73" y="47"/>
                      <a:pt x="75" y="54"/>
                      <a:pt x="81" y="59"/>
                    </a:cubicBezTo>
                    <a:cubicBezTo>
                      <a:pt x="84" y="62"/>
                      <a:pt x="87" y="66"/>
                      <a:pt x="85" y="70"/>
                    </a:cubicBezTo>
                    <a:cubicBezTo>
                      <a:pt x="83" y="76"/>
                      <a:pt x="78" y="77"/>
                      <a:pt x="73" y="76"/>
                    </a:cubicBezTo>
                    <a:cubicBezTo>
                      <a:pt x="67" y="75"/>
                      <a:pt x="61" y="83"/>
                      <a:pt x="55" y="78"/>
                    </a:cubicBezTo>
                    <a:cubicBezTo>
                      <a:pt x="45" y="73"/>
                      <a:pt x="44" y="68"/>
                      <a:pt x="54" y="62"/>
                    </a:cubicBezTo>
                    <a:cubicBezTo>
                      <a:pt x="49" y="56"/>
                      <a:pt x="41" y="61"/>
                      <a:pt x="37" y="56"/>
                    </a:cubicBezTo>
                    <a:cubicBezTo>
                      <a:pt x="34" y="48"/>
                      <a:pt x="55" y="58"/>
                      <a:pt x="45" y="46"/>
                    </a:cubicBezTo>
                    <a:cubicBezTo>
                      <a:pt x="41" y="42"/>
                      <a:pt x="38" y="38"/>
                      <a:pt x="43" y="32"/>
                    </a:cubicBezTo>
                    <a:cubicBezTo>
                      <a:pt x="36" y="34"/>
                      <a:pt x="35" y="42"/>
                      <a:pt x="29" y="45"/>
                    </a:cubicBezTo>
                    <a:close/>
                  </a:path>
                </a:pathLst>
              </a:custGeom>
              <a:solidFill>
                <a:srgbClr val="C5A5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35"/>
              <p:cNvSpPr/>
              <p:nvPr/>
            </p:nvSpPr>
            <p:spPr>
              <a:xfrm>
                <a:off x="9528" y="2516"/>
                <a:ext cx="244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103" h="77" extrusionOk="0">
                    <a:moveTo>
                      <a:pt x="1" y="54"/>
                    </a:moveTo>
                    <a:cubicBezTo>
                      <a:pt x="9" y="54"/>
                      <a:pt x="15" y="41"/>
                      <a:pt x="25" y="49"/>
                    </a:cubicBezTo>
                    <a:cubicBezTo>
                      <a:pt x="26" y="50"/>
                      <a:pt x="31" y="44"/>
                      <a:pt x="28" y="42"/>
                    </a:cubicBezTo>
                    <a:cubicBezTo>
                      <a:pt x="17" y="36"/>
                      <a:pt x="16" y="18"/>
                      <a:pt x="0" y="17"/>
                    </a:cubicBezTo>
                    <a:cubicBezTo>
                      <a:pt x="3" y="8"/>
                      <a:pt x="12" y="15"/>
                      <a:pt x="16" y="10"/>
                    </a:cubicBezTo>
                    <a:cubicBezTo>
                      <a:pt x="26" y="8"/>
                      <a:pt x="36" y="7"/>
                      <a:pt x="46" y="5"/>
                    </a:cubicBezTo>
                    <a:cubicBezTo>
                      <a:pt x="48" y="4"/>
                      <a:pt x="51" y="4"/>
                      <a:pt x="54" y="4"/>
                    </a:cubicBezTo>
                    <a:cubicBezTo>
                      <a:pt x="58" y="4"/>
                      <a:pt x="62" y="5"/>
                      <a:pt x="62" y="9"/>
                    </a:cubicBezTo>
                    <a:cubicBezTo>
                      <a:pt x="63" y="13"/>
                      <a:pt x="60" y="15"/>
                      <a:pt x="57" y="17"/>
                    </a:cubicBezTo>
                    <a:cubicBezTo>
                      <a:pt x="52" y="20"/>
                      <a:pt x="45" y="23"/>
                      <a:pt x="39" y="30"/>
                    </a:cubicBezTo>
                    <a:cubicBezTo>
                      <a:pt x="47" y="24"/>
                      <a:pt x="53" y="22"/>
                      <a:pt x="60" y="20"/>
                    </a:cubicBezTo>
                    <a:cubicBezTo>
                      <a:pt x="64" y="19"/>
                      <a:pt x="66" y="17"/>
                      <a:pt x="65" y="13"/>
                    </a:cubicBezTo>
                    <a:cubicBezTo>
                      <a:pt x="64" y="0"/>
                      <a:pt x="72" y="3"/>
                      <a:pt x="79" y="5"/>
                    </a:cubicBezTo>
                    <a:cubicBezTo>
                      <a:pt x="85" y="12"/>
                      <a:pt x="95" y="7"/>
                      <a:pt x="101" y="12"/>
                    </a:cubicBezTo>
                    <a:cubicBezTo>
                      <a:pt x="102" y="16"/>
                      <a:pt x="100" y="19"/>
                      <a:pt x="98" y="21"/>
                    </a:cubicBezTo>
                    <a:cubicBezTo>
                      <a:pt x="93" y="32"/>
                      <a:pt x="85" y="37"/>
                      <a:pt x="74" y="39"/>
                    </a:cubicBezTo>
                    <a:cubicBezTo>
                      <a:pt x="80" y="46"/>
                      <a:pt x="103" y="33"/>
                      <a:pt x="99" y="56"/>
                    </a:cubicBezTo>
                    <a:cubicBezTo>
                      <a:pt x="91" y="72"/>
                      <a:pt x="74" y="69"/>
                      <a:pt x="61" y="73"/>
                    </a:cubicBezTo>
                    <a:cubicBezTo>
                      <a:pt x="49" y="76"/>
                      <a:pt x="35" y="77"/>
                      <a:pt x="22" y="76"/>
                    </a:cubicBezTo>
                    <a:cubicBezTo>
                      <a:pt x="22" y="63"/>
                      <a:pt x="7" y="62"/>
                      <a:pt x="1" y="54"/>
                    </a:cubicBezTo>
                    <a:close/>
                  </a:path>
                </a:pathLst>
              </a:custGeom>
              <a:solidFill>
                <a:srgbClr val="E0BF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35"/>
              <p:cNvSpPr/>
              <p:nvPr/>
            </p:nvSpPr>
            <p:spPr>
              <a:xfrm>
                <a:off x="9597" y="2516"/>
                <a:ext cx="118" cy="90"/>
              </a:xfrm>
              <a:custGeom>
                <a:avLst/>
                <a:gdLst/>
                <a:ahLst/>
                <a:cxnLst/>
                <a:rect l="l" t="t" r="r" b="b"/>
                <a:pathLst>
                  <a:path w="50" h="38" extrusionOk="0">
                    <a:moveTo>
                      <a:pt x="50" y="5"/>
                    </a:moveTo>
                    <a:cubicBezTo>
                      <a:pt x="45" y="6"/>
                      <a:pt x="38" y="3"/>
                      <a:pt x="40" y="12"/>
                    </a:cubicBezTo>
                    <a:cubicBezTo>
                      <a:pt x="41" y="16"/>
                      <a:pt x="39" y="20"/>
                      <a:pt x="33" y="23"/>
                    </a:cubicBezTo>
                    <a:cubicBezTo>
                      <a:pt x="26" y="26"/>
                      <a:pt x="15" y="25"/>
                      <a:pt x="12" y="36"/>
                    </a:cubicBezTo>
                    <a:cubicBezTo>
                      <a:pt x="11" y="38"/>
                      <a:pt x="7" y="38"/>
                      <a:pt x="5" y="36"/>
                    </a:cubicBezTo>
                    <a:cubicBezTo>
                      <a:pt x="0" y="32"/>
                      <a:pt x="6" y="31"/>
                      <a:pt x="7" y="29"/>
                    </a:cubicBezTo>
                    <a:cubicBezTo>
                      <a:pt x="12" y="19"/>
                      <a:pt x="23" y="16"/>
                      <a:pt x="32" y="10"/>
                    </a:cubicBezTo>
                    <a:cubicBezTo>
                      <a:pt x="28" y="3"/>
                      <a:pt x="21" y="6"/>
                      <a:pt x="17" y="5"/>
                    </a:cubicBezTo>
                    <a:cubicBezTo>
                      <a:pt x="28" y="1"/>
                      <a:pt x="39" y="0"/>
                      <a:pt x="50" y="5"/>
                    </a:cubicBezTo>
                    <a:close/>
                  </a:path>
                </a:pathLst>
              </a:custGeom>
              <a:solidFill>
                <a:srgbClr val="BF9E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35"/>
              <p:cNvSpPr/>
              <p:nvPr/>
            </p:nvSpPr>
            <p:spPr>
              <a:xfrm>
                <a:off x="9680" y="2566"/>
                <a:ext cx="121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51" h="46" extrusionOk="0">
                    <a:moveTo>
                      <a:pt x="33" y="32"/>
                    </a:moveTo>
                    <a:cubicBezTo>
                      <a:pt x="32" y="24"/>
                      <a:pt x="27" y="21"/>
                      <a:pt x="20" y="24"/>
                    </a:cubicBezTo>
                    <a:cubicBezTo>
                      <a:pt x="12" y="28"/>
                      <a:pt x="8" y="23"/>
                      <a:pt x="5" y="17"/>
                    </a:cubicBezTo>
                    <a:cubicBezTo>
                      <a:pt x="3" y="15"/>
                      <a:pt x="0" y="10"/>
                      <a:pt x="4" y="8"/>
                    </a:cubicBezTo>
                    <a:cubicBezTo>
                      <a:pt x="8" y="6"/>
                      <a:pt x="10" y="9"/>
                      <a:pt x="11" y="12"/>
                    </a:cubicBezTo>
                    <a:cubicBezTo>
                      <a:pt x="12" y="14"/>
                      <a:pt x="15" y="16"/>
                      <a:pt x="16" y="15"/>
                    </a:cubicBezTo>
                    <a:cubicBezTo>
                      <a:pt x="17" y="5"/>
                      <a:pt x="31" y="9"/>
                      <a:pt x="34" y="0"/>
                    </a:cubicBezTo>
                    <a:cubicBezTo>
                      <a:pt x="34" y="3"/>
                      <a:pt x="34" y="5"/>
                      <a:pt x="37" y="7"/>
                    </a:cubicBezTo>
                    <a:cubicBezTo>
                      <a:pt x="33" y="13"/>
                      <a:pt x="31" y="18"/>
                      <a:pt x="38" y="24"/>
                    </a:cubicBezTo>
                    <a:cubicBezTo>
                      <a:pt x="43" y="30"/>
                      <a:pt x="51" y="39"/>
                      <a:pt x="38" y="46"/>
                    </a:cubicBezTo>
                    <a:cubicBezTo>
                      <a:pt x="33" y="42"/>
                      <a:pt x="36" y="37"/>
                      <a:pt x="33" y="32"/>
                    </a:cubicBezTo>
                    <a:close/>
                  </a:path>
                </a:pathLst>
              </a:custGeom>
              <a:solidFill>
                <a:srgbClr val="AA89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35"/>
              <p:cNvSpPr/>
              <p:nvPr/>
            </p:nvSpPr>
            <p:spPr>
              <a:xfrm>
                <a:off x="10030" y="2781"/>
                <a:ext cx="348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147" h="94" extrusionOk="0">
                    <a:moveTo>
                      <a:pt x="68" y="0"/>
                    </a:moveTo>
                    <a:cubicBezTo>
                      <a:pt x="70" y="1"/>
                      <a:pt x="71" y="2"/>
                      <a:pt x="73" y="3"/>
                    </a:cubicBezTo>
                    <a:cubicBezTo>
                      <a:pt x="76" y="32"/>
                      <a:pt x="97" y="43"/>
                      <a:pt x="122" y="48"/>
                    </a:cubicBezTo>
                    <a:cubicBezTo>
                      <a:pt x="127" y="47"/>
                      <a:pt x="133" y="46"/>
                      <a:pt x="138" y="45"/>
                    </a:cubicBezTo>
                    <a:cubicBezTo>
                      <a:pt x="142" y="42"/>
                      <a:pt x="145" y="44"/>
                      <a:pt x="146" y="48"/>
                    </a:cubicBezTo>
                    <a:cubicBezTo>
                      <a:pt x="147" y="52"/>
                      <a:pt x="146" y="55"/>
                      <a:pt x="142" y="57"/>
                    </a:cubicBezTo>
                    <a:cubicBezTo>
                      <a:pt x="135" y="60"/>
                      <a:pt x="127" y="62"/>
                      <a:pt x="119" y="62"/>
                    </a:cubicBezTo>
                    <a:cubicBezTo>
                      <a:pt x="116" y="62"/>
                      <a:pt x="113" y="62"/>
                      <a:pt x="109" y="62"/>
                    </a:cubicBezTo>
                    <a:cubicBezTo>
                      <a:pt x="104" y="62"/>
                      <a:pt x="99" y="62"/>
                      <a:pt x="95" y="61"/>
                    </a:cubicBezTo>
                    <a:cubicBezTo>
                      <a:pt x="77" y="51"/>
                      <a:pt x="62" y="61"/>
                      <a:pt x="46" y="67"/>
                    </a:cubicBezTo>
                    <a:cubicBezTo>
                      <a:pt x="41" y="70"/>
                      <a:pt x="36" y="73"/>
                      <a:pt x="34" y="79"/>
                    </a:cubicBezTo>
                    <a:cubicBezTo>
                      <a:pt x="30" y="90"/>
                      <a:pt x="22" y="94"/>
                      <a:pt x="11" y="93"/>
                    </a:cubicBezTo>
                    <a:cubicBezTo>
                      <a:pt x="5" y="90"/>
                      <a:pt x="0" y="87"/>
                      <a:pt x="1" y="79"/>
                    </a:cubicBezTo>
                    <a:cubicBezTo>
                      <a:pt x="3" y="74"/>
                      <a:pt x="10" y="73"/>
                      <a:pt x="12" y="69"/>
                    </a:cubicBezTo>
                    <a:cubicBezTo>
                      <a:pt x="13" y="55"/>
                      <a:pt x="24" y="49"/>
                      <a:pt x="33" y="42"/>
                    </a:cubicBezTo>
                    <a:cubicBezTo>
                      <a:pt x="39" y="39"/>
                      <a:pt x="45" y="35"/>
                      <a:pt x="52" y="37"/>
                    </a:cubicBezTo>
                    <a:cubicBezTo>
                      <a:pt x="56" y="37"/>
                      <a:pt x="57" y="36"/>
                      <a:pt x="56" y="32"/>
                    </a:cubicBezTo>
                    <a:cubicBezTo>
                      <a:pt x="53" y="27"/>
                      <a:pt x="49" y="22"/>
                      <a:pt x="54" y="16"/>
                    </a:cubicBezTo>
                    <a:cubicBezTo>
                      <a:pt x="54" y="9"/>
                      <a:pt x="65" y="11"/>
                      <a:pt x="64" y="4"/>
                    </a:cubicBezTo>
                    <a:cubicBezTo>
                      <a:pt x="66" y="3"/>
                      <a:pt x="67" y="1"/>
                      <a:pt x="68" y="0"/>
                    </a:cubicBezTo>
                    <a:close/>
                  </a:path>
                </a:pathLst>
              </a:custGeom>
              <a:solidFill>
                <a:srgbClr val="3B2B1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35"/>
              <p:cNvSpPr/>
              <p:nvPr/>
            </p:nvSpPr>
            <p:spPr>
              <a:xfrm>
                <a:off x="9905" y="2646"/>
                <a:ext cx="246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104" h="86" extrusionOk="0">
                    <a:moveTo>
                      <a:pt x="14" y="6"/>
                    </a:moveTo>
                    <a:cubicBezTo>
                      <a:pt x="13" y="10"/>
                      <a:pt x="11" y="17"/>
                      <a:pt x="18" y="17"/>
                    </a:cubicBezTo>
                    <a:cubicBezTo>
                      <a:pt x="44" y="18"/>
                      <a:pt x="58" y="41"/>
                      <a:pt x="79" y="51"/>
                    </a:cubicBezTo>
                    <a:cubicBezTo>
                      <a:pt x="89" y="56"/>
                      <a:pt x="102" y="58"/>
                      <a:pt x="104" y="73"/>
                    </a:cubicBezTo>
                    <a:cubicBezTo>
                      <a:pt x="103" y="86"/>
                      <a:pt x="93" y="82"/>
                      <a:pt x="86" y="81"/>
                    </a:cubicBezTo>
                    <a:cubicBezTo>
                      <a:pt x="84" y="81"/>
                      <a:pt x="81" y="77"/>
                      <a:pt x="78" y="76"/>
                    </a:cubicBezTo>
                    <a:cubicBezTo>
                      <a:pt x="68" y="72"/>
                      <a:pt x="55" y="76"/>
                      <a:pt x="49" y="63"/>
                    </a:cubicBezTo>
                    <a:cubicBezTo>
                      <a:pt x="49" y="59"/>
                      <a:pt x="47" y="54"/>
                      <a:pt x="43" y="55"/>
                    </a:cubicBezTo>
                    <a:cubicBezTo>
                      <a:pt x="22" y="58"/>
                      <a:pt x="19" y="35"/>
                      <a:pt x="4" y="29"/>
                    </a:cubicBezTo>
                    <a:cubicBezTo>
                      <a:pt x="0" y="27"/>
                      <a:pt x="3" y="12"/>
                      <a:pt x="6" y="4"/>
                    </a:cubicBezTo>
                    <a:cubicBezTo>
                      <a:pt x="8" y="0"/>
                      <a:pt x="12" y="3"/>
                      <a:pt x="14" y="6"/>
                    </a:cubicBezTo>
                    <a:close/>
                  </a:path>
                </a:pathLst>
              </a:custGeom>
              <a:solidFill>
                <a:srgbClr val="EECE9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35"/>
              <p:cNvSpPr/>
              <p:nvPr/>
            </p:nvSpPr>
            <p:spPr>
              <a:xfrm>
                <a:off x="9767" y="2847"/>
                <a:ext cx="197" cy="211"/>
              </a:xfrm>
              <a:custGeom>
                <a:avLst/>
                <a:gdLst/>
                <a:ahLst/>
                <a:cxnLst/>
                <a:rect l="l" t="t" r="r" b="b"/>
                <a:pathLst>
                  <a:path w="83" h="89" extrusionOk="0">
                    <a:moveTo>
                      <a:pt x="52" y="7"/>
                    </a:moveTo>
                    <a:cubicBezTo>
                      <a:pt x="57" y="7"/>
                      <a:pt x="62" y="7"/>
                      <a:pt x="68" y="7"/>
                    </a:cubicBezTo>
                    <a:cubicBezTo>
                      <a:pt x="68" y="12"/>
                      <a:pt x="64" y="10"/>
                      <a:pt x="63" y="12"/>
                    </a:cubicBezTo>
                    <a:cubicBezTo>
                      <a:pt x="60" y="14"/>
                      <a:pt x="55" y="9"/>
                      <a:pt x="54" y="13"/>
                    </a:cubicBezTo>
                    <a:cubicBezTo>
                      <a:pt x="54" y="17"/>
                      <a:pt x="55" y="22"/>
                      <a:pt x="58" y="25"/>
                    </a:cubicBezTo>
                    <a:cubicBezTo>
                      <a:pt x="66" y="30"/>
                      <a:pt x="73" y="33"/>
                      <a:pt x="63" y="44"/>
                    </a:cubicBezTo>
                    <a:cubicBezTo>
                      <a:pt x="57" y="50"/>
                      <a:pt x="63" y="59"/>
                      <a:pt x="75" y="56"/>
                    </a:cubicBezTo>
                    <a:cubicBezTo>
                      <a:pt x="83" y="61"/>
                      <a:pt x="83" y="61"/>
                      <a:pt x="72" y="71"/>
                    </a:cubicBezTo>
                    <a:cubicBezTo>
                      <a:pt x="68" y="75"/>
                      <a:pt x="65" y="80"/>
                      <a:pt x="60" y="83"/>
                    </a:cubicBezTo>
                    <a:cubicBezTo>
                      <a:pt x="51" y="89"/>
                      <a:pt x="43" y="89"/>
                      <a:pt x="41" y="77"/>
                    </a:cubicBezTo>
                    <a:cubicBezTo>
                      <a:pt x="48" y="72"/>
                      <a:pt x="51" y="65"/>
                      <a:pt x="45" y="57"/>
                    </a:cubicBezTo>
                    <a:cubicBezTo>
                      <a:pt x="42" y="53"/>
                      <a:pt x="38" y="49"/>
                      <a:pt x="42" y="44"/>
                    </a:cubicBezTo>
                    <a:cubicBezTo>
                      <a:pt x="43" y="42"/>
                      <a:pt x="44" y="40"/>
                      <a:pt x="46" y="38"/>
                    </a:cubicBezTo>
                    <a:cubicBezTo>
                      <a:pt x="44" y="39"/>
                      <a:pt x="44" y="41"/>
                      <a:pt x="42" y="43"/>
                    </a:cubicBezTo>
                    <a:cubicBezTo>
                      <a:pt x="34" y="47"/>
                      <a:pt x="26" y="36"/>
                      <a:pt x="18" y="42"/>
                    </a:cubicBezTo>
                    <a:cubicBezTo>
                      <a:pt x="9" y="40"/>
                      <a:pt x="0" y="38"/>
                      <a:pt x="5" y="25"/>
                    </a:cubicBezTo>
                    <a:cubicBezTo>
                      <a:pt x="17" y="25"/>
                      <a:pt x="29" y="27"/>
                      <a:pt x="32" y="11"/>
                    </a:cubicBezTo>
                    <a:cubicBezTo>
                      <a:pt x="37" y="1"/>
                      <a:pt x="44" y="0"/>
                      <a:pt x="52" y="7"/>
                    </a:cubicBezTo>
                    <a:close/>
                  </a:path>
                </a:pathLst>
              </a:custGeom>
              <a:solidFill>
                <a:srgbClr val="C3AB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35"/>
              <p:cNvSpPr/>
              <p:nvPr/>
            </p:nvSpPr>
            <p:spPr>
              <a:xfrm>
                <a:off x="9791" y="2762"/>
                <a:ext cx="142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60" h="53" extrusionOk="0">
                    <a:moveTo>
                      <a:pt x="42" y="43"/>
                    </a:moveTo>
                    <a:cubicBezTo>
                      <a:pt x="36" y="45"/>
                      <a:pt x="27" y="37"/>
                      <a:pt x="26" y="50"/>
                    </a:cubicBezTo>
                    <a:cubicBezTo>
                      <a:pt x="21" y="53"/>
                      <a:pt x="17" y="53"/>
                      <a:pt x="12" y="49"/>
                    </a:cubicBezTo>
                    <a:cubicBezTo>
                      <a:pt x="8" y="36"/>
                      <a:pt x="0" y="25"/>
                      <a:pt x="3" y="11"/>
                    </a:cubicBezTo>
                    <a:cubicBezTo>
                      <a:pt x="4" y="8"/>
                      <a:pt x="5" y="6"/>
                      <a:pt x="6" y="5"/>
                    </a:cubicBezTo>
                    <a:cubicBezTo>
                      <a:pt x="17" y="0"/>
                      <a:pt x="27" y="1"/>
                      <a:pt x="34" y="12"/>
                    </a:cubicBezTo>
                    <a:cubicBezTo>
                      <a:pt x="39" y="19"/>
                      <a:pt x="44" y="17"/>
                      <a:pt x="45" y="10"/>
                    </a:cubicBezTo>
                    <a:cubicBezTo>
                      <a:pt x="46" y="0"/>
                      <a:pt x="52" y="1"/>
                      <a:pt x="57" y="2"/>
                    </a:cubicBezTo>
                    <a:cubicBezTo>
                      <a:pt x="60" y="19"/>
                      <a:pt x="57" y="34"/>
                      <a:pt x="42" y="43"/>
                    </a:cubicBezTo>
                    <a:close/>
                  </a:path>
                </a:pathLst>
              </a:custGeom>
              <a:solidFill>
                <a:srgbClr val="B5956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35"/>
              <p:cNvSpPr/>
              <p:nvPr/>
            </p:nvSpPr>
            <p:spPr>
              <a:xfrm>
                <a:off x="9661" y="2760"/>
                <a:ext cx="161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68" h="57" extrusionOk="0">
                    <a:moveTo>
                      <a:pt x="61" y="12"/>
                    </a:moveTo>
                    <a:cubicBezTo>
                      <a:pt x="63" y="24"/>
                      <a:pt x="66" y="36"/>
                      <a:pt x="68" y="48"/>
                    </a:cubicBezTo>
                    <a:cubicBezTo>
                      <a:pt x="67" y="57"/>
                      <a:pt x="60" y="57"/>
                      <a:pt x="53" y="55"/>
                    </a:cubicBezTo>
                    <a:cubicBezTo>
                      <a:pt x="46" y="53"/>
                      <a:pt x="39" y="51"/>
                      <a:pt x="32" y="47"/>
                    </a:cubicBezTo>
                    <a:cubicBezTo>
                      <a:pt x="26" y="43"/>
                      <a:pt x="18" y="41"/>
                      <a:pt x="11" y="39"/>
                    </a:cubicBezTo>
                    <a:cubicBezTo>
                      <a:pt x="4" y="34"/>
                      <a:pt x="0" y="30"/>
                      <a:pt x="11" y="26"/>
                    </a:cubicBezTo>
                    <a:cubicBezTo>
                      <a:pt x="16" y="25"/>
                      <a:pt x="20" y="23"/>
                      <a:pt x="24" y="21"/>
                    </a:cubicBezTo>
                    <a:cubicBezTo>
                      <a:pt x="27" y="21"/>
                      <a:pt x="29" y="23"/>
                      <a:pt x="33" y="23"/>
                    </a:cubicBezTo>
                    <a:cubicBezTo>
                      <a:pt x="32" y="19"/>
                      <a:pt x="27" y="17"/>
                      <a:pt x="27" y="14"/>
                    </a:cubicBezTo>
                    <a:cubicBezTo>
                      <a:pt x="26" y="7"/>
                      <a:pt x="28" y="2"/>
                      <a:pt x="35" y="0"/>
                    </a:cubicBezTo>
                    <a:cubicBezTo>
                      <a:pt x="38" y="0"/>
                      <a:pt x="40" y="1"/>
                      <a:pt x="42" y="3"/>
                    </a:cubicBezTo>
                    <a:cubicBezTo>
                      <a:pt x="42" y="4"/>
                      <a:pt x="42" y="5"/>
                      <a:pt x="42" y="6"/>
                    </a:cubicBezTo>
                    <a:cubicBezTo>
                      <a:pt x="47" y="13"/>
                      <a:pt x="55" y="9"/>
                      <a:pt x="61" y="12"/>
                    </a:cubicBezTo>
                    <a:close/>
                  </a:path>
                </a:pathLst>
              </a:custGeom>
              <a:solidFill>
                <a:srgbClr val="DCC0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35"/>
              <p:cNvSpPr/>
              <p:nvPr/>
            </p:nvSpPr>
            <p:spPr>
              <a:xfrm>
                <a:off x="9952" y="2828"/>
                <a:ext cx="170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72" h="53" extrusionOk="0">
                    <a:moveTo>
                      <a:pt x="68" y="25"/>
                    </a:moveTo>
                    <a:cubicBezTo>
                      <a:pt x="59" y="32"/>
                      <a:pt x="48" y="38"/>
                      <a:pt x="48" y="51"/>
                    </a:cubicBezTo>
                    <a:cubicBezTo>
                      <a:pt x="47" y="52"/>
                      <a:pt x="46" y="52"/>
                      <a:pt x="44" y="52"/>
                    </a:cubicBezTo>
                    <a:cubicBezTo>
                      <a:pt x="39" y="48"/>
                      <a:pt x="33" y="41"/>
                      <a:pt x="28" y="52"/>
                    </a:cubicBezTo>
                    <a:cubicBezTo>
                      <a:pt x="25" y="53"/>
                      <a:pt x="23" y="53"/>
                      <a:pt x="22" y="50"/>
                    </a:cubicBezTo>
                    <a:cubicBezTo>
                      <a:pt x="19" y="44"/>
                      <a:pt x="19" y="37"/>
                      <a:pt x="9" y="33"/>
                    </a:cubicBezTo>
                    <a:cubicBezTo>
                      <a:pt x="0" y="29"/>
                      <a:pt x="9" y="20"/>
                      <a:pt x="14" y="14"/>
                    </a:cubicBezTo>
                    <a:cubicBezTo>
                      <a:pt x="10" y="11"/>
                      <a:pt x="3" y="13"/>
                      <a:pt x="2" y="7"/>
                    </a:cubicBezTo>
                    <a:cubicBezTo>
                      <a:pt x="2" y="5"/>
                      <a:pt x="3" y="3"/>
                      <a:pt x="4" y="3"/>
                    </a:cubicBezTo>
                    <a:cubicBezTo>
                      <a:pt x="11" y="0"/>
                      <a:pt x="17" y="5"/>
                      <a:pt x="23" y="9"/>
                    </a:cubicBezTo>
                    <a:cubicBezTo>
                      <a:pt x="25" y="19"/>
                      <a:pt x="32" y="21"/>
                      <a:pt x="41" y="18"/>
                    </a:cubicBezTo>
                    <a:cubicBezTo>
                      <a:pt x="47" y="15"/>
                      <a:pt x="53" y="14"/>
                      <a:pt x="60" y="15"/>
                    </a:cubicBezTo>
                    <a:cubicBezTo>
                      <a:pt x="65" y="16"/>
                      <a:pt x="72" y="17"/>
                      <a:pt x="68" y="25"/>
                    </a:cubicBezTo>
                    <a:close/>
                  </a:path>
                </a:pathLst>
              </a:custGeom>
              <a:solidFill>
                <a:srgbClr val="C7A6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35"/>
              <p:cNvSpPr/>
              <p:nvPr/>
            </p:nvSpPr>
            <p:spPr>
              <a:xfrm>
                <a:off x="9566" y="2679"/>
                <a:ext cx="194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45" extrusionOk="0">
                    <a:moveTo>
                      <a:pt x="82" y="37"/>
                    </a:moveTo>
                    <a:cubicBezTo>
                      <a:pt x="80" y="36"/>
                      <a:pt x="77" y="36"/>
                      <a:pt x="75" y="36"/>
                    </a:cubicBezTo>
                    <a:cubicBezTo>
                      <a:pt x="68" y="34"/>
                      <a:pt x="66" y="41"/>
                      <a:pt x="62" y="44"/>
                    </a:cubicBezTo>
                    <a:cubicBezTo>
                      <a:pt x="57" y="45"/>
                      <a:pt x="54" y="42"/>
                      <a:pt x="51" y="39"/>
                    </a:cubicBezTo>
                    <a:cubicBezTo>
                      <a:pt x="47" y="33"/>
                      <a:pt x="40" y="32"/>
                      <a:pt x="36" y="28"/>
                    </a:cubicBezTo>
                    <a:cubicBezTo>
                      <a:pt x="29" y="18"/>
                      <a:pt x="29" y="35"/>
                      <a:pt x="23" y="31"/>
                    </a:cubicBezTo>
                    <a:cubicBezTo>
                      <a:pt x="17" y="26"/>
                      <a:pt x="10" y="25"/>
                      <a:pt x="3" y="22"/>
                    </a:cubicBezTo>
                    <a:cubicBezTo>
                      <a:pt x="1" y="20"/>
                      <a:pt x="0" y="19"/>
                      <a:pt x="1" y="16"/>
                    </a:cubicBezTo>
                    <a:cubicBezTo>
                      <a:pt x="17" y="9"/>
                      <a:pt x="34" y="6"/>
                      <a:pt x="51" y="3"/>
                    </a:cubicBezTo>
                    <a:cubicBezTo>
                      <a:pt x="56" y="2"/>
                      <a:pt x="61" y="0"/>
                      <a:pt x="66" y="5"/>
                    </a:cubicBezTo>
                    <a:cubicBezTo>
                      <a:pt x="60" y="12"/>
                      <a:pt x="62" y="17"/>
                      <a:pt x="70" y="23"/>
                    </a:cubicBezTo>
                    <a:cubicBezTo>
                      <a:pt x="74" y="27"/>
                      <a:pt x="81" y="29"/>
                      <a:pt x="82" y="37"/>
                    </a:cubicBezTo>
                    <a:close/>
                  </a:path>
                </a:pathLst>
              </a:custGeom>
              <a:solidFill>
                <a:srgbClr val="AE9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35"/>
              <p:cNvSpPr/>
              <p:nvPr/>
            </p:nvSpPr>
            <p:spPr>
              <a:xfrm>
                <a:off x="9999" y="2795"/>
                <a:ext cx="190" cy="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39" extrusionOk="0">
                    <a:moveTo>
                      <a:pt x="48" y="39"/>
                    </a:moveTo>
                    <a:cubicBezTo>
                      <a:pt x="42" y="27"/>
                      <a:pt x="33" y="33"/>
                      <a:pt x="25" y="35"/>
                    </a:cubicBezTo>
                    <a:cubicBezTo>
                      <a:pt x="17" y="37"/>
                      <a:pt x="9" y="39"/>
                      <a:pt x="0" y="38"/>
                    </a:cubicBezTo>
                    <a:cubicBezTo>
                      <a:pt x="1" y="32"/>
                      <a:pt x="2" y="28"/>
                      <a:pt x="3" y="23"/>
                    </a:cubicBezTo>
                    <a:cubicBezTo>
                      <a:pt x="9" y="26"/>
                      <a:pt x="16" y="16"/>
                      <a:pt x="23" y="24"/>
                    </a:cubicBezTo>
                    <a:cubicBezTo>
                      <a:pt x="23" y="24"/>
                      <a:pt x="26" y="23"/>
                      <a:pt x="27" y="22"/>
                    </a:cubicBezTo>
                    <a:cubicBezTo>
                      <a:pt x="28" y="19"/>
                      <a:pt x="26" y="19"/>
                      <a:pt x="24" y="17"/>
                    </a:cubicBezTo>
                    <a:cubicBezTo>
                      <a:pt x="18" y="12"/>
                      <a:pt x="6" y="13"/>
                      <a:pt x="9" y="0"/>
                    </a:cubicBezTo>
                    <a:cubicBezTo>
                      <a:pt x="19" y="7"/>
                      <a:pt x="31" y="6"/>
                      <a:pt x="41" y="10"/>
                    </a:cubicBezTo>
                    <a:cubicBezTo>
                      <a:pt x="43" y="12"/>
                      <a:pt x="47" y="14"/>
                      <a:pt x="46" y="16"/>
                    </a:cubicBezTo>
                    <a:cubicBezTo>
                      <a:pt x="38" y="29"/>
                      <a:pt x="48" y="25"/>
                      <a:pt x="53" y="25"/>
                    </a:cubicBezTo>
                    <a:cubicBezTo>
                      <a:pt x="60" y="24"/>
                      <a:pt x="67" y="25"/>
                      <a:pt x="74" y="26"/>
                    </a:cubicBezTo>
                    <a:cubicBezTo>
                      <a:pt x="80" y="33"/>
                      <a:pt x="74" y="37"/>
                      <a:pt x="69" y="35"/>
                    </a:cubicBezTo>
                    <a:cubicBezTo>
                      <a:pt x="60" y="30"/>
                      <a:pt x="55" y="37"/>
                      <a:pt x="48" y="39"/>
                    </a:cubicBezTo>
                    <a:close/>
                  </a:path>
                </a:pathLst>
              </a:custGeom>
              <a:solidFill>
                <a:srgbClr val="A887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35"/>
              <p:cNvSpPr/>
              <p:nvPr/>
            </p:nvSpPr>
            <p:spPr>
              <a:xfrm>
                <a:off x="9500" y="2641"/>
                <a:ext cx="286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43" extrusionOk="0">
                    <a:moveTo>
                      <a:pt x="94" y="21"/>
                    </a:moveTo>
                    <a:cubicBezTo>
                      <a:pt x="72" y="25"/>
                      <a:pt x="51" y="29"/>
                      <a:pt x="29" y="33"/>
                    </a:cubicBezTo>
                    <a:cubicBezTo>
                      <a:pt x="19" y="38"/>
                      <a:pt x="9" y="43"/>
                      <a:pt x="0" y="30"/>
                    </a:cubicBezTo>
                    <a:cubicBezTo>
                      <a:pt x="12" y="29"/>
                      <a:pt x="24" y="31"/>
                      <a:pt x="34" y="23"/>
                    </a:cubicBezTo>
                    <a:cubicBezTo>
                      <a:pt x="51" y="13"/>
                      <a:pt x="72" y="17"/>
                      <a:pt x="91" y="12"/>
                    </a:cubicBezTo>
                    <a:cubicBezTo>
                      <a:pt x="99" y="9"/>
                      <a:pt x="105" y="8"/>
                      <a:pt x="109" y="0"/>
                    </a:cubicBezTo>
                    <a:cubicBezTo>
                      <a:pt x="121" y="2"/>
                      <a:pt x="112" y="10"/>
                      <a:pt x="114" y="14"/>
                    </a:cubicBezTo>
                    <a:cubicBezTo>
                      <a:pt x="109" y="22"/>
                      <a:pt x="101" y="20"/>
                      <a:pt x="94" y="21"/>
                    </a:cubicBezTo>
                    <a:close/>
                  </a:path>
                </a:pathLst>
              </a:custGeom>
              <a:solidFill>
                <a:srgbClr val="745B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35"/>
              <p:cNvSpPr/>
              <p:nvPr/>
            </p:nvSpPr>
            <p:spPr>
              <a:xfrm>
                <a:off x="9978" y="2944"/>
                <a:ext cx="88" cy="97"/>
              </a:xfrm>
              <a:custGeom>
                <a:avLst/>
                <a:gdLst/>
                <a:ahLst/>
                <a:cxnLst/>
                <a:rect l="l" t="t" r="r" b="b"/>
                <a:pathLst>
                  <a:path w="37" h="41" extrusionOk="0">
                    <a:moveTo>
                      <a:pt x="11" y="1"/>
                    </a:moveTo>
                    <a:cubicBezTo>
                      <a:pt x="13" y="2"/>
                      <a:pt x="16" y="2"/>
                      <a:pt x="18" y="2"/>
                    </a:cubicBezTo>
                    <a:cubicBezTo>
                      <a:pt x="23" y="1"/>
                      <a:pt x="28" y="0"/>
                      <a:pt x="34" y="2"/>
                    </a:cubicBezTo>
                    <a:cubicBezTo>
                      <a:pt x="35" y="2"/>
                      <a:pt x="36" y="2"/>
                      <a:pt x="37" y="2"/>
                    </a:cubicBezTo>
                    <a:cubicBezTo>
                      <a:pt x="34" y="7"/>
                      <a:pt x="30" y="9"/>
                      <a:pt x="25" y="9"/>
                    </a:cubicBezTo>
                    <a:cubicBezTo>
                      <a:pt x="20" y="17"/>
                      <a:pt x="26" y="27"/>
                      <a:pt x="20" y="35"/>
                    </a:cubicBezTo>
                    <a:cubicBezTo>
                      <a:pt x="19" y="37"/>
                      <a:pt x="17" y="39"/>
                      <a:pt x="15" y="40"/>
                    </a:cubicBezTo>
                    <a:cubicBezTo>
                      <a:pt x="12" y="41"/>
                      <a:pt x="9" y="41"/>
                      <a:pt x="6" y="39"/>
                    </a:cubicBezTo>
                    <a:cubicBezTo>
                      <a:pt x="3" y="38"/>
                      <a:pt x="6" y="31"/>
                      <a:pt x="1" y="31"/>
                    </a:cubicBezTo>
                    <a:cubicBezTo>
                      <a:pt x="0" y="21"/>
                      <a:pt x="15" y="17"/>
                      <a:pt x="8" y="5"/>
                    </a:cubicBezTo>
                    <a:cubicBezTo>
                      <a:pt x="9" y="4"/>
                      <a:pt x="10" y="3"/>
                      <a:pt x="11" y="1"/>
                    </a:cubicBezTo>
                    <a:close/>
                  </a:path>
                </a:pathLst>
              </a:custGeom>
              <a:solidFill>
                <a:srgbClr val="A689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35"/>
              <p:cNvSpPr/>
              <p:nvPr/>
            </p:nvSpPr>
            <p:spPr>
              <a:xfrm>
                <a:off x="9926" y="2946"/>
                <a:ext cx="78" cy="95"/>
              </a:xfrm>
              <a:custGeom>
                <a:avLst/>
                <a:gdLst/>
                <a:ahLst/>
                <a:cxnLst/>
                <a:rect l="l" t="t" r="r" b="b"/>
                <a:pathLst>
                  <a:path w="33" h="40" extrusionOk="0">
                    <a:moveTo>
                      <a:pt x="4" y="27"/>
                    </a:moveTo>
                    <a:cubicBezTo>
                      <a:pt x="0" y="21"/>
                      <a:pt x="17" y="21"/>
                      <a:pt x="8" y="14"/>
                    </a:cubicBezTo>
                    <a:cubicBezTo>
                      <a:pt x="10" y="0"/>
                      <a:pt x="21" y="10"/>
                      <a:pt x="27" y="8"/>
                    </a:cubicBezTo>
                    <a:cubicBezTo>
                      <a:pt x="33" y="10"/>
                      <a:pt x="31" y="14"/>
                      <a:pt x="28" y="18"/>
                    </a:cubicBezTo>
                    <a:cubicBezTo>
                      <a:pt x="24" y="22"/>
                      <a:pt x="21" y="27"/>
                      <a:pt x="17" y="31"/>
                    </a:cubicBezTo>
                    <a:cubicBezTo>
                      <a:pt x="14" y="28"/>
                      <a:pt x="4" y="40"/>
                      <a:pt x="4" y="27"/>
                    </a:cubicBezTo>
                    <a:close/>
                  </a:path>
                </a:pathLst>
              </a:custGeom>
              <a:solidFill>
                <a:srgbClr val="A689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35"/>
              <p:cNvSpPr/>
              <p:nvPr/>
            </p:nvSpPr>
            <p:spPr>
              <a:xfrm>
                <a:off x="9959" y="2956"/>
                <a:ext cx="64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7" h="30" extrusionOk="0">
                    <a:moveTo>
                      <a:pt x="3" y="26"/>
                    </a:moveTo>
                    <a:cubicBezTo>
                      <a:pt x="0" y="16"/>
                      <a:pt x="17" y="14"/>
                      <a:pt x="13" y="4"/>
                    </a:cubicBezTo>
                    <a:cubicBezTo>
                      <a:pt x="14" y="2"/>
                      <a:pt x="15" y="1"/>
                      <a:pt x="16" y="0"/>
                    </a:cubicBezTo>
                    <a:cubicBezTo>
                      <a:pt x="27" y="3"/>
                      <a:pt x="23" y="9"/>
                      <a:pt x="19" y="14"/>
                    </a:cubicBezTo>
                    <a:cubicBezTo>
                      <a:pt x="17" y="19"/>
                      <a:pt x="12" y="22"/>
                      <a:pt x="9" y="26"/>
                    </a:cubicBezTo>
                    <a:cubicBezTo>
                      <a:pt x="8" y="28"/>
                      <a:pt x="7" y="30"/>
                      <a:pt x="5" y="29"/>
                    </a:cubicBezTo>
                    <a:cubicBezTo>
                      <a:pt x="3" y="29"/>
                      <a:pt x="3" y="28"/>
                      <a:pt x="3" y="26"/>
                    </a:cubicBezTo>
                    <a:close/>
                  </a:path>
                </a:pathLst>
              </a:custGeom>
              <a:solidFill>
                <a:srgbClr val="674E2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35"/>
              <p:cNvSpPr/>
              <p:nvPr/>
            </p:nvSpPr>
            <p:spPr>
              <a:xfrm>
                <a:off x="9760" y="2753"/>
                <a:ext cx="45" cy="59"/>
              </a:xfrm>
              <a:custGeom>
                <a:avLst/>
                <a:gdLst/>
                <a:ahLst/>
                <a:cxnLst/>
                <a:rect l="l" t="t" r="r" b="b"/>
                <a:pathLst>
                  <a:path w="19" h="25" extrusionOk="0">
                    <a:moveTo>
                      <a:pt x="19" y="15"/>
                    </a:moveTo>
                    <a:cubicBezTo>
                      <a:pt x="11" y="18"/>
                      <a:pt x="2" y="25"/>
                      <a:pt x="0" y="9"/>
                    </a:cubicBezTo>
                    <a:cubicBezTo>
                      <a:pt x="6" y="0"/>
                      <a:pt x="13" y="9"/>
                      <a:pt x="19" y="9"/>
                    </a:cubicBezTo>
                    <a:cubicBezTo>
                      <a:pt x="19" y="11"/>
                      <a:pt x="19" y="13"/>
                      <a:pt x="19" y="15"/>
                    </a:cubicBezTo>
                    <a:close/>
                  </a:path>
                </a:pathLst>
              </a:custGeom>
              <a:solidFill>
                <a:srgbClr val="A99A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35"/>
              <p:cNvSpPr/>
              <p:nvPr/>
            </p:nvSpPr>
            <p:spPr>
              <a:xfrm>
                <a:off x="10073" y="2819"/>
                <a:ext cx="102" cy="52"/>
              </a:xfrm>
              <a:custGeom>
                <a:avLst/>
                <a:gdLst/>
                <a:ahLst/>
                <a:cxnLst/>
                <a:rect l="l" t="t" r="r" b="b"/>
                <a:pathLst>
                  <a:path w="43" h="22" extrusionOk="0">
                    <a:moveTo>
                      <a:pt x="43" y="16"/>
                    </a:moveTo>
                    <a:cubicBezTo>
                      <a:pt x="37" y="22"/>
                      <a:pt x="5" y="20"/>
                      <a:pt x="2" y="14"/>
                    </a:cubicBezTo>
                    <a:cubicBezTo>
                      <a:pt x="0" y="10"/>
                      <a:pt x="0" y="8"/>
                      <a:pt x="6" y="9"/>
                    </a:cubicBezTo>
                    <a:cubicBezTo>
                      <a:pt x="17" y="11"/>
                      <a:pt x="12" y="5"/>
                      <a:pt x="10" y="0"/>
                    </a:cubicBezTo>
                    <a:cubicBezTo>
                      <a:pt x="18" y="8"/>
                      <a:pt x="26" y="3"/>
                      <a:pt x="33" y="0"/>
                    </a:cubicBezTo>
                    <a:cubicBezTo>
                      <a:pt x="34" y="0"/>
                      <a:pt x="35" y="0"/>
                      <a:pt x="36" y="0"/>
                    </a:cubicBezTo>
                    <a:cubicBezTo>
                      <a:pt x="35" y="7"/>
                      <a:pt x="39" y="11"/>
                      <a:pt x="43" y="16"/>
                    </a:cubicBezTo>
                    <a:close/>
                  </a:path>
                </a:pathLst>
              </a:custGeom>
              <a:solidFill>
                <a:srgbClr val="C9AA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35"/>
              <p:cNvSpPr/>
              <p:nvPr/>
            </p:nvSpPr>
            <p:spPr>
              <a:xfrm>
                <a:off x="10049" y="2693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8" extrusionOk="0">
                    <a:moveTo>
                      <a:pt x="23" y="15"/>
                    </a:moveTo>
                    <a:cubicBezTo>
                      <a:pt x="16" y="18"/>
                      <a:pt x="12" y="14"/>
                      <a:pt x="7" y="14"/>
                    </a:cubicBezTo>
                    <a:cubicBezTo>
                      <a:pt x="4" y="13"/>
                      <a:pt x="0" y="12"/>
                      <a:pt x="0" y="9"/>
                    </a:cubicBezTo>
                    <a:cubicBezTo>
                      <a:pt x="1" y="4"/>
                      <a:pt x="5" y="1"/>
                      <a:pt x="9" y="0"/>
                    </a:cubicBezTo>
                    <a:cubicBezTo>
                      <a:pt x="12" y="0"/>
                      <a:pt x="17" y="1"/>
                      <a:pt x="16" y="5"/>
                    </a:cubicBezTo>
                    <a:cubicBezTo>
                      <a:pt x="13" y="12"/>
                      <a:pt x="22" y="11"/>
                      <a:pt x="23" y="15"/>
                    </a:cubicBezTo>
                    <a:close/>
                  </a:path>
                </a:pathLst>
              </a:custGeom>
              <a:solidFill>
                <a:srgbClr val="C8A8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35"/>
              <p:cNvSpPr/>
              <p:nvPr/>
            </p:nvSpPr>
            <p:spPr>
              <a:xfrm>
                <a:off x="10189" y="2755"/>
                <a:ext cx="161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68" h="62" extrusionOk="0">
                    <a:moveTo>
                      <a:pt x="55" y="59"/>
                    </a:moveTo>
                    <a:cubicBezTo>
                      <a:pt x="25" y="62"/>
                      <a:pt x="0" y="39"/>
                      <a:pt x="6" y="14"/>
                    </a:cubicBezTo>
                    <a:cubicBezTo>
                      <a:pt x="8" y="10"/>
                      <a:pt x="4" y="4"/>
                      <a:pt x="9" y="1"/>
                    </a:cubicBezTo>
                    <a:cubicBezTo>
                      <a:pt x="24" y="0"/>
                      <a:pt x="36" y="3"/>
                      <a:pt x="43" y="19"/>
                    </a:cubicBezTo>
                    <a:cubicBezTo>
                      <a:pt x="48" y="29"/>
                      <a:pt x="59" y="36"/>
                      <a:pt x="68" y="46"/>
                    </a:cubicBezTo>
                    <a:cubicBezTo>
                      <a:pt x="56" y="44"/>
                      <a:pt x="49" y="46"/>
                      <a:pt x="55" y="59"/>
                    </a:cubicBezTo>
                    <a:close/>
                  </a:path>
                </a:pathLst>
              </a:custGeom>
              <a:solidFill>
                <a:srgbClr val="E6C5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35"/>
              <p:cNvSpPr/>
              <p:nvPr/>
            </p:nvSpPr>
            <p:spPr>
              <a:xfrm>
                <a:off x="10357" y="2864"/>
                <a:ext cx="324" cy="17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72" extrusionOk="0">
                    <a:moveTo>
                      <a:pt x="7" y="14"/>
                    </a:moveTo>
                    <a:cubicBezTo>
                      <a:pt x="6" y="11"/>
                      <a:pt x="3" y="10"/>
                      <a:pt x="0" y="10"/>
                    </a:cubicBezTo>
                    <a:cubicBezTo>
                      <a:pt x="16" y="0"/>
                      <a:pt x="32" y="3"/>
                      <a:pt x="43" y="18"/>
                    </a:cubicBezTo>
                    <a:cubicBezTo>
                      <a:pt x="62" y="40"/>
                      <a:pt x="83" y="56"/>
                      <a:pt x="115" y="56"/>
                    </a:cubicBezTo>
                    <a:cubicBezTo>
                      <a:pt x="121" y="55"/>
                      <a:pt x="125" y="53"/>
                      <a:pt x="129" y="49"/>
                    </a:cubicBezTo>
                    <a:cubicBezTo>
                      <a:pt x="134" y="49"/>
                      <a:pt x="137" y="51"/>
                      <a:pt x="136" y="56"/>
                    </a:cubicBezTo>
                    <a:cubicBezTo>
                      <a:pt x="128" y="72"/>
                      <a:pt x="114" y="72"/>
                      <a:pt x="100" y="69"/>
                    </a:cubicBezTo>
                    <a:cubicBezTo>
                      <a:pt x="86" y="67"/>
                      <a:pt x="72" y="61"/>
                      <a:pt x="60" y="51"/>
                    </a:cubicBezTo>
                    <a:cubicBezTo>
                      <a:pt x="47" y="32"/>
                      <a:pt x="29" y="20"/>
                      <a:pt x="7" y="14"/>
                    </a:cubicBezTo>
                    <a:close/>
                  </a:path>
                </a:pathLst>
              </a:custGeom>
              <a:solidFill>
                <a:srgbClr val="68502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35"/>
              <p:cNvSpPr/>
              <p:nvPr/>
            </p:nvSpPr>
            <p:spPr>
              <a:xfrm>
                <a:off x="10468" y="2828"/>
                <a:ext cx="154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65" h="43" extrusionOk="0">
                    <a:moveTo>
                      <a:pt x="0" y="0"/>
                    </a:moveTo>
                    <a:cubicBezTo>
                      <a:pt x="10" y="8"/>
                      <a:pt x="19" y="14"/>
                      <a:pt x="30" y="17"/>
                    </a:cubicBezTo>
                    <a:cubicBezTo>
                      <a:pt x="38" y="19"/>
                      <a:pt x="44" y="20"/>
                      <a:pt x="52" y="19"/>
                    </a:cubicBezTo>
                    <a:cubicBezTo>
                      <a:pt x="57" y="18"/>
                      <a:pt x="61" y="20"/>
                      <a:pt x="64" y="25"/>
                    </a:cubicBezTo>
                    <a:cubicBezTo>
                      <a:pt x="65" y="28"/>
                      <a:pt x="64" y="30"/>
                      <a:pt x="62" y="32"/>
                    </a:cubicBezTo>
                    <a:cubicBezTo>
                      <a:pt x="58" y="37"/>
                      <a:pt x="54" y="35"/>
                      <a:pt x="49" y="32"/>
                    </a:cubicBezTo>
                    <a:cubicBezTo>
                      <a:pt x="43" y="29"/>
                      <a:pt x="43" y="29"/>
                      <a:pt x="41" y="37"/>
                    </a:cubicBezTo>
                    <a:cubicBezTo>
                      <a:pt x="41" y="38"/>
                      <a:pt x="39" y="40"/>
                      <a:pt x="38" y="42"/>
                    </a:cubicBezTo>
                    <a:cubicBezTo>
                      <a:pt x="36" y="43"/>
                      <a:pt x="34" y="41"/>
                      <a:pt x="33" y="39"/>
                    </a:cubicBezTo>
                    <a:cubicBezTo>
                      <a:pt x="28" y="30"/>
                      <a:pt x="24" y="22"/>
                      <a:pt x="10" y="22"/>
                    </a:cubicBezTo>
                    <a:cubicBezTo>
                      <a:pt x="5" y="23"/>
                      <a:pt x="1" y="9"/>
                      <a:pt x="0" y="0"/>
                    </a:cubicBezTo>
                    <a:close/>
                  </a:path>
                </a:pathLst>
              </a:custGeom>
              <a:solidFill>
                <a:srgbClr val="A382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35"/>
              <p:cNvSpPr/>
              <p:nvPr/>
            </p:nvSpPr>
            <p:spPr>
              <a:xfrm>
                <a:off x="10549" y="2750"/>
                <a:ext cx="59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5" h="17" extrusionOk="0">
                    <a:moveTo>
                      <a:pt x="0" y="0"/>
                    </a:moveTo>
                    <a:cubicBezTo>
                      <a:pt x="5" y="3"/>
                      <a:pt x="10" y="5"/>
                      <a:pt x="17" y="4"/>
                    </a:cubicBezTo>
                    <a:cubicBezTo>
                      <a:pt x="20" y="4"/>
                      <a:pt x="25" y="6"/>
                      <a:pt x="25" y="10"/>
                    </a:cubicBezTo>
                    <a:cubicBezTo>
                      <a:pt x="24" y="15"/>
                      <a:pt x="20" y="16"/>
                      <a:pt x="16" y="16"/>
                    </a:cubicBezTo>
                    <a:cubicBezTo>
                      <a:pt x="5" y="17"/>
                      <a:pt x="2" y="9"/>
                      <a:pt x="0" y="0"/>
                    </a:cubicBezTo>
                    <a:close/>
                  </a:path>
                </a:pathLst>
              </a:custGeom>
              <a:solidFill>
                <a:srgbClr val="8E71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35"/>
              <p:cNvSpPr/>
              <p:nvPr/>
            </p:nvSpPr>
            <p:spPr>
              <a:xfrm>
                <a:off x="10456" y="2577"/>
                <a:ext cx="126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53" h="70" extrusionOk="0">
                    <a:moveTo>
                      <a:pt x="42" y="66"/>
                    </a:moveTo>
                    <a:cubicBezTo>
                      <a:pt x="41" y="66"/>
                      <a:pt x="41" y="66"/>
                      <a:pt x="41" y="66"/>
                    </a:cubicBezTo>
                    <a:cubicBezTo>
                      <a:pt x="41" y="66"/>
                      <a:pt x="39" y="66"/>
                      <a:pt x="39" y="66"/>
                    </a:cubicBezTo>
                    <a:cubicBezTo>
                      <a:pt x="35" y="61"/>
                      <a:pt x="30" y="65"/>
                      <a:pt x="26" y="66"/>
                    </a:cubicBezTo>
                    <a:cubicBezTo>
                      <a:pt x="23" y="49"/>
                      <a:pt x="3" y="42"/>
                      <a:pt x="0" y="24"/>
                    </a:cubicBezTo>
                    <a:cubicBezTo>
                      <a:pt x="4" y="24"/>
                      <a:pt x="7" y="28"/>
                      <a:pt x="10" y="28"/>
                    </a:cubicBezTo>
                    <a:cubicBezTo>
                      <a:pt x="16" y="29"/>
                      <a:pt x="23" y="35"/>
                      <a:pt x="27" y="30"/>
                    </a:cubicBezTo>
                    <a:cubicBezTo>
                      <a:pt x="32" y="24"/>
                      <a:pt x="21" y="23"/>
                      <a:pt x="19" y="18"/>
                    </a:cubicBezTo>
                    <a:cubicBezTo>
                      <a:pt x="18" y="13"/>
                      <a:pt x="15" y="9"/>
                      <a:pt x="12" y="4"/>
                    </a:cubicBezTo>
                    <a:cubicBezTo>
                      <a:pt x="15" y="0"/>
                      <a:pt x="20" y="8"/>
                      <a:pt x="23" y="2"/>
                    </a:cubicBezTo>
                    <a:cubicBezTo>
                      <a:pt x="30" y="3"/>
                      <a:pt x="35" y="6"/>
                      <a:pt x="39" y="11"/>
                    </a:cubicBezTo>
                    <a:cubicBezTo>
                      <a:pt x="48" y="18"/>
                      <a:pt x="47" y="29"/>
                      <a:pt x="51" y="38"/>
                    </a:cubicBezTo>
                    <a:cubicBezTo>
                      <a:pt x="53" y="44"/>
                      <a:pt x="53" y="49"/>
                      <a:pt x="52" y="55"/>
                    </a:cubicBezTo>
                    <a:cubicBezTo>
                      <a:pt x="52" y="62"/>
                      <a:pt x="53" y="70"/>
                      <a:pt x="42" y="66"/>
                    </a:cubicBezTo>
                    <a:close/>
                  </a:path>
                </a:pathLst>
              </a:custGeom>
              <a:solidFill>
                <a:srgbClr val="B695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35"/>
              <p:cNvSpPr/>
              <p:nvPr/>
            </p:nvSpPr>
            <p:spPr>
              <a:xfrm>
                <a:off x="10549" y="2596"/>
                <a:ext cx="68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29" h="48" extrusionOk="0">
                    <a:moveTo>
                      <a:pt x="9" y="30"/>
                    </a:moveTo>
                    <a:cubicBezTo>
                      <a:pt x="1" y="22"/>
                      <a:pt x="5" y="11"/>
                      <a:pt x="0" y="3"/>
                    </a:cubicBezTo>
                    <a:cubicBezTo>
                      <a:pt x="4" y="4"/>
                      <a:pt x="7" y="2"/>
                      <a:pt x="10" y="0"/>
                    </a:cubicBezTo>
                    <a:cubicBezTo>
                      <a:pt x="9" y="13"/>
                      <a:pt x="17" y="22"/>
                      <a:pt x="26" y="29"/>
                    </a:cubicBezTo>
                    <a:cubicBezTo>
                      <a:pt x="27" y="33"/>
                      <a:pt x="28" y="36"/>
                      <a:pt x="29" y="40"/>
                    </a:cubicBezTo>
                    <a:cubicBezTo>
                      <a:pt x="16" y="48"/>
                      <a:pt x="15" y="35"/>
                      <a:pt x="9" y="30"/>
                    </a:cubicBezTo>
                    <a:close/>
                  </a:path>
                </a:pathLst>
              </a:custGeom>
              <a:solidFill>
                <a:srgbClr val="8F76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35"/>
              <p:cNvSpPr/>
              <p:nvPr/>
            </p:nvSpPr>
            <p:spPr>
              <a:xfrm>
                <a:off x="10570" y="2663"/>
                <a:ext cx="68" cy="75"/>
              </a:xfrm>
              <a:custGeom>
                <a:avLst/>
                <a:gdLst/>
                <a:ahLst/>
                <a:cxnLst/>
                <a:rect l="l" t="t" r="r" b="b"/>
                <a:pathLst>
                  <a:path w="29" h="32" extrusionOk="0">
                    <a:moveTo>
                      <a:pt x="0" y="2"/>
                    </a:moveTo>
                    <a:cubicBezTo>
                      <a:pt x="9" y="0"/>
                      <a:pt x="9" y="17"/>
                      <a:pt x="20" y="12"/>
                    </a:cubicBezTo>
                    <a:cubicBezTo>
                      <a:pt x="23" y="18"/>
                      <a:pt x="26" y="24"/>
                      <a:pt x="29" y="32"/>
                    </a:cubicBezTo>
                    <a:cubicBezTo>
                      <a:pt x="20" y="30"/>
                      <a:pt x="17" y="21"/>
                      <a:pt x="10" y="18"/>
                    </a:cubicBezTo>
                    <a:cubicBezTo>
                      <a:pt x="6" y="13"/>
                      <a:pt x="6" y="24"/>
                      <a:pt x="1" y="20"/>
                    </a:cubicBezTo>
                    <a:cubicBezTo>
                      <a:pt x="1" y="14"/>
                      <a:pt x="1" y="8"/>
                      <a:pt x="0" y="2"/>
                    </a:cubicBezTo>
                    <a:close/>
                  </a:path>
                </a:pathLst>
              </a:custGeom>
              <a:solidFill>
                <a:srgbClr val="513B1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35"/>
              <p:cNvSpPr/>
              <p:nvPr/>
            </p:nvSpPr>
            <p:spPr>
              <a:xfrm>
                <a:off x="10556" y="2689"/>
                <a:ext cx="45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9" h="33" extrusionOk="0">
                    <a:moveTo>
                      <a:pt x="7" y="9"/>
                    </a:moveTo>
                    <a:cubicBezTo>
                      <a:pt x="10" y="9"/>
                      <a:pt x="11" y="0"/>
                      <a:pt x="16" y="7"/>
                    </a:cubicBezTo>
                    <a:cubicBezTo>
                      <a:pt x="11" y="12"/>
                      <a:pt x="19" y="33"/>
                      <a:pt x="0" y="19"/>
                    </a:cubicBezTo>
                    <a:cubicBezTo>
                      <a:pt x="7" y="19"/>
                      <a:pt x="10" y="16"/>
                      <a:pt x="7" y="9"/>
                    </a:cubicBezTo>
                    <a:close/>
                  </a:path>
                </a:pathLst>
              </a:custGeom>
              <a:solidFill>
                <a:srgbClr val="8E71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35"/>
              <p:cNvSpPr/>
              <p:nvPr/>
            </p:nvSpPr>
            <p:spPr>
              <a:xfrm>
                <a:off x="10676" y="3055"/>
                <a:ext cx="206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87" h="81" extrusionOk="0">
                    <a:moveTo>
                      <a:pt x="63" y="0"/>
                    </a:moveTo>
                    <a:cubicBezTo>
                      <a:pt x="66" y="3"/>
                      <a:pt x="65" y="8"/>
                      <a:pt x="66" y="12"/>
                    </a:cubicBezTo>
                    <a:cubicBezTo>
                      <a:pt x="68" y="27"/>
                      <a:pt x="71" y="42"/>
                      <a:pt x="87" y="52"/>
                    </a:cubicBezTo>
                    <a:cubicBezTo>
                      <a:pt x="79" y="53"/>
                      <a:pt x="76" y="47"/>
                      <a:pt x="72" y="47"/>
                    </a:cubicBezTo>
                    <a:cubicBezTo>
                      <a:pt x="63" y="47"/>
                      <a:pt x="52" y="46"/>
                      <a:pt x="51" y="59"/>
                    </a:cubicBezTo>
                    <a:cubicBezTo>
                      <a:pt x="51" y="65"/>
                      <a:pt x="48" y="68"/>
                      <a:pt x="43" y="71"/>
                    </a:cubicBezTo>
                    <a:cubicBezTo>
                      <a:pt x="31" y="81"/>
                      <a:pt x="16" y="68"/>
                      <a:pt x="3" y="76"/>
                    </a:cubicBezTo>
                    <a:cubicBezTo>
                      <a:pt x="0" y="73"/>
                      <a:pt x="2" y="69"/>
                      <a:pt x="2" y="66"/>
                    </a:cubicBezTo>
                    <a:cubicBezTo>
                      <a:pt x="9" y="72"/>
                      <a:pt x="16" y="59"/>
                      <a:pt x="22" y="64"/>
                    </a:cubicBezTo>
                    <a:cubicBezTo>
                      <a:pt x="29" y="70"/>
                      <a:pt x="32" y="67"/>
                      <a:pt x="37" y="62"/>
                    </a:cubicBezTo>
                    <a:cubicBezTo>
                      <a:pt x="43" y="53"/>
                      <a:pt x="47" y="42"/>
                      <a:pt x="61" y="39"/>
                    </a:cubicBezTo>
                    <a:cubicBezTo>
                      <a:pt x="67" y="38"/>
                      <a:pt x="66" y="29"/>
                      <a:pt x="64" y="24"/>
                    </a:cubicBezTo>
                    <a:cubicBezTo>
                      <a:pt x="63" y="19"/>
                      <a:pt x="61" y="15"/>
                      <a:pt x="59" y="10"/>
                    </a:cubicBezTo>
                    <a:cubicBezTo>
                      <a:pt x="59" y="7"/>
                      <a:pt x="58" y="2"/>
                      <a:pt x="63" y="0"/>
                    </a:cubicBezTo>
                    <a:close/>
                  </a:path>
                </a:pathLst>
              </a:custGeom>
              <a:solidFill>
                <a:srgbClr val="59432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35"/>
              <p:cNvSpPr/>
              <p:nvPr/>
            </p:nvSpPr>
            <p:spPr>
              <a:xfrm>
                <a:off x="8302" y="4332"/>
                <a:ext cx="220" cy="291"/>
              </a:xfrm>
              <a:custGeom>
                <a:avLst/>
                <a:gdLst/>
                <a:ahLst/>
                <a:cxnLst/>
                <a:rect l="l" t="t" r="r" b="b"/>
                <a:pathLst>
                  <a:path w="93" h="123" extrusionOk="0">
                    <a:moveTo>
                      <a:pt x="79" y="123"/>
                    </a:moveTo>
                    <a:cubicBezTo>
                      <a:pt x="77" y="121"/>
                      <a:pt x="74" y="119"/>
                      <a:pt x="72" y="116"/>
                    </a:cubicBezTo>
                    <a:cubicBezTo>
                      <a:pt x="52" y="101"/>
                      <a:pt x="44" y="74"/>
                      <a:pt x="21" y="61"/>
                    </a:cubicBezTo>
                    <a:cubicBezTo>
                      <a:pt x="9" y="54"/>
                      <a:pt x="0" y="17"/>
                      <a:pt x="5" y="6"/>
                    </a:cubicBezTo>
                    <a:cubicBezTo>
                      <a:pt x="7" y="2"/>
                      <a:pt x="9" y="1"/>
                      <a:pt x="13" y="1"/>
                    </a:cubicBezTo>
                    <a:cubicBezTo>
                      <a:pt x="20" y="0"/>
                      <a:pt x="21" y="6"/>
                      <a:pt x="24" y="9"/>
                    </a:cubicBezTo>
                    <a:cubicBezTo>
                      <a:pt x="43" y="18"/>
                      <a:pt x="55" y="32"/>
                      <a:pt x="63" y="51"/>
                    </a:cubicBezTo>
                    <a:cubicBezTo>
                      <a:pt x="69" y="60"/>
                      <a:pt x="79" y="64"/>
                      <a:pt x="88" y="68"/>
                    </a:cubicBezTo>
                    <a:cubicBezTo>
                      <a:pt x="90" y="68"/>
                      <a:pt x="90" y="68"/>
                      <a:pt x="90" y="68"/>
                    </a:cubicBezTo>
                    <a:cubicBezTo>
                      <a:pt x="89" y="70"/>
                      <a:pt x="89" y="70"/>
                      <a:pt x="89" y="70"/>
                    </a:cubicBezTo>
                    <a:cubicBezTo>
                      <a:pt x="84" y="77"/>
                      <a:pt x="77" y="84"/>
                      <a:pt x="88" y="92"/>
                    </a:cubicBezTo>
                    <a:cubicBezTo>
                      <a:pt x="89" y="94"/>
                      <a:pt x="93" y="103"/>
                      <a:pt x="82" y="99"/>
                    </a:cubicBezTo>
                    <a:cubicBezTo>
                      <a:pt x="77" y="97"/>
                      <a:pt x="76" y="102"/>
                      <a:pt x="77" y="106"/>
                    </a:cubicBezTo>
                    <a:cubicBezTo>
                      <a:pt x="79" y="112"/>
                      <a:pt x="79" y="117"/>
                      <a:pt x="79" y="123"/>
                    </a:cubicBezTo>
                    <a:close/>
                  </a:path>
                </a:pathLst>
              </a:custGeom>
              <a:solidFill>
                <a:srgbClr val="CFD5D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Google Shape;2465;p35"/>
              <p:cNvSpPr/>
              <p:nvPr/>
            </p:nvSpPr>
            <p:spPr>
              <a:xfrm>
                <a:off x="8267" y="4105"/>
                <a:ext cx="239" cy="194"/>
              </a:xfrm>
              <a:custGeom>
                <a:avLst/>
                <a:gdLst/>
                <a:ahLst/>
                <a:cxnLst/>
                <a:rect l="l" t="t" r="r" b="b"/>
                <a:pathLst>
                  <a:path w="101" h="82" extrusionOk="0">
                    <a:moveTo>
                      <a:pt x="55" y="66"/>
                    </a:moveTo>
                    <a:cubicBezTo>
                      <a:pt x="45" y="56"/>
                      <a:pt x="35" y="46"/>
                      <a:pt x="45" y="30"/>
                    </a:cubicBezTo>
                    <a:cubicBezTo>
                      <a:pt x="36" y="37"/>
                      <a:pt x="31" y="49"/>
                      <a:pt x="17" y="42"/>
                    </a:cubicBezTo>
                    <a:cubicBezTo>
                      <a:pt x="13" y="40"/>
                      <a:pt x="15" y="48"/>
                      <a:pt x="12" y="50"/>
                    </a:cubicBezTo>
                    <a:cubicBezTo>
                      <a:pt x="2" y="45"/>
                      <a:pt x="13" y="29"/>
                      <a:pt x="0" y="25"/>
                    </a:cubicBezTo>
                    <a:cubicBezTo>
                      <a:pt x="1" y="14"/>
                      <a:pt x="7" y="8"/>
                      <a:pt x="18" y="12"/>
                    </a:cubicBezTo>
                    <a:cubicBezTo>
                      <a:pt x="24" y="14"/>
                      <a:pt x="29" y="14"/>
                      <a:pt x="35" y="11"/>
                    </a:cubicBezTo>
                    <a:cubicBezTo>
                      <a:pt x="37" y="9"/>
                      <a:pt x="46" y="12"/>
                      <a:pt x="40" y="4"/>
                    </a:cubicBezTo>
                    <a:cubicBezTo>
                      <a:pt x="48" y="0"/>
                      <a:pt x="54" y="2"/>
                      <a:pt x="59" y="9"/>
                    </a:cubicBezTo>
                    <a:cubicBezTo>
                      <a:pt x="61" y="13"/>
                      <a:pt x="53" y="17"/>
                      <a:pt x="57" y="18"/>
                    </a:cubicBezTo>
                    <a:cubicBezTo>
                      <a:pt x="64" y="20"/>
                      <a:pt x="64" y="32"/>
                      <a:pt x="73" y="30"/>
                    </a:cubicBezTo>
                    <a:cubicBezTo>
                      <a:pt x="77" y="30"/>
                      <a:pt x="80" y="29"/>
                      <a:pt x="84" y="30"/>
                    </a:cubicBezTo>
                    <a:cubicBezTo>
                      <a:pt x="95" y="34"/>
                      <a:pt x="101" y="41"/>
                      <a:pt x="95" y="53"/>
                    </a:cubicBezTo>
                    <a:cubicBezTo>
                      <a:pt x="91" y="61"/>
                      <a:pt x="100" y="66"/>
                      <a:pt x="98" y="73"/>
                    </a:cubicBezTo>
                    <a:cubicBezTo>
                      <a:pt x="97" y="76"/>
                      <a:pt x="95" y="77"/>
                      <a:pt x="91" y="76"/>
                    </a:cubicBezTo>
                    <a:cubicBezTo>
                      <a:pt x="86" y="74"/>
                      <a:pt x="78" y="82"/>
                      <a:pt x="75" y="71"/>
                    </a:cubicBezTo>
                    <a:cubicBezTo>
                      <a:pt x="75" y="70"/>
                      <a:pt x="70" y="70"/>
                      <a:pt x="70" y="73"/>
                    </a:cubicBezTo>
                    <a:cubicBezTo>
                      <a:pt x="69" y="76"/>
                      <a:pt x="78" y="79"/>
                      <a:pt x="71" y="81"/>
                    </a:cubicBezTo>
                    <a:cubicBezTo>
                      <a:pt x="67" y="82"/>
                      <a:pt x="62" y="80"/>
                      <a:pt x="61" y="75"/>
                    </a:cubicBezTo>
                    <a:cubicBezTo>
                      <a:pt x="60" y="72"/>
                      <a:pt x="57" y="70"/>
                      <a:pt x="55" y="67"/>
                    </a:cubicBezTo>
                    <a:cubicBezTo>
                      <a:pt x="62" y="60"/>
                      <a:pt x="65" y="53"/>
                      <a:pt x="55" y="45"/>
                    </a:cubicBezTo>
                    <a:cubicBezTo>
                      <a:pt x="59" y="53"/>
                      <a:pt x="61" y="60"/>
                      <a:pt x="55" y="66"/>
                    </a:cubicBezTo>
                    <a:close/>
                  </a:path>
                </a:pathLst>
              </a:custGeom>
              <a:solidFill>
                <a:srgbClr val="6C7D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35"/>
              <p:cNvSpPr/>
              <p:nvPr/>
            </p:nvSpPr>
            <p:spPr>
              <a:xfrm>
                <a:off x="8451" y="4228"/>
                <a:ext cx="149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63" h="59" extrusionOk="0">
                    <a:moveTo>
                      <a:pt x="13" y="24"/>
                    </a:moveTo>
                    <a:cubicBezTo>
                      <a:pt x="15" y="23"/>
                      <a:pt x="17" y="22"/>
                      <a:pt x="19" y="21"/>
                    </a:cubicBezTo>
                    <a:cubicBezTo>
                      <a:pt x="21" y="19"/>
                      <a:pt x="23" y="18"/>
                      <a:pt x="24" y="16"/>
                    </a:cubicBezTo>
                    <a:cubicBezTo>
                      <a:pt x="34" y="0"/>
                      <a:pt x="34" y="0"/>
                      <a:pt x="50" y="10"/>
                    </a:cubicBezTo>
                    <a:cubicBezTo>
                      <a:pt x="56" y="17"/>
                      <a:pt x="60" y="24"/>
                      <a:pt x="59" y="34"/>
                    </a:cubicBezTo>
                    <a:cubicBezTo>
                      <a:pt x="56" y="39"/>
                      <a:pt x="63" y="42"/>
                      <a:pt x="61" y="47"/>
                    </a:cubicBezTo>
                    <a:cubicBezTo>
                      <a:pt x="56" y="51"/>
                      <a:pt x="53" y="47"/>
                      <a:pt x="49" y="45"/>
                    </a:cubicBezTo>
                    <a:cubicBezTo>
                      <a:pt x="34" y="36"/>
                      <a:pt x="28" y="37"/>
                      <a:pt x="18" y="49"/>
                    </a:cubicBezTo>
                    <a:cubicBezTo>
                      <a:pt x="13" y="55"/>
                      <a:pt x="8" y="59"/>
                      <a:pt x="3" y="50"/>
                    </a:cubicBezTo>
                    <a:cubicBezTo>
                      <a:pt x="0" y="39"/>
                      <a:pt x="9" y="33"/>
                      <a:pt x="13" y="24"/>
                    </a:cubicBezTo>
                    <a:close/>
                  </a:path>
                </a:pathLst>
              </a:custGeom>
              <a:solidFill>
                <a:srgbClr val="4F62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35"/>
              <p:cNvSpPr/>
              <p:nvPr/>
            </p:nvSpPr>
            <p:spPr>
              <a:xfrm>
                <a:off x="8359" y="4316"/>
                <a:ext cx="123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52" h="58" extrusionOk="0">
                    <a:moveTo>
                      <a:pt x="39" y="58"/>
                    </a:moveTo>
                    <a:cubicBezTo>
                      <a:pt x="25" y="45"/>
                      <a:pt x="15" y="28"/>
                      <a:pt x="0" y="16"/>
                    </a:cubicBezTo>
                    <a:cubicBezTo>
                      <a:pt x="1" y="5"/>
                      <a:pt x="12" y="11"/>
                      <a:pt x="18" y="7"/>
                    </a:cubicBezTo>
                    <a:cubicBezTo>
                      <a:pt x="28" y="0"/>
                      <a:pt x="27" y="13"/>
                      <a:pt x="30" y="17"/>
                    </a:cubicBezTo>
                    <a:cubicBezTo>
                      <a:pt x="31" y="18"/>
                      <a:pt x="34" y="19"/>
                      <a:pt x="35" y="19"/>
                    </a:cubicBezTo>
                    <a:cubicBezTo>
                      <a:pt x="41" y="19"/>
                      <a:pt x="41" y="23"/>
                      <a:pt x="39" y="26"/>
                    </a:cubicBezTo>
                    <a:cubicBezTo>
                      <a:pt x="42" y="32"/>
                      <a:pt x="43" y="39"/>
                      <a:pt x="48" y="46"/>
                    </a:cubicBezTo>
                    <a:cubicBezTo>
                      <a:pt x="52" y="52"/>
                      <a:pt x="47" y="57"/>
                      <a:pt x="39" y="58"/>
                    </a:cubicBezTo>
                    <a:close/>
                  </a:path>
                </a:pathLst>
              </a:custGeom>
              <a:solidFill>
                <a:srgbClr val="7C899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Google Shape;2468;p35"/>
              <p:cNvSpPr/>
              <p:nvPr/>
            </p:nvSpPr>
            <p:spPr>
              <a:xfrm>
                <a:off x="8203" y="4091"/>
                <a:ext cx="168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71" h="43" extrusionOk="0">
                    <a:moveTo>
                      <a:pt x="66" y="12"/>
                    </a:moveTo>
                    <a:cubicBezTo>
                      <a:pt x="70" y="15"/>
                      <a:pt x="71" y="17"/>
                      <a:pt x="68" y="18"/>
                    </a:cubicBezTo>
                    <a:cubicBezTo>
                      <a:pt x="59" y="22"/>
                      <a:pt x="52" y="31"/>
                      <a:pt x="41" y="20"/>
                    </a:cubicBezTo>
                    <a:cubicBezTo>
                      <a:pt x="39" y="18"/>
                      <a:pt x="30" y="25"/>
                      <a:pt x="27" y="31"/>
                    </a:cubicBezTo>
                    <a:cubicBezTo>
                      <a:pt x="21" y="39"/>
                      <a:pt x="14" y="43"/>
                      <a:pt x="4" y="37"/>
                    </a:cubicBezTo>
                    <a:cubicBezTo>
                      <a:pt x="5" y="33"/>
                      <a:pt x="3" y="32"/>
                      <a:pt x="0" y="30"/>
                    </a:cubicBezTo>
                    <a:cubicBezTo>
                      <a:pt x="0" y="29"/>
                      <a:pt x="0" y="27"/>
                      <a:pt x="1" y="26"/>
                    </a:cubicBezTo>
                    <a:cubicBezTo>
                      <a:pt x="3" y="21"/>
                      <a:pt x="8" y="18"/>
                      <a:pt x="13" y="13"/>
                    </a:cubicBezTo>
                    <a:cubicBezTo>
                      <a:pt x="18" y="6"/>
                      <a:pt x="23" y="0"/>
                      <a:pt x="33" y="1"/>
                    </a:cubicBezTo>
                    <a:cubicBezTo>
                      <a:pt x="35" y="1"/>
                      <a:pt x="37" y="2"/>
                      <a:pt x="40" y="3"/>
                    </a:cubicBezTo>
                    <a:cubicBezTo>
                      <a:pt x="44" y="8"/>
                      <a:pt x="49" y="9"/>
                      <a:pt x="56" y="8"/>
                    </a:cubicBezTo>
                    <a:cubicBezTo>
                      <a:pt x="59" y="8"/>
                      <a:pt x="62" y="8"/>
                      <a:pt x="64" y="10"/>
                    </a:cubicBezTo>
                    <a:cubicBezTo>
                      <a:pt x="65" y="10"/>
                      <a:pt x="65" y="11"/>
                      <a:pt x="66" y="12"/>
                    </a:cubicBezTo>
                    <a:close/>
                  </a:path>
                </a:pathLst>
              </a:custGeom>
              <a:solidFill>
                <a:srgbClr val="4961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35"/>
              <p:cNvSpPr/>
              <p:nvPr/>
            </p:nvSpPr>
            <p:spPr>
              <a:xfrm>
                <a:off x="8122" y="4122"/>
                <a:ext cx="100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42" h="50" extrusionOk="0">
                    <a:moveTo>
                      <a:pt x="35" y="17"/>
                    </a:moveTo>
                    <a:cubicBezTo>
                      <a:pt x="40" y="17"/>
                      <a:pt x="42" y="19"/>
                      <a:pt x="38" y="24"/>
                    </a:cubicBezTo>
                    <a:cubicBezTo>
                      <a:pt x="34" y="35"/>
                      <a:pt x="21" y="39"/>
                      <a:pt x="15" y="50"/>
                    </a:cubicBezTo>
                    <a:cubicBezTo>
                      <a:pt x="10" y="47"/>
                      <a:pt x="1" y="50"/>
                      <a:pt x="0" y="40"/>
                    </a:cubicBezTo>
                    <a:cubicBezTo>
                      <a:pt x="4" y="24"/>
                      <a:pt x="8" y="7"/>
                      <a:pt x="26" y="0"/>
                    </a:cubicBezTo>
                    <a:cubicBezTo>
                      <a:pt x="27" y="0"/>
                      <a:pt x="29" y="0"/>
                      <a:pt x="30" y="1"/>
                    </a:cubicBezTo>
                    <a:cubicBezTo>
                      <a:pt x="37" y="5"/>
                      <a:pt x="27" y="14"/>
                      <a:pt x="35" y="17"/>
                    </a:cubicBezTo>
                    <a:close/>
                  </a:path>
                </a:pathLst>
              </a:custGeom>
              <a:solidFill>
                <a:srgbClr val="253F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35"/>
              <p:cNvSpPr/>
              <p:nvPr/>
            </p:nvSpPr>
            <p:spPr>
              <a:xfrm>
                <a:off x="8442" y="4302"/>
                <a:ext cx="156" cy="80"/>
              </a:xfrm>
              <a:custGeom>
                <a:avLst/>
                <a:gdLst/>
                <a:ahLst/>
                <a:cxnLst/>
                <a:rect l="l" t="t" r="r" b="b"/>
                <a:pathLst>
                  <a:path w="66" h="34" extrusionOk="0">
                    <a:moveTo>
                      <a:pt x="4" y="32"/>
                    </a:moveTo>
                    <a:cubicBezTo>
                      <a:pt x="4" y="30"/>
                      <a:pt x="3" y="27"/>
                      <a:pt x="0" y="25"/>
                    </a:cubicBezTo>
                    <a:cubicBezTo>
                      <a:pt x="1" y="21"/>
                      <a:pt x="3" y="19"/>
                      <a:pt x="7" y="19"/>
                    </a:cubicBezTo>
                    <a:cubicBezTo>
                      <a:pt x="12" y="21"/>
                      <a:pt x="15" y="23"/>
                      <a:pt x="19" y="17"/>
                    </a:cubicBezTo>
                    <a:cubicBezTo>
                      <a:pt x="28" y="2"/>
                      <a:pt x="41" y="0"/>
                      <a:pt x="55" y="10"/>
                    </a:cubicBezTo>
                    <a:cubicBezTo>
                      <a:pt x="58" y="12"/>
                      <a:pt x="60" y="16"/>
                      <a:pt x="65" y="16"/>
                    </a:cubicBezTo>
                    <a:cubicBezTo>
                      <a:pt x="66" y="25"/>
                      <a:pt x="62" y="30"/>
                      <a:pt x="53" y="26"/>
                    </a:cubicBezTo>
                    <a:cubicBezTo>
                      <a:pt x="48" y="26"/>
                      <a:pt x="50" y="34"/>
                      <a:pt x="45" y="34"/>
                    </a:cubicBezTo>
                    <a:cubicBezTo>
                      <a:pt x="41" y="31"/>
                      <a:pt x="45" y="26"/>
                      <a:pt x="43" y="21"/>
                    </a:cubicBezTo>
                    <a:cubicBezTo>
                      <a:pt x="37" y="24"/>
                      <a:pt x="31" y="28"/>
                      <a:pt x="23" y="26"/>
                    </a:cubicBezTo>
                    <a:cubicBezTo>
                      <a:pt x="16" y="34"/>
                      <a:pt x="16" y="34"/>
                      <a:pt x="4" y="32"/>
                    </a:cubicBezTo>
                    <a:close/>
                  </a:path>
                </a:pathLst>
              </a:custGeom>
              <a:solidFill>
                <a:srgbClr val="7C8EA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Google Shape;2471;p35"/>
              <p:cNvSpPr/>
              <p:nvPr/>
            </p:nvSpPr>
            <p:spPr>
              <a:xfrm>
                <a:off x="9232" y="4306"/>
                <a:ext cx="237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8" extrusionOk="0">
                    <a:moveTo>
                      <a:pt x="13" y="98"/>
                    </a:moveTo>
                    <a:cubicBezTo>
                      <a:pt x="8" y="96"/>
                      <a:pt x="4" y="94"/>
                      <a:pt x="0" y="92"/>
                    </a:cubicBezTo>
                    <a:cubicBezTo>
                      <a:pt x="8" y="85"/>
                      <a:pt x="3" y="77"/>
                      <a:pt x="3" y="69"/>
                    </a:cubicBezTo>
                    <a:cubicBezTo>
                      <a:pt x="5" y="66"/>
                      <a:pt x="7" y="62"/>
                      <a:pt x="9" y="59"/>
                    </a:cubicBezTo>
                    <a:cubicBezTo>
                      <a:pt x="17" y="56"/>
                      <a:pt x="22" y="65"/>
                      <a:pt x="29" y="62"/>
                    </a:cubicBezTo>
                    <a:cubicBezTo>
                      <a:pt x="31" y="62"/>
                      <a:pt x="32" y="61"/>
                      <a:pt x="33" y="60"/>
                    </a:cubicBezTo>
                    <a:cubicBezTo>
                      <a:pt x="31" y="56"/>
                      <a:pt x="27" y="59"/>
                      <a:pt x="24" y="59"/>
                    </a:cubicBezTo>
                    <a:cubicBezTo>
                      <a:pt x="18" y="59"/>
                      <a:pt x="11" y="60"/>
                      <a:pt x="11" y="50"/>
                    </a:cubicBezTo>
                    <a:cubicBezTo>
                      <a:pt x="11" y="41"/>
                      <a:pt x="16" y="39"/>
                      <a:pt x="24" y="40"/>
                    </a:cubicBezTo>
                    <a:cubicBezTo>
                      <a:pt x="26" y="40"/>
                      <a:pt x="28" y="40"/>
                      <a:pt x="30" y="42"/>
                    </a:cubicBezTo>
                    <a:cubicBezTo>
                      <a:pt x="28" y="39"/>
                      <a:pt x="24" y="40"/>
                      <a:pt x="22" y="37"/>
                    </a:cubicBezTo>
                    <a:cubicBezTo>
                      <a:pt x="20" y="36"/>
                      <a:pt x="27" y="31"/>
                      <a:pt x="18" y="30"/>
                    </a:cubicBezTo>
                    <a:cubicBezTo>
                      <a:pt x="3" y="30"/>
                      <a:pt x="3" y="28"/>
                      <a:pt x="11" y="13"/>
                    </a:cubicBezTo>
                    <a:cubicBezTo>
                      <a:pt x="27" y="0"/>
                      <a:pt x="38" y="0"/>
                      <a:pt x="52" y="13"/>
                    </a:cubicBezTo>
                    <a:cubicBezTo>
                      <a:pt x="57" y="18"/>
                      <a:pt x="62" y="17"/>
                      <a:pt x="67" y="12"/>
                    </a:cubicBezTo>
                    <a:cubicBezTo>
                      <a:pt x="69" y="11"/>
                      <a:pt x="70" y="10"/>
                      <a:pt x="71" y="10"/>
                    </a:cubicBezTo>
                    <a:cubicBezTo>
                      <a:pt x="75" y="10"/>
                      <a:pt x="77" y="11"/>
                      <a:pt x="78" y="14"/>
                    </a:cubicBezTo>
                    <a:cubicBezTo>
                      <a:pt x="77" y="23"/>
                      <a:pt x="72" y="32"/>
                      <a:pt x="89" y="33"/>
                    </a:cubicBezTo>
                    <a:cubicBezTo>
                      <a:pt x="95" y="33"/>
                      <a:pt x="99" y="42"/>
                      <a:pt x="100" y="50"/>
                    </a:cubicBezTo>
                    <a:cubicBezTo>
                      <a:pt x="93" y="56"/>
                      <a:pt x="87" y="63"/>
                      <a:pt x="80" y="69"/>
                    </a:cubicBezTo>
                    <a:cubicBezTo>
                      <a:pt x="62" y="73"/>
                      <a:pt x="44" y="74"/>
                      <a:pt x="31" y="89"/>
                    </a:cubicBezTo>
                    <a:cubicBezTo>
                      <a:pt x="24" y="90"/>
                      <a:pt x="19" y="95"/>
                      <a:pt x="13" y="98"/>
                    </a:cubicBezTo>
                    <a:close/>
                  </a:path>
                </a:pathLst>
              </a:custGeom>
              <a:solidFill>
                <a:srgbClr val="BBC3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35"/>
              <p:cNvSpPr/>
              <p:nvPr/>
            </p:nvSpPr>
            <p:spPr>
              <a:xfrm>
                <a:off x="9462" y="4202"/>
                <a:ext cx="182" cy="152"/>
              </a:xfrm>
              <a:custGeom>
                <a:avLst/>
                <a:gdLst/>
                <a:ahLst/>
                <a:cxnLst/>
                <a:rect l="l" t="t" r="r" b="b"/>
                <a:pathLst>
                  <a:path w="77" h="64" extrusionOk="0">
                    <a:moveTo>
                      <a:pt x="45" y="57"/>
                    </a:moveTo>
                    <a:cubicBezTo>
                      <a:pt x="44" y="56"/>
                      <a:pt x="43" y="56"/>
                      <a:pt x="42" y="55"/>
                    </a:cubicBezTo>
                    <a:cubicBezTo>
                      <a:pt x="37" y="49"/>
                      <a:pt x="35" y="56"/>
                      <a:pt x="32" y="58"/>
                    </a:cubicBezTo>
                    <a:cubicBezTo>
                      <a:pt x="24" y="64"/>
                      <a:pt x="16" y="62"/>
                      <a:pt x="9" y="55"/>
                    </a:cubicBezTo>
                    <a:cubicBezTo>
                      <a:pt x="8" y="40"/>
                      <a:pt x="20" y="40"/>
                      <a:pt x="29" y="36"/>
                    </a:cubicBezTo>
                    <a:cubicBezTo>
                      <a:pt x="30" y="36"/>
                      <a:pt x="31" y="36"/>
                      <a:pt x="32" y="35"/>
                    </a:cubicBezTo>
                    <a:cubicBezTo>
                      <a:pt x="31" y="35"/>
                      <a:pt x="31" y="35"/>
                      <a:pt x="30" y="34"/>
                    </a:cubicBezTo>
                    <a:cubicBezTo>
                      <a:pt x="24" y="29"/>
                      <a:pt x="13" y="32"/>
                      <a:pt x="8" y="25"/>
                    </a:cubicBezTo>
                    <a:cubicBezTo>
                      <a:pt x="4" y="20"/>
                      <a:pt x="0" y="14"/>
                      <a:pt x="1" y="7"/>
                    </a:cubicBezTo>
                    <a:cubicBezTo>
                      <a:pt x="2" y="6"/>
                      <a:pt x="3" y="5"/>
                      <a:pt x="4" y="4"/>
                    </a:cubicBezTo>
                    <a:cubicBezTo>
                      <a:pt x="13" y="0"/>
                      <a:pt x="22" y="1"/>
                      <a:pt x="29" y="8"/>
                    </a:cubicBezTo>
                    <a:cubicBezTo>
                      <a:pt x="35" y="13"/>
                      <a:pt x="42" y="14"/>
                      <a:pt x="50" y="15"/>
                    </a:cubicBezTo>
                    <a:cubicBezTo>
                      <a:pt x="58" y="16"/>
                      <a:pt x="66" y="16"/>
                      <a:pt x="64" y="29"/>
                    </a:cubicBezTo>
                    <a:cubicBezTo>
                      <a:pt x="63" y="34"/>
                      <a:pt x="70" y="34"/>
                      <a:pt x="73" y="37"/>
                    </a:cubicBezTo>
                    <a:cubicBezTo>
                      <a:pt x="77" y="40"/>
                      <a:pt x="77" y="43"/>
                      <a:pt x="76" y="48"/>
                    </a:cubicBezTo>
                    <a:cubicBezTo>
                      <a:pt x="74" y="51"/>
                      <a:pt x="71" y="55"/>
                      <a:pt x="66" y="56"/>
                    </a:cubicBezTo>
                    <a:cubicBezTo>
                      <a:pt x="59" y="57"/>
                      <a:pt x="57" y="51"/>
                      <a:pt x="53" y="47"/>
                    </a:cubicBezTo>
                    <a:cubicBezTo>
                      <a:pt x="54" y="53"/>
                      <a:pt x="53" y="59"/>
                      <a:pt x="45" y="57"/>
                    </a:cubicBezTo>
                    <a:close/>
                  </a:path>
                </a:pathLst>
              </a:custGeom>
              <a:solidFill>
                <a:srgbClr val="707B8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35"/>
              <p:cNvSpPr/>
              <p:nvPr/>
            </p:nvSpPr>
            <p:spPr>
              <a:xfrm>
                <a:off x="9313" y="4257"/>
                <a:ext cx="241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102" h="43" extrusionOk="0">
                    <a:moveTo>
                      <a:pt x="95" y="12"/>
                    </a:moveTo>
                    <a:cubicBezTo>
                      <a:pt x="97" y="12"/>
                      <a:pt x="100" y="13"/>
                      <a:pt x="102" y="13"/>
                    </a:cubicBezTo>
                    <a:cubicBezTo>
                      <a:pt x="90" y="16"/>
                      <a:pt x="78" y="19"/>
                      <a:pt x="72" y="32"/>
                    </a:cubicBezTo>
                    <a:cubicBezTo>
                      <a:pt x="72" y="32"/>
                      <a:pt x="71" y="32"/>
                      <a:pt x="71" y="32"/>
                    </a:cubicBezTo>
                    <a:cubicBezTo>
                      <a:pt x="69" y="32"/>
                      <a:pt x="69" y="32"/>
                      <a:pt x="69" y="32"/>
                    </a:cubicBezTo>
                    <a:cubicBezTo>
                      <a:pt x="61" y="37"/>
                      <a:pt x="53" y="43"/>
                      <a:pt x="43" y="35"/>
                    </a:cubicBezTo>
                    <a:cubicBezTo>
                      <a:pt x="41" y="34"/>
                      <a:pt x="39" y="33"/>
                      <a:pt x="37" y="31"/>
                    </a:cubicBezTo>
                    <a:cubicBezTo>
                      <a:pt x="36" y="28"/>
                      <a:pt x="38" y="26"/>
                      <a:pt x="40" y="24"/>
                    </a:cubicBezTo>
                    <a:cubicBezTo>
                      <a:pt x="41" y="23"/>
                      <a:pt x="42" y="24"/>
                      <a:pt x="43" y="23"/>
                    </a:cubicBezTo>
                    <a:cubicBezTo>
                      <a:pt x="46" y="23"/>
                      <a:pt x="47" y="26"/>
                      <a:pt x="49" y="25"/>
                    </a:cubicBezTo>
                    <a:cubicBezTo>
                      <a:pt x="47" y="24"/>
                      <a:pt x="46" y="22"/>
                      <a:pt x="44" y="22"/>
                    </a:cubicBezTo>
                    <a:cubicBezTo>
                      <a:pt x="33" y="21"/>
                      <a:pt x="25" y="32"/>
                      <a:pt x="13" y="26"/>
                    </a:cubicBezTo>
                    <a:cubicBezTo>
                      <a:pt x="6" y="24"/>
                      <a:pt x="0" y="22"/>
                      <a:pt x="3" y="12"/>
                    </a:cubicBezTo>
                    <a:cubicBezTo>
                      <a:pt x="12" y="4"/>
                      <a:pt x="23" y="11"/>
                      <a:pt x="33" y="9"/>
                    </a:cubicBezTo>
                    <a:cubicBezTo>
                      <a:pt x="43" y="10"/>
                      <a:pt x="54" y="0"/>
                      <a:pt x="64" y="11"/>
                    </a:cubicBezTo>
                    <a:cubicBezTo>
                      <a:pt x="66" y="9"/>
                      <a:pt x="68" y="7"/>
                      <a:pt x="71" y="7"/>
                    </a:cubicBezTo>
                    <a:cubicBezTo>
                      <a:pt x="79" y="11"/>
                      <a:pt x="88" y="6"/>
                      <a:pt x="95" y="12"/>
                    </a:cubicBezTo>
                    <a:close/>
                  </a:path>
                </a:pathLst>
              </a:custGeom>
              <a:solidFill>
                <a:srgbClr val="3A44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Google Shape;2474;p35"/>
              <p:cNvSpPr/>
              <p:nvPr/>
            </p:nvSpPr>
            <p:spPr>
              <a:xfrm>
                <a:off x="9299" y="4455"/>
                <a:ext cx="12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52" h="55" extrusionOk="0">
                    <a:moveTo>
                      <a:pt x="1" y="25"/>
                    </a:moveTo>
                    <a:cubicBezTo>
                      <a:pt x="1" y="15"/>
                      <a:pt x="9" y="14"/>
                      <a:pt x="16" y="12"/>
                    </a:cubicBezTo>
                    <a:cubicBezTo>
                      <a:pt x="28" y="9"/>
                      <a:pt x="39" y="0"/>
                      <a:pt x="52" y="6"/>
                    </a:cubicBezTo>
                    <a:cubicBezTo>
                      <a:pt x="42" y="24"/>
                      <a:pt x="22" y="35"/>
                      <a:pt x="13" y="55"/>
                    </a:cubicBezTo>
                    <a:cubicBezTo>
                      <a:pt x="16" y="43"/>
                      <a:pt x="17" y="33"/>
                      <a:pt x="4" y="29"/>
                    </a:cubicBezTo>
                    <a:cubicBezTo>
                      <a:pt x="1" y="29"/>
                      <a:pt x="0" y="28"/>
                      <a:pt x="1" y="25"/>
                    </a:cubicBezTo>
                    <a:close/>
                  </a:path>
                </a:pathLst>
              </a:custGeom>
              <a:solidFill>
                <a:srgbClr val="414E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35"/>
              <p:cNvSpPr/>
              <p:nvPr/>
            </p:nvSpPr>
            <p:spPr>
              <a:xfrm>
                <a:off x="9559" y="4283"/>
                <a:ext cx="144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61" h="44" extrusionOk="0">
                    <a:moveTo>
                      <a:pt x="4" y="23"/>
                    </a:moveTo>
                    <a:cubicBezTo>
                      <a:pt x="10" y="22"/>
                      <a:pt x="10" y="15"/>
                      <a:pt x="12" y="9"/>
                    </a:cubicBezTo>
                    <a:cubicBezTo>
                      <a:pt x="18" y="15"/>
                      <a:pt x="24" y="22"/>
                      <a:pt x="33" y="14"/>
                    </a:cubicBezTo>
                    <a:cubicBezTo>
                      <a:pt x="37" y="11"/>
                      <a:pt x="40" y="7"/>
                      <a:pt x="44" y="4"/>
                    </a:cubicBezTo>
                    <a:cubicBezTo>
                      <a:pt x="45" y="3"/>
                      <a:pt x="46" y="2"/>
                      <a:pt x="47" y="1"/>
                    </a:cubicBezTo>
                    <a:cubicBezTo>
                      <a:pt x="50" y="0"/>
                      <a:pt x="53" y="0"/>
                      <a:pt x="54" y="3"/>
                    </a:cubicBezTo>
                    <a:cubicBezTo>
                      <a:pt x="55" y="14"/>
                      <a:pt x="61" y="23"/>
                      <a:pt x="60" y="34"/>
                    </a:cubicBezTo>
                    <a:cubicBezTo>
                      <a:pt x="56" y="38"/>
                      <a:pt x="52" y="42"/>
                      <a:pt x="46" y="41"/>
                    </a:cubicBezTo>
                    <a:cubicBezTo>
                      <a:pt x="42" y="33"/>
                      <a:pt x="39" y="25"/>
                      <a:pt x="27" y="31"/>
                    </a:cubicBezTo>
                    <a:cubicBezTo>
                      <a:pt x="30" y="34"/>
                      <a:pt x="37" y="35"/>
                      <a:pt x="33" y="41"/>
                    </a:cubicBezTo>
                    <a:cubicBezTo>
                      <a:pt x="30" y="42"/>
                      <a:pt x="28" y="42"/>
                      <a:pt x="26" y="40"/>
                    </a:cubicBezTo>
                    <a:cubicBezTo>
                      <a:pt x="18" y="36"/>
                      <a:pt x="8" y="44"/>
                      <a:pt x="1" y="36"/>
                    </a:cubicBezTo>
                    <a:cubicBezTo>
                      <a:pt x="1" y="35"/>
                      <a:pt x="1" y="34"/>
                      <a:pt x="1" y="34"/>
                    </a:cubicBezTo>
                    <a:cubicBezTo>
                      <a:pt x="2" y="30"/>
                      <a:pt x="0" y="26"/>
                      <a:pt x="4" y="23"/>
                    </a:cubicBezTo>
                    <a:close/>
                  </a:path>
                </a:pathLst>
              </a:custGeom>
              <a:solidFill>
                <a:srgbClr val="2833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35"/>
              <p:cNvSpPr/>
              <p:nvPr/>
            </p:nvSpPr>
            <p:spPr>
              <a:xfrm>
                <a:off x="9493" y="4418"/>
                <a:ext cx="199" cy="92"/>
              </a:xfrm>
              <a:custGeom>
                <a:avLst/>
                <a:gdLst/>
                <a:ahLst/>
                <a:cxnLst/>
                <a:rect l="l" t="t" r="r" b="b"/>
                <a:pathLst>
                  <a:path w="84" h="39" extrusionOk="0">
                    <a:moveTo>
                      <a:pt x="55" y="34"/>
                    </a:moveTo>
                    <a:cubicBezTo>
                      <a:pt x="55" y="30"/>
                      <a:pt x="52" y="28"/>
                      <a:pt x="47" y="28"/>
                    </a:cubicBezTo>
                    <a:cubicBezTo>
                      <a:pt x="47" y="16"/>
                      <a:pt x="36" y="9"/>
                      <a:pt x="25" y="16"/>
                    </a:cubicBezTo>
                    <a:cubicBezTo>
                      <a:pt x="16" y="21"/>
                      <a:pt x="10" y="21"/>
                      <a:pt x="2" y="16"/>
                    </a:cubicBezTo>
                    <a:cubicBezTo>
                      <a:pt x="1" y="14"/>
                      <a:pt x="0" y="11"/>
                      <a:pt x="2" y="10"/>
                    </a:cubicBezTo>
                    <a:cubicBezTo>
                      <a:pt x="10" y="8"/>
                      <a:pt x="15" y="0"/>
                      <a:pt x="27" y="5"/>
                    </a:cubicBezTo>
                    <a:cubicBezTo>
                      <a:pt x="33" y="7"/>
                      <a:pt x="43" y="14"/>
                      <a:pt x="52" y="6"/>
                    </a:cubicBezTo>
                    <a:cubicBezTo>
                      <a:pt x="62" y="4"/>
                      <a:pt x="73" y="2"/>
                      <a:pt x="84" y="6"/>
                    </a:cubicBezTo>
                    <a:cubicBezTo>
                      <a:pt x="73" y="10"/>
                      <a:pt x="69" y="19"/>
                      <a:pt x="68" y="29"/>
                    </a:cubicBezTo>
                    <a:cubicBezTo>
                      <a:pt x="68" y="30"/>
                      <a:pt x="68" y="30"/>
                      <a:pt x="68" y="31"/>
                    </a:cubicBezTo>
                    <a:cubicBezTo>
                      <a:pt x="65" y="38"/>
                      <a:pt x="60" y="39"/>
                      <a:pt x="55" y="34"/>
                    </a:cubicBezTo>
                    <a:close/>
                  </a:path>
                </a:pathLst>
              </a:custGeom>
              <a:solidFill>
                <a:srgbClr val="5B69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Google Shape;2477;p35"/>
              <p:cNvSpPr/>
              <p:nvPr/>
            </p:nvSpPr>
            <p:spPr>
              <a:xfrm>
                <a:off x="9393" y="4332"/>
                <a:ext cx="97" cy="97"/>
              </a:xfrm>
              <a:custGeom>
                <a:avLst/>
                <a:gdLst/>
                <a:ahLst/>
                <a:cxnLst/>
                <a:rect l="l" t="t" r="r" b="b"/>
                <a:pathLst>
                  <a:path w="41" h="41" extrusionOk="0">
                    <a:moveTo>
                      <a:pt x="9" y="3"/>
                    </a:moveTo>
                    <a:cubicBezTo>
                      <a:pt x="18" y="2"/>
                      <a:pt x="27" y="1"/>
                      <a:pt x="35" y="0"/>
                    </a:cubicBezTo>
                    <a:cubicBezTo>
                      <a:pt x="41" y="11"/>
                      <a:pt x="33" y="23"/>
                      <a:pt x="38" y="34"/>
                    </a:cubicBezTo>
                    <a:cubicBezTo>
                      <a:pt x="40" y="38"/>
                      <a:pt x="37" y="41"/>
                      <a:pt x="32" y="39"/>
                    </a:cubicBezTo>
                    <a:cubicBezTo>
                      <a:pt x="30" y="35"/>
                      <a:pt x="22" y="39"/>
                      <a:pt x="24" y="31"/>
                    </a:cubicBezTo>
                    <a:cubicBezTo>
                      <a:pt x="26" y="24"/>
                      <a:pt x="19" y="23"/>
                      <a:pt x="16" y="23"/>
                    </a:cubicBezTo>
                    <a:cubicBezTo>
                      <a:pt x="0" y="22"/>
                      <a:pt x="0" y="22"/>
                      <a:pt x="7" y="8"/>
                    </a:cubicBezTo>
                    <a:cubicBezTo>
                      <a:pt x="7" y="6"/>
                      <a:pt x="8" y="5"/>
                      <a:pt x="9" y="3"/>
                    </a:cubicBezTo>
                    <a:close/>
                  </a:path>
                </a:pathLst>
              </a:custGeom>
              <a:solidFill>
                <a:srgbClr val="8188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35"/>
              <p:cNvSpPr/>
              <p:nvPr/>
            </p:nvSpPr>
            <p:spPr>
              <a:xfrm>
                <a:off x="9585" y="4356"/>
                <a:ext cx="145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5" extrusionOk="0">
                    <a:moveTo>
                      <a:pt x="29" y="55"/>
                    </a:moveTo>
                    <a:cubicBezTo>
                      <a:pt x="26" y="54"/>
                      <a:pt x="23" y="54"/>
                      <a:pt x="22" y="52"/>
                    </a:cubicBezTo>
                    <a:cubicBezTo>
                      <a:pt x="19" y="49"/>
                      <a:pt x="24" y="49"/>
                      <a:pt x="25" y="48"/>
                    </a:cubicBezTo>
                    <a:cubicBezTo>
                      <a:pt x="31" y="43"/>
                      <a:pt x="31" y="32"/>
                      <a:pt x="43" y="34"/>
                    </a:cubicBezTo>
                    <a:cubicBezTo>
                      <a:pt x="32" y="30"/>
                      <a:pt x="22" y="37"/>
                      <a:pt x="13" y="32"/>
                    </a:cubicBezTo>
                    <a:cubicBezTo>
                      <a:pt x="13" y="27"/>
                      <a:pt x="0" y="31"/>
                      <a:pt x="7" y="23"/>
                    </a:cubicBezTo>
                    <a:cubicBezTo>
                      <a:pt x="11" y="18"/>
                      <a:pt x="13" y="20"/>
                      <a:pt x="17" y="24"/>
                    </a:cubicBezTo>
                    <a:cubicBezTo>
                      <a:pt x="22" y="29"/>
                      <a:pt x="29" y="26"/>
                      <a:pt x="35" y="25"/>
                    </a:cubicBezTo>
                    <a:cubicBezTo>
                      <a:pt x="36" y="20"/>
                      <a:pt x="35" y="16"/>
                      <a:pt x="34" y="12"/>
                    </a:cubicBezTo>
                    <a:cubicBezTo>
                      <a:pt x="34" y="11"/>
                      <a:pt x="34" y="10"/>
                      <a:pt x="35" y="9"/>
                    </a:cubicBezTo>
                    <a:cubicBezTo>
                      <a:pt x="39" y="7"/>
                      <a:pt x="44" y="4"/>
                      <a:pt x="48" y="2"/>
                    </a:cubicBezTo>
                    <a:cubicBezTo>
                      <a:pt x="53" y="0"/>
                      <a:pt x="56" y="1"/>
                      <a:pt x="54" y="7"/>
                    </a:cubicBezTo>
                    <a:cubicBezTo>
                      <a:pt x="52" y="10"/>
                      <a:pt x="51" y="13"/>
                      <a:pt x="51" y="16"/>
                    </a:cubicBezTo>
                    <a:cubicBezTo>
                      <a:pt x="49" y="21"/>
                      <a:pt x="51" y="22"/>
                      <a:pt x="55" y="20"/>
                    </a:cubicBezTo>
                    <a:cubicBezTo>
                      <a:pt x="58" y="20"/>
                      <a:pt x="60" y="20"/>
                      <a:pt x="61" y="22"/>
                    </a:cubicBezTo>
                    <a:cubicBezTo>
                      <a:pt x="54" y="28"/>
                      <a:pt x="53" y="42"/>
                      <a:pt x="38" y="40"/>
                    </a:cubicBezTo>
                    <a:cubicBezTo>
                      <a:pt x="34" y="39"/>
                      <a:pt x="37" y="52"/>
                      <a:pt x="29" y="55"/>
                    </a:cubicBezTo>
                    <a:close/>
                  </a:path>
                </a:pathLst>
              </a:custGeom>
              <a:solidFill>
                <a:srgbClr val="808E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35"/>
              <p:cNvSpPr/>
              <p:nvPr/>
            </p:nvSpPr>
            <p:spPr>
              <a:xfrm>
                <a:off x="9197" y="4552"/>
                <a:ext cx="7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9" extrusionOk="0">
                    <a:moveTo>
                      <a:pt x="15" y="16"/>
                    </a:moveTo>
                    <a:cubicBezTo>
                      <a:pt x="14" y="17"/>
                      <a:pt x="13" y="18"/>
                      <a:pt x="12" y="19"/>
                    </a:cubicBezTo>
                    <a:cubicBezTo>
                      <a:pt x="8" y="17"/>
                      <a:pt x="5" y="16"/>
                      <a:pt x="0" y="14"/>
                    </a:cubicBezTo>
                    <a:cubicBezTo>
                      <a:pt x="8" y="6"/>
                      <a:pt x="18" y="3"/>
                      <a:pt x="28" y="0"/>
                    </a:cubicBezTo>
                    <a:cubicBezTo>
                      <a:pt x="29" y="3"/>
                      <a:pt x="30" y="6"/>
                      <a:pt x="26" y="8"/>
                    </a:cubicBezTo>
                    <a:cubicBezTo>
                      <a:pt x="21" y="9"/>
                      <a:pt x="17" y="12"/>
                      <a:pt x="15" y="16"/>
                    </a:cubicBezTo>
                    <a:close/>
                  </a:path>
                </a:pathLst>
              </a:custGeom>
              <a:solidFill>
                <a:srgbClr val="4F58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Google Shape;2480;p35"/>
              <p:cNvSpPr/>
              <p:nvPr/>
            </p:nvSpPr>
            <p:spPr>
              <a:xfrm>
                <a:off x="9263" y="4505"/>
                <a:ext cx="45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9" h="21" extrusionOk="0">
                    <a:moveTo>
                      <a:pt x="16" y="4"/>
                    </a:moveTo>
                    <a:cubicBezTo>
                      <a:pt x="17" y="6"/>
                      <a:pt x="18" y="7"/>
                      <a:pt x="19" y="8"/>
                    </a:cubicBezTo>
                    <a:cubicBezTo>
                      <a:pt x="14" y="12"/>
                      <a:pt x="12" y="21"/>
                      <a:pt x="3" y="20"/>
                    </a:cubicBezTo>
                    <a:cubicBezTo>
                      <a:pt x="2" y="18"/>
                      <a:pt x="1" y="16"/>
                      <a:pt x="0" y="14"/>
                    </a:cubicBezTo>
                    <a:cubicBezTo>
                      <a:pt x="3" y="7"/>
                      <a:pt x="6" y="0"/>
                      <a:pt x="16" y="4"/>
                    </a:cubicBezTo>
                    <a:close/>
                  </a:path>
                </a:pathLst>
              </a:custGeom>
              <a:solidFill>
                <a:srgbClr val="CDD3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Google Shape;2481;p35"/>
              <p:cNvSpPr/>
              <p:nvPr/>
            </p:nvSpPr>
            <p:spPr>
              <a:xfrm>
                <a:off x="9621" y="4375"/>
                <a:ext cx="71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0" h="17" extrusionOk="0">
                    <a:moveTo>
                      <a:pt x="20" y="4"/>
                    </a:moveTo>
                    <a:cubicBezTo>
                      <a:pt x="30" y="8"/>
                      <a:pt x="23" y="12"/>
                      <a:pt x="20" y="17"/>
                    </a:cubicBezTo>
                    <a:cubicBezTo>
                      <a:pt x="13" y="13"/>
                      <a:pt x="6" y="8"/>
                      <a:pt x="0" y="1"/>
                    </a:cubicBezTo>
                    <a:cubicBezTo>
                      <a:pt x="3" y="1"/>
                      <a:pt x="5" y="1"/>
                      <a:pt x="7" y="1"/>
                    </a:cubicBezTo>
                    <a:cubicBezTo>
                      <a:pt x="12" y="0"/>
                      <a:pt x="16" y="2"/>
                      <a:pt x="20" y="4"/>
                    </a:cubicBezTo>
                    <a:close/>
                  </a:path>
                </a:pathLst>
              </a:custGeom>
              <a:solidFill>
                <a:srgbClr val="485C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35"/>
              <p:cNvSpPr/>
              <p:nvPr/>
            </p:nvSpPr>
            <p:spPr>
              <a:xfrm>
                <a:off x="9533" y="4358"/>
                <a:ext cx="40" cy="34"/>
              </a:xfrm>
              <a:custGeom>
                <a:avLst/>
                <a:gdLst/>
                <a:ahLst/>
                <a:cxnLst/>
                <a:rect l="l" t="t" r="r" b="b"/>
                <a:pathLst>
                  <a:path w="17" h="14" extrusionOk="0">
                    <a:moveTo>
                      <a:pt x="12" y="2"/>
                    </a:moveTo>
                    <a:cubicBezTo>
                      <a:pt x="12" y="2"/>
                      <a:pt x="12" y="3"/>
                      <a:pt x="12" y="4"/>
                    </a:cubicBezTo>
                    <a:cubicBezTo>
                      <a:pt x="10" y="7"/>
                      <a:pt x="17" y="13"/>
                      <a:pt x="9" y="14"/>
                    </a:cubicBezTo>
                    <a:cubicBezTo>
                      <a:pt x="6" y="14"/>
                      <a:pt x="1" y="12"/>
                      <a:pt x="0" y="9"/>
                    </a:cubicBezTo>
                    <a:cubicBezTo>
                      <a:pt x="0" y="0"/>
                      <a:pt x="7" y="3"/>
                      <a:pt x="12" y="2"/>
                    </a:cubicBezTo>
                    <a:close/>
                  </a:path>
                </a:pathLst>
              </a:custGeom>
              <a:solidFill>
                <a:srgbClr val="707B8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Google Shape;2483;p35"/>
              <p:cNvSpPr/>
              <p:nvPr/>
            </p:nvSpPr>
            <p:spPr>
              <a:xfrm>
                <a:off x="9535" y="4311"/>
                <a:ext cx="38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6" h="12" extrusionOk="0">
                    <a:moveTo>
                      <a:pt x="1" y="12"/>
                    </a:moveTo>
                    <a:cubicBezTo>
                      <a:pt x="0" y="4"/>
                      <a:pt x="5" y="0"/>
                      <a:pt x="12" y="1"/>
                    </a:cubicBezTo>
                    <a:cubicBezTo>
                      <a:pt x="16" y="2"/>
                      <a:pt x="11" y="6"/>
                      <a:pt x="11" y="9"/>
                    </a:cubicBezTo>
                    <a:cubicBezTo>
                      <a:pt x="8" y="10"/>
                      <a:pt x="4" y="11"/>
                      <a:pt x="1" y="12"/>
                    </a:cubicBezTo>
                    <a:close/>
                  </a:path>
                </a:pathLst>
              </a:custGeom>
              <a:solidFill>
                <a:srgbClr val="353E5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Google Shape;2484;p35"/>
              <p:cNvSpPr/>
              <p:nvPr/>
            </p:nvSpPr>
            <p:spPr>
              <a:xfrm>
                <a:off x="8352" y="4053"/>
                <a:ext cx="317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134" h="126" extrusionOk="0">
                    <a:moveTo>
                      <a:pt x="101" y="108"/>
                    </a:moveTo>
                    <a:cubicBezTo>
                      <a:pt x="97" y="100"/>
                      <a:pt x="94" y="93"/>
                      <a:pt x="90" y="85"/>
                    </a:cubicBezTo>
                    <a:cubicBezTo>
                      <a:pt x="84" y="80"/>
                      <a:pt x="81" y="71"/>
                      <a:pt x="70" y="73"/>
                    </a:cubicBezTo>
                    <a:cubicBezTo>
                      <a:pt x="66" y="73"/>
                      <a:pt x="64" y="70"/>
                      <a:pt x="63" y="67"/>
                    </a:cubicBezTo>
                    <a:cubicBezTo>
                      <a:pt x="61" y="47"/>
                      <a:pt x="44" y="44"/>
                      <a:pt x="31" y="38"/>
                    </a:cubicBezTo>
                    <a:cubicBezTo>
                      <a:pt x="28" y="37"/>
                      <a:pt x="25" y="36"/>
                      <a:pt x="23" y="33"/>
                    </a:cubicBezTo>
                    <a:cubicBezTo>
                      <a:pt x="17" y="28"/>
                      <a:pt x="10" y="27"/>
                      <a:pt x="3" y="2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4" y="15"/>
                      <a:pt x="12" y="19"/>
                      <a:pt x="19" y="19"/>
                    </a:cubicBezTo>
                    <a:cubicBezTo>
                      <a:pt x="17" y="19"/>
                      <a:pt x="17" y="19"/>
                      <a:pt x="16" y="19"/>
                    </a:cubicBezTo>
                    <a:cubicBezTo>
                      <a:pt x="11" y="15"/>
                      <a:pt x="0" y="16"/>
                      <a:pt x="3" y="7"/>
                    </a:cubicBezTo>
                    <a:cubicBezTo>
                      <a:pt x="5" y="0"/>
                      <a:pt x="14" y="5"/>
                      <a:pt x="20" y="4"/>
                    </a:cubicBezTo>
                    <a:cubicBezTo>
                      <a:pt x="27" y="6"/>
                      <a:pt x="35" y="7"/>
                      <a:pt x="42" y="11"/>
                    </a:cubicBezTo>
                    <a:cubicBezTo>
                      <a:pt x="48" y="17"/>
                      <a:pt x="57" y="17"/>
                      <a:pt x="64" y="21"/>
                    </a:cubicBezTo>
                    <a:cubicBezTo>
                      <a:pt x="66" y="22"/>
                      <a:pt x="67" y="24"/>
                      <a:pt x="69" y="25"/>
                    </a:cubicBezTo>
                    <a:cubicBezTo>
                      <a:pt x="72" y="27"/>
                      <a:pt x="74" y="30"/>
                      <a:pt x="77" y="32"/>
                    </a:cubicBezTo>
                    <a:cubicBezTo>
                      <a:pt x="84" y="37"/>
                      <a:pt x="90" y="43"/>
                      <a:pt x="97" y="49"/>
                    </a:cubicBezTo>
                    <a:cubicBezTo>
                      <a:pt x="105" y="57"/>
                      <a:pt x="115" y="65"/>
                      <a:pt x="119" y="77"/>
                    </a:cubicBezTo>
                    <a:cubicBezTo>
                      <a:pt x="122" y="91"/>
                      <a:pt x="134" y="102"/>
                      <a:pt x="126" y="118"/>
                    </a:cubicBezTo>
                    <a:cubicBezTo>
                      <a:pt x="122" y="119"/>
                      <a:pt x="126" y="126"/>
                      <a:pt x="121" y="126"/>
                    </a:cubicBezTo>
                    <a:cubicBezTo>
                      <a:pt x="117" y="125"/>
                      <a:pt x="114" y="123"/>
                      <a:pt x="113" y="119"/>
                    </a:cubicBezTo>
                    <a:cubicBezTo>
                      <a:pt x="111" y="113"/>
                      <a:pt x="107" y="109"/>
                      <a:pt x="101" y="108"/>
                    </a:cubicBezTo>
                    <a:close/>
                  </a:path>
                </a:pathLst>
              </a:custGeom>
              <a:solidFill>
                <a:srgbClr val="EBEB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35"/>
              <p:cNvSpPr/>
              <p:nvPr/>
            </p:nvSpPr>
            <p:spPr>
              <a:xfrm>
                <a:off x="8603" y="4150"/>
                <a:ext cx="151" cy="251"/>
              </a:xfrm>
              <a:custGeom>
                <a:avLst/>
                <a:gdLst/>
                <a:ahLst/>
                <a:cxnLst/>
                <a:rect l="l" t="t" r="r" b="b"/>
                <a:pathLst>
                  <a:path w="64" h="106" extrusionOk="0">
                    <a:moveTo>
                      <a:pt x="20" y="77"/>
                    </a:moveTo>
                    <a:cubicBezTo>
                      <a:pt x="21" y="62"/>
                      <a:pt x="11" y="50"/>
                      <a:pt x="10" y="35"/>
                    </a:cubicBezTo>
                    <a:cubicBezTo>
                      <a:pt x="11" y="34"/>
                      <a:pt x="12" y="34"/>
                      <a:pt x="14" y="34"/>
                    </a:cubicBezTo>
                    <a:cubicBezTo>
                      <a:pt x="15" y="35"/>
                      <a:pt x="15" y="37"/>
                      <a:pt x="17" y="37"/>
                    </a:cubicBezTo>
                    <a:cubicBezTo>
                      <a:pt x="17" y="34"/>
                      <a:pt x="16" y="32"/>
                      <a:pt x="13" y="31"/>
                    </a:cubicBezTo>
                    <a:cubicBezTo>
                      <a:pt x="7" y="26"/>
                      <a:pt x="4" y="19"/>
                      <a:pt x="2" y="12"/>
                    </a:cubicBezTo>
                    <a:cubicBezTo>
                      <a:pt x="0" y="6"/>
                      <a:pt x="1" y="0"/>
                      <a:pt x="10" y="2"/>
                    </a:cubicBezTo>
                    <a:cubicBezTo>
                      <a:pt x="19" y="15"/>
                      <a:pt x="19" y="15"/>
                      <a:pt x="38" y="20"/>
                    </a:cubicBezTo>
                    <a:cubicBezTo>
                      <a:pt x="42" y="25"/>
                      <a:pt x="42" y="31"/>
                      <a:pt x="45" y="36"/>
                    </a:cubicBezTo>
                    <a:cubicBezTo>
                      <a:pt x="47" y="54"/>
                      <a:pt x="58" y="69"/>
                      <a:pt x="61" y="86"/>
                    </a:cubicBezTo>
                    <a:cubicBezTo>
                      <a:pt x="62" y="89"/>
                      <a:pt x="62" y="91"/>
                      <a:pt x="62" y="93"/>
                    </a:cubicBezTo>
                    <a:cubicBezTo>
                      <a:pt x="64" y="104"/>
                      <a:pt x="52" y="100"/>
                      <a:pt x="49" y="106"/>
                    </a:cubicBezTo>
                    <a:cubicBezTo>
                      <a:pt x="51" y="98"/>
                      <a:pt x="50" y="91"/>
                      <a:pt x="40" y="90"/>
                    </a:cubicBezTo>
                    <a:cubicBezTo>
                      <a:pt x="31" y="89"/>
                      <a:pt x="30" y="76"/>
                      <a:pt x="20" y="77"/>
                    </a:cubicBezTo>
                    <a:close/>
                  </a:path>
                </a:pathLst>
              </a:custGeom>
              <a:solidFill>
                <a:srgbClr val="C4CB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Google Shape;2486;p35"/>
              <p:cNvSpPr/>
              <p:nvPr/>
            </p:nvSpPr>
            <p:spPr>
              <a:xfrm>
                <a:off x="8920" y="4084"/>
                <a:ext cx="552" cy="35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48" extrusionOk="0">
                    <a:moveTo>
                      <a:pt x="145" y="108"/>
                    </a:moveTo>
                    <a:cubicBezTo>
                      <a:pt x="143" y="112"/>
                      <a:pt x="142" y="115"/>
                      <a:pt x="141" y="120"/>
                    </a:cubicBezTo>
                    <a:cubicBezTo>
                      <a:pt x="148" y="122"/>
                      <a:pt x="156" y="123"/>
                      <a:pt x="163" y="120"/>
                    </a:cubicBezTo>
                    <a:cubicBezTo>
                      <a:pt x="164" y="129"/>
                      <a:pt x="156" y="126"/>
                      <a:pt x="154" y="130"/>
                    </a:cubicBezTo>
                    <a:cubicBezTo>
                      <a:pt x="151" y="133"/>
                      <a:pt x="147" y="133"/>
                      <a:pt x="144" y="132"/>
                    </a:cubicBezTo>
                    <a:cubicBezTo>
                      <a:pt x="141" y="131"/>
                      <a:pt x="140" y="129"/>
                      <a:pt x="139" y="135"/>
                    </a:cubicBezTo>
                    <a:cubicBezTo>
                      <a:pt x="138" y="141"/>
                      <a:pt x="132" y="139"/>
                      <a:pt x="129" y="136"/>
                    </a:cubicBezTo>
                    <a:cubicBezTo>
                      <a:pt x="124" y="131"/>
                      <a:pt x="120" y="137"/>
                      <a:pt x="116" y="137"/>
                    </a:cubicBezTo>
                    <a:cubicBezTo>
                      <a:pt x="111" y="135"/>
                      <a:pt x="105" y="144"/>
                      <a:pt x="100" y="137"/>
                    </a:cubicBezTo>
                    <a:cubicBezTo>
                      <a:pt x="96" y="129"/>
                      <a:pt x="105" y="128"/>
                      <a:pt x="108" y="124"/>
                    </a:cubicBezTo>
                    <a:cubicBezTo>
                      <a:pt x="104" y="119"/>
                      <a:pt x="98" y="122"/>
                      <a:pt x="93" y="121"/>
                    </a:cubicBezTo>
                    <a:cubicBezTo>
                      <a:pt x="89" y="124"/>
                      <a:pt x="84" y="122"/>
                      <a:pt x="79" y="124"/>
                    </a:cubicBezTo>
                    <a:cubicBezTo>
                      <a:pt x="71" y="129"/>
                      <a:pt x="55" y="125"/>
                      <a:pt x="56" y="143"/>
                    </a:cubicBezTo>
                    <a:cubicBezTo>
                      <a:pt x="56" y="148"/>
                      <a:pt x="49" y="144"/>
                      <a:pt x="45" y="143"/>
                    </a:cubicBezTo>
                    <a:cubicBezTo>
                      <a:pt x="37" y="141"/>
                      <a:pt x="28" y="139"/>
                      <a:pt x="21" y="147"/>
                    </a:cubicBezTo>
                    <a:cubicBezTo>
                      <a:pt x="21" y="146"/>
                      <a:pt x="20" y="146"/>
                      <a:pt x="20" y="145"/>
                    </a:cubicBezTo>
                    <a:cubicBezTo>
                      <a:pt x="18" y="132"/>
                      <a:pt x="25" y="126"/>
                      <a:pt x="36" y="124"/>
                    </a:cubicBezTo>
                    <a:cubicBezTo>
                      <a:pt x="42" y="125"/>
                      <a:pt x="48" y="125"/>
                      <a:pt x="52" y="121"/>
                    </a:cubicBezTo>
                    <a:cubicBezTo>
                      <a:pt x="43" y="117"/>
                      <a:pt x="33" y="116"/>
                      <a:pt x="23" y="119"/>
                    </a:cubicBezTo>
                    <a:cubicBezTo>
                      <a:pt x="19" y="121"/>
                      <a:pt x="14" y="121"/>
                      <a:pt x="11" y="116"/>
                    </a:cubicBezTo>
                    <a:cubicBezTo>
                      <a:pt x="10" y="113"/>
                      <a:pt x="10" y="110"/>
                      <a:pt x="11" y="107"/>
                    </a:cubicBezTo>
                    <a:cubicBezTo>
                      <a:pt x="13" y="100"/>
                      <a:pt x="18" y="95"/>
                      <a:pt x="23" y="91"/>
                    </a:cubicBezTo>
                    <a:cubicBezTo>
                      <a:pt x="26" y="89"/>
                      <a:pt x="28" y="87"/>
                      <a:pt x="30" y="86"/>
                    </a:cubicBezTo>
                    <a:cubicBezTo>
                      <a:pt x="37" y="80"/>
                      <a:pt x="39" y="73"/>
                      <a:pt x="36" y="65"/>
                    </a:cubicBezTo>
                    <a:cubicBezTo>
                      <a:pt x="34" y="62"/>
                      <a:pt x="30" y="60"/>
                      <a:pt x="27" y="57"/>
                    </a:cubicBezTo>
                    <a:cubicBezTo>
                      <a:pt x="25" y="55"/>
                      <a:pt x="23" y="53"/>
                      <a:pt x="22" y="50"/>
                    </a:cubicBezTo>
                    <a:cubicBezTo>
                      <a:pt x="21" y="48"/>
                      <a:pt x="20" y="45"/>
                      <a:pt x="21" y="43"/>
                    </a:cubicBezTo>
                    <a:cubicBezTo>
                      <a:pt x="24" y="33"/>
                      <a:pt x="18" y="30"/>
                      <a:pt x="10" y="30"/>
                    </a:cubicBezTo>
                    <a:cubicBezTo>
                      <a:pt x="6" y="27"/>
                      <a:pt x="2" y="24"/>
                      <a:pt x="0" y="19"/>
                    </a:cubicBezTo>
                    <a:cubicBezTo>
                      <a:pt x="3" y="7"/>
                      <a:pt x="15" y="0"/>
                      <a:pt x="26" y="5"/>
                    </a:cubicBezTo>
                    <a:cubicBezTo>
                      <a:pt x="34" y="10"/>
                      <a:pt x="42" y="10"/>
                      <a:pt x="50" y="9"/>
                    </a:cubicBezTo>
                    <a:cubicBezTo>
                      <a:pt x="57" y="8"/>
                      <a:pt x="61" y="11"/>
                      <a:pt x="64" y="17"/>
                    </a:cubicBezTo>
                    <a:cubicBezTo>
                      <a:pt x="66" y="21"/>
                      <a:pt x="68" y="24"/>
                      <a:pt x="69" y="28"/>
                    </a:cubicBezTo>
                    <a:cubicBezTo>
                      <a:pt x="69" y="33"/>
                      <a:pt x="67" y="37"/>
                      <a:pt x="66" y="41"/>
                    </a:cubicBezTo>
                    <a:cubicBezTo>
                      <a:pt x="65" y="48"/>
                      <a:pt x="56" y="55"/>
                      <a:pt x="62" y="62"/>
                    </a:cubicBezTo>
                    <a:cubicBezTo>
                      <a:pt x="70" y="69"/>
                      <a:pt x="80" y="74"/>
                      <a:pt x="91" y="75"/>
                    </a:cubicBezTo>
                    <a:cubicBezTo>
                      <a:pt x="117" y="79"/>
                      <a:pt x="140" y="71"/>
                      <a:pt x="162" y="60"/>
                    </a:cubicBezTo>
                    <a:cubicBezTo>
                      <a:pt x="180" y="51"/>
                      <a:pt x="199" y="51"/>
                      <a:pt x="218" y="45"/>
                    </a:cubicBezTo>
                    <a:cubicBezTo>
                      <a:pt x="220" y="52"/>
                      <a:pt x="232" y="48"/>
                      <a:pt x="232" y="57"/>
                    </a:cubicBezTo>
                    <a:cubicBezTo>
                      <a:pt x="233" y="57"/>
                      <a:pt x="233" y="57"/>
                      <a:pt x="233" y="57"/>
                    </a:cubicBezTo>
                    <a:cubicBezTo>
                      <a:pt x="229" y="65"/>
                      <a:pt x="224" y="71"/>
                      <a:pt x="214" y="68"/>
                    </a:cubicBezTo>
                    <a:cubicBezTo>
                      <a:pt x="207" y="66"/>
                      <a:pt x="201" y="70"/>
                      <a:pt x="195" y="70"/>
                    </a:cubicBezTo>
                    <a:cubicBezTo>
                      <a:pt x="191" y="71"/>
                      <a:pt x="187" y="70"/>
                      <a:pt x="183" y="72"/>
                    </a:cubicBezTo>
                    <a:cubicBezTo>
                      <a:pt x="186" y="73"/>
                      <a:pt x="188" y="73"/>
                      <a:pt x="190" y="74"/>
                    </a:cubicBezTo>
                    <a:cubicBezTo>
                      <a:pt x="195" y="79"/>
                      <a:pt x="196" y="84"/>
                      <a:pt x="186" y="83"/>
                    </a:cubicBezTo>
                    <a:cubicBezTo>
                      <a:pt x="168" y="83"/>
                      <a:pt x="152" y="89"/>
                      <a:pt x="135" y="93"/>
                    </a:cubicBezTo>
                    <a:cubicBezTo>
                      <a:pt x="127" y="94"/>
                      <a:pt x="118" y="91"/>
                      <a:pt x="110" y="98"/>
                    </a:cubicBezTo>
                    <a:cubicBezTo>
                      <a:pt x="121" y="99"/>
                      <a:pt x="131" y="100"/>
                      <a:pt x="141" y="102"/>
                    </a:cubicBezTo>
                    <a:cubicBezTo>
                      <a:pt x="142" y="103"/>
                      <a:pt x="143" y="104"/>
                      <a:pt x="144" y="105"/>
                    </a:cubicBezTo>
                    <a:cubicBezTo>
                      <a:pt x="144" y="106"/>
                      <a:pt x="145" y="107"/>
                      <a:pt x="145" y="108"/>
                    </a:cubicBezTo>
                    <a:close/>
                  </a:path>
                </a:pathLst>
              </a:custGeom>
              <a:solidFill>
                <a:srgbClr val="D3D7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35"/>
              <p:cNvSpPr/>
              <p:nvPr/>
            </p:nvSpPr>
            <p:spPr>
              <a:xfrm>
                <a:off x="8887" y="4392"/>
                <a:ext cx="140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59" h="56" extrusionOk="0">
                    <a:moveTo>
                      <a:pt x="35" y="17"/>
                    </a:moveTo>
                    <a:cubicBezTo>
                      <a:pt x="42" y="27"/>
                      <a:pt x="59" y="30"/>
                      <a:pt x="59" y="46"/>
                    </a:cubicBezTo>
                    <a:cubicBezTo>
                      <a:pt x="55" y="56"/>
                      <a:pt x="50" y="54"/>
                      <a:pt x="43" y="49"/>
                    </a:cubicBezTo>
                    <a:cubicBezTo>
                      <a:pt x="35" y="43"/>
                      <a:pt x="25" y="39"/>
                      <a:pt x="15" y="36"/>
                    </a:cubicBezTo>
                    <a:cubicBezTo>
                      <a:pt x="9" y="33"/>
                      <a:pt x="5" y="29"/>
                      <a:pt x="2" y="23"/>
                    </a:cubicBezTo>
                    <a:cubicBezTo>
                      <a:pt x="1" y="18"/>
                      <a:pt x="0" y="13"/>
                      <a:pt x="8" y="13"/>
                    </a:cubicBezTo>
                    <a:cubicBezTo>
                      <a:pt x="11" y="13"/>
                      <a:pt x="15" y="13"/>
                      <a:pt x="18" y="10"/>
                    </a:cubicBezTo>
                    <a:cubicBezTo>
                      <a:pt x="29" y="0"/>
                      <a:pt x="33" y="7"/>
                      <a:pt x="35" y="17"/>
                    </a:cubicBezTo>
                    <a:close/>
                  </a:path>
                </a:pathLst>
              </a:custGeom>
              <a:solidFill>
                <a:srgbClr val="2229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Google Shape;2488;p35"/>
              <p:cNvSpPr/>
              <p:nvPr/>
            </p:nvSpPr>
            <p:spPr>
              <a:xfrm>
                <a:off x="8937" y="4477"/>
                <a:ext cx="125" cy="90"/>
              </a:xfrm>
              <a:custGeom>
                <a:avLst/>
                <a:gdLst/>
                <a:ahLst/>
                <a:cxnLst/>
                <a:rect l="l" t="t" r="r" b="b"/>
                <a:pathLst>
                  <a:path w="53" h="38" extrusionOk="0">
                    <a:moveTo>
                      <a:pt x="25" y="10"/>
                    </a:moveTo>
                    <a:cubicBezTo>
                      <a:pt x="29" y="16"/>
                      <a:pt x="33" y="13"/>
                      <a:pt x="38" y="10"/>
                    </a:cubicBezTo>
                    <a:cubicBezTo>
                      <a:pt x="41" y="9"/>
                      <a:pt x="42" y="0"/>
                      <a:pt x="47" y="8"/>
                    </a:cubicBezTo>
                    <a:cubicBezTo>
                      <a:pt x="48" y="11"/>
                      <a:pt x="53" y="18"/>
                      <a:pt x="46" y="18"/>
                    </a:cubicBezTo>
                    <a:cubicBezTo>
                      <a:pt x="34" y="20"/>
                      <a:pt x="37" y="29"/>
                      <a:pt x="34" y="36"/>
                    </a:cubicBezTo>
                    <a:cubicBezTo>
                      <a:pt x="27" y="38"/>
                      <a:pt x="22" y="35"/>
                      <a:pt x="16" y="31"/>
                    </a:cubicBezTo>
                    <a:cubicBezTo>
                      <a:pt x="12" y="23"/>
                      <a:pt x="1" y="19"/>
                      <a:pt x="0" y="8"/>
                    </a:cubicBezTo>
                    <a:cubicBezTo>
                      <a:pt x="1" y="1"/>
                      <a:pt x="5" y="0"/>
                      <a:pt x="10" y="4"/>
                    </a:cubicBezTo>
                    <a:cubicBezTo>
                      <a:pt x="14" y="8"/>
                      <a:pt x="20" y="7"/>
                      <a:pt x="25" y="10"/>
                    </a:cubicBezTo>
                    <a:close/>
                  </a:path>
                </a:pathLst>
              </a:custGeom>
              <a:solidFill>
                <a:srgbClr val="C4CB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Google Shape;2489;p35"/>
              <p:cNvSpPr/>
              <p:nvPr/>
            </p:nvSpPr>
            <p:spPr>
              <a:xfrm>
                <a:off x="8972" y="4543"/>
                <a:ext cx="62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6" h="21" extrusionOk="0">
                    <a:moveTo>
                      <a:pt x="4" y="0"/>
                    </a:moveTo>
                    <a:cubicBezTo>
                      <a:pt x="8" y="5"/>
                      <a:pt x="14" y="6"/>
                      <a:pt x="19" y="8"/>
                    </a:cubicBezTo>
                    <a:cubicBezTo>
                      <a:pt x="26" y="21"/>
                      <a:pt x="16" y="17"/>
                      <a:pt x="10" y="17"/>
                    </a:cubicBezTo>
                    <a:cubicBezTo>
                      <a:pt x="6" y="14"/>
                      <a:pt x="3" y="11"/>
                      <a:pt x="0" y="8"/>
                    </a:cubicBezTo>
                    <a:cubicBezTo>
                      <a:pt x="0" y="5"/>
                      <a:pt x="0" y="2"/>
                      <a:pt x="4" y="0"/>
                    </a:cubicBezTo>
                    <a:close/>
                  </a:path>
                </a:pathLst>
              </a:custGeom>
              <a:solidFill>
                <a:srgbClr val="656F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Google Shape;2490;p35"/>
              <p:cNvSpPr/>
              <p:nvPr/>
            </p:nvSpPr>
            <p:spPr>
              <a:xfrm>
                <a:off x="9107" y="4356"/>
                <a:ext cx="40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7" h="18" extrusionOk="0">
                    <a:moveTo>
                      <a:pt x="0" y="9"/>
                    </a:moveTo>
                    <a:cubicBezTo>
                      <a:pt x="3" y="0"/>
                      <a:pt x="8" y="1"/>
                      <a:pt x="14" y="6"/>
                    </a:cubicBezTo>
                    <a:cubicBezTo>
                      <a:pt x="17" y="18"/>
                      <a:pt x="5" y="11"/>
                      <a:pt x="1" y="15"/>
                    </a:cubicBezTo>
                    <a:cubicBezTo>
                      <a:pt x="1" y="13"/>
                      <a:pt x="1" y="11"/>
                      <a:pt x="0" y="9"/>
                    </a:cubicBezTo>
                    <a:close/>
                  </a:path>
                </a:pathLst>
              </a:custGeom>
              <a:solidFill>
                <a:srgbClr val="7678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5"/>
              <p:cNvSpPr/>
              <p:nvPr/>
            </p:nvSpPr>
            <p:spPr>
              <a:xfrm>
                <a:off x="8754" y="4290"/>
                <a:ext cx="209" cy="286"/>
              </a:xfrm>
              <a:custGeom>
                <a:avLst/>
                <a:gdLst/>
                <a:ahLst/>
                <a:cxnLst/>
                <a:rect l="l" t="t" r="r" b="b"/>
                <a:pathLst>
                  <a:path w="88" h="121" extrusionOk="0">
                    <a:moveTo>
                      <a:pt x="60" y="66"/>
                    </a:moveTo>
                    <a:cubicBezTo>
                      <a:pt x="64" y="69"/>
                      <a:pt x="68" y="73"/>
                      <a:pt x="72" y="76"/>
                    </a:cubicBezTo>
                    <a:cubicBezTo>
                      <a:pt x="76" y="81"/>
                      <a:pt x="72" y="84"/>
                      <a:pt x="70" y="88"/>
                    </a:cubicBezTo>
                    <a:cubicBezTo>
                      <a:pt x="65" y="96"/>
                      <a:pt x="68" y="99"/>
                      <a:pt x="77" y="100"/>
                    </a:cubicBezTo>
                    <a:cubicBezTo>
                      <a:pt x="80" y="102"/>
                      <a:pt x="85" y="103"/>
                      <a:pt x="82" y="109"/>
                    </a:cubicBezTo>
                    <a:cubicBezTo>
                      <a:pt x="88" y="121"/>
                      <a:pt x="77" y="119"/>
                      <a:pt x="73" y="117"/>
                    </a:cubicBezTo>
                    <a:cubicBezTo>
                      <a:pt x="59" y="113"/>
                      <a:pt x="46" y="108"/>
                      <a:pt x="34" y="103"/>
                    </a:cubicBezTo>
                    <a:cubicBezTo>
                      <a:pt x="27" y="100"/>
                      <a:pt x="26" y="93"/>
                      <a:pt x="28" y="86"/>
                    </a:cubicBezTo>
                    <a:cubicBezTo>
                      <a:pt x="34" y="82"/>
                      <a:pt x="35" y="93"/>
                      <a:pt x="42" y="89"/>
                    </a:cubicBezTo>
                    <a:cubicBezTo>
                      <a:pt x="33" y="80"/>
                      <a:pt x="28" y="67"/>
                      <a:pt x="12" y="64"/>
                    </a:cubicBezTo>
                    <a:cubicBezTo>
                      <a:pt x="0" y="62"/>
                      <a:pt x="0" y="51"/>
                      <a:pt x="9" y="43"/>
                    </a:cubicBezTo>
                    <a:cubicBezTo>
                      <a:pt x="17" y="35"/>
                      <a:pt x="13" y="32"/>
                      <a:pt x="5" y="31"/>
                    </a:cubicBezTo>
                    <a:cubicBezTo>
                      <a:pt x="0" y="25"/>
                      <a:pt x="2" y="21"/>
                      <a:pt x="6" y="16"/>
                    </a:cubicBezTo>
                    <a:cubicBezTo>
                      <a:pt x="8" y="14"/>
                      <a:pt x="10" y="12"/>
                      <a:pt x="12" y="10"/>
                    </a:cubicBezTo>
                    <a:cubicBezTo>
                      <a:pt x="23" y="0"/>
                      <a:pt x="26" y="1"/>
                      <a:pt x="31" y="15"/>
                    </a:cubicBezTo>
                    <a:cubicBezTo>
                      <a:pt x="36" y="29"/>
                      <a:pt x="40" y="43"/>
                      <a:pt x="35" y="59"/>
                    </a:cubicBezTo>
                    <a:cubicBezTo>
                      <a:pt x="39" y="54"/>
                      <a:pt x="44" y="53"/>
                      <a:pt x="49" y="54"/>
                    </a:cubicBezTo>
                    <a:cubicBezTo>
                      <a:pt x="57" y="54"/>
                      <a:pt x="56" y="62"/>
                      <a:pt x="60" y="66"/>
                    </a:cubicBezTo>
                    <a:close/>
                  </a:path>
                </a:pathLst>
              </a:custGeom>
              <a:solidFill>
                <a:srgbClr val="C4CB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Google Shape;2492;p35"/>
              <p:cNvSpPr/>
              <p:nvPr/>
            </p:nvSpPr>
            <p:spPr>
              <a:xfrm>
                <a:off x="8911" y="4486"/>
                <a:ext cx="71" cy="76"/>
              </a:xfrm>
              <a:custGeom>
                <a:avLst/>
                <a:gdLst/>
                <a:ahLst/>
                <a:cxnLst/>
                <a:rect l="l" t="t" r="r" b="b"/>
                <a:pathLst>
                  <a:path w="30" h="32" extrusionOk="0">
                    <a:moveTo>
                      <a:pt x="16" y="26"/>
                    </a:moveTo>
                    <a:cubicBezTo>
                      <a:pt x="15" y="23"/>
                      <a:pt x="13" y="20"/>
                      <a:pt x="10" y="18"/>
                    </a:cubicBezTo>
                    <a:cubicBezTo>
                      <a:pt x="7" y="16"/>
                      <a:pt x="3" y="15"/>
                      <a:pt x="2" y="11"/>
                    </a:cubicBezTo>
                    <a:cubicBezTo>
                      <a:pt x="1" y="8"/>
                      <a:pt x="0" y="4"/>
                      <a:pt x="4" y="2"/>
                    </a:cubicBezTo>
                    <a:cubicBezTo>
                      <a:pt x="9" y="0"/>
                      <a:pt x="11" y="3"/>
                      <a:pt x="12" y="6"/>
                    </a:cubicBezTo>
                    <a:cubicBezTo>
                      <a:pt x="18" y="13"/>
                      <a:pt x="26" y="16"/>
                      <a:pt x="30" y="24"/>
                    </a:cubicBezTo>
                    <a:cubicBezTo>
                      <a:pt x="29" y="27"/>
                      <a:pt x="29" y="31"/>
                      <a:pt x="26" y="32"/>
                    </a:cubicBezTo>
                    <a:cubicBezTo>
                      <a:pt x="23" y="29"/>
                      <a:pt x="21" y="25"/>
                      <a:pt x="16" y="26"/>
                    </a:cubicBezTo>
                    <a:close/>
                  </a:path>
                </a:pathLst>
              </a:custGeom>
              <a:solidFill>
                <a:srgbClr val="323B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3" name="Google Shape;2493;p35"/>
            <p:cNvGrpSpPr/>
            <p:nvPr/>
          </p:nvGrpSpPr>
          <p:grpSpPr>
            <a:xfrm>
              <a:off x="12560300" y="3979862"/>
              <a:ext cx="4767262" cy="3452813"/>
              <a:chOff x="7912" y="2507"/>
              <a:chExt cx="3003" cy="2175"/>
            </a:xfrm>
          </p:grpSpPr>
          <p:sp>
            <p:nvSpPr>
              <p:cNvPr id="2494" name="Google Shape;2494;p35"/>
              <p:cNvSpPr/>
              <p:nvPr/>
            </p:nvSpPr>
            <p:spPr>
              <a:xfrm>
                <a:off x="8733" y="4313"/>
                <a:ext cx="40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7" h="24" extrusionOk="0">
                    <a:moveTo>
                      <a:pt x="17" y="8"/>
                    </a:moveTo>
                    <a:cubicBezTo>
                      <a:pt x="15" y="12"/>
                      <a:pt x="12" y="15"/>
                      <a:pt x="14" y="21"/>
                    </a:cubicBezTo>
                    <a:cubicBezTo>
                      <a:pt x="11" y="22"/>
                      <a:pt x="9" y="23"/>
                      <a:pt x="7" y="24"/>
                    </a:cubicBezTo>
                    <a:cubicBezTo>
                      <a:pt x="6" y="23"/>
                      <a:pt x="5" y="22"/>
                      <a:pt x="4" y="20"/>
                    </a:cubicBezTo>
                    <a:cubicBezTo>
                      <a:pt x="1" y="13"/>
                      <a:pt x="0" y="5"/>
                      <a:pt x="9" y="0"/>
                    </a:cubicBezTo>
                    <a:cubicBezTo>
                      <a:pt x="13" y="1"/>
                      <a:pt x="17" y="2"/>
                      <a:pt x="17" y="8"/>
                    </a:cubicBezTo>
                    <a:close/>
                  </a:path>
                </a:pathLst>
              </a:custGeom>
              <a:solidFill>
                <a:srgbClr val="3B495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5"/>
              <p:cNvSpPr/>
              <p:nvPr/>
            </p:nvSpPr>
            <p:spPr>
              <a:xfrm>
                <a:off x="8484" y="4418"/>
                <a:ext cx="60" cy="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" extrusionOk="0">
                    <a:moveTo>
                      <a:pt x="12" y="34"/>
                    </a:moveTo>
                    <a:cubicBezTo>
                      <a:pt x="12" y="33"/>
                      <a:pt x="12" y="32"/>
                      <a:pt x="11" y="32"/>
                    </a:cubicBezTo>
                    <a:cubicBezTo>
                      <a:pt x="13" y="25"/>
                      <a:pt x="8" y="23"/>
                      <a:pt x="4" y="19"/>
                    </a:cubicBezTo>
                    <a:cubicBezTo>
                      <a:pt x="0" y="14"/>
                      <a:pt x="2" y="9"/>
                      <a:pt x="4" y="4"/>
                    </a:cubicBezTo>
                    <a:cubicBezTo>
                      <a:pt x="5" y="2"/>
                      <a:pt x="6" y="0"/>
                      <a:pt x="9" y="0"/>
                    </a:cubicBezTo>
                    <a:cubicBezTo>
                      <a:pt x="14" y="1"/>
                      <a:pt x="17" y="6"/>
                      <a:pt x="18" y="10"/>
                    </a:cubicBezTo>
                    <a:cubicBezTo>
                      <a:pt x="18" y="18"/>
                      <a:pt x="24" y="24"/>
                      <a:pt x="25" y="31"/>
                    </a:cubicBezTo>
                    <a:cubicBezTo>
                      <a:pt x="23" y="35"/>
                      <a:pt x="22" y="39"/>
                      <a:pt x="18" y="41"/>
                    </a:cubicBezTo>
                    <a:cubicBezTo>
                      <a:pt x="16" y="39"/>
                      <a:pt x="14" y="36"/>
                      <a:pt x="12" y="34"/>
                    </a:cubicBezTo>
                    <a:close/>
                  </a:path>
                </a:pathLst>
              </a:custGeom>
              <a:solidFill>
                <a:srgbClr val="6373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Google Shape;2496;p35"/>
              <p:cNvSpPr/>
              <p:nvPr/>
            </p:nvSpPr>
            <p:spPr>
              <a:xfrm>
                <a:off x="8527" y="4491"/>
                <a:ext cx="59" cy="80"/>
              </a:xfrm>
              <a:custGeom>
                <a:avLst/>
                <a:gdLst/>
                <a:ahLst/>
                <a:cxnLst/>
                <a:rect l="l" t="t" r="r" b="b"/>
                <a:pathLst>
                  <a:path w="25" h="34" extrusionOk="0">
                    <a:moveTo>
                      <a:pt x="0" y="10"/>
                    </a:moveTo>
                    <a:cubicBezTo>
                      <a:pt x="1" y="6"/>
                      <a:pt x="0" y="1"/>
                      <a:pt x="7" y="0"/>
                    </a:cubicBezTo>
                    <a:cubicBezTo>
                      <a:pt x="11" y="8"/>
                      <a:pt x="11" y="18"/>
                      <a:pt x="22" y="21"/>
                    </a:cubicBezTo>
                    <a:cubicBezTo>
                      <a:pt x="22" y="25"/>
                      <a:pt x="25" y="29"/>
                      <a:pt x="20" y="32"/>
                    </a:cubicBezTo>
                    <a:cubicBezTo>
                      <a:pt x="14" y="34"/>
                      <a:pt x="13" y="28"/>
                      <a:pt x="10" y="26"/>
                    </a:cubicBezTo>
                    <a:cubicBezTo>
                      <a:pt x="6" y="26"/>
                      <a:pt x="5" y="23"/>
                      <a:pt x="4" y="19"/>
                    </a:cubicBezTo>
                    <a:cubicBezTo>
                      <a:pt x="3" y="16"/>
                      <a:pt x="1" y="13"/>
                      <a:pt x="0" y="10"/>
                    </a:cubicBezTo>
                    <a:close/>
                  </a:path>
                </a:pathLst>
              </a:custGeom>
              <a:solidFill>
                <a:srgbClr val="2837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Google Shape;2497;p35"/>
              <p:cNvSpPr/>
              <p:nvPr/>
            </p:nvSpPr>
            <p:spPr>
              <a:xfrm>
                <a:off x="8496" y="4328"/>
                <a:ext cx="74" cy="56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0" y="15"/>
                    </a:moveTo>
                    <a:cubicBezTo>
                      <a:pt x="6" y="12"/>
                      <a:pt x="12" y="10"/>
                      <a:pt x="17" y="7"/>
                    </a:cubicBezTo>
                    <a:cubicBezTo>
                      <a:pt x="21" y="6"/>
                      <a:pt x="23" y="0"/>
                      <a:pt x="27" y="5"/>
                    </a:cubicBezTo>
                    <a:cubicBezTo>
                      <a:pt x="31" y="9"/>
                      <a:pt x="25" y="11"/>
                      <a:pt x="24" y="14"/>
                    </a:cubicBezTo>
                    <a:cubicBezTo>
                      <a:pt x="23" y="17"/>
                      <a:pt x="23" y="20"/>
                      <a:pt x="22" y="23"/>
                    </a:cubicBezTo>
                    <a:cubicBezTo>
                      <a:pt x="14" y="23"/>
                      <a:pt x="5" y="24"/>
                      <a:pt x="0" y="15"/>
                    </a:cubicBezTo>
                    <a:close/>
                  </a:path>
                </a:pathLst>
              </a:custGeom>
              <a:solidFill>
                <a:srgbClr val="4F62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5"/>
              <p:cNvSpPr/>
              <p:nvPr/>
            </p:nvSpPr>
            <p:spPr>
              <a:xfrm>
                <a:off x="8506" y="4536"/>
                <a:ext cx="4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20" h="33" extrusionOk="0">
                    <a:moveTo>
                      <a:pt x="13" y="0"/>
                    </a:moveTo>
                    <a:cubicBezTo>
                      <a:pt x="15" y="2"/>
                      <a:pt x="17" y="5"/>
                      <a:pt x="19" y="7"/>
                    </a:cubicBezTo>
                    <a:cubicBezTo>
                      <a:pt x="19" y="16"/>
                      <a:pt x="19" y="24"/>
                      <a:pt x="20" y="33"/>
                    </a:cubicBezTo>
                    <a:cubicBezTo>
                      <a:pt x="3" y="25"/>
                      <a:pt x="0" y="15"/>
                      <a:pt x="13" y="0"/>
                    </a:cubicBezTo>
                    <a:close/>
                  </a:path>
                </a:pathLst>
              </a:custGeom>
              <a:solidFill>
                <a:srgbClr val="94A3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Google Shape;2499;p35"/>
              <p:cNvSpPr/>
              <p:nvPr/>
            </p:nvSpPr>
            <p:spPr>
              <a:xfrm>
                <a:off x="9737" y="4266"/>
                <a:ext cx="158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67" h="118" extrusionOk="0">
                    <a:moveTo>
                      <a:pt x="26" y="108"/>
                    </a:moveTo>
                    <a:cubicBezTo>
                      <a:pt x="14" y="106"/>
                      <a:pt x="3" y="100"/>
                      <a:pt x="0" y="92"/>
                    </a:cubicBezTo>
                    <a:cubicBezTo>
                      <a:pt x="1" y="91"/>
                      <a:pt x="2" y="90"/>
                      <a:pt x="4" y="89"/>
                    </a:cubicBezTo>
                    <a:cubicBezTo>
                      <a:pt x="10" y="84"/>
                      <a:pt x="17" y="91"/>
                      <a:pt x="24" y="90"/>
                    </a:cubicBezTo>
                    <a:cubicBezTo>
                      <a:pt x="24" y="83"/>
                      <a:pt x="17" y="79"/>
                      <a:pt x="16" y="73"/>
                    </a:cubicBezTo>
                    <a:cubicBezTo>
                      <a:pt x="15" y="71"/>
                      <a:pt x="15" y="69"/>
                      <a:pt x="14" y="67"/>
                    </a:cubicBezTo>
                    <a:cubicBezTo>
                      <a:pt x="17" y="62"/>
                      <a:pt x="21" y="66"/>
                      <a:pt x="24" y="67"/>
                    </a:cubicBezTo>
                    <a:cubicBezTo>
                      <a:pt x="31" y="66"/>
                      <a:pt x="34" y="56"/>
                      <a:pt x="28" y="49"/>
                    </a:cubicBezTo>
                    <a:cubicBezTo>
                      <a:pt x="25" y="45"/>
                      <a:pt x="19" y="43"/>
                      <a:pt x="21" y="36"/>
                    </a:cubicBezTo>
                    <a:cubicBezTo>
                      <a:pt x="22" y="34"/>
                      <a:pt x="24" y="32"/>
                      <a:pt x="26" y="33"/>
                    </a:cubicBezTo>
                    <a:cubicBezTo>
                      <a:pt x="37" y="35"/>
                      <a:pt x="40" y="29"/>
                      <a:pt x="43" y="20"/>
                    </a:cubicBezTo>
                    <a:cubicBezTo>
                      <a:pt x="46" y="11"/>
                      <a:pt x="52" y="0"/>
                      <a:pt x="66" y="6"/>
                    </a:cubicBezTo>
                    <a:cubicBezTo>
                      <a:pt x="66" y="8"/>
                      <a:pt x="67" y="9"/>
                      <a:pt x="66" y="11"/>
                    </a:cubicBezTo>
                    <a:cubicBezTo>
                      <a:pt x="61" y="17"/>
                      <a:pt x="60" y="25"/>
                      <a:pt x="58" y="33"/>
                    </a:cubicBezTo>
                    <a:cubicBezTo>
                      <a:pt x="51" y="43"/>
                      <a:pt x="44" y="53"/>
                      <a:pt x="46" y="66"/>
                    </a:cubicBezTo>
                    <a:cubicBezTo>
                      <a:pt x="46" y="74"/>
                      <a:pt x="55" y="80"/>
                      <a:pt x="55" y="88"/>
                    </a:cubicBezTo>
                    <a:cubicBezTo>
                      <a:pt x="54" y="90"/>
                      <a:pt x="54" y="91"/>
                      <a:pt x="53" y="92"/>
                    </a:cubicBezTo>
                    <a:cubicBezTo>
                      <a:pt x="48" y="97"/>
                      <a:pt x="33" y="95"/>
                      <a:pt x="41" y="109"/>
                    </a:cubicBezTo>
                    <a:cubicBezTo>
                      <a:pt x="41" y="112"/>
                      <a:pt x="41" y="114"/>
                      <a:pt x="39" y="116"/>
                    </a:cubicBezTo>
                    <a:cubicBezTo>
                      <a:pt x="32" y="118"/>
                      <a:pt x="28" y="115"/>
                      <a:pt x="26" y="108"/>
                    </a:cubicBezTo>
                    <a:close/>
                  </a:path>
                </a:pathLst>
              </a:custGeom>
              <a:solidFill>
                <a:srgbClr val="9CADB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Google Shape;2500;p35"/>
              <p:cNvSpPr/>
              <p:nvPr/>
            </p:nvSpPr>
            <p:spPr>
              <a:xfrm>
                <a:off x="9711" y="4337"/>
                <a:ext cx="99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2" h="40" extrusionOk="0">
                    <a:moveTo>
                      <a:pt x="34" y="40"/>
                    </a:moveTo>
                    <a:cubicBezTo>
                      <a:pt x="31" y="39"/>
                      <a:pt x="28" y="38"/>
                      <a:pt x="25" y="37"/>
                    </a:cubicBezTo>
                    <a:cubicBezTo>
                      <a:pt x="22" y="28"/>
                      <a:pt x="13" y="35"/>
                      <a:pt x="8" y="30"/>
                    </a:cubicBezTo>
                    <a:cubicBezTo>
                      <a:pt x="6" y="30"/>
                      <a:pt x="4" y="30"/>
                      <a:pt x="2" y="30"/>
                    </a:cubicBezTo>
                    <a:cubicBezTo>
                      <a:pt x="0" y="20"/>
                      <a:pt x="12" y="23"/>
                      <a:pt x="14" y="17"/>
                    </a:cubicBezTo>
                    <a:cubicBezTo>
                      <a:pt x="14" y="13"/>
                      <a:pt x="8" y="13"/>
                      <a:pt x="7" y="10"/>
                    </a:cubicBezTo>
                    <a:cubicBezTo>
                      <a:pt x="7" y="7"/>
                      <a:pt x="9" y="5"/>
                      <a:pt x="11" y="4"/>
                    </a:cubicBezTo>
                    <a:cubicBezTo>
                      <a:pt x="18" y="0"/>
                      <a:pt x="25" y="1"/>
                      <a:pt x="29" y="8"/>
                    </a:cubicBezTo>
                    <a:cubicBezTo>
                      <a:pt x="35" y="18"/>
                      <a:pt x="42" y="28"/>
                      <a:pt x="34" y="40"/>
                    </a:cubicBezTo>
                    <a:close/>
                  </a:path>
                </a:pathLst>
              </a:custGeom>
              <a:solidFill>
                <a:srgbClr val="5265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5"/>
              <p:cNvSpPr/>
              <p:nvPr/>
            </p:nvSpPr>
            <p:spPr>
              <a:xfrm>
                <a:off x="9597" y="4484"/>
                <a:ext cx="104" cy="64"/>
              </a:xfrm>
              <a:custGeom>
                <a:avLst/>
                <a:gdLst/>
                <a:ahLst/>
                <a:cxnLst/>
                <a:rect l="l" t="t" r="r" b="b"/>
                <a:pathLst>
                  <a:path w="44" h="27" extrusionOk="0">
                    <a:moveTo>
                      <a:pt x="11" y="6"/>
                    </a:moveTo>
                    <a:cubicBezTo>
                      <a:pt x="15" y="7"/>
                      <a:pt x="20" y="7"/>
                      <a:pt x="24" y="3"/>
                    </a:cubicBezTo>
                    <a:cubicBezTo>
                      <a:pt x="30" y="9"/>
                      <a:pt x="35" y="2"/>
                      <a:pt x="44" y="0"/>
                    </a:cubicBezTo>
                    <a:cubicBezTo>
                      <a:pt x="38" y="14"/>
                      <a:pt x="27" y="20"/>
                      <a:pt x="18" y="27"/>
                    </a:cubicBezTo>
                    <a:cubicBezTo>
                      <a:pt x="17" y="25"/>
                      <a:pt x="17" y="23"/>
                      <a:pt x="16" y="21"/>
                    </a:cubicBezTo>
                    <a:cubicBezTo>
                      <a:pt x="18" y="19"/>
                      <a:pt x="21" y="17"/>
                      <a:pt x="21" y="15"/>
                    </a:cubicBezTo>
                    <a:cubicBezTo>
                      <a:pt x="19" y="11"/>
                      <a:pt x="15" y="14"/>
                      <a:pt x="12" y="13"/>
                    </a:cubicBezTo>
                    <a:cubicBezTo>
                      <a:pt x="8" y="11"/>
                      <a:pt x="6" y="23"/>
                      <a:pt x="2" y="15"/>
                    </a:cubicBezTo>
                    <a:cubicBezTo>
                      <a:pt x="0" y="9"/>
                      <a:pt x="6" y="8"/>
                      <a:pt x="11" y="6"/>
                    </a:cubicBezTo>
                    <a:close/>
                  </a:path>
                </a:pathLst>
              </a:custGeom>
              <a:solidFill>
                <a:srgbClr val="8E9A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Google Shape;2502;p35"/>
              <p:cNvSpPr/>
              <p:nvPr/>
            </p:nvSpPr>
            <p:spPr>
              <a:xfrm>
                <a:off x="9734" y="4422"/>
                <a:ext cx="83" cy="83"/>
              </a:xfrm>
              <a:custGeom>
                <a:avLst/>
                <a:gdLst/>
                <a:ahLst/>
                <a:cxnLst/>
                <a:rect l="l" t="t" r="r" b="b"/>
                <a:pathLst>
                  <a:path w="35" h="35" extrusionOk="0">
                    <a:moveTo>
                      <a:pt x="17" y="7"/>
                    </a:moveTo>
                    <a:cubicBezTo>
                      <a:pt x="21" y="9"/>
                      <a:pt x="22" y="15"/>
                      <a:pt x="28" y="16"/>
                    </a:cubicBezTo>
                    <a:cubicBezTo>
                      <a:pt x="35" y="17"/>
                      <a:pt x="33" y="22"/>
                      <a:pt x="30" y="25"/>
                    </a:cubicBezTo>
                    <a:cubicBezTo>
                      <a:pt x="27" y="27"/>
                      <a:pt x="26" y="35"/>
                      <a:pt x="19" y="28"/>
                    </a:cubicBezTo>
                    <a:cubicBezTo>
                      <a:pt x="16" y="24"/>
                      <a:pt x="10" y="22"/>
                      <a:pt x="5" y="23"/>
                    </a:cubicBezTo>
                    <a:cubicBezTo>
                      <a:pt x="3" y="22"/>
                      <a:pt x="0" y="19"/>
                      <a:pt x="0" y="19"/>
                    </a:cubicBezTo>
                    <a:cubicBezTo>
                      <a:pt x="3" y="13"/>
                      <a:pt x="7" y="20"/>
                      <a:pt x="12" y="18"/>
                    </a:cubicBezTo>
                    <a:cubicBezTo>
                      <a:pt x="10" y="13"/>
                      <a:pt x="3" y="12"/>
                      <a:pt x="3" y="6"/>
                    </a:cubicBezTo>
                    <a:cubicBezTo>
                      <a:pt x="8" y="0"/>
                      <a:pt x="12" y="14"/>
                      <a:pt x="17" y="7"/>
                    </a:cubicBezTo>
                    <a:close/>
                  </a:path>
                </a:pathLst>
              </a:custGeom>
              <a:solidFill>
                <a:srgbClr val="516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Google Shape;2503;p35"/>
              <p:cNvSpPr/>
              <p:nvPr/>
            </p:nvSpPr>
            <p:spPr>
              <a:xfrm>
                <a:off x="9140" y="4448"/>
                <a:ext cx="137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58" h="48" extrusionOk="0">
                    <a:moveTo>
                      <a:pt x="42" y="9"/>
                    </a:moveTo>
                    <a:cubicBezTo>
                      <a:pt x="49" y="18"/>
                      <a:pt x="58" y="27"/>
                      <a:pt x="39" y="32"/>
                    </a:cubicBezTo>
                    <a:cubicBezTo>
                      <a:pt x="29" y="40"/>
                      <a:pt x="19" y="46"/>
                      <a:pt x="6" y="48"/>
                    </a:cubicBezTo>
                    <a:cubicBezTo>
                      <a:pt x="8" y="41"/>
                      <a:pt x="3" y="36"/>
                      <a:pt x="0" y="31"/>
                    </a:cubicBezTo>
                    <a:cubicBezTo>
                      <a:pt x="13" y="31"/>
                      <a:pt x="15" y="17"/>
                      <a:pt x="24" y="11"/>
                    </a:cubicBezTo>
                    <a:cubicBezTo>
                      <a:pt x="29" y="8"/>
                      <a:pt x="19" y="5"/>
                      <a:pt x="22" y="0"/>
                    </a:cubicBezTo>
                    <a:cubicBezTo>
                      <a:pt x="29" y="1"/>
                      <a:pt x="34" y="9"/>
                      <a:pt x="42" y="9"/>
                    </a:cubicBezTo>
                    <a:close/>
                  </a:path>
                </a:pathLst>
              </a:custGeom>
              <a:solidFill>
                <a:srgbClr val="CDD3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5"/>
              <p:cNvSpPr/>
              <p:nvPr/>
            </p:nvSpPr>
            <p:spPr>
              <a:xfrm>
                <a:off x="9195" y="4368"/>
                <a:ext cx="137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58" h="45" extrusionOk="0">
                    <a:moveTo>
                      <a:pt x="0" y="17"/>
                    </a:moveTo>
                    <a:cubicBezTo>
                      <a:pt x="4" y="0"/>
                      <a:pt x="12" y="7"/>
                      <a:pt x="17" y="15"/>
                    </a:cubicBezTo>
                    <a:cubicBezTo>
                      <a:pt x="22" y="1"/>
                      <a:pt x="32" y="11"/>
                      <a:pt x="38" y="10"/>
                    </a:cubicBezTo>
                    <a:cubicBezTo>
                      <a:pt x="45" y="10"/>
                      <a:pt x="50" y="11"/>
                      <a:pt x="52" y="18"/>
                    </a:cubicBezTo>
                    <a:cubicBezTo>
                      <a:pt x="47" y="23"/>
                      <a:pt x="43" y="17"/>
                      <a:pt x="38" y="17"/>
                    </a:cubicBezTo>
                    <a:cubicBezTo>
                      <a:pt x="33" y="17"/>
                      <a:pt x="30" y="18"/>
                      <a:pt x="30" y="24"/>
                    </a:cubicBezTo>
                    <a:cubicBezTo>
                      <a:pt x="29" y="31"/>
                      <a:pt x="34" y="30"/>
                      <a:pt x="38" y="30"/>
                    </a:cubicBezTo>
                    <a:cubicBezTo>
                      <a:pt x="45" y="29"/>
                      <a:pt x="51" y="25"/>
                      <a:pt x="58" y="27"/>
                    </a:cubicBezTo>
                    <a:cubicBezTo>
                      <a:pt x="51" y="45"/>
                      <a:pt x="46" y="45"/>
                      <a:pt x="25" y="33"/>
                    </a:cubicBezTo>
                    <a:cubicBezTo>
                      <a:pt x="21" y="22"/>
                      <a:pt x="8" y="22"/>
                      <a:pt x="0" y="17"/>
                    </a:cubicBezTo>
                    <a:close/>
                  </a:path>
                </a:pathLst>
              </a:custGeom>
              <a:solidFill>
                <a:srgbClr val="90989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Google Shape;2505;p35"/>
              <p:cNvSpPr/>
              <p:nvPr/>
            </p:nvSpPr>
            <p:spPr>
              <a:xfrm>
                <a:off x="9152" y="4638"/>
                <a:ext cx="38" cy="42"/>
              </a:xfrm>
              <a:custGeom>
                <a:avLst/>
                <a:gdLst/>
                <a:ahLst/>
                <a:cxnLst/>
                <a:rect l="l" t="t" r="r" b="b"/>
                <a:pathLst>
                  <a:path w="16" h="18" extrusionOk="0">
                    <a:moveTo>
                      <a:pt x="11" y="0"/>
                    </a:moveTo>
                    <a:cubicBezTo>
                      <a:pt x="15" y="5"/>
                      <a:pt x="16" y="11"/>
                      <a:pt x="13" y="16"/>
                    </a:cubicBezTo>
                    <a:cubicBezTo>
                      <a:pt x="11" y="18"/>
                      <a:pt x="5" y="16"/>
                      <a:pt x="0" y="16"/>
                    </a:cubicBezTo>
                    <a:cubicBezTo>
                      <a:pt x="3" y="10"/>
                      <a:pt x="6" y="5"/>
                      <a:pt x="8" y="0"/>
                    </a:cubicBezTo>
                    <a:cubicBezTo>
                      <a:pt x="9" y="0"/>
                      <a:pt x="10" y="0"/>
                      <a:pt x="11" y="0"/>
                    </a:cubicBezTo>
                    <a:close/>
                  </a:path>
                </a:pathLst>
              </a:custGeom>
              <a:solidFill>
                <a:srgbClr val="2A37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Google Shape;2506;p35"/>
              <p:cNvSpPr/>
              <p:nvPr/>
            </p:nvSpPr>
            <p:spPr>
              <a:xfrm>
                <a:off x="9782" y="4536"/>
                <a:ext cx="87" cy="73"/>
              </a:xfrm>
              <a:custGeom>
                <a:avLst/>
                <a:gdLst/>
                <a:ahLst/>
                <a:cxnLst/>
                <a:rect l="l" t="t" r="r" b="b"/>
                <a:pathLst>
                  <a:path w="37" h="31" extrusionOk="0">
                    <a:moveTo>
                      <a:pt x="1" y="23"/>
                    </a:moveTo>
                    <a:cubicBezTo>
                      <a:pt x="0" y="22"/>
                      <a:pt x="0" y="21"/>
                      <a:pt x="0" y="20"/>
                    </a:cubicBezTo>
                    <a:cubicBezTo>
                      <a:pt x="2" y="17"/>
                      <a:pt x="6" y="17"/>
                      <a:pt x="7" y="14"/>
                    </a:cubicBezTo>
                    <a:cubicBezTo>
                      <a:pt x="13" y="0"/>
                      <a:pt x="24" y="1"/>
                      <a:pt x="35" y="6"/>
                    </a:cubicBezTo>
                    <a:cubicBezTo>
                      <a:pt x="36" y="7"/>
                      <a:pt x="36" y="7"/>
                      <a:pt x="37" y="8"/>
                    </a:cubicBezTo>
                    <a:cubicBezTo>
                      <a:pt x="21" y="8"/>
                      <a:pt x="20" y="26"/>
                      <a:pt x="9" y="31"/>
                    </a:cubicBezTo>
                    <a:cubicBezTo>
                      <a:pt x="7" y="28"/>
                      <a:pt x="8" y="21"/>
                      <a:pt x="1" y="23"/>
                    </a:cubicBezTo>
                    <a:close/>
                  </a:path>
                </a:pathLst>
              </a:custGeom>
              <a:solidFill>
                <a:srgbClr val="5164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5"/>
              <p:cNvSpPr/>
              <p:nvPr/>
            </p:nvSpPr>
            <p:spPr>
              <a:xfrm>
                <a:off x="8553" y="4588"/>
                <a:ext cx="76" cy="73"/>
              </a:xfrm>
              <a:custGeom>
                <a:avLst/>
                <a:gdLst/>
                <a:ahLst/>
                <a:cxnLst/>
                <a:rect l="l" t="t" r="r" b="b"/>
                <a:pathLst>
                  <a:path w="32" h="31" extrusionOk="0">
                    <a:moveTo>
                      <a:pt x="8" y="15"/>
                    </a:moveTo>
                    <a:cubicBezTo>
                      <a:pt x="10" y="9"/>
                      <a:pt x="0" y="7"/>
                      <a:pt x="3" y="0"/>
                    </a:cubicBezTo>
                    <a:cubicBezTo>
                      <a:pt x="10" y="1"/>
                      <a:pt x="13" y="13"/>
                      <a:pt x="23" y="6"/>
                    </a:cubicBezTo>
                    <a:cubicBezTo>
                      <a:pt x="29" y="3"/>
                      <a:pt x="26" y="15"/>
                      <a:pt x="29" y="20"/>
                    </a:cubicBezTo>
                    <a:cubicBezTo>
                      <a:pt x="32" y="23"/>
                      <a:pt x="31" y="27"/>
                      <a:pt x="27" y="29"/>
                    </a:cubicBezTo>
                    <a:cubicBezTo>
                      <a:pt x="22" y="31"/>
                      <a:pt x="20" y="26"/>
                      <a:pt x="18" y="23"/>
                    </a:cubicBezTo>
                    <a:cubicBezTo>
                      <a:pt x="15" y="20"/>
                      <a:pt x="11" y="18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lose/>
                  </a:path>
                </a:pathLst>
              </a:custGeom>
              <a:solidFill>
                <a:srgbClr val="2133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Google Shape;2508;p35"/>
              <p:cNvSpPr/>
              <p:nvPr/>
            </p:nvSpPr>
            <p:spPr>
              <a:xfrm>
                <a:off x="9644" y="4597"/>
                <a:ext cx="133" cy="85"/>
              </a:xfrm>
              <a:custGeom>
                <a:avLst/>
                <a:gdLst/>
                <a:ahLst/>
                <a:cxnLst/>
                <a:rect l="l" t="t" r="r" b="b"/>
                <a:pathLst>
                  <a:path w="56" h="36" extrusionOk="0">
                    <a:moveTo>
                      <a:pt x="13" y="32"/>
                    </a:moveTo>
                    <a:cubicBezTo>
                      <a:pt x="11" y="34"/>
                      <a:pt x="9" y="35"/>
                      <a:pt x="7" y="36"/>
                    </a:cubicBezTo>
                    <a:cubicBezTo>
                      <a:pt x="0" y="36"/>
                      <a:pt x="0" y="32"/>
                      <a:pt x="0" y="27"/>
                    </a:cubicBezTo>
                    <a:cubicBezTo>
                      <a:pt x="9" y="23"/>
                      <a:pt x="18" y="21"/>
                      <a:pt x="25" y="10"/>
                    </a:cubicBezTo>
                    <a:cubicBezTo>
                      <a:pt x="31" y="0"/>
                      <a:pt x="39" y="10"/>
                      <a:pt x="45" y="14"/>
                    </a:cubicBezTo>
                    <a:cubicBezTo>
                      <a:pt x="56" y="22"/>
                      <a:pt x="35" y="20"/>
                      <a:pt x="40" y="27"/>
                    </a:cubicBezTo>
                    <a:cubicBezTo>
                      <a:pt x="40" y="28"/>
                      <a:pt x="39" y="29"/>
                      <a:pt x="39" y="30"/>
                    </a:cubicBezTo>
                    <a:cubicBezTo>
                      <a:pt x="29" y="19"/>
                      <a:pt x="21" y="27"/>
                      <a:pt x="13" y="32"/>
                    </a:cubicBezTo>
                    <a:close/>
                  </a:path>
                </a:pathLst>
              </a:custGeom>
              <a:solidFill>
                <a:srgbClr val="6471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Google Shape;2509;p35"/>
              <p:cNvSpPr/>
              <p:nvPr/>
            </p:nvSpPr>
            <p:spPr>
              <a:xfrm>
                <a:off x="9763" y="4522"/>
                <a:ext cx="101" cy="66"/>
              </a:xfrm>
              <a:custGeom>
                <a:avLst/>
                <a:gdLst/>
                <a:ahLst/>
                <a:cxnLst/>
                <a:rect l="l" t="t" r="r" b="b"/>
                <a:pathLst>
                  <a:path w="43" h="28" extrusionOk="0">
                    <a:moveTo>
                      <a:pt x="43" y="12"/>
                    </a:moveTo>
                    <a:cubicBezTo>
                      <a:pt x="34" y="14"/>
                      <a:pt x="20" y="7"/>
                      <a:pt x="17" y="24"/>
                    </a:cubicBezTo>
                    <a:cubicBezTo>
                      <a:pt x="17" y="26"/>
                      <a:pt x="11" y="26"/>
                      <a:pt x="8" y="26"/>
                    </a:cubicBezTo>
                    <a:cubicBezTo>
                      <a:pt x="5" y="25"/>
                      <a:pt x="0" y="28"/>
                      <a:pt x="0" y="23"/>
                    </a:cubicBezTo>
                    <a:cubicBezTo>
                      <a:pt x="0" y="18"/>
                      <a:pt x="6" y="21"/>
                      <a:pt x="8" y="20"/>
                    </a:cubicBezTo>
                    <a:cubicBezTo>
                      <a:pt x="16" y="15"/>
                      <a:pt x="7" y="5"/>
                      <a:pt x="15" y="0"/>
                    </a:cubicBezTo>
                    <a:cubicBezTo>
                      <a:pt x="20" y="1"/>
                      <a:pt x="22" y="8"/>
                      <a:pt x="28" y="6"/>
                    </a:cubicBezTo>
                    <a:cubicBezTo>
                      <a:pt x="31" y="3"/>
                      <a:pt x="33" y="0"/>
                      <a:pt x="38" y="4"/>
                    </a:cubicBezTo>
                    <a:cubicBezTo>
                      <a:pt x="40" y="7"/>
                      <a:pt x="41" y="10"/>
                      <a:pt x="43" y="12"/>
                    </a:cubicBezTo>
                    <a:close/>
                  </a:path>
                </a:pathLst>
              </a:custGeom>
              <a:solidFill>
                <a:srgbClr val="39485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Google Shape;2510;p35"/>
              <p:cNvSpPr/>
              <p:nvPr/>
            </p:nvSpPr>
            <p:spPr>
              <a:xfrm>
                <a:off x="8037" y="4060"/>
                <a:ext cx="159" cy="272"/>
              </a:xfrm>
              <a:custGeom>
                <a:avLst/>
                <a:gdLst/>
                <a:ahLst/>
                <a:cxnLst/>
                <a:rect l="l" t="t" r="r" b="b"/>
                <a:pathLst>
                  <a:path w="67" h="115" extrusionOk="0">
                    <a:moveTo>
                      <a:pt x="65" y="28"/>
                    </a:moveTo>
                    <a:cubicBezTo>
                      <a:pt x="53" y="32"/>
                      <a:pt x="47" y="42"/>
                      <a:pt x="43" y="53"/>
                    </a:cubicBezTo>
                    <a:cubicBezTo>
                      <a:pt x="42" y="58"/>
                      <a:pt x="41" y="64"/>
                      <a:pt x="36" y="66"/>
                    </a:cubicBezTo>
                    <a:cubicBezTo>
                      <a:pt x="35" y="67"/>
                      <a:pt x="33" y="69"/>
                      <a:pt x="33" y="69"/>
                    </a:cubicBezTo>
                    <a:cubicBezTo>
                      <a:pt x="37" y="78"/>
                      <a:pt x="40" y="85"/>
                      <a:pt x="35" y="95"/>
                    </a:cubicBezTo>
                    <a:cubicBezTo>
                      <a:pt x="34" y="99"/>
                      <a:pt x="43" y="107"/>
                      <a:pt x="42" y="115"/>
                    </a:cubicBezTo>
                    <a:cubicBezTo>
                      <a:pt x="34" y="107"/>
                      <a:pt x="30" y="96"/>
                      <a:pt x="24" y="87"/>
                    </a:cubicBezTo>
                    <a:cubicBezTo>
                      <a:pt x="21" y="83"/>
                      <a:pt x="20" y="79"/>
                      <a:pt x="25" y="74"/>
                    </a:cubicBezTo>
                    <a:cubicBezTo>
                      <a:pt x="31" y="68"/>
                      <a:pt x="32" y="59"/>
                      <a:pt x="27" y="50"/>
                    </a:cubicBezTo>
                    <a:cubicBezTo>
                      <a:pt x="26" y="48"/>
                      <a:pt x="26" y="45"/>
                      <a:pt x="23" y="46"/>
                    </a:cubicBezTo>
                    <a:cubicBezTo>
                      <a:pt x="3" y="56"/>
                      <a:pt x="8" y="36"/>
                      <a:pt x="5" y="30"/>
                    </a:cubicBezTo>
                    <a:cubicBezTo>
                      <a:pt x="1" y="22"/>
                      <a:pt x="2" y="11"/>
                      <a:pt x="0" y="1"/>
                    </a:cubicBezTo>
                    <a:cubicBezTo>
                      <a:pt x="10" y="0"/>
                      <a:pt x="16" y="2"/>
                      <a:pt x="12" y="13"/>
                    </a:cubicBezTo>
                    <a:cubicBezTo>
                      <a:pt x="10" y="18"/>
                      <a:pt x="12" y="24"/>
                      <a:pt x="13" y="29"/>
                    </a:cubicBezTo>
                    <a:cubicBezTo>
                      <a:pt x="17" y="25"/>
                      <a:pt x="16" y="15"/>
                      <a:pt x="24" y="18"/>
                    </a:cubicBezTo>
                    <a:cubicBezTo>
                      <a:pt x="35" y="21"/>
                      <a:pt x="30" y="33"/>
                      <a:pt x="35" y="40"/>
                    </a:cubicBezTo>
                    <a:cubicBezTo>
                      <a:pt x="37" y="36"/>
                      <a:pt x="39" y="32"/>
                      <a:pt x="43" y="29"/>
                    </a:cubicBezTo>
                    <a:cubicBezTo>
                      <a:pt x="49" y="24"/>
                      <a:pt x="53" y="18"/>
                      <a:pt x="61" y="20"/>
                    </a:cubicBezTo>
                    <a:cubicBezTo>
                      <a:pt x="64" y="22"/>
                      <a:pt x="67" y="24"/>
                      <a:pt x="65" y="28"/>
                    </a:cubicBezTo>
                    <a:close/>
                  </a:path>
                </a:pathLst>
              </a:custGeom>
              <a:solidFill>
                <a:srgbClr val="A2B5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Google Shape;2511;p35"/>
              <p:cNvSpPr/>
              <p:nvPr/>
            </p:nvSpPr>
            <p:spPr>
              <a:xfrm>
                <a:off x="8037" y="3883"/>
                <a:ext cx="126" cy="284"/>
              </a:xfrm>
              <a:custGeom>
                <a:avLst/>
                <a:gdLst/>
                <a:ahLst/>
                <a:cxnLst/>
                <a:rect l="l" t="t" r="r" b="b"/>
                <a:pathLst>
                  <a:path w="53" h="120" extrusionOk="0">
                    <a:moveTo>
                      <a:pt x="45" y="106"/>
                    </a:moveTo>
                    <a:cubicBezTo>
                      <a:pt x="42" y="110"/>
                      <a:pt x="38" y="115"/>
                      <a:pt x="34" y="120"/>
                    </a:cubicBezTo>
                    <a:cubicBezTo>
                      <a:pt x="32" y="115"/>
                      <a:pt x="31" y="111"/>
                      <a:pt x="29" y="108"/>
                    </a:cubicBezTo>
                    <a:cubicBezTo>
                      <a:pt x="27" y="104"/>
                      <a:pt x="31" y="95"/>
                      <a:pt x="23" y="96"/>
                    </a:cubicBezTo>
                    <a:cubicBezTo>
                      <a:pt x="17" y="96"/>
                      <a:pt x="18" y="103"/>
                      <a:pt x="16" y="108"/>
                    </a:cubicBezTo>
                    <a:cubicBezTo>
                      <a:pt x="16" y="110"/>
                      <a:pt x="16" y="111"/>
                      <a:pt x="15" y="113"/>
                    </a:cubicBezTo>
                    <a:cubicBezTo>
                      <a:pt x="7" y="106"/>
                      <a:pt x="4" y="96"/>
                      <a:pt x="8" y="88"/>
                    </a:cubicBezTo>
                    <a:cubicBezTo>
                      <a:pt x="12" y="78"/>
                      <a:pt x="5" y="79"/>
                      <a:pt x="0" y="76"/>
                    </a:cubicBezTo>
                    <a:cubicBezTo>
                      <a:pt x="3" y="68"/>
                      <a:pt x="6" y="59"/>
                      <a:pt x="9" y="50"/>
                    </a:cubicBezTo>
                    <a:cubicBezTo>
                      <a:pt x="20" y="45"/>
                      <a:pt x="20" y="35"/>
                      <a:pt x="21" y="25"/>
                    </a:cubicBezTo>
                    <a:cubicBezTo>
                      <a:pt x="21" y="21"/>
                      <a:pt x="20" y="17"/>
                      <a:pt x="20" y="12"/>
                    </a:cubicBezTo>
                    <a:cubicBezTo>
                      <a:pt x="21" y="8"/>
                      <a:pt x="20" y="3"/>
                      <a:pt x="25" y="1"/>
                    </a:cubicBezTo>
                    <a:cubicBezTo>
                      <a:pt x="31" y="0"/>
                      <a:pt x="32" y="5"/>
                      <a:pt x="34" y="9"/>
                    </a:cubicBezTo>
                    <a:cubicBezTo>
                      <a:pt x="35" y="11"/>
                      <a:pt x="36" y="13"/>
                      <a:pt x="37" y="15"/>
                    </a:cubicBezTo>
                    <a:cubicBezTo>
                      <a:pt x="37" y="16"/>
                      <a:pt x="38" y="18"/>
                      <a:pt x="38" y="19"/>
                    </a:cubicBezTo>
                    <a:cubicBezTo>
                      <a:pt x="40" y="34"/>
                      <a:pt x="35" y="48"/>
                      <a:pt x="33" y="63"/>
                    </a:cubicBezTo>
                    <a:cubicBezTo>
                      <a:pt x="33" y="63"/>
                      <a:pt x="33" y="64"/>
                      <a:pt x="33" y="64"/>
                    </a:cubicBezTo>
                    <a:cubicBezTo>
                      <a:pt x="35" y="66"/>
                      <a:pt x="34" y="63"/>
                      <a:pt x="36" y="63"/>
                    </a:cubicBezTo>
                    <a:cubicBezTo>
                      <a:pt x="45" y="65"/>
                      <a:pt x="40" y="73"/>
                      <a:pt x="43" y="78"/>
                    </a:cubicBezTo>
                    <a:cubicBezTo>
                      <a:pt x="43" y="80"/>
                      <a:pt x="43" y="77"/>
                      <a:pt x="43" y="79"/>
                    </a:cubicBezTo>
                    <a:cubicBezTo>
                      <a:pt x="43" y="84"/>
                      <a:pt x="53" y="83"/>
                      <a:pt x="48" y="89"/>
                    </a:cubicBezTo>
                    <a:cubicBezTo>
                      <a:pt x="44" y="94"/>
                      <a:pt x="43" y="100"/>
                      <a:pt x="45" y="106"/>
                    </a:cubicBezTo>
                    <a:close/>
                  </a:path>
                </a:pathLst>
              </a:custGeom>
              <a:solidFill>
                <a:srgbClr val="3D658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Google Shape;2512;p35"/>
              <p:cNvSpPr/>
              <p:nvPr/>
            </p:nvSpPr>
            <p:spPr>
              <a:xfrm>
                <a:off x="8058" y="3755"/>
                <a:ext cx="190" cy="256"/>
              </a:xfrm>
              <a:custGeom>
                <a:avLst/>
                <a:gdLst/>
                <a:ahLst/>
                <a:cxnLst/>
                <a:rect l="l" t="t" r="r" b="b"/>
                <a:pathLst>
                  <a:path w="80" h="108" extrusionOk="0">
                    <a:moveTo>
                      <a:pt x="27" y="69"/>
                    </a:moveTo>
                    <a:cubicBezTo>
                      <a:pt x="18" y="70"/>
                      <a:pt x="24" y="58"/>
                      <a:pt x="16" y="58"/>
                    </a:cubicBezTo>
                    <a:cubicBezTo>
                      <a:pt x="11" y="70"/>
                      <a:pt x="20" y="84"/>
                      <a:pt x="13" y="96"/>
                    </a:cubicBezTo>
                    <a:cubicBezTo>
                      <a:pt x="10" y="102"/>
                      <a:pt x="9" y="108"/>
                      <a:pt x="0" y="104"/>
                    </a:cubicBezTo>
                    <a:cubicBezTo>
                      <a:pt x="2" y="95"/>
                      <a:pt x="7" y="86"/>
                      <a:pt x="4" y="76"/>
                    </a:cubicBezTo>
                    <a:cubicBezTo>
                      <a:pt x="1" y="68"/>
                      <a:pt x="2" y="60"/>
                      <a:pt x="7" y="53"/>
                    </a:cubicBezTo>
                    <a:cubicBezTo>
                      <a:pt x="12" y="40"/>
                      <a:pt x="18" y="27"/>
                      <a:pt x="23" y="14"/>
                    </a:cubicBezTo>
                    <a:cubicBezTo>
                      <a:pt x="21" y="11"/>
                      <a:pt x="22" y="8"/>
                      <a:pt x="25" y="6"/>
                    </a:cubicBezTo>
                    <a:cubicBezTo>
                      <a:pt x="35" y="3"/>
                      <a:pt x="42" y="5"/>
                      <a:pt x="39" y="18"/>
                    </a:cubicBezTo>
                    <a:cubicBezTo>
                      <a:pt x="41" y="9"/>
                      <a:pt x="43" y="2"/>
                      <a:pt x="53" y="0"/>
                    </a:cubicBezTo>
                    <a:cubicBezTo>
                      <a:pt x="60" y="0"/>
                      <a:pt x="66" y="3"/>
                      <a:pt x="72" y="7"/>
                    </a:cubicBezTo>
                    <a:cubicBezTo>
                      <a:pt x="80" y="14"/>
                      <a:pt x="75" y="19"/>
                      <a:pt x="68" y="22"/>
                    </a:cubicBezTo>
                    <a:cubicBezTo>
                      <a:pt x="64" y="25"/>
                      <a:pt x="59" y="26"/>
                      <a:pt x="55" y="29"/>
                    </a:cubicBezTo>
                    <a:cubicBezTo>
                      <a:pt x="44" y="32"/>
                      <a:pt x="42" y="46"/>
                      <a:pt x="31" y="46"/>
                    </a:cubicBezTo>
                    <a:cubicBezTo>
                      <a:pt x="37" y="48"/>
                      <a:pt x="45" y="47"/>
                      <a:pt x="48" y="56"/>
                    </a:cubicBezTo>
                    <a:cubicBezTo>
                      <a:pt x="44" y="65"/>
                      <a:pt x="36" y="68"/>
                      <a:pt x="27" y="69"/>
                    </a:cubicBezTo>
                    <a:close/>
                  </a:path>
                </a:pathLst>
              </a:custGeom>
              <a:solidFill>
                <a:srgbClr val="1E3A5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Google Shape;2513;p35"/>
              <p:cNvSpPr/>
              <p:nvPr/>
            </p:nvSpPr>
            <p:spPr>
              <a:xfrm>
                <a:off x="7978" y="3746"/>
                <a:ext cx="104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44" h="86" extrusionOk="0">
                    <a:moveTo>
                      <a:pt x="41" y="57"/>
                    </a:moveTo>
                    <a:cubicBezTo>
                      <a:pt x="43" y="65"/>
                      <a:pt x="40" y="72"/>
                      <a:pt x="38" y="80"/>
                    </a:cubicBezTo>
                    <a:cubicBezTo>
                      <a:pt x="34" y="81"/>
                      <a:pt x="32" y="86"/>
                      <a:pt x="27" y="85"/>
                    </a:cubicBezTo>
                    <a:cubicBezTo>
                      <a:pt x="24" y="77"/>
                      <a:pt x="34" y="70"/>
                      <a:pt x="28" y="62"/>
                    </a:cubicBezTo>
                    <a:cubicBezTo>
                      <a:pt x="24" y="64"/>
                      <a:pt x="26" y="68"/>
                      <a:pt x="25" y="70"/>
                    </a:cubicBezTo>
                    <a:cubicBezTo>
                      <a:pt x="25" y="74"/>
                      <a:pt x="24" y="77"/>
                      <a:pt x="20" y="78"/>
                    </a:cubicBezTo>
                    <a:cubicBezTo>
                      <a:pt x="16" y="79"/>
                      <a:pt x="15" y="75"/>
                      <a:pt x="13" y="73"/>
                    </a:cubicBezTo>
                    <a:cubicBezTo>
                      <a:pt x="12" y="73"/>
                      <a:pt x="12" y="73"/>
                      <a:pt x="12" y="72"/>
                    </a:cubicBezTo>
                    <a:cubicBezTo>
                      <a:pt x="8" y="56"/>
                      <a:pt x="0" y="40"/>
                      <a:pt x="5" y="22"/>
                    </a:cubicBezTo>
                    <a:cubicBezTo>
                      <a:pt x="17" y="32"/>
                      <a:pt x="15" y="21"/>
                      <a:pt x="16" y="15"/>
                    </a:cubicBezTo>
                    <a:cubicBezTo>
                      <a:pt x="16" y="0"/>
                      <a:pt x="26" y="10"/>
                      <a:pt x="32" y="9"/>
                    </a:cubicBezTo>
                    <a:cubicBezTo>
                      <a:pt x="34" y="14"/>
                      <a:pt x="31" y="17"/>
                      <a:pt x="29" y="20"/>
                    </a:cubicBezTo>
                    <a:cubicBezTo>
                      <a:pt x="25" y="26"/>
                      <a:pt x="24" y="34"/>
                      <a:pt x="17" y="39"/>
                    </a:cubicBezTo>
                    <a:cubicBezTo>
                      <a:pt x="5" y="48"/>
                      <a:pt x="36" y="42"/>
                      <a:pt x="23" y="54"/>
                    </a:cubicBezTo>
                    <a:cubicBezTo>
                      <a:pt x="24" y="53"/>
                      <a:pt x="25" y="53"/>
                      <a:pt x="25" y="52"/>
                    </a:cubicBezTo>
                    <a:cubicBezTo>
                      <a:pt x="30" y="48"/>
                      <a:pt x="27" y="35"/>
                      <a:pt x="36" y="37"/>
                    </a:cubicBezTo>
                    <a:cubicBezTo>
                      <a:pt x="44" y="39"/>
                      <a:pt x="40" y="50"/>
                      <a:pt x="41" y="57"/>
                    </a:cubicBezTo>
                    <a:close/>
                  </a:path>
                </a:pathLst>
              </a:custGeom>
              <a:solidFill>
                <a:srgbClr val="A7BAC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Google Shape;2514;p35"/>
              <p:cNvSpPr/>
              <p:nvPr/>
            </p:nvSpPr>
            <p:spPr>
              <a:xfrm>
                <a:off x="10049" y="4183"/>
                <a:ext cx="282" cy="251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06" extrusionOk="0">
                    <a:moveTo>
                      <a:pt x="97" y="30"/>
                    </a:moveTo>
                    <a:cubicBezTo>
                      <a:pt x="105" y="28"/>
                      <a:pt x="109" y="47"/>
                      <a:pt x="119" y="31"/>
                    </a:cubicBezTo>
                    <a:cubicBezTo>
                      <a:pt x="119" y="63"/>
                      <a:pt x="111" y="70"/>
                      <a:pt x="80" y="66"/>
                    </a:cubicBezTo>
                    <a:cubicBezTo>
                      <a:pt x="65" y="64"/>
                      <a:pt x="47" y="76"/>
                      <a:pt x="46" y="88"/>
                    </a:cubicBezTo>
                    <a:cubicBezTo>
                      <a:pt x="40" y="93"/>
                      <a:pt x="49" y="97"/>
                      <a:pt x="46" y="101"/>
                    </a:cubicBezTo>
                    <a:cubicBezTo>
                      <a:pt x="38" y="106"/>
                      <a:pt x="32" y="103"/>
                      <a:pt x="33" y="95"/>
                    </a:cubicBezTo>
                    <a:cubicBezTo>
                      <a:pt x="33" y="86"/>
                      <a:pt x="28" y="83"/>
                      <a:pt x="22" y="79"/>
                    </a:cubicBezTo>
                    <a:cubicBezTo>
                      <a:pt x="4" y="66"/>
                      <a:pt x="0" y="53"/>
                      <a:pt x="7" y="33"/>
                    </a:cubicBezTo>
                    <a:cubicBezTo>
                      <a:pt x="8" y="31"/>
                      <a:pt x="8" y="27"/>
                      <a:pt x="10" y="26"/>
                    </a:cubicBezTo>
                    <a:cubicBezTo>
                      <a:pt x="25" y="25"/>
                      <a:pt x="24" y="10"/>
                      <a:pt x="31" y="2"/>
                    </a:cubicBezTo>
                    <a:cubicBezTo>
                      <a:pt x="39" y="0"/>
                      <a:pt x="46" y="3"/>
                      <a:pt x="53" y="4"/>
                    </a:cubicBezTo>
                    <a:cubicBezTo>
                      <a:pt x="59" y="7"/>
                      <a:pt x="67" y="7"/>
                      <a:pt x="67" y="15"/>
                    </a:cubicBezTo>
                    <a:cubicBezTo>
                      <a:pt x="66" y="24"/>
                      <a:pt x="57" y="24"/>
                      <a:pt x="50" y="27"/>
                    </a:cubicBezTo>
                    <a:cubicBezTo>
                      <a:pt x="46" y="29"/>
                      <a:pt x="43" y="31"/>
                      <a:pt x="42" y="35"/>
                    </a:cubicBezTo>
                    <a:cubicBezTo>
                      <a:pt x="42" y="39"/>
                      <a:pt x="45" y="39"/>
                      <a:pt x="47" y="40"/>
                    </a:cubicBezTo>
                    <a:cubicBezTo>
                      <a:pt x="60" y="41"/>
                      <a:pt x="71" y="40"/>
                      <a:pt x="83" y="34"/>
                    </a:cubicBezTo>
                    <a:cubicBezTo>
                      <a:pt x="87" y="32"/>
                      <a:pt x="91" y="27"/>
                      <a:pt x="97" y="30"/>
                    </a:cubicBezTo>
                    <a:close/>
                  </a:path>
                </a:pathLst>
              </a:custGeom>
              <a:solidFill>
                <a:srgbClr val="CFD4D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Google Shape;2515;p35"/>
              <p:cNvSpPr/>
              <p:nvPr/>
            </p:nvSpPr>
            <p:spPr>
              <a:xfrm>
                <a:off x="10002" y="4146"/>
                <a:ext cx="161" cy="316"/>
              </a:xfrm>
              <a:custGeom>
                <a:avLst/>
                <a:gdLst/>
                <a:ahLst/>
                <a:cxnLst/>
                <a:rect l="l" t="t" r="r" b="b"/>
                <a:pathLst>
                  <a:path w="68" h="134" extrusionOk="0">
                    <a:moveTo>
                      <a:pt x="50" y="21"/>
                    </a:moveTo>
                    <a:cubicBezTo>
                      <a:pt x="46" y="26"/>
                      <a:pt x="51" y="31"/>
                      <a:pt x="49" y="36"/>
                    </a:cubicBezTo>
                    <a:cubicBezTo>
                      <a:pt x="48" y="39"/>
                      <a:pt x="48" y="45"/>
                      <a:pt x="43" y="43"/>
                    </a:cubicBezTo>
                    <a:cubicBezTo>
                      <a:pt x="38" y="42"/>
                      <a:pt x="34" y="39"/>
                      <a:pt x="32" y="45"/>
                    </a:cubicBezTo>
                    <a:cubicBezTo>
                      <a:pt x="29" y="56"/>
                      <a:pt x="23" y="66"/>
                      <a:pt x="29" y="76"/>
                    </a:cubicBezTo>
                    <a:cubicBezTo>
                      <a:pt x="33" y="83"/>
                      <a:pt x="39" y="87"/>
                      <a:pt x="45" y="92"/>
                    </a:cubicBezTo>
                    <a:cubicBezTo>
                      <a:pt x="51" y="97"/>
                      <a:pt x="64" y="97"/>
                      <a:pt x="56" y="112"/>
                    </a:cubicBezTo>
                    <a:cubicBezTo>
                      <a:pt x="53" y="117"/>
                      <a:pt x="61" y="117"/>
                      <a:pt x="66" y="117"/>
                    </a:cubicBezTo>
                    <a:cubicBezTo>
                      <a:pt x="67" y="129"/>
                      <a:pt x="58" y="125"/>
                      <a:pt x="55" y="122"/>
                    </a:cubicBezTo>
                    <a:cubicBezTo>
                      <a:pt x="51" y="117"/>
                      <a:pt x="47" y="114"/>
                      <a:pt x="40" y="114"/>
                    </a:cubicBezTo>
                    <a:cubicBezTo>
                      <a:pt x="37" y="115"/>
                      <a:pt x="33" y="114"/>
                      <a:pt x="30" y="111"/>
                    </a:cubicBezTo>
                    <a:cubicBezTo>
                      <a:pt x="20" y="110"/>
                      <a:pt x="20" y="116"/>
                      <a:pt x="21" y="124"/>
                    </a:cubicBezTo>
                    <a:cubicBezTo>
                      <a:pt x="22" y="127"/>
                      <a:pt x="28" y="134"/>
                      <a:pt x="18" y="132"/>
                    </a:cubicBezTo>
                    <a:cubicBezTo>
                      <a:pt x="12" y="131"/>
                      <a:pt x="4" y="130"/>
                      <a:pt x="7" y="120"/>
                    </a:cubicBezTo>
                    <a:cubicBezTo>
                      <a:pt x="8" y="118"/>
                      <a:pt x="7" y="115"/>
                      <a:pt x="5" y="114"/>
                    </a:cubicBezTo>
                    <a:cubicBezTo>
                      <a:pt x="0" y="109"/>
                      <a:pt x="1" y="103"/>
                      <a:pt x="0" y="97"/>
                    </a:cubicBezTo>
                    <a:cubicBezTo>
                      <a:pt x="17" y="81"/>
                      <a:pt x="3" y="61"/>
                      <a:pt x="6" y="43"/>
                    </a:cubicBezTo>
                    <a:cubicBezTo>
                      <a:pt x="10" y="36"/>
                      <a:pt x="18" y="31"/>
                      <a:pt x="21" y="22"/>
                    </a:cubicBezTo>
                    <a:cubicBezTo>
                      <a:pt x="24" y="19"/>
                      <a:pt x="26" y="15"/>
                      <a:pt x="31" y="12"/>
                    </a:cubicBezTo>
                    <a:cubicBezTo>
                      <a:pt x="35" y="10"/>
                      <a:pt x="39" y="8"/>
                      <a:pt x="44" y="7"/>
                    </a:cubicBezTo>
                    <a:cubicBezTo>
                      <a:pt x="51" y="5"/>
                      <a:pt x="62" y="0"/>
                      <a:pt x="65" y="8"/>
                    </a:cubicBezTo>
                    <a:cubicBezTo>
                      <a:pt x="68" y="16"/>
                      <a:pt x="54" y="15"/>
                      <a:pt x="50" y="21"/>
                    </a:cubicBezTo>
                    <a:close/>
                  </a:path>
                </a:pathLst>
              </a:custGeom>
              <a:solidFill>
                <a:srgbClr val="B9C2C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Google Shape;2516;p35"/>
              <p:cNvSpPr/>
              <p:nvPr/>
            </p:nvSpPr>
            <p:spPr>
              <a:xfrm>
                <a:off x="9834" y="4344"/>
                <a:ext cx="180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76" h="72" extrusionOk="0">
                    <a:moveTo>
                      <a:pt x="76" y="11"/>
                    </a:moveTo>
                    <a:cubicBezTo>
                      <a:pt x="75" y="17"/>
                      <a:pt x="74" y="24"/>
                      <a:pt x="76" y="30"/>
                    </a:cubicBezTo>
                    <a:cubicBezTo>
                      <a:pt x="74" y="33"/>
                      <a:pt x="72" y="34"/>
                      <a:pt x="69" y="34"/>
                    </a:cubicBezTo>
                    <a:cubicBezTo>
                      <a:pt x="64" y="32"/>
                      <a:pt x="65" y="26"/>
                      <a:pt x="61" y="24"/>
                    </a:cubicBezTo>
                    <a:cubicBezTo>
                      <a:pt x="57" y="27"/>
                      <a:pt x="63" y="33"/>
                      <a:pt x="58" y="36"/>
                    </a:cubicBezTo>
                    <a:cubicBezTo>
                      <a:pt x="43" y="39"/>
                      <a:pt x="40" y="47"/>
                      <a:pt x="47" y="72"/>
                    </a:cubicBezTo>
                    <a:cubicBezTo>
                      <a:pt x="34" y="64"/>
                      <a:pt x="28" y="55"/>
                      <a:pt x="42" y="41"/>
                    </a:cubicBezTo>
                    <a:cubicBezTo>
                      <a:pt x="32" y="42"/>
                      <a:pt x="34" y="51"/>
                      <a:pt x="27" y="50"/>
                    </a:cubicBezTo>
                    <a:cubicBezTo>
                      <a:pt x="22" y="53"/>
                      <a:pt x="19" y="60"/>
                      <a:pt x="11" y="56"/>
                    </a:cubicBezTo>
                    <a:cubicBezTo>
                      <a:pt x="11" y="47"/>
                      <a:pt x="0" y="43"/>
                      <a:pt x="2" y="33"/>
                    </a:cubicBezTo>
                    <a:cubicBezTo>
                      <a:pt x="2" y="32"/>
                      <a:pt x="3" y="31"/>
                      <a:pt x="3" y="30"/>
                    </a:cubicBezTo>
                    <a:cubicBezTo>
                      <a:pt x="6" y="22"/>
                      <a:pt x="9" y="29"/>
                      <a:pt x="12" y="30"/>
                    </a:cubicBezTo>
                    <a:cubicBezTo>
                      <a:pt x="10" y="25"/>
                      <a:pt x="10" y="20"/>
                      <a:pt x="16" y="16"/>
                    </a:cubicBezTo>
                    <a:cubicBezTo>
                      <a:pt x="23" y="15"/>
                      <a:pt x="29" y="21"/>
                      <a:pt x="36" y="21"/>
                    </a:cubicBezTo>
                    <a:cubicBezTo>
                      <a:pt x="36" y="18"/>
                      <a:pt x="33" y="16"/>
                      <a:pt x="32" y="14"/>
                    </a:cubicBezTo>
                    <a:cubicBezTo>
                      <a:pt x="31" y="12"/>
                      <a:pt x="32" y="10"/>
                      <a:pt x="33" y="8"/>
                    </a:cubicBezTo>
                    <a:cubicBezTo>
                      <a:pt x="44" y="8"/>
                      <a:pt x="56" y="8"/>
                      <a:pt x="66" y="0"/>
                    </a:cubicBezTo>
                    <a:cubicBezTo>
                      <a:pt x="74" y="0"/>
                      <a:pt x="73" y="7"/>
                      <a:pt x="76" y="11"/>
                    </a:cubicBezTo>
                    <a:close/>
                  </a:path>
                </a:pathLst>
              </a:custGeom>
              <a:solidFill>
                <a:srgbClr val="3246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Google Shape;2517;p35"/>
              <p:cNvSpPr/>
              <p:nvPr/>
            </p:nvSpPr>
            <p:spPr>
              <a:xfrm>
                <a:off x="9829" y="4453"/>
                <a:ext cx="76" cy="83"/>
              </a:xfrm>
              <a:custGeom>
                <a:avLst/>
                <a:gdLst/>
                <a:ahLst/>
                <a:cxnLst/>
                <a:rect l="l" t="t" r="r" b="b"/>
                <a:pathLst>
                  <a:path w="32" h="35" extrusionOk="0">
                    <a:moveTo>
                      <a:pt x="13" y="10"/>
                    </a:moveTo>
                    <a:cubicBezTo>
                      <a:pt x="20" y="11"/>
                      <a:pt x="21" y="0"/>
                      <a:pt x="29" y="4"/>
                    </a:cubicBezTo>
                    <a:cubicBezTo>
                      <a:pt x="28" y="7"/>
                      <a:pt x="27" y="11"/>
                      <a:pt x="28" y="13"/>
                    </a:cubicBezTo>
                    <a:cubicBezTo>
                      <a:pt x="32" y="29"/>
                      <a:pt x="23" y="33"/>
                      <a:pt x="10" y="33"/>
                    </a:cubicBezTo>
                    <a:cubicBezTo>
                      <a:pt x="6" y="33"/>
                      <a:pt x="3" y="34"/>
                      <a:pt x="0" y="35"/>
                    </a:cubicBezTo>
                    <a:cubicBezTo>
                      <a:pt x="0" y="33"/>
                      <a:pt x="0" y="32"/>
                      <a:pt x="0" y="30"/>
                    </a:cubicBezTo>
                    <a:cubicBezTo>
                      <a:pt x="1" y="25"/>
                      <a:pt x="6" y="23"/>
                      <a:pt x="9" y="22"/>
                    </a:cubicBezTo>
                    <a:cubicBezTo>
                      <a:pt x="13" y="20"/>
                      <a:pt x="15" y="17"/>
                      <a:pt x="13" y="13"/>
                    </a:cubicBezTo>
                    <a:cubicBezTo>
                      <a:pt x="13" y="12"/>
                      <a:pt x="13" y="11"/>
                      <a:pt x="13" y="10"/>
                    </a:cubicBezTo>
                    <a:close/>
                  </a:path>
                </a:pathLst>
              </a:custGeom>
              <a:solidFill>
                <a:srgbClr val="808E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Google Shape;2518;p35"/>
              <p:cNvSpPr/>
              <p:nvPr/>
            </p:nvSpPr>
            <p:spPr>
              <a:xfrm>
                <a:off x="10044" y="4403"/>
                <a:ext cx="62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6" h="30" extrusionOk="0">
                    <a:moveTo>
                      <a:pt x="12" y="2"/>
                    </a:moveTo>
                    <a:cubicBezTo>
                      <a:pt x="16" y="1"/>
                      <a:pt x="20" y="0"/>
                      <a:pt x="22" y="5"/>
                    </a:cubicBezTo>
                    <a:cubicBezTo>
                      <a:pt x="23" y="10"/>
                      <a:pt x="19" y="15"/>
                      <a:pt x="23" y="20"/>
                    </a:cubicBezTo>
                    <a:cubicBezTo>
                      <a:pt x="26" y="27"/>
                      <a:pt x="20" y="29"/>
                      <a:pt x="16" y="30"/>
                    </a:cubicBezTo>
                    <a:cubicBezTo>
                      <a:pt x="12" y="30"/>
                      <a:pt x="8" y="26"/>
                      <a:pt x="11" y="22"/>
                    </a:cubicBezTo>
                    <a:cubicBezTo>
                      <a:pt x="15" y="15"/>
                      <a:pt x="0" y="8"/>
                      <a:pt x="12" y="2"/>
                    </a:cubicBezTo>
                    <a:close/>
                  </a:path>
                </a:pathLst>
              </a:custGeom>
              <a:solidFill>
                <a:srgbClr val="2F3B4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Google Shape;2519;p35"/>
              <p:cNvSpPr/>
              <p:nvPr/>
            </p:nvSpPr>
            <p:spPr>
              <a:xfrm>
                <a:off x="9961" y="4382"/>
                <a:ext cx="38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6" h="26" extrusionOk="0">
                    <a:moveTo>
                      <a:pt x="4" y="20"/>
                    </a:moveTo>
                    <a:cubicBezTo>
                      <a:pt x="1" y="14"/>
                      <a:pt x="0" y="8"/>
                      <a:pt x="3" y="1"/>
                    </a:cubicBezTo>
                    <a:cubicBezTo>
                      <a:pt x="16" y="0"/>
                      <a:pt x="11" y="12"/>
                      <a:pt x="15" y="18"/>
                    </a:cubicBezTo>
                    <a:cubicBezTo>
                      <a:pt x="13" y="26"/>
                      <a:pt x="9" y="25"/>
                      <a:pt x="4" y="20"/>
                    </a:cubicBezTo>
                    <a:close/>
                  </a:path>
                </a:pathLst>
              </a:custGeom>
              <a:solidFill>
                <a:srgbClr val="7E8C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Google Shape;2520;p35"/>
              <p:cNvSpPr/>
              <p:nvPr/>
            </p:nvSpPr>
            <p:spPr>
              <a:xfrm>
                <a:off x="9985" y="4429"/>
                <a:ext cx="59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5" h="19" extrusionOk="0">
                    <a:moveTo>
                      <a:pt x="14" y="0"/>
                    </a:moveTo>
                    <a:cubicBezTo>
                      <a:pt x="14" y="8"/>
                      <a:pt x="24" y="6"/>
                      <a:pt x="25" y="12"/>
                    </a:cubicBezTo>
                    <a:cubicBezTo>
                      <a:pt x="25" y="13"/>
                      <a:pt x="25" y="14"/>
                      <a:pt x="25" y="15"/>
                    </a:cubicBezTo>
                    <a:cubicBezTo>
                      <a:pt x="19" y="16"/>
                      <a:pt x="14" y="17"/>
                      <a:pt x="8" y="17"/>
                    </a:cubicBezTo>
                    <a:cubicBezTo>
                      <a:pt x="1" y="19"/>
                      <a:pt x="0" y="15"/>
                      <a:pt x="3" y="11"/>
                    </a:cubicBezTo>
                    <a:cubicBezTo>
                      <a:pt x="5" y="6"/>
                      <a:pt x="9" y="2"/>
                      <a:pt x="14" y="0"/>
                    </a:cubicBezTo>
                    <a:close/>
                  </a:path>
                </a:pathLst>
              </a:custGeom>
              <a:solidFill>
                <a:srgbClr val="7E8C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Google Shape;2521;p35"/>
              <p:cNvSpPr/>
              <p:nvPr/>
            </p:nvSpPr>
            <p:spPr>
              <a:xfrm>
                <a:off x="10004" y="4458"/>
                <a:ext cx="52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0" extrusionOk="0">
                    <a:moveTo>
                      <a:pt x="0" y="5"/>
                    </a:moveTo>
                    <a:cubicBezTo>
                      <a:pt x="5" y="0"/>
                      <a:pt x="11" y="0"/>
                      <a:pt x="17" y="3"/>
                    </a:cubicBezTo>
                    <a:cubicBezTo>
                      <a:pt x="18" y="7"/>
                      <a:pt x="20" y="11"/>
                      <a:pt x="22" y="16"/>
                    </a:cubicBezTo>
                    <a:cubicBezTo>
                      <a:pt x="10" y="20"/>
                      <a:pt x="8" y="6"/>
                      <a:pt x="0" y="5"/>
                    </a:cubicBezTo>
                    <a:close/>
                  </a:path>
                </a:pathLst>
              </a:custGeom>
              <a:solidFill>
                <a:srgbClr val="303B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Google Shape;2522;p35"/>
              <p:cNvSpPr/>
              <p:nvPr/>
            </p:nvSpPr>
            <p:spPr>
              <a:xfrm>
                <a:off x="9509" y="3202"/>
                <a:ext cx="848" cy="1078"/>
              </a:xfrm>
              <a:custGeom>
                <a:avLst/>
                <a:gdLst/>
                <a:ahLst/>
                <a:cxnLst/>
                <a:rect l="l" t="t" r="r" b="b"/>
                <a:pathLst>
                  <a:path w="358" h="456" extrusionOk="0">
                    <a:moveTo>
                      <a:pt x="325" y="445"/>
                    </a:moveTo>
                    <a:cubicBezTo>
                      <a:pt x="319" y="444"/>
                      <a:pt x="317" y="450"/>
                      <a:pt x="313" y="452"/>
                    </a:cubicBezTo>
                    <a:cubicBezTo>
                      <a:pt x="304" y="456"/>
                      <a:pt x="301" y="452"/>
                      <a:pt x="300" y="444"/>
                    </a:cubicBezTo>
                    <a:cubicBezTo>
                      <a:pt x="303" y="435"/>
                      <a:pt x="312" y="431"/>
                      <a:pt x="318" y="424"/>
                    </a:cubicBezTo>
                    <a:cubicBezTo>
                      <a:pt x="337" y="426"/>
                      <a:pt x="334" y="413"/>
                      <a:pt x="334" y="402"/>
                    </a:cubicBezTo>
                    <a:cubicBezTo>
                      <a:pt x="335" y="399"/>
                      <a:pt x="331" y="402"/>
                      <a:pt x="333" y="401"/>
                    </a:cubicBezTo>
                    <a:cubicBezTo>
                      <a:pt x="334" y="401"/>
                      <a:pt x="334" y="402"/>
                      <a:pt x="334" y="403"/>
                    </a:cubicBezTo>
                    <a:cubicBezTo>
                      <a:pt x="332" y="412"/>
                      <a:pt x="324" y="412"/>
                      <a:pt x="317" y="413"/>
                    </a:cubicBezTo>
                    <a:cubicBezTo>
                      <a:pt x="310" y="415"/>
                      <a:pt x="309" y="408"/>
                      <a:pt x="307" y="403"/>
                    </a:cubicBezTo>
                    <a:cubicBezTo>
                      <a:pt x="309" y="386"/>
                      <a:pt x="311" y="370"/>
                      <a:pt x="300" y="354"/>
                    </a:cubicBezTo>
                    <a:cubicBezTo>
                      <a:pt x="296" y="348"/>
                      <a:pt x="295" y="348"/>
                      <a:pt x="290" y="352"/>
                    </a:cubicBezTo>
                    <a:cubicBezTo>
                      <a:pt x="289" y="353"/>
                      <a:pt x="287" y="352"/>
                      <a:pt x="286" y="351"/>
                    </a:cubicBezTo>
                    <a:cubicBezTo>
                      <a:pt x="281" y="349"/>
                      <a:pt x="279" y="345"/>
                      <a:pt x="279" y="341"/>
                    </a:cubicBezTo>
                    <a:cubicBezTo>
                      <a:pt x="281" y="330"/>
                      <a:pt x="276" y="324"/>
                      <a:pt x="268" y="318"/>
                    </a:cubicBezTo>
                    <a:cubicBezTo>
                      <a:pt x="266" y="314"/>
                      <a:pt x="264" y="309"/>
                      <a:pt x="268" y="305"/>
                    </a:cubicBezTo>
                    <a:cubicBezTo>
                      <a:pt x="263" y="297"/>
                      <a:pt x="253" y="293"/>
                      <a:pt x="245" y="296"/>
                    </a:cubicBezTo>
                    <a:cubicBezTo>
                      <a:pt x="241" y="298"/>
                      <a:pt x="237" y="300"/>
                      <a:pt x="235" y="299"/>
                    </a:cubicBezTo>
                    <a:cubicBezTo>
                      <a:pt x="242" y="300"/>
                      <a:pt x="253" y="291"/>
                      <a:pt x="261" y="303"/>
                    </a:cubicBezTo>
                    <a:cubicBezTo>
                      <a:pt x="258" y="322"/>
                      <a:pt x="255" y="325"/>
                      <a:pt x="238" y="318"/>
                    </a:cubicBezTo>
                    <a:cubicBezTo>
                      <a:pt x="231" y="314"/>
                      <a:pt x="221" y="315"/>
                      <a:pt x="214" y="308"/>
                    </a:cubicBezTo>
                    <a:cubicBezTo>
                      <a:pt x="219" y="331"/>
                      <a:pt x="201" y="319"/>
                      <a:pt x="194" y="323"/>
                    </a:cubicBezTo>
                    <a:cubicBezTo>
                      <a:pt x="185" y="319"/>
                      <a:pt x="176" y="319"/>
                      <a:pt x="167" y="317"/>
                    </a:cubicBezTo>
                    <a:cubicBezTo>
                      <a:pt x="164" y="315"/>
                      <a:pt x="162" y="313"/>
                      <a:pt x="164" y="309"/>
                    </a:cubicBezTo>
                    <a:cubicBezTo>
                      <a:pt x="174" y="304"/>
                      <a:pt x="186" y="303"/>
                      <a:pt x="197" y="298"/>
                    </a:cubicBezTo>
                    <a:cubicBezTo>
                      <a:pt x="181" y="296"/>
                      <a:pt x="165" y="296"/>
                      <a:pt x="152" y="308"/>
                    </a:cubicBezTo>
                    <a:cubicBezTo>
                      <a:pt x="147" y="310"/>
                      <a:pt x="143" y="312"/>
                      <a:pt x="144" y="320"/>
                    </a:cubicBezTo>
                    <a:cubicBezTo>
                      <a:pt x="147" y="337"/>
                      <a:pt x="142" y="344"/>
                      <a:pt x="130" y="348"/>
                    </a:cubicBezTo>
                    <a:cubicBezTo>
                      <a:pt x="121" y="345"/>
                      <a:pt x="113" y="347"/>
                      <a:pt x="107" y="354"/>
                    </a:cubicBezTo>
                    <a:cubicBezTo>
                      <a:pt x="104" y="356"/>
                      <a:pt x="102" y="355"/>
                      <a:pt x="100" y="351"/>
                    </a:cubicBezTo>
                    <a:cubicBezTo>
                      <a:pt x="98" y="344"/>
                      <a:pt x="103" y="335"/>
                      <a:pt x="99" y="327"/>
                    </a:cubicBezTo>
                    <a:cubicBezTo>
                      <a:pt x="96" y="321"/>
                      <a:pt x="90" y="320"/>
                      <a:pt x="84" y="321"/>
                    </a:cubicBezTo>
                    <a:cubicBezTo>
                      <a:pt x="77" y="321"/>
                      <a:pt x="73" y="318"/>
                      <a:pt x="75" y="310"/>
                    </a:cubicBezTo>
                    <a:cubicBezTo>
                      <a:pt x="78" y="307"/>
                      <a:pt x="83" y="305"/>
                      <a:pt x="87" y="303"/>
                    </a:cubicBezTo>
                    <a:cubicBezTo>
                      <a:pt x="81" y="305"/>
                      <a:pt x="75" y="310"/>
                      <a:pt x="69" y="304"/>
                    </a:cubicBezTo>
                    <a:cubicBezTo>
                      <a:pt x="67" y="303"/>
                      <a:pt x="65" y="302"/>
                      <a:pt x="63" y="301"/>
                    </a:cubicBezTo>
                    <a:cubicBezTo>
                      <a:pt x="61" y="298"/>
                      <a:pt x="60" y="296"/>
                      <a:pt x="59" y="293"/>
                    </a:cubicBezTo>
                    <a:cubicBezTo>
                      <a:pt x="56" y="280"/>
                      <a:pt x="46" y="281"/>
                      <a:pt x="36" y="284"/>
                    </a:cubicBezTo>
                    <a:cubicBezTo>
                      <a:pt x="25" y="283"/>
                      <a:pt x="16" y="278"/>
                      <a:pt x="9" y="270"/>
                    </a:cubicBezTo>
                    <a:cubicBezTo>
                      <a:pt x="7" y="265"/>
                      <a:pt x="9" y="260"/>
                      <a:pt x="8" y="256"/>
                    </a:cubicBezTo>
                    <a:cubicBezTo>
                      <a:pt x="7" y="247"/>
                      <a:pt x="10" y="241"/>
                      <a:pt x="19" y="239"/>
                    </a:cubicBezTo>
                    <a:cubicBezTo>
                      <a:pt x="29" y="237"/>
                      <a:pt x="34" y="241"/>
                      <a:pt x="37" y="250"/>
                    </a:cubicBezTo>
                    <a:cubicBezTo>
                      <a:pt x="38" y="253"/>
                      <a:pt x="39" y="256"/>
                      <a:pt x="41" y="259"/>
                    </a:cubicBezTo>
                    <a:cubicBezTo>
                      <a:pt x="48" y="260"/>
                      <a:pt x="55" y="264"/>
                      <a:pt x="58" y="254"/>
                    </a:cubicBezTo>
                    <a:cubicBezTo>
                      <a:pt x="58" y="251"/>
                      <a:pt x="58" y="249"/>
                      <a:pt x="60" y="247"/>
                    </a:cubicBezTo>
                    <a:cubicBezTo>
                      <a:pt x="71" y="236"/>
                      <a:pt x="53" y="245"/>
                      <a:pt x="55" y="240"/>
                    </a:cubicBezTo>
                    <a:cubicBezTo>
                      <a:pt x="48" y="233"/>
                      <a:pt x="58" y="218"/>
                      <a:pt x="43" y="214"/>
                    </a:cubicBezTo>
                    <a:cubicBezTo>
                      <a:pt x="39" y="210"/>
                      <a:pt x="31" y="208"/>
                      <a:pt x="33" y="199"/>
                    </a:cubicBezTo>
                    <a:cubicBezTo>
                      <a:pt x="34" y="193"/>
                      <a:pt x="40" y="192"/>
                      <a:pt x="46" y="193"/>
                    </a:cubicBezTo>
                    <a:cubicBezTo>
                      <a:pt x="35" y="188"/>
                      <a:pt x="20" y="198"/>
                      <a:pt x="11" y="185"/>
                    </a:cubicBezTo>
                    <a:cubicBezTo>
                      <a:pt x="6" y="174"/>
                      <a:pt x="0" y="163"/>
                      <a:pt x="11" y="153"/>
                    </a:cubicBezTo>
                    <a:cubicBezTo>
                      <a:pt x="12" y="151"/>
                      <a:pt x="13" y="150"/>
                      <a:pt x="12" y="148"/>
                    </a:cubicBezTo>
                    <a:cubicBezTo>
                      <a:pt x="1" y="133"/>
                      <a:pt x="0" y="114"/>
                      <a:pt x="8" y="100"/>
                    </a:cubicBezTo>
                    <a:cubicBezTo>
                      <a:pt x="20" y="79"/>
                      <a:pt x="10" y="56"/>
                      <a:pt x="18" y="36"/>
                    </a:cubicBezTo>
                    <a:cubicBezTo>
                      <a:pt x="20" y="24"/>
                      <a:pt x="21" y="11"/>
                      <a:pt x="34" y="5"/>
                    </a:cubicBezTo>
                    <a:cubicBezTo>
                      <a:pt x="40" y="6"/>
                      <a:pt x="51" y="0"/>
                      <a:pt x="48" y="14"/>
                    </a:cubicBezTo>
                    <a:cubicBezTo>
                      <a:pt x="36" y="28"/>
                      <a:pt x="45" y="43"/>
                      <a:pt x="47" y="57"/>
                    </a:cubicBezTo>
                    <a:cubicBezTo>
                      <a:pt x="48" y="61"/>
                      <a:pt x="47" y="65"/>
                      <a:pt x="45" y="68"/>
                    </a:cubicBezTo>
                    <a:cubicBezTo>
                      <a:pt x="27" y="89"/>
                      <a:pt x="35" y="113"/>
                      <a:pt x="39" y="136"/>
                    </a:cubicBezTo>
                    <a:cubicBezTo>
                      <a:pt x="45" y="149"/>
                      <a:pt x="59" y="156"/>
                      <a:pt x="68" y="146"/>
                    </a:cubicBezTo>
                    <a:cubicBezTo>
                      <a:pt x="81" y="133"/>
                      <a:pt x="91" y="140"/>
                      <a:pt x="103" y="146"/>
                    </a:cubicBezTo>
                    <a:cubicBezTo>
                      <a:pt x="113" y="148"/>
                      <a:pt x="124" y="156"/>
                      <a:pt x="136" y="150"/>
                    </a:cubicBezTo>
                    <a:cubicBezTo>
                      <a:pt x="138" y="151"/>
                      <a:pt x="140" y="152"/>
                      <a:pt x="141" y="154"/>
                    </a:cubicBezTo>
                    <a:cubicBezTo>
                      <a:pt x="145" y="160"/>
                      <a:pt x="151" y="157"/>
                      <a:pt x="157" y="157"/>
                    </a:cubicBezTo>
                    <a:cubicBezTo>
                      <a:pt x="169" y="155"/>
                      <a:pt x="181" y="158"/>
                      <a:pt x="190" y="167"/>
                    </a:cubicBezTo>
                    <a:cubicBezTo>
                      <a:pt x="189" y="178"/>
                      <a:pt x="185" y="185"/>
                      <a:pt x="173" y="187"/>
                    </a:cubicBezTo>
                    <a:cubicBezTo>
                      <a:pt x="171" y="187"/>
                      <a:pt x="168" y="186"/>
                      <a:pt x="168" y="191"/>
                    </a:cubicBezTo>
                    <a:cubicBezTo>
                      <a:pt x="168" y="204"/>
                      <a:pt x="161" y="197"/>
                      <a:pt x="156" y="195"/>
                    </a:cubicBezTo>
                    <a:cubicBezTo>
                      <a:pt x="154" y="193"/>
                      <a:pt x="152" y="191"/>
                      <a:pt x="149" y="190"/>
                    </a:cubicBezTo>
                    <a:cubicBezTo>
                      <a:pt x="151" y="192"/>
                      <a:pt x="153" y="192"/>
                      <a:pt x="154" y="193"/>
                    </a:cubicBezTo>
                    <a:cubicBezTo>
                      <a:pt x="157" y="196"/>
                      <a:pt x="159" y="198"/>
                      <a:pt x="162" y="199"/>
                    </a:cubicBezTo>
                    <a:cubicBezTo>
                      <a:pt x="169" y="201"/>
                      <a:pt x="178" y="193"/>
                      <a:pt x="181" y="202"/>
                    </a:cubicBezTo>
                    <a:cubicBezTo>
                      <a:pt x="185" y="211"/>
                      <a:pt x="191" y="221"/>
                      <a:pt x="188" y="232"/>
                    </a:cubicBezTo>
                    <a:cubicBezTo>
                      <a:pt x="188" y="236"/>
                      <a:pt x="189" y="237"/>
                      <a:pt x="192" y="239"/>
                    </a:cubicBezTo>
                    <a:cubicBezTo>
                      <a:pt x="195" y="241"/>
                      <a:pt x="200" y="241"/>
                      <a:pt x="203" y="244"/>
                    </a:cubicBezTo>
                    <a:cubicBezTo>
                      <a:pt x="203" y="255"/>
                      <a:pt x="210" y="260"/>
                      <a:pt x="218" y="264"/>
                    </a:cubicBezTo>
                    <a:cubicBezTo>
                      <a:pt x="224" y="267"/>
                      <a:pt x="228" y="271"/>
                      <a:pt x="237" y="276"/>
                    </a:cubicBezTo>
                    <a:cubicBezTo>
                      <a:pt x="229" y="271"/>
                      <a:pt x="225" y="267"/>
                      <a:pt x="220" y="265"/>
                    </a:cubicBezTo>
                    <a:cubicBezTo>
                      <a:pt x="216" y="262"/>
                      <a:pt x="209" y="260"/>
                      <a:pt x="211" y="253"/>
                    </a:cubicBezTo>
                    <a:cubicBezTo>
                      <a:pt x="213" y="247"/>
                      <a:pt x="219" y="249"/>
                      <a:pt x="223" y="247"/>
                    </a:cubicBezTo>
                    <a:cubicBezTo>
                      <a:pt x="239" y="241"/>
                      <a:pt x="254" y="251"/>
                      <a:pt x="269" y="247"/>
                    </a:cubicBezTo>
                    <a:cubicBezTo>
                      <a:pt x="272" y="246"/>
                      <a:pt x="277" y="248"/>
                      <a:pt x="277" y="251"/>
                    </a:cubicBezTo>
                    <a:cubicBezTo>
                      <a:pt x="280" y="265"/>
                      <a:pt x="294" y="270"/>
                      <a:pt x="300" y="281"/>
                    </a:cubicBezTo>
                    <a:cubicBezTo>
                      <a:pt x="306" y="290"/>
                      <a:pt x="315" y="297"/>
                      <a:pt x="326" y="286"/>
                    </a:cubicBezTo>
                    <a:cubicBezTo>
                      <a:pt x="330" y="286"/>
                      <a:pt x="334" y="288"/>
                      <a:pt x="332" y="293"/>
                    </a:cubicBezTo>
                    <a:cubicBezTo>
                      <a:pt x="339" y="303"/>
                      <a:pt x="330" y="312"/>
                      <a:pt x="328" y="319"/>
                    </a:cubicBezTo>
                    <a:cubicBezTo>
                      <a:pt x="323" y="331"/>
                      <a:pt x="320" y="330"/>
                      <a:pt x="332" y="339"/>
                    </a:cubicBezTo>
                    <a:cubicBezTo>
                      <a:pt x="350" y="342"/>
                      <a:pt x="346" y="360"/>
                      <a:pt x="353" y="370"/>
                    </a:cubicBezTo>
                    <a:cubicBezTo>
                      <a:pt x="354" y="372"/>
                      <a:pt x="353" y="375"/>
                      <a:pt x="355" y="378"/>
                    </a:cubicBezTo>
                    <a:cubicBezTo>
                      <a:pt x="358" y="398"/>
                      <a:pt x="358" y="417"/>
                      <a:pt x="345" y="436"/>
                    </a:cubicBezTo>
                    <a:cubicBezTo>
                      <a:pt x="338" y="447"/>
                      <a:pt x="328" y="435"/>
                      <a:pt x="325" y="445"/>
                    </a:cubicBezTo>
                    <a:close/>
                  </a:path>
                </a:pathLst>
              </a:custGeom>
              <a:solidFill>
                <a:srgbClr val="1A26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Google Shape;2523;p35"/>
              <p:cNvSpPr/>
              <p:nvPr/>
            </p:nvSpPr>
            <p:spPr>
              <a:xfrm>
                <a:off x="10295" y="4004"/>
                <a:ext cx="100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42" h="45" extrusionOk="0">
                    <a:moveTo>
                      <a:pt x="23" y="39"/>
                    </a:moveTo>
                    <a:cubicBezTo>
                      <a:pt x="20" y="27"/>
                      <a:pt x="7" y="21"/>
                      <a:pt x="9" y="7"/>
                    </a:cubicBezTo>
                    <a:cubicBezTo>
                      <a:pt x="10" y="2"/>
                      <a:pt x="2" y="4"/>
                      <a:pt x="0" y="0"/>
                    </a:cubicBezTo>
                    <a:cubicBezTo>
                      <a:pt x="28" y="2"/>
                      <a:pt x="34" y="7"/>
                      <a:pt x="40" y="31"/>
                    </a:cubicBezTo>
                    <a:cubicBezTo>
                      <a:pt x="42" y="39"/>
                      <a:pt x="39" y="42"/>
                      <a:pt x="33" y="45"/>
                    </a:cubicBezTo>
                    <a:cubicBezTo>
                      <a:pt x="29" y="43"/>
                      <a:pt x="30" y="39"/>
                      <a:pt x="28" y="37"/>
                    </a:cubicBezTo>
                    <a:cubicBezTo>
                      <a:pt x="27" y="35"/>
                      <a:pt x="28" y="31"/>
                      <a:pt x="24" y="33"/>
                    </a:cubicBezTo>
                    <a:cubicBezTo>
                      <a:pt x="23" y="33"/>
                      <a:pt x="23" y="37"/>
                      <a:pt x="23" y="39"/>
                    </a:cubicBezTo>
                    <a:close/>
                  </a:path>
                </a:pathLst>
              </a:custGeom>
              <a:solidFill>
                <a:srgbClr val="5160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Google Shape;2524;p35"/>
              <p:cNvSpPr/>
              <p:nvPr/>
            </p:nvSpPr>
            <p:spPr>
              <a:xfrm>
                <a:off x="9961" y="3528"/>
                <a:ext cx="251" cy="256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08" extrusionOk="0">
                    <a:moveTo>
                      <a:pt x="101" y="81"/>
                    </a:moveTo>
                    <a:cubicBezTo>
                      <a:pt x="98" y="84"/>
                      <a:pt x="95" y="86"/>
                      <a:pt x="92" y="88"/>
                    </a:cubicBezTo>
                    <a:cubicBezTo>
                      <a:pt x="80" y="87"/>
                      <a:pt x="73" y="75"/>
                      <a:pt x="62" y="71"/>
                    </a:cubicBezTo>
                    <a:cubicBezTo>
                      <a:pt x="66" y="80"/>
                      <a:pt x="82" y="77"/>
                      <a:pt x="82" y="91"/>
                    </a:cubicBezTo>
                    <a:cubicBezTo>
                      <a:pt x="79" y="100"/>
                      <a:pt x="74" y="100"/>
                      <a:pt x="68" y="93"/>
                    </a:cubicBezTo>
                    <a:cubicBezTo>
                      <a:pt x="60" y="85"/>
                      <a:pt x="51" y="80"/>
                      <a:pt x="43" y="82"/>
                    </a:cubicBezTo>
                    <a:cubicBezTo>
                      <a:pt x="42" y="83"/>
                      <a:pt x="45" y="84"/>
                      <a:pt x="48" y="83"/>
                    </a:cubicBezTo>
                    <a:cubicBezTo>
                      <a:pt x="52" y="83"/>
                      <a:pt x="57" y="84"/>
                      <a:pt x="57" y="90"/>
                    </a:cubicBezTo>
                    <a:cubicBezTo>
                      <a:pt x="57" y="95"/>
                      <a:pt x="52" y="96"/>
                      <a:pt x="48" y="96"/>
                    </a:cubicBezTo>
                    <a:cubicBezTo>
                      <a:pt x="40" y="96"/>
                      <a:pt x="34" y="99"/>
                      <a:pt x="29" y="104"/>
                    </a:cubicBezTo>
                    <a:cubicBezTo>
                      <a:pt x="25" y="107"/>
                      <a:pt x="20" y="108"/>
                      <a:pt x="15" y="104"/>
                    </a:cubicBezTo>
                    <a:cubicBezTo>
                      <a:pt x="14" y="103"/>
                      <a:pt x="13" y="102"/>
                      <a:pt x="13" y="100"/>
                    </a:cubicBezTo>
                    <a:cubicBezTo>
                      <a:pt x="19" y="88"/>
                      <a:pt x="15" y="78"/>
                      <a:pt x="6" y="70"/>
                    </a:cubicBezTo>
                    <a:cubicBezTo>
                      <a:pt x="5" y="69"/>
                      <a:pt x="5" y="67"/>
                      <a:pt x="5" y="65"/>
                    </a:cubicBezTo>
                    <a:cubicBezTo>
                      <a:pt x="9" y="61"/>
                      <a:pt x="13" y="65"/>
                      <a:pt x="18" y="67"/>
                    </a:cubicBezTo>
                    <a:cubicBezTo>
                      <a:pt x="11" y="63"/>
                      <a:pt x="5" y="60"/>
                      <a:pt x="3" y="53"/>
                    </a:cubicBezTo>
                    <a:cubicBezTo>
                      <a:pt x="0" y="36"/>
                      <a:pt x="0" y="36"/>
                      <a:pt x="20" y="34"/>
                    </a:cubicBezTo>
                    <a:cubicBezTo>
                      <a:pt x="29" y="35"/>
                      <a:pt x="37" y="39"/>
                      <a:pt x="45" y="41"/>
                    </a:cubicBezTo>
                    <a:cubicBezTo>
                      <a:pt x="35" y="34"/>
                      <a:pt x="19" y="36"/>
                      <a:pt x="11" y="23"/>
                    </a:cubicBezTo>
                    <a:cubicBezTo>
                      <a:pt x="25" y="16"/>
                      <a:pt x="36" y="5"/>
                      <a:pt x="50" y="0"/>
                    </a:cubicBezTo>
                    <a:cubicBezTo>
                      <a:pt x="58" y="6"/>
                      <a:pt x="71" y="7"/>
                      <a:pt x="73" y="21"/>
                    </a:cubicBezTo>
                    <a:cubicBezTo>
                      <a:pt x="73" y="24"/>
                      <a:pt x="77" y="25"/>
                      <a:pt x="81" y="25"/>
                    </a:cubicBezTo>
                    <a:cubicBezTo>
                      <a:pt x="88" y="25"/>
                      <a:pt x="93" y="30"/>
                      <a:pt x="93" y="37"/>
                    </a:cubicBezTo>
                    <a:cubicBezTo>
                      <a:pt x="93" y="44"/>
                      <a:pt x="98" y="53"/>
                      <a:pt x="87" y="58"/>
                    </a:cubicBezTo>
                    <a:cubicBezTo>
                      <a:pt x="85" y="59"/>
                      <a:pt x="90" y="59"/>
                      <a:pt x="90" y="60"/>
                    </a:cubicBezTo>
                    <a:cubicBezTo>
                      <a:pt x="96" y="66"/>
                      <a:pt x="106" y="70"/>
                      <a:pt x="101" y="81"/>
                    </a:cubicBezTo>
                    <a:close/>
                  </a:path>
                </a:pathLst>
              </a:custGeom>
              <a:solidFill>
                <a:srgbClr val="3F47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35"/>
              <p:cNvSpPr/>
              <p:nvPr/>
            </p:nvSpPr>
            <p:spPr>
              <a:xfrm>
                <a:off x="10082" y="3682"/>
                <a:ext cx="246" cy="213"/>
              </a:xfrm>
              <a:custGeom>
                <a:avLst/>
                <a:gdLst/>
                <a:ahLst/>
                <a:cxnLst/>
                <a:rect l="l" t="t" r="r" b="b"/>
                <a:pathLst>
                  <a:path w="104" h="90" extrusionOk="0">
                    <a:moveTo>
                      <a:pt x="29" y="25"/>
                    </a:moveTo>
                    <a:cubicBezTo>
                      <a:pt x="27" y="15"/>
                      <a:pt x="13" y="19"/>
                      <a:pt x="10" y="10"/>
                    </a:cubicBezTo>
                    <a:cubicBezTo>
                      <a:pt x="9" y="8"/>
                      <a:pt x="0" y="10"/>
                      <a:pt x="5" y="4"/>
                    </a:cubicBezTo>
                    <a:cubicBezTo>
                      <a:pt x="8" y="0"/>
                      <a:pt x="12" y="1"/>
                      <a:pt x="15" y="3"/>
                    </a:cubicBezTo>
                    <a:cubicBezTo>
                      <a:pt x="24" y="10"/>
                      <a:pt x="33" y="16"/>
                      <a:pt x="41" y="23"/>
                    </a:cubicBezTo>
                    <a:cubicBezTo>
                      <a:pt x="41" y="23"/>
                      <a:pt x="42" y="23"/>
                      <a:pt x="42" y="23"/>
                    </a:cubicBezTo>
                    <a:cubicBezTo>
                      <a:pt x="54" y="32"/>
                      <a:pt x="65" y="42"/>
                      <a:pt x="74" y="55"/>
                    </a:cubicBezTo>
                    <a:cubicBezTo>
                      <a:pt x="74" y="55"/>
                      <a:pt x="74" y="55"/>
                      <a:pt x="74" y="55"/>
                    </a:cubicBezTo>
                    <a:cubicBezTo>
                      <a:pt x="80" y="62"/>
                      <a:pt x="90" y="67"/>
                      <a:pt x="90" y="78"/>
                    </a:cubicBezTo>
                    <a:cubicBezTo>
                      <a:pt x="93" y="82"/>
                      <a:pt x="104" y="81"/>
                      <a:pt x="97" y="90"/>
                    </a:cubicBezTo>
                    <a:cubicBezTo>
                      <a:pt x="95" y="90"/>
                      <a:pt x="92" y="90"/>
                      <a:pt x="90" y="90"/>
                    </a:cubicBezTo>
                    <a:cubicBezTo>
                      <a:pt x="88" y="88"/>
                      <a:pt x="86" y="86"/>
                      <a:pt x="84" y="84"/>
                    </a:cubicBezTo>
                    <a:cubicBezTo>
                      <a:pt x="76" y="81"/>
                      <a:pt x="69" y="76"/>
                      <a:pt x="64" y="69"/>
                    </a:cubicBezTo>
                    <a:cubicBezTo>
                      <a:pt x="52" y="54"/>
                      <a:pt x="38" y="42"/>
                      <a:pt x="29" y="25"/>
                    </a:cubicBezTo>
                    <a:close/>
                  </a:path>
                </a:pathLst>
              </a:custGeom>
              <a:solidFill>
                <a:srgbClr val="6B72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35"/>
              <p:cNvSpPr/>
              <p:nvPr/>
            </p:nvSpPr>
            <p:spPr>
              <a:xfrm>
                <a:off x="10298" y="3765"/>
                <a:ext cx="109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46" h="46" extrusionOk="0">
                    <a:moveTo>
                      <a:pt x="3" y="7"/>
                    </a:moveTo>
                    <a:cubicBezTo>
                      <a:pt x="8" y="3"/>
                      <a:pt x="20" y="0"/>
                      <a:pt x="26" y="1"/>
                    </a:cubicBezTo>
                    <a:cubicBezTo>
                      <a:pt x="28" y="1"/>
                      <a:pt x="29" y="1"/>
                      <a:pt x="31" y="0"/>
                    </a:cubicBezTo>
                    <a:cubicBezTo>
                      <a:pt x="22" y="17"/>
                      <a:pt x="46" y="22"/>
                      <a:pt x="45" y="36"/>
                    </a:cubicBezTo>
                    <a:cubicBezTo>
                      <a:pt x="20" y="46"/>
                      <a:pt x="20" y="46"/>
                      <a:pt x="6" y="13"/>
                    </a:cubicBezTo>
                    <a:cubicBezTo>
                      <a:pt x="0" y="13"/>
                      <a:pt x="1" y="10"/>
                      <a:pt x="3" y="7"/>
                    </a:cubicBezTo>
                    <a:close/>
                  </a:path>
                </a:pathLst>
              </a:custGeom>
              <a:solidFill>
                <a:srgbClr val="9485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35"/>
              <p:cNvSpPr/>
              <p:nvPr/>
            </p:nvSpPr>
            <p:spPr>
              <a:xfrm>
                <a:off x="10215" y="3661"/>
                <a:ext cx="109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46" h="65" extrusionOk="0">
                    <a:moveTo>
                      <a:pt x="38" y="51"/>
                    </a:moveTo>
                    <a:cubicBezTo>
                      <a:pt x="38" y="53"/>
                      <a:pt x="38" y="56"/>
                      <a:pt x="41" y="57"/>
                    </a:cubicBezTo>
                    <a:cubicBezTo>
                      <a:pt x="33" y="65"/>
                      <a:pt x="28" y="59"/>
                      <a:pt x="27" y="53"/>
                    </a:cubicBezTo>
                    <a:cubicBezTo>
                      <a:pt x="24" y="42"/>
                      <a:pt x="16" y="40"/>
                      <a:pt x="8" y="35"/>
                    </a:cubicBezTo>
                    <a:cubicBezTo>
                      <a:pt x="13" y="22"/>
                      <a:pt x="0" y="12"/>
                      <a:pt x="2" y="0"/>
                    </a:cubicBezTo>
                    <a:cubicBezTo>
                      <a:pt x="20" y="2"/>
                      <a:pt x="14" y="21"/>
                      <a:pt x="22" y="30"/>
                    </a:cubicBezTo>
                    <a:cubicBezTo>
                      <a:pt x="28" y="26"/>
                      <a:pt x="22" y="21"/>
                      <a:pt x="24" y="17"/>
                    </a:cubicBezTo>
                    <a:cubicBezTo>
                      <a:pt x="46" y="21"/>
                      <a:pt x="42" y="36"/>
                      <a:pt x="38" y="51"/>
                    </a:cubicBezTo>
                    <a:close/>
                  </a:path>
                </a:pathLst>
              </a:custGeom>
              <a:solidFill>
                <a:srgbClr val="9A8B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35"/>
              <p:cNvSpPr/>
              <p:nvPr/>
            </p:nvSpPr>
            <p:spPr>
              <a:xfrm>
                <a:off x="10172" y="3618"/>
                <a:ext cx="95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40" h="53" extrusionOk="0">
                    <a:moveTo>
                      <a:pt x="20" y="18"/>
                    </a:moveTo>
                    <a:cubicBezTo>
                      <a:pt x="23" y="29"/>
                      <a:pt x="40" y="39"/>
                      <a:pt x="26" y="53"/>
                    </a:cubicBezTo>
                    <a:cubicBezTo>
                      <a:pt x="21" y="50"/>
                      <a:pt x="17" y="47"/>
                      <a:pt x="12" y="43"/>
                    </a:cubicBezTo>
                    <a:cubicBezTo>
                      <a:pt x="10" y="36"/>
                      <a:pt x="5" y="30"/>
                      <a:pt x="1" y="24"/>
                    </a:cubicBezTo>
                    <a:cubicBezTo>
                      <a:pt x="0" y="22"/>
                      <a:pt x="0" y="19"/>
                      <a:pt x="2" y="18"/>
                    </a:cubicBezTo>
                    <a:cubicBezTo>
                      <a:pt x="9" y="14"/>
                      <a:pt x="0" y="0"/>
                      <a:pt x="11" y="1"/>
                    </a:cubicBezTo>
                    <a:cubicBezTo>
                      <a:pt x="18" y="1"/>
                      <a:pt x="14" y="13"/>
                      <a:pt x="20" y="17"/>
                    </a:cubicBezTo>
                    <a:lnTo>
                      <a:pt x="20" y="18"/>
                    </a:lnTo>
                    <a:close/>
                  </a:path>
                </a:pathLst>
              </a:custGeom>
              <a:solidFill>
                <a:srgbClr val="BAAFA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35"/>
              <p:cNvSpPr/>
              <p:nvPr/>
            </p:nvSpPr>
            <p:spPr>
              <a:xfrm>
                <a:off x="10182" y="3734"/>
                <a:ext cx="8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7" h="33" extrusionOk="0">
                    <a:moveTo>
                      <a:pt x="32" y="33"/>
                    </a:moveTo>
                    <a:cubicBezTo>
                      <a:pt x="20" y="23"/>
                      <a:pt x="8" y="14"/>
                      <a:pt x="0" y="1"/>
                    </a:cubicBezTo>
                    <a:cubicBezTo>
                      <a:pt x="6" y="0"/>
                      <a:pt x="11" y="3"/>
                      <a:pt x="15" y="8"/>
                    </a:cubicBezTo>
                    <a:cubicBezTo>
                      <a:pt x="19" y="13"/>
                      <a:pt x="23" y="20"/>
                      <a:pt x="31" y="23"/>
                    </a:cubicBezTo>
                    <a:cubicBezTo>
                      <a:pt x="37" y="25"/>
                      <a:pt x="34" y="29"/>
                      <a:pt x="32" y="33"/>
                    </a:cubicBezTo>
                    <a:close/>
                  </a:path>
                </a:pathLst>
              </a:custGeom>
              <a:solidFill>
                <a:srgbClr val="3F47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35"/>
              <p:cNvSpPr/>
              <p:nvPr/>
            </p:nvSpPr>
            <p:spPr>
              <a:xfrm>
                <a:off x="10257" y="3812"/>
                <a:ext cx="62" cy="54"/>
              </a:xfrm>
              <a:custGeom>
                <a:avLst/>
                <a:gdLst/>
                <a:ahLst/>
                <a:cxnLst/>
                <a:rect l="l" t="t" r="r" b="b"/>
                <a:pathLst>
                  <a:path w="26" h="23" extrusionOk="0">
                    <a:moveTo>
                      <a:pt x="16" y="23"/>
                    </a:moveTo>
                    <a:cubicBezTo>
                      <a:pt x="12" y="14"/>
                      <a:pt x="1" y="11"/>
                      <a:pt x="0" y="0"/>
                    </a:cubicBezTo>
                    <a:cubicBezTo>
                      <a:pt x="8" y="6"/>
                      <a:pt x="26" y="5"/>
                      <a:pt x="16" y="23"/>
                    </a:cubicBezTo>
                    <a:close/>
                  </a:path>
                </a:pathLst>
              </a:custGeom>
              <a:solidFill>
                <a:srgbClr val="3F47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35"/>
              <p:cNvSpPr/>
              <p:nvPr/>
            </p:nvSpPr>
            <p:spPr>
              <a:xfrm>
                <a:off x="10011" y="3382"/>
                <a:ext cx="315" cy="29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24" extrusionOk="0">
                    <a:moveTo>
                      <a:pt x="88" y="117"/>
                    </a:moveTo>
                    <a:cubicBezTo>
                      <a:pt x="80" y="116"/>
                      <a:pt x="84" y="106"/>
                      <a:pt x="77" y="102"/>
                    </a:cubicBezTo>
                    <a:cubicBezTo>
                      <a:pt x="74" y="110"/>
                      <a:pt x="75" y="118"/>
                      <a:pt x="69" y="124"/>
                    </a:cubicBezTo>
                    <a:cubicBezTo>
                      <a:pt x="63" y="123"/>
                      <a:pt x="57" y="123"/>
                      <a:pt x="54" y="117"/>
                    </a:cubicBezTo>
                    <a:cubicBezTo>
                      <a:pt x="59" y="113"/>
                      <a:pt x="71" y="123"/>
                      <a:pt x="70" y="110"/>
                    </a:cubicBezTo>
                    <a:cubicBezTo>
                      <a:pt x="70" y="100"/>
                      <a:pt x="72" y="84"/>
                      <a:pt x="53" y="91"/>
                    </a:cubicBezTo>
                    <a:cubicBezTo>
                      <a:pt x="51" y="91"/>
                      <a:pt x="50" y="90"/>
                      <a:pt x="48" y="90"/>
                    </a:cubicBezTo>
                    <a:cubicBezTo>
                      <a:pt x="53" y="74"/>
                      <a:pt x="33" y="74"/>
                      <a:pt x="30" y="63"/>
                    </a:cubicBezTo>
                    <a:cubicBezTo>
                      <a:pt x="27" y="60"/>
                      <a:pt x="22" y="59"/>
                      <a:pt x="20" y="54"/>
                    </a:cubicBezTo>
                    <a:cubicBezTo>
                      <a:pt x="15" y="42"/>
                      <a:pt x="10" y="29"/>
                      <a:pt x="0" y="19"/>
                    </a:cubicBezTo>
                    <a:cubicBezTo>
                      <a:pt x="3" y="12"/>
                      <a:pt x="7" y="5"/>
                      <a:pt x="16" y="3"/>
                    </a:cubicBezTo>
                    <a:cubicBezTo>
                      <a:pt x="29" y="0"/>
                      <a:pt x="32" y="3"/>
                      <a:pt x="30" y="17"/>
                    </a:cubicBezTo>
                    <a:cubicBezTo>
                      <a:pt x="29" y="41"/>
                      <a:pt x="37" y="48"/>
                      <a:pt x="60" y="42"/>
                    </a:cubicBezTo>
                    <a:cubicBezTo>
                      <a:pt x="65" y="41"/>
                      <a:pt x="68" y="43"/>
                      <a:pt x="72" y="43"/>
                    </a:cubicBezTo>
                    <a:cubicBezTo>
                      <a:pt x="69" y="60"/>
                      <a:pt x="56" y="56"/>
                      <a:pt x="44" y="56"/>
                    </a:cubicBezTo>
                    <a:cubicBezTo>
                      <a:pt x="48" y="63"/>
                      <a:pt x="54" y="64"/>
                      <a:pt x="59" y="67"/>
                    </a:cubicBezTo>
                    <a:cubicBezTo>
                      <a:pt x="62" y="63"/>
                      <a:pt x="63" y="58"/>
                      <a:pt x="67" y="55"/>
                    </a:cubicBezTo>
                    <a:cubicBezTo>
                      <a:pt x="73" y="51"/>
                      <a:pt x="78" y="49"/>
                      <a:pt x="81" y="57"/>
                    </a:cubicBezTo>
                    <a:cubicBezTo>
                      <a:pt x="84" y="66"/>
                      <a:pt x="89" y="68"/>
                      <a:pt x="98" y="66"/>
                    </a:cubicBezTo>
                    <a:cubicBezTo>
                      <a:pt x="106" y="63"/>
                      <a:pt x="113" y="68"/>
                      <a:pt x="120" y="73"/>
                    </a:cubicBezTo>
                    <a:cubicBezTo>
                      <a:pt x="128" y="75"/>
                      <a:pt x="128" y="83"/>
                      <a:pt x="131" y="89"/>
                    </a:cubicBezTo>
                    <a:cubicBezTo>
                      <a:pt x="133" y="91"/>
                      <a:pt x="132" y="94"/>
                      <a:pt x="130" y="94"/>
                    </a:cubicBezTo>
                    <a:cubicBezTo>
                      <a:pt x="115" y="90"/>
                      <a:pt x="124" y="102"/>
                      <a:pt x="121" y="107"/>
                    </a:cubicBezTo>
                    <a:cubicBezTo>
                      <a:pt x="119" y="112"/>
                      <a:pt x="126" y="123"/>
                      <a:pt x="113" y="122"/>
                    </a:cubicBezTo>
                    <a:cubicBezTo>
                      <a:pt x="101" y="122"/>
                      <a:pt x="99" y="113"/>
                      <a:pt x="101" y="105"/>
                    </a:cubicBezTo>
                    <a:cubicBezTo>
                      <a:pt x="108" y="82"/>
                      <a:pt x="91" y="89"/>
                      <a:pt x="76" y="85"/>
                    </a:cubicBezTo>
                    <a:cubicBezTo>
                      <a:pt x="87" y="96"/>
                      <a:pt x="84" y="107"/>
                      <a:pt x="88" y="117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35"/>
              <p:cNvSpPr/>
              <p:nvPr/>
            </p:nvSpPr>
            <p:spPr>
              <a:xfrm>
                <a:off x="10362" y="3578"/>
                <a:ext cx="165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70" h="88" extrusionOk="0">
                    <a:moveTo>
                      <a:pt x="8" y="2"/>
                    </a:moveTo>
                    <a:cubicBezTo>
                      <a:pt x="9" y="2"/>
                      <a:pt x="10" y="2"/>
                      <a:pt x="12" y="2"/>
                    </a:cubicBezTo>
                    <a:cubicBezTo>
                      <a:pt x="16" y="4"/>
                      <a:pt x="20" y="11"/>
                      <a:pt x="27" y="5"/>
                    </a:cubicBezTo>
                    <a:cubicBezTo>
                      <a:pt x="27" y="4"/>
                      <a:pt x="28" y="3"/>
                      <a:pt x="29" y="3"/>
                    </a:cubicBezTo>
                    <a:cubicBezTo>
                      <a:pt x="38" y="0"/>
                      <a:pt x="43" y="17"/>
                      <a:pt x="53" y="8"/>
                    </a:cubicBezTo>
                    <a:cubicBezTo>
                      <a:pt x="58" y="18"/>
                      <a:pt x="67" y="25"/>
                      <a:pt x="69" y="35"/>
                    </a:cubicBezTo>
                    <a:cubicBezTo>
                      <a:pt x="70" y="38"/>
                      <a:pt x="70" y="42"/>
                      <a:pt x="65" y="42"/>
                    </a:cubicBezTo>
                    <a:cubicBezTo>
                      <a:pt x="59" y="43"/>
                      <a:pt x="55" y="48"/>
                      <a:pt x="47" y="46"/>
                    </a:cubicBezTo>
                    <a:cubicBezTo>
                      <a:pt x="33" y="43"/>
                      <a:pt x="27" y="48"/>
                      <a:pt x="33" y="64"/>
                    </a:cubicBezTo>
                    <a:cubicBezTo>
                      <a:pt x="36" y="71"/>
                      <a:pt x="35" y="79"/>
                      <a:pt x="31" y="88"/>
                    </a:cubicBezTo>
                    <a:cubicBezTo>
                      <a:pt x="25" y="77"/>
                      <a:pt x="9" y="75"/>
                      <a:pt x="16" y="58"/>
                    </a:cubicBezTo>
                    <a:cubicBezTo>
                      <a:pt x="17" y="55"/>
                      <a:pt x="17" y="54"/>
                      <a:pt x="20" y="51"/>
                    </a:cubicBezTo>
                    <a:cubicBezTo>
                      <a:pt x="29" y="43"/>
                      <a:pt x="30" y="23"/>
                      <a:pt x="24" y="16"/>
                    </a:cubicBezTo>
                    <a:cubicBezTo>
                      <a:pt x="17" y="8"/>
                      <a:pt x="9" y="14"/>
                      <a:pt x="1" y="13"/>
                    </a:cubicBezTo>
                    <a:cubicBezTo>
                      <a:pt x="0" y="7"/>
                      <a:pt x="10" y="8"/>
                      <a:pt x="8" y="2"/>
                    </a:cubicBezTo>
                    <a:close/>
                  </a:path>
                </a:pathLst>
              </a:custGeom>
              <a:solidFill>
                <a:srgbClr val="8E7B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35"/>
              <p:cNvSpPr/>
              <p:nvPr/>
            </p:nvSpPr>
            <p:spPr>
              <a:xfrm>
                <a:off x="10096" y="3472"/>
                <a:ext cx="247" cy="8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37" extrusionOk="0">
                    <a:moveTo>
                      <a:pt x="84" y="35"/>
                    </a:moveTo>
                    <a:cubicBezTo>
                      <a:pt x="74" y="34"/>
                      <a:pt x="64" y="28"/>
                      <a:pt x="53" y="33"/>
                    </a:cubicBezTo>
                    <a:cubicBezTo>
                      <a:pt x="49" y="35"/>
                      <a:pt x="45" y="32"/>
                      <a:pt x="43" y="27"/>
                    </a:cubicBezTo>
                    <a:cubicBezTo>
                      <a:pt x="42" y="24"/>
                      <a:pt x="45" y="14"/>
                      <a:pt x="36" y="18"/>
                    </a:cubicBezTo>
                    <a:cubicBezTo>
                      <a:pt x="31" y="20"/>
                      <a:pt x="21" y="26"/>
                      <a:pt x="29" y="37"/>
                    </a:cubicBezTo>
                    <a:cubicBezTo>
                      <a:pt x="22" y="33"/>
                      <a:pt x="15" y="29"/>
                      <a:pt x="8" y="26"/>
                    </a:cubicBezTo>
                    <a:cubicBezTo>
                      <a:pt x="5" y="24"/>
                      <a:pt x="0" y="24"/>
                      <a:pt x="1" y="19"/>
                    </a:cubicBezTo>
                    <a:cubicBezTo>
                      <a:pt x="2" y="13"/>
                      <a:pt x="9" y="11"/>
                      <a:pt x="12" y="13"/>
                    </a:cubicBezTo>
                    <a:cubicBezTo>
                      <a:pt x="24" y="19"/>
                      <a:pt x="29" y="11"/>
                      <a:pt x="36" y="5"/>
                    </a:cubicBezTo>
                    <a:cubicBezTo>
                      <a:pt x="39" y="4"/>
                      <a:pt x="44" y="0"/>
                      <a:pt x="44" y="2"/>
                    </a:cubicBezTo>
                    <a:cubicBezTo>
                      <a:pt x="48" y="14"/>
                      <a:pt x="61" y="12"/>
                      <a:pt x="67" y="17"/>
                    </a:cubicBezTo>
                    <a:cubicBezTo>
                      <a:pt x="78" y="27"/>
                      <a:pt x="90" y="30"/>
                      <a:pt x="104" y="31"/>
                    </a:cubicBezTo>
                    <a:cubicBezTo>
                      <a:pt x="98" y="37"/>
                      <a:pt x="90" y="33"/>
                      <a:pt x="84" y="35"/>
                    </a:cubicBezTo>
                    <a:close/>
                  </a:path>
                </a:pathLst>
              </a:custGeom>
              <a:solidFill>
                <a:srgbClr val="4A41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35"/>
              <p:cNvSpPr/>
              <p:nvPr/>
            </p:nvSpPr>
            <p:spPr>
              <a:xfrm>
                <a:off x="10397" y="2977"/>
                <a:ext cx="331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37" extrusionOk="0">
                    <a:moveTo>
                      <a:pt x="45" y="0"/>
                    </a:moveTo>
                    <a:cubicBezTo>
                      <a:pt x="63" y="9"/>
                      <a:pt x="79" y="23"/>
                      <a:pt x="102" y="17"/>
                    </a:cubicBezTo>
                    <a:cubicBezTo>
                      <a:pt x="110" y="16"/>
                      <a:pt x="112" y="9"/>
                      <a:pt x="119" y="8"/>
                    </a:cubicBezTo>
                    <a:cubicBezTo>
                      <a:pt x="119" y="8"/>
                      <a:pt x="120" y="9"/>
                      <a:pt x="120" y="9"/>
                    </a:cubicBezTo>
                    <a:cubicBezTo>
                      <a:pt x="123" y="14"/>
                      <a:pt x="132" y="17"/>
                      <a:pt x="127" y="25"/>
                    </a:cubicBezTo>
                    <a:cubicBezTo>
                      <a:pt x="123" y="33"/>
                      <a:pt x="115" y="29"/>
                      <a:pt x="106" y="26"/>
                    </a:cubicBezTo>
                    <a:cubicBezTo>
                      <a:pt x="109" y="30"/>
                      <a:pt x="110" y="32"/>
                      <a:pt x="111" y="34"/>
                    </a:cubicBezTo>
                    <a:cubicBezTo>
                      <a:pt x="125" y="43"/>
                      <a:pt x="130" y="57"/>
                      <a:pt x="135" y="71"/>
                    </a:cubicBezTo>
                    <a:cubicBezTo>
                      <a:pt x="136" y="74"/>
                      <a:pt x="140" y="80"/>
                      <a:pt x="133" y="79"/>
                    </a:cubicBezTo>
                    <a:cubicBezTo>
                      <a:pt x="128" y="77"/>
                      <a:pt x="126" y="91"/>
                      <a:pt x="119" y="80"/>
                    </a:cubicBezTo>
                    <a:cubicBezTo>
                      <a:pt x="113" y="72"/>
                      <a:pt x="104" y="65"/>
                      <a:pt x="97" y="56"/>
                    </a:cubicBezTo>
                    <a:cubicBezTo>
                      <a:pt x="94" y="52"/>
                      <a:pt x="103" y="47"/>
                      <a:pt x="98" y="42"/>
                    </a:cubicBezTo>
                    <a:cubicBezTo>
                      <a:pt x="87" y="52"/>
                      <a:pt x="87" y="63"/>
                      <a:pt x="98" y="70"/>
                    </a:cubicBezTo>
                    <a:cubicBezTo>
                      <a:pt x="110" y="77"/>
                      <a:pt x="113" y="89"/>
                      <a:pt x="115" y="101"/>
                    </a:cubicBezTo>
                    <a:cubicBezTo>
                      <a:pt x="116" y="106"/>
                      <a:pt x="114" y="107"/>
                      <a:pt x="109" y="105"/>
                    </a:cubicBezTo>
                    <a:cubicBezTo>
                      <a:pt x="101" y="103"/>
                      <a:pt x="101" y="103"/>
                      <a:pt x="103" y="114"/>
                    </a:cubicBezTo>
                    <a:cubicBezTo>
                      <a:pt x="106" y="119"/>
                      <a:pt x="103" y="123"/>
                      <a:pt x="99" y="123"/>
                    </a:cubicBezTo>
                    <a:cubicBezTo>
                      <a:pt x="92" y="123"/>
                      <a:pt x="85" y="127"/>
                      <a:pt x="77" y="124"/>
                    </a:cubicBezTo>
                    <a:cubicBezTo>
                      <a:pt x="72" y="128"/>
                      <a:pt x="66" y="133"/>
                      <a:pt x="60" y="137"/>
                    </a:cubicBezTo>
                    <a:cubicBezTo>
                      <a:pt x="53" y="137"/>
                      <a:pt x="45" y="136"/>
                      <a:pt x="38" y="134"/>
                    </a:cubicBezTo>
                    <a:cubicBezTo>
                      <a:pt x="15" y="135"/>
                      <a:pt x="10" y="129"/>
                      <a:pt x="11" y="104"/>
                    </a:cubicBezTo>
                    <a:cubicBezTo>
                      <a:pt x="10" y="97"/>
                      <a:pt x="6" y="91"/>
                      <a:pt x="4" y="85"/>
                    </a:cubicBezTo>
                    <a:cubicBezTo>
                      <a:pt x="0" y="72"/>
                      <a:pt x="1" y="61"/>
                      <a:pt x="14" y="53"/>
                    </a:cubicBezTo>
                    <a:cubicBezTo>
                      <a:pt x="23" y="48"/>
                      <a:pt x="24" y="40"/>
                      <a:pt x="22" y="31"/>
                    </a:cubicBezTo>
                    <a:cubicBezTo>
                      <a:pt x="20" y="21"/>
                      <a:pt x="20" y="12"/>
                      <a:pt x="31" y="6"/>
                    </a:cubicBezTo>
                    <a:cubicBezTo>
                      <a:pt x="35" y="4"/>
                      <a:pt x="40" y="2"/>
                      <a:pt x="45" y="0"/>
                    </a:cubicBezTo>
                    <a:close/>
                  </a:path>
                </a:pathLst>
              </a:custGeom>
              <a:solidFill>
                <a:srgbClr val="BA9A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35"/>
              <p:cNvSpPr/>
              <p:nvPr/>
            </p:nvSpPr>
            <p:spPr>
              <a:xfrm>
                <a:off x="10712" y="3285"/>
                <a:ext cx="80" cy="54"/>
              </a:xfrm>
              <a:custGeom>
                <a:avLst/>
                <a:gdLst/>
                <a:ahLst/>
                <a:cxnLst/>
                <a:rect l="l" t="t" r="r" b="b"/>
                <a:pathLst>
                  <a:path w="34" h="23" extrusionOk="0">
                    <a:moveTo>
                      <a:pt x="31" y="0"/>
                    </a:moveTo>
                    <a:cubicBezTo>
                      <a:pt x="31" y="9"/>
                      <a:pt x="34" y="19"/>
                      <a:pt x="21" y="23"/>
                    </a:cubicBezTo>
                    <a:cubicBezTo>
                      <a:pt x="12" y="20"/>
                      <a:pt x="4" y="16"/>
                      <a:pt x="0" y="4"/>
                    </a:cubicBezTo>
                    <a:cubicBezTo>
                      <a:pt x="11" y="5"/>
                      <a:pt x="24" y="21"/>
                      <a:pt x="31" y="0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35"/>
              <p:cNvSpPr/>
              <p:nvPr/>
            </p:nvSpPr>
            <p:spPr>
              <a:xfrm>
                <a:off x="10579" y="3244"/>
                <a:ext cx="93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9" h="18" extrusionOk="0">
                    <a:moveTo>
                      <a:pt x="0" y="11"/>
                    </a:moveTo>
                    <a:cubicBezTo>
                      <a:pt x="9" y="7"/>
                      <a:pt x="20" y="12"/>
                      <a:pt x="26" y="1"/>
                    </a:cubicBezTo>
                    <a:cubicBezTo>
                      <a:pt x="32" y="1"/>
                      <a:pt x="39" y="0"/>
                      <a:pt x="31" y="8"/>
                    </a:cubicBezTo>
                    <a:cubicBezTo>
                      <a:pt x="22" y="18"/>
                      <a:pt x="11" y="15"/>
                      <a:pt x="0" y="11"/>
                    </a:cubicBezTo>
                    <a:close/>
                  </a:path>
                </a:pathLst>
              </a:custGeom>
              <a:solidFill>
                <a:srgbClr val="70563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35"/>
              <p:cNvSpPr/>
              <p:nvPr/>
            </p:nvSpPr>
            <p:spPr>
              <a:xfrm>
                <a:off x="10731" y="3346"/>
                <a:ext cx="4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9" h="23" extrusionOk="0">
                    <a:moveTo>
                      <a:pt x="13" y="0"/>
                    </a:moveTo>
                    <a:cubicBezTo>
                      <a:pt x="19" y="7"/>
                      <a:pt x="11" y="15"/>
                      <a:pt x="14" y="23"/>
                    </a:cubicBezTo>
                    <a:cubicBezTo>
                      <a:pt x="10" y="18"/>
                      <a:pt x="9" y="11"/>
                      <a:pt x="0" y="10"/>
                    </a:cubicBezTo>
                    <a:cubicBezTo>
                      <a:pt x="10" y="12"/>
                      <a:pt x="10" y="3"/>
                      <a:pt x="13" y="0"/>
                    </a:cubicBezTo>
                    <a:close/>
                  </a:path>
                </a:pathLst>
              </a:custGeom>
              <a:solidFill>
                <a:srgbClr val="856C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35"/>
              <p:cNvSpPr/>
              <p:nvPr/>
            </p:nvSpPr>
            <p:spPr>
              <a:xfrm>
                <a:off x="10885" y="3185"/>
                <a:ext cx="30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3" h="30" extrusionOk="0">
                    <a:moveTo>
                      <a:pt x="4" y="0"/>
                    </a:moveTo>
                    <a:cubicBezTo>
                      <a:pt x="13" y="10"/>
                      <a:pt x="13" y="20"/>
                      <a:pt x="4" y="30"/>
                    </a:cubicBezTo>
                    <a:cubicBezTo>
                      <a:pt x="1" y="20"/>
                      <a:pt x="0" y="10"/>
                      <a:pt x="4" y="0"/>
                    </a:cubicBezTo>
                    <a:close/>
                  </a:path>
                </a:pathLst>
              </a:custGeom>
              <a:solidFill>
                <a:srgbClr val="6C583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35"/>
              <p:cNvSpPr/>
              <p:nvPr/>
            </p:nvSpPr>
            <p:spPr>
              <a:xfrm>
                <a:off x="10655" y="3429"/>
                <a:ext cx="54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9" extrusionOk="0">
                    <a:moveTo>
                      <a:pt x="23" y="16"/>
                    </a:moveTo>
                    <a:cubicBezTo>
                      <a:pt x="14" y="21"/>
                      <a:pt x="6" y="29"/>
                      <a:pt x="0" y="13"/>
                    </a:cubicBezTo>
                    <a:cubicBezTo>
                      <a:pt x="8" y="10"/>
                      <a:pt x="17" y="0"/>
                      <a:pt x="23" y="16"/>
                    </a:cubicBezTo>
                    <a:close/>
                  </a:path>
                </a:pathLst>
              </a:custGeom>
              <a:solidFill>
                <a:srgbClr val="5C442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35"/>
              <p:cNvSpPr/>
              <p:nvPr/>
            </p:nvSpPr>
            <p:spPr>
              <a:xfrm>
                <a:off x="9803" y="3119"/>
                <a:ext cx="357" cy="310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31" extrusionOk="0">
                    <a:moveTo>
                      <a:pt x="118" y="128"/>
                    </a:moveTo>
                    <a:cubicBezTo>
                      <a:pt x="111" y="126"/>
                      <a:pt x="122" y="115"/>
                      <a:pt x="113" y="116"/>
                    </a:cubicBezTo>
                    <a:cubicBezTo>
                      <a:pt x="106" y="117"/>
                      <a:pt x="96" y="115"/>
                      <a:pt x="95" y="127"/>
                    </a:cubicBezTo>
                    <a:cubicBezTo>
                      <a:pt x="94" y="130"/>
                      <a:pt x="91" y="131"/>
                      <a:pt x="89" y="131"/>
                    </a:cubicBezTo>
                    <a:cubicBezTo>
                      <a:pt x="77" y="130"/>
                      <a:pt x="77" y="117"/>
                      <a:pt x="69" y="112"/>
                    </a:cubicBezTo>
                    <a:cubicBezTo>
                      <a:pt x="67" y="109"/>
                      <a:pt x="61" y="108"/>
                      <a:pt x="62" y="102"/>
                    </a:cubicBezTo>
                    <a:cubicBezTo>
                      <a:pt x="64" y="96"/>
                      <a:pt x="74" y="94"/>
                      <a:pt x="70" y="87"/>
                    </a:cubicBezTo>
                    <a:cubicBezTo>
                      <a:pt x="66" y="80"/>
                      <a:pt x="57" y="77"/>
                      <a:pt x="49" y="76"/>
                    </a:cubicBezTo>
                    <a:cubicBezTo>
                      <a:pt x="44" y="75"/>
                      <a:pt x="39" y="77"/>
                      <a:pt x="34" y="76"/>
                    </a:cubicBezTo>
                    <a:cubicBezTo>
                      <a:pt x="26" y="74"/>
                      <a:pt x="24" y="65"/>
                      <a:pt x="12" y="66"/>
                    </a:cubicBezTo>
                    <a:cubicBezTo>
                      <a:pt x="5" y="66"/>
                      <a:pt x="0" y="49"/>
                      <a:pt x="0" y="38"/>
                    </a:cubicBezTo>
                    <a:cubicBezTo>
                      <a:pt x="0" y="34"/>
                      <a:pt x="2" y="32"/>
                      <a:pt x="4" y="30"/>
                    </a:cubicBezTo>
                    <a:cubicBezTo>
                      <a:pt x="7" y="28"/>
                      <a:pt x="10" y="28"/>
                      <a:pt x="13" y="28"/>
                    </a:cubicBezTo>
                    <a:cubicBezTo>
                      <a:pt x="21" y="29"/>
                      <a:pt x="25" y="37"/>
                      <a:pt x="32" y="39"/>
                    </a:cubicBezTo>
                    <a:cubicBezTo>
                      <a:pt x="40" y="40"/>
                      <a:pt x="53" y="33"/>
                      <a:pt x="52" y="50"/>
                    </a:cubicBezTo>
                    <a:cubicBezTo>
                      <a:pt x="51" y="54"/>
                      <a:pt x="51" y="59"/>
                      <a:pt x="47" y="61"/>
                    </a:cubicBezTo>
                    <a:cubicBezTo>
                      <a:pt x="57" y="53"/>
                      <a:pt x="69" y="46"/>
                      <a:pt x="77" y="33"/>
                    </a:cubicBezTo>
                    <a:cubicBezTo>
                      <a:pt x="81" y="27"/>
                      <a:pt x="82" y="22"/>
                      <a:pt x="78" y="16"/>
                    </a:cubicBezTo>
                    <a:cubicBezTo>
                      <a:pt x="78" y="15"/>
                      <a:pt x="79" y="13"/>
                      <a:pt x="80" y="12"/>
                    </a:cubicBezTo>
                    <a:cubicBezTo>
                      <a:pt x="101" y="0"/>
                      <a:pt x="117" y="0"/>
                      <a:pt x="129" y="13"/>
                    </a:cubicBezTo>
                    <a:cubicBezTo>
                      <a:pt x="131" y="17"/>
                      <a:pt x="133" y="21"/>
                      <a:pt x="132" y="25"/>
                    </a:cubicBezTo>
                    <a:cubicBezTo>
                      <a:pt x="124" y="36"/>
                      <a:pt x="124" y="36"/>
                      <a:pt x="113" y="38"/>
                    </a:cubicBezTo>
                    <a:cubicBezTo>
                      <a:pt x="117" y="39"/>
                      <a:pt x="120" y="40"/>
                      <a:pt x="124" y="41"/>
                    </a:cubicBezTo>
                    <a:cubicBezTo>
                      <a:pt x="134" y="47"/>
                      <a:pt x="147" y="51"/>
                      <a:pt x="150" y="65"/>
                    </a:cubicBezTo>
                    <a:cubicBezTo>
                      <a:pt x="151" y="70"/>
                      <a:pt x="150" y="73"/>
                      <a:pt x="147" y="77"/>
                    </a:cubicBezTo>
                    <a:cubicBezTo>
                      <a:pt x="147" y="84"/>
                      <a:pt x="147" y="91"/>
                      <a:pt x="137" y="94"/>
                    </a:cubicBezTo>
                    <a:cubicBezTo>
                      <a:pt x="134" y="95"/>
                      <a:pt x="126" y="99"/>
                      <a:pt x="134" y="105"/>
                    </a:cubicBezTo>
                    <a:cubicBezTo>
                      <a:pt x="125" y="111"/>
                      <a:pt x="128" y="122"/>
                      <a:pt x="121" y="128"/>
                    </a:cubicBezTo>
                    <a:cubicBezTo>
                      <a:pt x="120" y="128"/>
                      <a:pt x="119" y="128"/>
                      <a:pt x="118" y="128"/>
                    </a:cubicBezTo>
                    <a:close/>
                  </a:path>
                </a:pathLst>
              </a:custGeom>
              <a:solidFill>
                <a:srgbClr val="8D80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Google Shape;2541;p35"/>
              <p:cNvSpPr/>
              <p:nvPr/>
            </p:nvSpPr>
            <p:spPr>
              <a:xfrm>
                <a:off x="10167" y="3249"/>
                <a:ext cx="299" cy="15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66" extrusionOk="0">
                    <a:moveTo>
                      <a:pt x="109" y="28"/>
                    </a:moveTo>
                    <a:cubicBezTo>
                      <a:pt x="114" y="33"/>
                      <a:pt x="118" y="38"/>
                      <a:pt x="123" y="44"/>
                    </a:cubicBezTo>
                    <a:cubicBezTo>
                      <a:pt x="126" y="56"/>
                      <a:pt x="115" y="55"/>
                      <a:pt x="109" y="58"/>
                    </a:cubicBezTo>
                    <a:cubicBezTo>
                      <a:pt x="105" y="60"/>
                      <a:pt x="100" y="58"/>
                      <a:pt x="94" y="58"/>
                    </a:cubicBezTo>
                    <a:cubicBezTo>
                      <a:pt x="98" y="53"/>
                      <a:pt x="101" y="48"/>
                      <a:pt x="105" y="43"/>
                    </a:cubicBezTo>
                    <a:cubicBezTo>
                      <a:pt x="90" y="41"/>
                      <a:pt x="81" y="56"/>
                      <a:pt x="68" y="55"/>
                    </a:cubicBezTo>
                    <a:cubicBezTo>
                      <a:pt x="67" y="54"/>
                      <a:pt x="67" y="55"/>
                      <a:pt x="66" y="55"/>
                    </a:cubicBezTo>
                    <a:cubicBezTo>
                      <a:pt x="58" y="66"/>
                      <a:pt x="44" y="61"/>
                      <a:pt x="32" y="48"/>
                    </a:cubicBezTo>
                    <a:cubicBezTo>
                      <a:pt x="25" y="40"/>
                      <a:pt x="12" y="36"/>
                      <a:pt x="0" y="34"/>
                    </a:cubicBezTo>
                    <a:cubicBezTo>
                      <a:pt x="0" y="32"/>
                      <a:pt x="0" y="30"/>
                      <a:pt x="0" y="28"/>
                    </a:cubicBezTo>
                    <a:cubicBezTo>
                      <a:pt x="5" y="26"/>
                      <a:pt x="7" y="22"/>
                      <a:pt x="8" y="17"/>
                    </a:cubicBezTo>
                    <a:cubicBezTo>
                      <a:pt x="9" y="9"/>
                      <a:pt x="11" y="1"/>
                      <a:pt x="20" y="0"/>
                    </a:cubicBezTo>
                    <a:cubicBezTo>
                      <a:pt x="38" y="6"/>
                      <a:pt x="57" y="8"/>
                      <a:pt x="74" y="17"/>
                    </a:cubicBezTo>
                    <a:cubicBezTo>
                      <a:pt x="82" y="20"/>
                      <a:pt x="89" y="25"/>
                      <a:pt x="98" y="20"/>
                    </a:cubicBezTo>
                    <a:cubicBezTo>
                      <a:pt x="104" y="17"/>
                      <a:pt x="109" y="21"/>
                      <a:pt x="109" y="28"/>
                    </a:cubicBezTo>
                    <a:close/>
                  </a:path>
                </a:pathLst>
              </a:custGeom>
              <a:solidFill>
                <a:srgbClr val="BA9D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35"/>
              <p:cNvSpPr/>
              <p:nvPr/>
            </p:nvSpPr>
            <p:spPr>
              <a:xfrm>
                <a:off x="10096" y="3188"/>
                <a:ext cx="116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49" h="59" extrusionOk="0">
                    <a:moveTo>
                      <a:pt x="49" y="28"/>
                    </a:moveTo>
                    <a:cubicBezTo>
                      <a:pt x="43" y="33"/>
                      <a:pt x="40" y="40"/>
                      <a:pt x="41" y="46"/>
                    </a:cubicBezTo>
                    <a:cubicBezTo>
                      <a:pt x="43" y="59"/>
                      <a:pt x="35" y="55"/>
                      <a:pt x="30" y="54"/>
                    </a:cubicBezTo>
                    <a:cubicBezTo>
                      <a:pt x="30" y="51"/>
                      <a:pt x="33" y="47"/>
                      <a:pt x="32" y="45"/>
                    </a:cubicBezTo>
                    <a:cubicBezTo>
                      <a:pt x="29" y="42"/>
                      <a:pt x="27" y="49"/>
                      <a:pt x="23" y="48"/>
                    </a:cubicBezTo>
                    <a:cubicBezTo>
                      <a:pt x="27" y="29"/>
                      <a:pt x="11" y="23"/>
                      <a:pt x="0" y="15"/>
                    </a:cubicBezTo>
                    <a:cubicBezTo>
                      <a:pt x="3" y="3"/>
                      <a:pt x="7" y="0"/>
                      <a:pt x="16" y="6"/>
                    </a:cubicBezTo>
                    <a:cubicBezTo>
                      <a:pt x="22" y="10"/>
                      <a:pt x="26" y="16"/>
                      <a:pt x="33" y="11"/>
                    </a:cubicBezTo>
                    <a:cubicBezTo>
                      <a:pt x="40" y="15"/>
                      <a:pt x="47" y="20"/>
                      <a:pt x="49" y="28"/>
                    </a:cubicBezTo>
                    <a:close/>
                  </a:path>
                </a:pathLst>
              </a:custGeom>
              <a:solidFill>
                <a:srgbClr val="9E886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Google Shape;2543;p35"/>
              <p:cNvSpPr/>
              <p:nvPr/>
            </p:nvSpPr>
            <p:spPr>
              <a:xfrm>
                <a:off x="10236" y="3417"/>
                <a:ext cx="192" cy="88"/>
              </a:xfrm>
              <a:custGeom>
                <a:avLst/>
                <a:gdLst/>
                <a:ahLst/>
                <a:cxnLst/>
                <a:rect l="l" t="t" r="r" b="b"/>
                <a:pathLst>
                  <a:path w="81" h="37" extrusionOk="0">
                    <a:moveTo>
                      <a:pt x="42" y="6"/>
                    </a:moveTo>
                    <a:cubicBezTo>
                      <a:pt x="48" y="2"/>
                      <a:pt x="54" y="3"/>
                      <a:pt x="61" y="2"/>
                    </a:cubicBezTo>
                    <a:cubicBezTo>
                      <a:pt x="62" y="3"/>
                      <a:pt x="63" y="4"/>
                      <a:pt x="65" y="5"/>
                    </a:cubicBezTo>
                    <a:cubicBezTo>
                      <a:pt x="70" y="7"/>
                      <a:pt x="81" y="0"/>
                      <a:pt x="81" y="8"/>
                    </a:cubicBezTo>
                    <a:cubicBezTo>
                      <a:pt x="81" y="17"/>
                      <a:pt x="70" y="10"/>
                      <a:pt x="64" y="12"/>
                    </a:cubicBezTo>
                    <a:cubicBezTo>
                      <a:pt x="53" y="17"/>
                      <a:pt x="42" y="23"/>
                      <a:pt x="29" y="23"/>
                    </a:cubicBezTo>
                    <a:cubicBezTo>
                      <a:pt x="20" y="24"/>
                      <a:pt x="9" y="37"/>
                      <a:pt x="5" y="29"/>
                    </a:cubicBezTo>
                    <a:cubicBezTo>
                      <a:pt x="0" y="19"/>
                      <a:pt x="18" y="20"/>
                      <a:pt x="24" y="15"/>
                    </a:cubicBezTo>
                    <a:cubicBezTo>
                      <a:pt x="29" y="10"/>
                      <a:pt x="36" y="9"/>
                      <a:pt x="42" y="6"/>
                    </a:cubicBezTo>
                    <a:close/>
                  </a:path>
                </a:pathLst>
              </a:custGeom>
              <a:solidFill>
                <a:srgbClr val="342B2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Google Shape;2544;p35"/>
              <p:cNvSpPr/>
              <p:nvPr/>
            </p:nvSpPr>
            <p:spPr>
              <a:xfrm>
                <a:off x="10305" y="3438"/>
                <a:ext cx="97" cy="90"/>
              </a:xfrm>
              <a:custGeom>
                <a:avLst/>
                <a:gdLst/>
                <a:ahLst/>
                <a:cxnLst/>
                <a:rect l="l" t="t" r="r" b="b"/>
                <a:pathLst>
                  <a:path w="41" h="38" extrusionOk="0">
                    <a:moveTo>
                      <a:pt x="0" y="14"/>
                    </a:moveTo>
                    <a:cubicBezTo>
                      <a:pt x="12" y="10"/>
                      <a:pt x="21" y="0"/>
                      <a:pt x="35" y="3"/>
                    </a:cubicBezTo>
                    <a:cubicBezTo>
                      <a:pt x="35" y="13"/>
                      <a:pt x="41" y="22"/>
                      <a:pt x="36" y="31"/>
                    </a:cubicBezTo>
                    <a:cubicBezTo>
                      <a:pt x="34" y="34"/>
                      <a:pt x="35" y="38"/>
                      <a:pt x="30" y="37"/>
                    </a:cubicBezTo>
                    <a:cubicBezTo>
                      <a:pt x="27" y="36"/>
                      <a:pt x="28" y="33"/>
                      <a:pt x="28" y="30"/>
                    </a:cubicBezTo>
                    <a:cubicBezTo>
                      <a:pt x="26" y="15"/>
                      <a:pt x="23" y="13"/>
                      <a:pt x="7" y="19"/>
                    </a:cubicBezTo>
                    <a:cubicBezTo>
                      <a:pt x="11" y="22"/>
                      <a:pt x="14" y="23"/>
                      <a:pt x="16" y="24"/>
                    </a:cubicBezTo>
                    <a:cubicBezTo>
                      <a:pt x="18" y="25"/>
                      <a:pt x="20" y="25"/>
                      <a:pt x="20" y="30"/>
                    </a:cubicBezTo>
                    <a:cubicBezTo>
                      <a:pt x="11" y="27"/>
                      <a:pt x="2" y="24"/>
                      <a:pt x="0" y="14"/>
                    </a:cubicBezTo>
                    <a:close/>
                  </a:path>
                </a:pathLst>
              </a:custGeom>
              <a:solidFill>
                <a:srgbClr val="A593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35"/>
              <p:cNvSpPr/>
              <p:nvPr/>
            </p:nvSpPr>
            <p:spPr>
              <a:xfrm>
                <a:off x="10075" y="3367"/>
                <a:ext cx="62" cy="67"/>
              </a:xfrm>
              <a:custGeom>
                <a:avLst/>
                <a:gdLst/>
                <a:ahLst/>
                <a:cxnLst/>
                <a:rect l="l" t="t" r="r" b="b"/>
                <a:pathLst>
                  <a:path w="26" h="28" extrusionOk="0">
                    <a:moveTo>
                      <a:pt x="6" y="23"/>
                    </a:moveTo>
                    <a:cubicBezTo>
                      <a:pt x="11" y="16"/>
                      <a:pt x="0" y="0"/>
                      <a:pt x="19" y="0"/>
                    </a:cubicBezTo>
                    <a:cubicBezTo>
                      <a:pt x="26" y="6"/>
                      <a:pt x="18" y="11"/>
                      <a:pt x="19" y="17"/>
                    </a:cubicBezTo>
                    <a:cubicBezTo>
                      <a:pt x="21" y="18"/>
                      <a:pt x="24" y="21"/>
                      <a:pt x="22" y="23"/>
                    </a:cubicBezTo>
                    <a:cubicBezTo>
                      <a:pt x="17" y="28"/>
                      <a:pt x="11" y="27"/>
                      <a:pt x="6" y="23"/>
                    </a:cubicBezTo>
                    <a:close/>
                  </a:path>
                </a:pathLst>
              </a:custGeom>
              <a:solidFill>
                <a:srgbClr val="C0AFA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35"/>
              <p:cNvSpPr/>
              <p:nvPr/>
            </p:nvSpPr>
            <p:spPr>
              <a:xfrm>
                <a:off x="10089" y="3408"/>
                <a:ext cx="5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0" y="6"/>
                    </a:moveTo>
                    <a:cubicBezTo>
                      <a:pt x="4" y="3"/>
                      <a:pt x="14" y="13"/>
                      <a:pt x="13" y="0"/>
                    </a:cubicBezTo>
                    <a:cubicBezTo>
                      <a:pt x="18" y="0"/>
                      <a:pt x="21" y="3"/>
                      <a:pt x="18" y="7"/>
                    </a:cubicBezTo>
                    <a:cubicBezTo>
                      <a:pt x="16" y="11"/>
                      <a:pt x="13" y="16"/>
                      <a:pt x="11" y="17"/>
                    </a:cubicBezTo>
                    <a:cubicBezTo>
                      <a:pt x="4" y="17"/>
                      <a:pt x="2" y="11"/>
                      <a:pt x="0" y="6"/>
                    </a:cubicBezTo>
                    <a:close/>
                  </a:path>
                </a:pathLst>
              </a:custGeom>
              <a:solidFill>
                <a:srgbClr val="8D80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Google Shape;2547;p35"/>
              <p:cNvSpPr/>
              <p:nvPr/>
            </p:nvSpPr>
            <p:spPr>
              <a:xfrm>
                <a:off x="10104" y="3150"/>
                <a:ext cx="383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71" extrusionOk="0">
                    <a:moveTo>
                      <a:pt x="46" y="44"/>
                    </a:moveTo>
                    <a:cubicBezTo>
                      <a:pt x="39" y="40"/>
                      <a:pt x="33" y="35"/>
                      <a:pt x="30" y="27"/>
                    </a:cubicBezTo>
                    <a:cubicBezTo>
                      <a:pt x="20" y="25"/>
                      <a:pt x="10" y="22"/>
                      <a:pt x="4" y="11"/>
                    </a:cubicBezTo>
                    <a:cubicBezTo>
                      <a:pt x="3" y="8"/>
                      <a:pt x="2" y="5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5" y="0"/>
                      <a:pt x="7" y="1"/>
                      <a:pt x="9" y="2"/>
                    </a:cubicBezTo>
                    <a:cubicBezTo>
                      <a:pt x="23" y="10"/>
                      <a:pt x="38" y="16"/>
                      <a:pt x="49" y="29"/>
                    </a:cubicBezTo>
                    <a:cubicBezTo>
                      <a:pt x="54" y="35"/>
                      <a:pt x="63" y="38"/>
                      <a:pt x="72" y="40"/>
                    </a:cubicBezTo>
                    <a:cubicBezTo>
                      <a:pt x="80" y="42"/>
                      <a:pt x="89" y="44"/>
                      <a:pt x="98" y="47"/>
                    </a:cubicBezTo>
                    <a:cubicBezTo>
                      <a:pt x="121" y="55"/>
                      <a:pt x="121" y="55"/>
                      <a:pt x="130" y="34"/>
                    </a:cubicBezTo>
                    <a:cubicBezTo>
                      <a:pt x="132" y="31"/>
                      <a:pt x="134" y="27"/>
                      <a:pt x="139" y="28"/>
                    </a:cubicBezTo>
                    <a:cubicBezTo>
                      <a:pt x="141" y="53"/>
                      <a:pt x="143" y="57"/>
                      <a:pt x="162" y="61"/>
                    </a:cubicBezTo>
                    <a:cubicBezTo>
                      <a:pt x="153" y="64"/>
                      <a:pt x="145" y="67"/>
                      <a:pt x="136" y="70"/>
                    </a:cubicBezTo>
                    <a:cubicBezTo>
                      <a:pt x="132" y="68"/>
                      <a:pt x="129" y="58"/>
                      <a:pt x="123" y="68"/>
                    </a:cubicBezTo>
                    <a:cubicBezTo>
                      <a:pt x="121" y="71"/>
                      <a:pt x="117" y="71"/>
                      <a:pt x="115" y="69"/>
                    </a:cubicBezTo>
                    <a:cubicBezTo>
                      <a:pt x="93" y="56"/>
                      <a:pt x="68" y="56"/>
                      <a:pt x="46" y="44"/>
                    </a:cubicBezTo>
                    <a:close/>
                  </a:path>
                </a:pathLst>
              </a:custGeom>
              <a:solidFill>
                <a:srgbClr val="4338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35"/>
              <p:cNvSpPr/>
              <p:nvPr/>
            </p:nvSpPr>
            <p:spPr>
              <a:xfrm>
                <a:off x="8101" y="3398"/>
                <a:ext cx="379" cy="324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37" extrusionOk="0">
                    <a:moveTo>
                      <a:pt x="5" y="108"/>
                    </a:moveTo>
                    <a:cubicBezTo>
                      <a:pt x="6" y="106"/>
                      <a:pt x="3" y="100"/>
                      <a:pt x="6" y="103"/>
                    </a:cubicBezTo>
                    <a:cubicBezTo>
                      <a:pt x="13" y="108"/>
                      <a:pt x="18" y="106"/>
                      <a:pt x="23" y="101"/>
                    </a:cubicBezTo>
                    <a:cubicBezTo>
                      <a:pt x="28" y="94"/>
                      <a:pt x="22" y="89"/>
                      <a:pt x="19" y="84"/>
                    </a:cubicBezTo>
                    <a:cubicBezTo>
                      <a:pt x="18" y="81"/>
                      <a:pt x="10" y="80"/>
                      <a:pt x="15" y="76"/>
                    </a:cubicBezTo>
                    <a:cubicBezTo>
                      <a:pt x="34" y="63"/>
                      <a:pt x="18" y="58"/>
                      <a:pt x="9" y="52"/>
                    </a:cubicBezTo>
                    <a:cubicBezTo>
                      <a:pt x="0" y="51"/>
                      <a:pt x="2" y="44"/>
                      <a:pt x="1" y="39"/>
                    </a:cubicBezTo>
                    <a:cubicBezTo>
                      <a:pt x="0" y="29"/>
                      <a:pt x="0" y="18"/>
                      <a:pt x="2" y="8"/>
                    </a:cubicBezTo>
                    <a:cubicBezTo>
                      <a:pt x="5" y="2"/>
                      <a:pt x="12" y="0"/>
                      <a:pt x="14" y="6"/>
                    </a:cubicBezTo>
                    <a:cubicBezTo>
                      <a:pt x="19" y="24"/>
                      <a:pt x="36" y="34"/>
                      <a:pt x="38" y="52"/>
                    </a:cubicBezTo>
                    <a:cubicBezTo>
                      <a:pt x="39" y="54"/>
                      <a:pt x="40" y="55"/>
                      <a:pt x="41" y="56"/>
                    </a:cubicBezTo>
                    <a:cubicBezTo>
                      <a:pt x="44" y="62"/>
                      <a:pt x="49" y="62"/>
                      <a:pt x="54" y="58"/>
                    </a:cubicBezTo>
                    <a:cubicBezTo>
                      <a:pt x="57" y="55"/>
                      <a:pt x="60" y="53"/>
                      <a:pt x="64" y="53"/>
                    </a:cubicBezTo>
                    <a:cubicBezTo>
                      <a:pt x="77" y="56"/>
                      <a:pt x="85" y="42"/>
                      <a:pt x="97" y="42"/>
                    </a:cubicBezTo>
                    <a:cubicBezTo>
                      <a:pt x="112" y="45"/>
                      <a:pt x="125" y="32"/>
                      <a:pt x="140" y="34"/>
                    </a:cubicBezTo>
                    <a:cubicBezTo>
                      <a:pt x="148" y="35"/>
                      <a:pt x="154" y="35"/>
                      <a:pt x="157" y="43"/>
                    </a:cubicBezTo>
                    <a:cubicBezTo>
                      <a:pt x="160" y="55"/>
                      <a:pt x="146" y="57"/>
                      <a:pt x="144" y="66"/>
                    </a:cubicBezTo>
                    <a:cubicBezTo>
                      <a:pt x="130" y="70"/>
                      <a:pt x="114" y="69"/>
                      <a:pt x="102" y="77"/>
                    </a:cubicBezTo>
                    <a:cubicBezTo>
                      <a:pt x="110" y="79"/>
                      <a:pt x="120" y="83"/>
                      <a:pt x="124" y="94"/>
                    </a:cubicBezTo>
                    <a:cubicBezTo>
                      <a:pt x="125" y="97"/>
                      <a:pt x="126" y="100"/>
                      <a:pt x="124" y="102"/>
                    </a:cubicBezTo>
                    <a:cubicBezTo>
                      <a:pt x="122" y="104"/>
                      <a:pt x="119" y="106"/>
                      <a:pt x="117" y="103"/>
                    </a:cubicBezTo>
                    <a:cubicBezTo>
                      <a:pt x="111" y="95"/>
                      <a:pt x="99" y="101"/>
                      <a:pt x="95" y="95"/>
                    </a:cubicBezTo>
                    <a:cubicBezTo>
                      <a:pt x="100" y="95"/>
                      <a:pt x="102" y="100"/>
                      <a:pt x="101" y="106"/>
                    </a:cubicBezTo>
                    <a:cubicBezTo>
                      <a:pt x="102" y="115"/>
                      <a:pt x="103" y="123"/>
                      <a:pt x="96" y="131"/>
                    </a:cubicBezTo>
                    <a:cubicBezTo>
                      <a:pt x="80" y="137"/>
                      <a:pt x="85" y="121"/>
                      <a:pt x="80" y="115"/>
                    </a:cubicBezTo>
                    <a:cubicBezTo>
                      <a:pt x="71" y="110"/>
                      <a:pt x="59" y="111"/>
                      <a:pt x="51" y="100"/>
                    </a:cubicBezTo>
                    <a:cubicBezTo>
                      <a:pt x="50" y="105"/>
                      <a:pt x="51" y="108"/>
                      <a:pt x="48" y="111"/>
                    </a:cubicBezTo>
                    <a:cubicBezTo>
                      <a:pt x="37" y="110"/>
                      <a:pt x="46" y="124"/>
                      <a:pt x="38" y="125"/>
                    </a:cubicBezTo>
                    <a:cubicBezTo>
                      <a:pt x="33" y="126"/>
                      <a:pt x="29" y="124"/>
                      <a:pt x="26" y="121"/>
                    </a:cubicBezTo>
                    <a:cubicBezTo>
                      <a:pt x="22" y="116"/>
                      <a:pt x="16" y="115"/>
                      <a:pt x="11" y="114"/>
                    </a:cubicBezTo>
                    <a:cubicBezTo>
                      <a:pt x="8" y="113"/>
                      <a:pt x="5" y="111"/>
                      <a:pt x="5" y="108"/>
                    </a:cubicBezTo>
                    <a:close/>
                  </a:path>
                </a:pathLst>
              </a:custGeom>
              <a:solidFill>
                <a:srgbClr val="223D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35"/>
              <p:cNvSpPr/>
              <p:nvPr/>
            </p:nvSpPr>
            <p:spPr>
              <a:xfrm>
                <a:off x="7916" y="3275"/>
                <a:ext cx="225" cy="289"/>
              </a:xfrm>
              <a:custGeom>
                <a:avLst/>
                <a:gdLst/>
                <a:ahLst/>
                <a:cxnLst/>
                <a:rect l="l" t="t" r="r" b="b"/>
                <a:pathLst>
                  <a:path w="95" h="122" extrusionOk="0">
                    <a:moveTo>
                      <a:pt x="84" y="56"/>
                    </a:moveTo>
                    <a:cubicBezTo>
                      <a:pt x="83" y="72"/>
                      <a:pt x="82" y="88"/>
                      <a:pt x="87" y="104"/>
                    </a:cubicBezTo>
                    <a:cubicBezTo>
                      <a:pt x="86" y="110"/>
                      <a:pt x="88" y="116"/>
                      <a:pt x="95" y="120"/>
                    </a:cubicBezTo>
                    <a:cubicBezTo>
                      <a:pt x="88" y="122"/>
                      <a:pt x="87" y="118"/>
                      <a:pt x="84" y="116"/>
                    </a:cubicBezTo>
                    <a:cubicBezTo>
                      <a:pt x="78" y="116"/>
                      <a:pt x="74" y="111"/>
                      <a:pt x="69" y="108"/>
                    </a:cubicBezTo>
                    <a:cubicBezTo>
                      <a:pt x="65" y="97"/>
                      <a:pt x="52" y="98"/>
                      <a:pt x="44" y="92"/>
                    </a:cubicBezTo>
                    <a:cubicBezTo>
                      <a:pt x="44" y="93"/>
                      <a:pt x="43" y="94"/>
                      <a:pt x="41" y="95"/>
                    </a:cubicBezTo>
                    <a:cubicBezTo>
                      <a:pt x="34" y="95"/>
                      <a:pt x="39" y="87"/>
                      <a:pt x="35" y="85"/>
                    </a:cubicBezTo>
                    <a:cubicBezTo>
                      <a:pt x="29" y="80"/>
                      <a:pt x="22" y="75"/>
                      <a:pt x="13" y="75"/>
                    </a:cubicBezTo>
                    <a:cubicBezTo>
                      <a:pt x="15" y="68"/>
                      <a:pt x="24" y="68"/>
                      <a:pt x="29" y="61"/>
                    </a:cubicBezTo>
                    <a:cubicBezTo>
                      <a:pt x="15" y="68"/>
                      <a:pt x="17" y="40"/>
                      <a:pt x="0" y="51"/>
                    </a:cubicBezTo>
                    <a:cubicBezTo>
                      <a:pt x="10" y="46"/>
                      <a:pt x="22" y="37"/>
                      <a:pt x="18" y="32"/>
                    </a:cubicBezTo>
                    <a:cubicBezTo>
                      <a:pt x="9" y="20"/>
                      <a:pt x="20" y="17"/>
                      <a:pt x="22" y="11"/>
                    </a:cubicBezTo>
                    <a:cubicBezTo>
                      <a:pt x="23" y="10"/>
                      <a:pt x="25" y="9"/>
                      <a:pt x="26" y="8"/>
                    </a:cubicBezTo>
                    <a:cubicBezTo>
                      <a:pt x="30" y="3"/>
                      <a:pt x="35" y="5"/>
                      <a:pt x="39" y="7"/>
                    </a:cubicBezTo>
                    <a:cubicBezTo>
                      <a:pt x="45" y="11"/>
                      <a:pt x="48" y="6"/>
                      <a:pt x="52" y="2"/>
                    </a:cubicBezTo>
                    <a:cubicBezTo>
                      <a:pt x="53" y="1"/>
                      <a:pt x="55" y="0"/>
                      <a:pt x="58" y="0"/>
                    </a:cubicBezTo>
                    <a:cubicBezTo>
                      <a:pt x="59" y="1"/>
                      <a:pt x="60" y="3"/>
                      <a:pt x="60" y="4"/>
                    </a:cubicBezTo>
                    <a:cubicBezTo>
                      <a:pt x="60" y="10"/>
                      <a:pt x="60" y="16"/>
                      <a:pt x="58" y="21"/>
                    </a:cubicBezTo>
                    <a:cubicBezTo>
                      <a:pt x="48" y="30"/>
                      <a:pt x="53" y="37"/>
                      <a:pt x="62" y="42"/>
                    </a:cubicBezTo>
                    <a:cubicBezTo>
                      <a:pt x="63" y="53"/>
                      <a:pt x="64" y="63"/>
                      <a:pt x="67" y="73"/>
                    </a:cubicBezTo>
                    <a:cubicBezTo>
                      <a:pt x="76" y="71"/>
                      <a:pt x="75" y="60"/>
                      <a:pt x="80" y="56"/>
                    </a:cubicBezTo>
                    <a:cubicBezTo>
                      <a:pt x="82" y="55"/>
                      <a:pt x="83" y="55"/>
                      <a:pt x="84" y="56"/>
                    </a:cubicBezTo>
                    <a:close/>
                  </a:path>
                </a:pathLst>
              </a:custGeom>
              <a:solidFill>
                <a:srgbClr val="93ACC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35"/>
              <p:cNvSpPr/>
              <p:nvPr/>
            </p:nvSpPr>
            <p:spPr>
              <a:xfrm>
                <a:off x="7985" y="3583"/>
                <a:ext cx="128" cy="73"/>
              </a:xfrm>
              <a:custGeom>
                <a:avLst/>
                <a:gdLst/>
                <a:ahLst/>
                <a:cxnLst/>
                <a:rect l="l" t="t" r="r" b="b"/>
                <a:pathLst>
                  <a:path w="54" h="31" extrusionOk="0">
                    <a:moveTo>
                      <a:pt x="54" y="9"/>
                    </a:moveTo>
                    <a:cubicBezTo>
                      <a:pt x="49" y="20"/>
                      <a:pt x="42" y="29"/>
                      <a:pt x="29" y="29"/>
                    </a:cubicBezTo>
                    <a:cubicBezTo>
                      <a:pt x="22" y="29"/>
                      <a:pt x="16" y="31"/>
                      <a:pt x="10" y="25"/>
                    </a:cubicBezTo>
                    <a:cubicBezTo>
                      <a:pt x="7" y="21"/>
                      <a:pt x="0" y="16"/>
                      <a:pt x="13" y="15"/>
                    </a:cubicBezTo>
                    <a:cubicBezTo>
                      <a:pt x="17" y="14"/>
                      <a:pt x="20" y="14"/>
                      <a:pt x="21" y="10"/>
                    </a:cubicBezTo>
                    <a:cubicBezTo>
                      <a:pt x="33" y="0"/>
                      <a:pt x="29" y="16"/>
                      <a:pt x="34" y="18"/>
                    </a:cubicBezTo>
                    <a:cubicBezTo>
                      <a:pt x="37" y="13"/>
                      <a:pt x="32" y="5"/>
                      <a:pt x="41" y="3"/>
                    </a:cubicBezTo>
                    <a:cubicBezTo>
                      <a:pt x="46" y="2"/>
                      <a:pt x="51" y="3"/>
                      <a:pt x="54" y="9"/>
                    </a:cubicBezTo>
                    <a:close/>
                  </a:path>
                </a:pathLst>
              </a:custGeom>
              <a:solidFill>
                <a:srgbClr val="95B0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Google Shape;2551;p35"/>
              <p:cNvSpPr/>
              <p:nvPr/>
            </p:nvSpPr>
            <p:spPr>
              <a:xfrm>
                <a:off x="7928" y="3585"/>
                <a:ext cx="109" cy="90"/>
              </a:xfrm>
              <a:custGeom>
                <a:avLst/>
                <a:gdLst/>
                <a:ahLst/>
                <a:cxnLst/>
                <a:rect l="l" t="t" r="r" b="b"/>
                <a:pathLst>
                  <a:path w="46" h="38" extrusionOk="0">
                    <a:moveTo>
                      <a:pt x="45" y="9"/>
                    </a:moveTo>
                    <a:cubicBezTo>
                      <a:pt x="46" y="15"/>
                      <a:pt x="41" y="15"/>
                      <a:pt x="37" y="15"/>
                    </a:cubicBezTo>
                    <a:cubicBezTo>
                      <a:pt x="28" y="16"/>
                      <a:pt x="37" y="20"/>
                      <a:pt x="36" y="22"/>
                    </a:cubicBezTo>
                    <a:cubicBezTo>
                      <a:pt x="36" y="27"/>
                      <a:pt x="37" y="31"/>
                      <a:pt x="33" y="35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22" y="38"/>
                      <a:pt x="14" y="31"/>
                      <a:pt x="9" y="24"/>
                    </a:cubicBezTo>
                    <a:cubicBezTo>
                      <a:pt x="0" y="12"/>
                      <a:pt x="27" y="14"/>
                      <a:pt x="16" y="0"/>
                    </a:cubicBezTo>
                    <a:cubicBezTo>
                      <a:pt x="26" y="9"/>
                      <a:pt x="34" y="17"/>
                      <a:pt x="45" y="9"/>
                    </a:cubicBezTo>
                    <a:close/>
                  </a:path>
                </a:pathLst>
              </a:custGeom>
              <a:solidFill>
                <a:srgbClr val="3B6C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Google Shape;2552;p35"/>
              <p:cNvSpPr/>
              <p:nvPr/>
            </p:nvSpPr>
            <p:spPr>
              <a:xfrm>
                <a:off x="8049" y="3521"/>
                <a:ext cx="66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8" h="30" extrusionOk="0">
                    <a:moveTo>
                      <a:pt x="14" y="4"/>
                    </a:moveTo>
                    <a:cubicBezTo>
                      <a:pt x="21" y="4"/>
                      <a:pt x="25" y="8"/>
                      <a:pt x="28" y="12"/>
                    </a:cubicBezTo>
                    <a:cubicBezTo>
                      <a:pt x="20" y="30"/>
                      <a:pt x="20" y="30"/>
                      <a:pt x="2" y="10"/>
                    </a:cubicBezTo>
                    <a:cubicBezTo>
                      <a:pt x="0" y="7"/>
                      <a:pt x="0" y="5"/>
                      <a:pt x="2" y="3"/>
                    </a:cubicBezTo>
                    <a:cubicBezTo>
                      <a:pt x="6" y="0"/>
                      <a:pt x="10" y="1"/>
                      <a:pt x="14" y="4"/>
                    </a:cubicBezTo>
                    <a:close/>
                  </a:path>
                </a:pathLst>
              </a:custGeom>
              <a:solidFill>
                <a:srgbClr val="1D3A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Google Shape;2553;p35"/>
              <p:cNvSpPr/>
              <p:nvPr/>
            </p:nvSpPr>
            <p:spPr>
              <a:xfrm>
                <a:off x="7985" y="3476"/>
                <a:ext cx="69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9" h="30" extrusionOk="0">
                    <a:moveTo>
                      <a:pt x="29" y="22"/>
                    </a:moveTo>
                    <a:cubicBezTo>
                      <a:pt x="29" y="25"/>
                      <a:pt x="29" y="27"/>
                      <a:pt x="29" y="29"/>
                    </a:cubicBezTo>
                    <a:cubicBezTo>
                      <a:pt x="21" y="30"/>
                      <a:pt x="15" y="23"/>
                      <a:pt x="7" y="21"/>
                    </a:cubicBezTo>
                    <a:cubicBezTo>
                      <a:pt x="0" y="19"/>
                      <a:pt x="8" y="7"/>
                      <a:pt x="6" y="0"/>
                    </a:cubicBezTo>
                    <a:cubicBezTo>
                      <a:pt x="8" y="3"/>
                      <a:pt x="10" y="6"/>
                      <a:pt x="12" y="9"/>
                    </a:cubicBezTo>
                    <a:cubicBezTo>
                      <a:pt x="19" y="12"/>
                      <a:pt x="25" y="16"/>
                      <a:pt x="29" y="22"/>
                    </a:cubicBezTo>
                    <a:close/>
                  </a:path>
                </a:pathLst>
              </a:custGeom>
              <a:solidFill>
                <a:srgbClr val="5078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Google Shape;2554;p35"/>
              <p:cNvSpPr/>
              <p:nvPr/>
            </p:nvSpPr>
            <p:spPr>
              <a:xfrm>
                <a:off x="7992" y="3564"/>
                <a:ext cx="43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8" h="20" extrusionOk="0">
                    <a:moveTo>
                      <a:pt x="9" y="20"/>
                    </a:moveTo>
                    <a:cubicBezTo>
                      <a:pt x="0" y="9"/>
                      <a:pt x="6" y="6"/>
                      <a:pt x="10" y="2"/>
                    </a:cubicBezTo>
                    <a:cubicBezTo>
                      <a:pt x="11" y="0"/>
                      <a:pt x="13" y="1"/>
                      <a:pt x="14" y="2"/>
                    </a:cubicBezTo>
                    <a:cubicBezTo>
                      <a:pt x="18" y="10"/>
                      <a:pt x="8" y="11"/>
                      <a:pt x="9" y="20"/>
                    </a:cubicBezTo>
                    <a:close/>
                  </a:path>
                </a:pathLst>
              </a:custGeom>
              <a:solidFill>
                <a:srgbClr val="3B6C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35"/>
              <p:cNvSpPr/>
              <p:nvPr/>
            </p:nvSpPr>
            <p:spPr>
              <a:xfrm>
                <a:off x="7912" y="3713"/>
                <a:ext cx="26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1" h="14" extrusionOk="0">
                    <a:moveTo>
                      <a:pt x="1" y="0"/>
                    </a:moveTo>
                    <a:cubicBezTo>
                      <a:pt x="9" y="1"/>
                      <a:pt x="10" y="7"/>
                      <a:pt x="11" y="13"/>
                    </a:cubicBezTo>
                    <a:cubicBezTo>
                      <a:pt x="0" y="14"/>
                      <a:pt x="2" y="6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38EB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Google Shape;2556;p35"/>
              <p:cNvSpPr/>
              <p:nvPr/>
            </p:nvSpPr>
            <p:spPr>
              <a:xfrm>
                <a:off x="7968" y="3190"/>
                <a:ext cx="152" cy="133"/>
              </a:xfrm>
              <a:custGeom>
                <a:avLst/>
                <a:gdLst/>
                <a:ahLst/>
                <a:cxnLst/>
                <a:rect l="l" t="t" r="r" b="b"/>
                <a:pathLst>
                  <a:path w="64" h="56" extrusionOk="0">
                    <a:moveTo>
                      <a:pt x="32" y="40"/>
                    </a:moveTo>
                    <a:cubicBezTo>
                      <a:pt x="29" y="50"/>
                      <a:pt x="24" y="56"/>
                      <a:pt x="14" y="46"/>
                    </a:cubicBezTo>
                    <a:cubicBezTo>
                      <a:pt x="12" y="43"/>
                      <a:pt x="8" y="43"/>
                      <a:pt x="4" y="44"/>
                    </a:cubicBezTo>
                    <a:cubicBezTo>
                      <a:pt x="0" y="41"/>
                      <a:pt x="0" y="37"/>
                      <a:pt x="0" y="33"/>
                    </a:cubicBezTo>
                    <a:cubicBezTo>
                      <a:pt x="5" y="28"/>
                      <a:pt x="9" y="22"/>
                      <a:pt x="15" y="17"/>
                    </a:cubicBezTo>
                    <a:cubicBezTo>
                      <a:pt x="21" y="11"/>
                      <a:pt x="27" y="0"/>
                      <a:pt x="39" y="11"/>
                    </a:cubicBezTo>
                    <a:cubicBezTo>
                      <a:pt x="40" y="12"/>
                      <a:pt x="45" y="9"/>
                      <a:pt x="49" y="8"/>
                    </a:cubicBezTo>
                    <a:cubicBezTo>
                      <a:pt x="50" y="9"/>
                      <a:pt x="52" y="9"/>
                      <a:pt x="53" y="9"/>
                    </a:cubicBezTo>
                    <a:cubicBezTo>
                      <a:pt x="60" y="10"/>
                      <a:pt x="64" y="12"/>
                      <a:pt x="63" y="19"/>
                    </a:cubicBezTo>
                    <a:cubicBezTo>
                      <a:pt x="61" y="25"/>
                      <a:pt x="56" y="24"/>
                      <a:pt x="51" y="24"/>
                    </a:cubicBezTo>
                    <a:cubicBezTo>
                      <a:pt x="36" y="22"/>
                      <a:pt x="31" y="27"/>
                      <a:pt x="32" y="40"/>
                    </a:cubicBezTo>
                    <a:close/>
                  </a:path>
                </a:pathLst>
              </a:custGeom>
              <a:solidFill>
                <a:srgbClr val="2754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Google Shape;2557;p35"/>
              <p:cNvSpPr/>
              <p:nvPr/>
            </p:nvSpPr>
            <p:spPr>
              <a:xfrm>
                <a:off x="8321" y="2634"/>
                <a:ext cx="485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205" h="71" extrusionOk="0">
                    <a:moveTo>
                      <a:pt x="97" y="13"/>
                    </a:moveTo>
                    <a:cubicBezTo>
                      <a:pt x="94" y="16"/>
                      <a:pt x="91" y="18"/>
                      <a:pt x="88" y="21"/>
                    </a:cubicBezTo>
                    <a:cubicBezTo>
                      <a:pt x="84" y="25"/>
                      <a:pt x="81" y="31"/>
                      <a:pt x="87" y="36"/>
                    </a:cubicBezTo>
                    <a:cubicBezTo>
                      <a:pt x="92" y="41"/>
                      <a:pt x="99" y="40"/>
                      <a:pt x="104" y="34"/>
                    </a:cubicBezTo>
                    <a:cubicBezTo>
                      <a:pt x="110" y="26"/>
                      <a:pt x="119" y="24"/>
                      <a:pt x="129" y="23"/>
                    </a:cubicBezTo>
                    <a:cubicBezTo>
                      <a:pt x="138" y="21"/>
                      <a:pt x="146" y="17"/>
                      <a:pt x="149" y="7"/>
                    </a:cubicBezTo>
                    <a:cubicBezTo>
                      <a:pt x="152" y="1"/>
                      <a:pt x="158" y="0"/>
                      <a:pt x="164" y="2"/>
                    </a:cubicBezTo>
                    <a:cubicBezTo>
                      <a:pt x="169" y="4"/>
                      <a:pt x="173" y="5"/>
                      <a:pt x="178" y="7"/>
                    </a:cubicBezTo>
                    <a:cubicBezTo>
                      <a:pt x="180" y="5"/>
                      <a:pt x="183" y="5"/>
                      <a:pt x="185" y="7"/>
                    </a:cubicBezTo>
                    <a:cubicBezTo>
                      <a:pt x="191" y="12"/>
                      <a:pt x="203" y="4"/>
                      <a:pt x="204" y="15"/>
                    </a:cubicBezTo>
                    <a:cubicBezTo>
                      <a:pt x="205" y="26"/>
                      <a:pt x="193" y="18"/>
                      <a:pt x="188" y="23"/>
                    </a:cubicBezTo>
                    <a:cubicBezTo>
                      <a:pt x="184" y="27"/>
                      <a:pt x="180" y="31"/>
                      <a:pt x="176" y="36"/>
                    </a:cubicBezTo>
                    <a:cubicBezTo>
                      <a:pt x="170" y="45"/>
                      <a:pt x="163" y="55"/>
                      <a:pt x="150" y="54"/>
                    </a:cubicBezTo>
                    <a:cubicBezTo>
                      <a:pt x="145" y="54"/>
                      <a:pt x="145" y="57"/>
                      <a:pt x="145" y="60"/>
                    </a:cubicBezTo>
                    <a:cubicBezTo>
                      <a:pt x="144" y="65"/>
                      <a:pt x="141" y="68"/>
                      <a:pt x="137" y="69"/>
                    </a:cubicBezTo>
                    <a:cubicBezTo>
                      <a:pt x="131" y="70"/>
                      <a:pt x="127" y="67"/>
                      <a:pt x="123" y="63"/>
                    </a:cubicBezTo>
                    <a:cubicBezTo>
                      <a:pt x="108" y="53"/>
                      <a:pt x="95" y="55"/>
                      <a:pt x="84" y="69"/>
                    </a:cubicBezTo>
                    <a:cubicBezTo>
                      <a:pt x="80" y="65"/>
                      <a:pt x="78" y="61"/>
                      <a:pt x="77" y="56"/>
                    </a:cubicBezTo>
                    <a:cubicBezTo>
                      <a:pt x="71" y="56"/>
                      <a:pt x="67" y="61"/>
                      <a:pt x="62" y="60"/>
                    </a:cubicBezTo>
                    <a:cubicBezTo>
                      <a:pt x="55" y="56"/>
                      <a:pt x="49" y="59"/>
                      <a:pt x="42" y="58"/>
                    </a:cubicBezTo>
                    <a:cubicBezTo>
                      <a:pt x="35" y="56"/>
                      <a:pt x="30" y="59"/>
                      <a:pt x="24" y="63"/>
                    </a:cubicBezTo>
                    <a:cubicBezTo>
                      <a:pt x="20" y="67"/>
                      <a:pt x="16" y="71"/>
                      <a:pt x="9" y="71"/>
                    </a:cubicBezTo>
                    <a:cubicBezTo>
                      <a:pt x="1" y="69"/>
                      <a:pt x="0" y="66"/>
                      <a:pt x="3" y="55"/>
                    </a:cubicBezTo>
                    <a:cubicBezTo>
                      <a:pt x="8" y="34"/>
                      <a:pt x="27" y="31"/>
                      <a:pt x="39" y="29"/>
                    </a:cubicBezTo>
                    <a:cubicBezTo>
                      <a:pt x="55" y="26"/>
                      <a:pt x="65" y="14"/>
                      <a:pt x="81" y="13"/>
                    </a:cubicBezTo>
                    <a:cubicBezTo>
                      <a:pt x="86" y="14"/>
                      <a:pt x="91" y="6"/>
                      <a:pt x="97" y="13"/>
                    </a:cubicBezTo>
                    <a:close/>
                  </a:path>
                </a:pathLst>
              </a:custGeom>
              <a:solidFill>
                <a:srgbClr val="A6B0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Google Shape;2558;p35"/>
              <p:cNvSpPr/>
              <p:nvPr/>
            </p:nvSpPr>
            <p:spPr>
              <a:xfrm>
                <a:off x="8260" y="2805"/>
                <a:ext cx="118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50" h="49" extrusionOk="0">
                    <a:moveTo>
                      <a:pt x="0" y="45"/>
                    </a:moveTo>
                    <a:cubicBezTo>
                      <a:pt x="3" y="29"/>
                      <a:pt x="12" y="16"/>
                      <a:pt x="26" y="6"/>
                    </a:cubicBezTo>
                    <a:cubicBezTo>
                      <a:pt x="27" y="7"/>
                      <a:pt x="28" y="8"/>
                      <a:pt x="29" y="9"/>
                    </a:cubicBezTo>
                    <a:cubicBezTo>
                      <a:pt x="41" y="0"/>
                      <a:pt x="46" y="8"/>
                      <a:pt x="50" y="18"/>
                    </a:cubicBezTo>
                    <a:cubicBezTo>
                      <a:pt x="50" y="20"/>
                      <a:pt x="50" y="22"/>
                      <a:pt x="50" y="23"/>
                    </a:cubicBezTo>
                    <a:cubicBezTo>
                      <a:pt x="45" y="40"/>
                      <a:pt x="30" y="43"/>
                      <a:pt x="16" y="48"/>
                    </a:cubicBezTo>
                    <a:cubicBezTo>
                      <a:pt x="11" y="49"/>
                      <a:pt x="6" y="49"/>
                      <a:pt x="2" y="47"/>
                    </a:cubicBezTo>
                    <a:cubicBezTo>
                      <a:pt x="1" y="46"/>
                      <a:pt x="0" y="46"/>
                      <a:pt x="0" y="45"/>
                    </a:cubicBezTo>
                    <a:close/>
                  </a:path>
                </a:pathLst>
              </a:custGeom>
              <a:solidFill>
                <a:srgbClr val="7790A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Google Shape;2559;p35"/>
              <p:cNvSpPr/>
              <p:nvPr/>
            </p:nvSpPr>
            <p:spPr>
              <a:xfrm>
                <a:off x="8326" y="2750"/>
                <a:ext cx="109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46" h="48" extrusionOk="0">
                    <a:moveTo>
                      <a:pt x="20" y="42"/>
                    </a:moveTo>
                    <a:cubicBezTo>
                      <a:pt x="16" y="34"/>
                      <a:pt x="11" y="28"/>
                      <a:pt x="1" y="32"/>
                    </a:cubicBezTo>
                    <a:cubicBezTo>
                      <a:pt x="0" y="27"/>
                      <a:pt x="6" y="26"/>
                      <a:pt x="7" y="22"/>
                    </a:cubicBezTo>
                    <a:cubicBezTo>
                      <a:pt x="17" y="16"/>
                      <a:pt x="23" y="0"/>
                      <a:pt x="39" y="6"/>
                    </a:cubicBezTo>
                    <a:cubicBezTo>
                      <a:pt x="41" y="11"/>
                      <a:pt x="31" y="15"/>
                      <a:pt x="39" y="19"/>
                    </a:cubicBezTo>
                    <a:cubicBezTo>
                      <a:pt x="46" y="30"/>
                      <a:pt x="37" y="36"/>
                      <a:pt x="32" y="42"/>
                    </a:cubicBezTo>
                    <a:cubicBezTo>
                      <a:pt x="28" y="46"/>
                      <a:pt x="24" y="48"/>
                      <a:pt x="20" y="42"/>
                    </a:cubicBezTo>
                    <a:close/>
                  </a:path>
                </a:pathLst>
              </a:custGeom>
              <a:solidFill>
                <a:srgbClr val="426B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Google Shape;2560;p35"/>
              <p:cNvSpPr/>
              <p:nvPr/>
            </p:nvSpPr>
            <p:spPr>
              <a:xfrm>
                <a:off x="8125" y="2892"/>
                <a:ext cx="293" cy="270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14" extrusionOk="0">
                    <a:moveTo>
                      <a:pt x="8" y="99"/>
                    </a:moveTo>
                    <a:cubicBezTo>
                      <a:pt x="17" y="97"/>
                      <a:pt x="19" y="87"/>
                      <a:pt x="27" y="84"/>
                    </a:cubicBezTo>
                    <a:cubicBezTo>
                      <a:pt x="30" y="84"/>
                      <a:pt x="30" y="80"/>
                      <a:pt x="28" y="78"/>
                    </a:cubicBezTo>
                    <a:cubicBezTo>
                      <a:pt x="26" y="75"/>
                      <a:pt x="24" y="75"/>
                      <a:pt x="21" y="77"/>
                    </a:cubicBezTo>
                    <a:cubicBezTo>
                      <a:pt x="18" y="79"/>
                      <a:pt x="14" y="80"/>
                      <a:pt x="9" y="79"/>
                    </a:cubicBezTo>
                    <a:cubicBezTo>
                      <a:pt x="0" y="75"/>
                      <a:pt x="3" y="73"/>
                      <a:pt x="10" y="72"/>
                    </a:cubicBezTo>
                    <a:cubicBezTo>
                      <a:pt x="16" y="71"/>
                      <a:pt x="21" y="67"/>
                      <a:pt x="20" y="61"/>
                    </a:cubicBezTo>
                    <a:cubicBezTo>
                      <a:pt x="19" y="55"/>
                      <a:pt x="9" y="48"/>
                      <a:pt x="24" y="46"/>
                    </a:cubicBezTo>
                    <a:cubicBezTo>
                      <a:pt x="22" y="27"/>
                      <a:pt x="40" y="28"/>
                      <a:pt x="50" y="21"/>
                    </a:cubicBezTo>
                    <a:cubicBezTo>
                      <a:pt x="52" y="31"/>
                      <a:pt x="58" y="23"/>
                      <a:pt x="62" y="23"/>
                    </a:cubicBezTo>
                    <a:cubicBezTo>
                      <a:pt x="63" y="23"/>
                      <a:pt x="65" y="22"/>
                      <a:pt x="66" y="23"/>
                    </a:cubicBezTo>
                    <a:cubicBezTo>
                      <a:pt x="71" y="25"/>
                      <a:pt x="71" y="25"/>
                      <a:pt x="71" y="20"/>
                    </a:cubicBezTo>
                    <a:cubicBezTo>
                      <a:pt x="77" y="11"/>
                      <a:pt x="89" y="15"/>
                      <a:pt x="94" y="7"/>
                    </a:cubicBezTo>
                    <a:cubicBezTo>
                      <a:pt x="96" y="6"/>
                      <a:pt x="97" y="5"/>
                      <a:pt x="99" y="5"/>
                    </a:cubicBezTo>
                    <a:cubicBezTo>
                      <a:pt x="103" y="4"/>
                      <a:pt x="108" y="2"/>
                      <a:pt x="112" y="1"/>
                    </a:cubicBezTo>
                    <a:cubicBezTo>
                      <a:pt x="120" y="0"/>
                      <a:pt x="124" y="3"/>
                      <a:pt x="121" y="12"/>
                    </a:cubicBezTo>
                    <a:cubicBezTo>
                      <a:pt x="119" y="17"/>
                      <a:pt x="117" y="22"/>
                      <a:pt x="111" y="23"/>
                    </a:cubicBezTo>
                    <a:cubicBezTo>
                      <a:pt x="96" y="26"/>
                      <a:pt x="93" y="36"/>
                      <a:pt x="94" y="50"/>
                    </a:cubicBezTo>
                    <a:cubicBezTo>
                      <a:pt x="87" y="54"/>
                      <a:pt x="78" y="57"/>
                      <a:pt x="84" y="69"/>
                    </a:cubicBezTo>
                    <a:cubicBezTo>
                      <a:pt x="87" y="74"/>
                      <a:pt x="84" y="81"/>
                      <a:pt x="77" y="83"/>
                    </a:cubicBezTo>
                    <a:cubicBezTo>
                      <a:pt x="69" y="85"/>
                      <a:pt x="62" y="87"/>
                      <a:pt x="55" y="81"/>
                    </a:cubicBezTo>
                    <a:cubicBezTo>
                      <a:pt x="49" y="76"/>
                      <a:pt x="52" y="70"/>
                      <a:pt x="55" y="64"/>
                    </a:cubicBezTo>
                    <a:cubicBezTo>
                      <a:pt x="53" y="67"/>
                      <a:pt x="50" y="70"/>
                      <a:pt x="46" y="70"/>
                    </a:cubicBezTo>
                    <a:cubicBezTo>
                      <a:pt x="43" y="70"/>
                      <a:pt x="41" y="72"/>
                      <a:pt x="41" y="75"/>
                    </a:cubicBezTo>
                    <a:cubicBezTo>
                      <a:pt x="40" y="105"/>
                      <a:pt x="40" y="105"/>
                      <a:pt x="15" y="114"/>
                    </a:cubicBezTo>
                    <a:cubicBezTo>
                      <a:pt x="14" y="112"/>
                      <a:pt x="15" y="109"/>
                      <a:pt x="12" y="108"/>
                    </a:cubicBezTo>
                    <a:cubicBezTo>
                      <a:pt x="9" y="105"/>
                      <a:pt x="6" y="103"/>
                      <a:pt x="8" y="99"/>
                    </a:cubicBezTo>
                    <a:close/>
                  </a:path>
                </a:pathLst>
              </a:custGeom>
              <a:solidFill>
                <a:srgbClr val="2053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1" name="Google Shape;2561;p35"/>
              <p:cNvSpPr/>
              <p:nvPr/>
            </p:nvSpPr>
            <p:spPr>
              <a:xfrm>
                <a:off x="8241" y="2911"/>
                <a:ext cx="45" cy="61"/>
              </a:xfrm>
              <a:custGeom>
                <a:avLst/>
                <a:gdLst/>
                <a:ahLst/>
                <a:cxnLst/>
                <a:rect l="l" t="t" r="r" b="b"/>
                <a:pathLst>
                  <a:path w="19" h="26" extrusionOk="0">
                    <a:moveTo>
                      <a:pt x="14" y="19"/>
                    </a:moveTo>
                    <a:cubicBezTo>
                      <a:pt x="9" y="17"/>
                      <a:pt x="0" y="26"/>
                      <a:pt x="1" y="13"/>
                    </a:cubicBezTo>
                    <a:cubicBezTo>
                      <a:pt x="1" y="8"/>
                      <a:pt x="1" y="2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5" y="5"/>
                      <a:pt x="19" y="10"/>
                      <a:pt x="14" y="19"/>
                    </a:cubicBezTo>
                    <a:close/>
                  </a:path>
                </a:pathLst>
              </a:custGeom>
              <a:solidFill>
                <a:srgbClr val="6E99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2" name="Google Shape;2562;p35"/>
              <p:cNvSpPr/>
              <p:nvPr/>
            </p:nvSpPr>
            <p:spPr>
              <a:xfrm>
                <a:off x="8191" y="2868"/>
                <a:ext cx="26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1" h="19" extrusionOk="0">
                    <a:moveTo>
                      <a:pt x="11" y="0"/>
                    </a:moveTo>
                    <a:cubicBezTo>
                      <a:pt x="10" y="7"/>
                      <a:pt x="10" y="14"/>
                      <a:pt x="5" y="19"/>
                    </a:cubicBezTo>
                    <a:cubicBezTo>
                      <a:pt x="0" y="12"/>
                      <a:pt x="0" y="12"/>
                      <a:pt x="11" y="0"/>
                    </a:cubicBezTo>
                    <a:close/>
                  </a:path>
                </a:pathLst>
              </a:custGeom>
              <a:solidFill>
                <a:srgbClr val="5F8A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3" name="Google Shape;2563;p35"/>
              <p:cNvSpPr/>
              <p:nvPr/>
            </p:nvSpPr>
            <p:spPr>
              <a:xfrm>
                <a:off x="8160" y="2994"/>
                <a:ext cx="197" cy="196"/>
              </a:xfrm>
              <a:custGeom>
                <a:avLst/>
                <a:gdLst/>
                <a:ahLst/>
                <a:cxnLst/>
                <a:rect l="l" t="t" r="r" b="b"/>
                <a:pathLst>
                  <a:path w="83" h="83" extrusionOk="0">
                    <a:moveTo>
                      <a:pt x="0" y="71"/>
                    </a:moveTo>
                    <a:cubicBezTo>
                      <a:pt x="4" y="69"/>
                      <a:pt x="3" y="62"/>
                      <a:pt x="11" y="63"/>
                    </a:cubicBezTo>
                    <a:cubicBezTo>
                      <a:pt x="23" y="63"/>
                      <a:pt x="28" y="48"/>
                      <a:pt x="21" y="37"/>
                    </a:cubicBezTo>
                    <a:cubicBezTo>
                      <a:pt x="17" y="31"/>
                      <a:pt x="25" y="22"/>
                      <a:pt x="26" y="22"/>
                    </a:cubicBezTo>
                    <a:cubicBezTo>
                      <a:pt x="34" y="26"/>
                      <a:pt x="37" y="14"/>
                      <a:pt x="45" y="17"/>
                    </a:cubicBezTo>
                    <a:cubicBezTo>
                      <a:pt x="45" y="23"/>
                      <a:pt x="34" y="29"/>
                      <a:pt x="42" y="36"/>
                    </a:cubicBezTo>
                    <a:cubicBezTo>
                      <a:pt x="49" y="42"/>
                      <a:pt x="57" y="37"/>
                      <a:pt x="64" y="36"/>
                    </a:cubicBezTo>
                    <a:cubicBezTo>
                      <a:pt x="67" y="35"/>
                      <a:pt x="65" y="24"/>
                      <a:pt x="57" y="6"/>
                    </a:cubicBezTo>
                    <a:cubicBezTo>
                      <a:pt x="66" y="18"/>
                      <a:pt x="70" y="0"/>
                      <a:pt x="77" y="7"/>
                    </a:cubicBezTo>
                    <a:cubicBezTo>
                      <a:pt x="81" y="10"/>
                      <a:pt x="82" y="14"/>
                      <a:pt x="82" y="19"/>
                    </a:cubicBezTo>
                    <a:cubicBezTo>
                      <a:pt x="80" y="33"/>
                      <a:pt x="83" y="48"/>
                      <a:pt x="83" y="63"/>
                    </a:cubicBezTo>
                    <a:cubicBezTo>
                      <a:pt x="81" y="68"/>
                      <a:pt x="77" y="71"/>
                      <a:pt x="73" y="73"/>
                    </a:cubicBezTo>
                    <a:cubicBezTo>
                      <a:pt x="64" y="76"/>
                      <a:pt x="56" y="83"/>
                      <a:pt x="48" y="73"/>
                    </a:cubicBezTo>
                    <a:cubicBezTo>
                      <a:pt x="46" y="70"/>
                      <a:pt x="45" y="79"/>
                      <a:pt x="40" y="79"/>
                    </a:cubicBezTo>
                    <a:cubicBezTo>
                      <a:pt x="29" y="79"/>
                      <a:pt x="18" y="72"/>
                      <a:pt x="7" y="79"/>
                    </a:cubicBezTo>
                    <a:cubicBezTo>
                      <a:pt x="4" y="81"/>
                      <a:pt x="1" y="78"/>
                      <a:pt x="0" y="75"/>
                    </a:cubicBezTo>
                    <a:cubicBezTo>
                      <a:pt x="0" y="74"/>
                      <a:pt x="0" y="72"/>
                      <a:pt x="0" y="71"/>
                    </a:cubicBezTo>
                    <a:close/>
                  </a:path>
                </a:pathLst>
              </a:custGeom>
              <a:solidFill>
                <a:srgbClr val="1C3A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4" name="Google Shape;2564;p35"/>
              <p:cNvSpPr/>
              <p:nvPr/>
            </p:nvSpPr>
            <p:spPr>
              <a:xfrm>
                <a:off x="8020" y="3152"/>
                <a:ext cx="237" cy="133"/>
              </a:xfrm>
              <a:custGeom>
                <a:avLst/>
                <a:gdLst/>
                <a:ahLst/>
                <a:cxnLst/>
                <a:rect l="l" t="t" r="r" b="b"/>
                <a:pathLst>
                  <a:path w="100" h="56" extrusionOk="0">
                    <a:moveTo>
                      <a:pt x="59" y="8"/>
                    </a:moveTo>
                    <a:cubicBezTo>
                      <a:pt x="62" y="8"/>
                      <a:pt x="65" y="12"/>
                      <a:pt x="68" y="9"/>
                    </a:cubicBezTo>
                    <a:cubicBezTo>
                      <a:pt x="79" y="0"/>
                      <a:pt x="88" y="6"/>
                      <a:pt x="98" y="11"/>
                    </a:cubicBezTo>
                    <a:cubicBezTo>
                      <a:pt x="100" y="17"/>
                      <a:pt x="98" y="22"/>
                      <a:pt x="96" y="27"/>
                    </a:cubicBezTo>
                    <a:cubicBezTo>
                      <a:pt x="94" y="30"/>
                      <a:pt x="90" y="31"/>
                      <a:pt x="88" y="34"/>
                    </a:cubicBezTo>
                    <a:cubicBezTo>
                      <a:pt x="85" y="41"/>
                      <a:pt x="67" y="55"/>
                      <a:pt x="59" y="52"/>
                    </a:cubicBezTo>
                    <a:cubicBezTo>
                      <a:pt x="46" y="47"/>
                      <a:pt x="35" y="51"/>
                      <a:pt x="23" y="53"/>
                    </a:cubicBezTo>
                    <a:cubicBezTo>
                      <a:pt x="20" y="54"/>
                      <a:pt x="17" y="53"/>
                      <a:pt x="14" y="53"/>
                    </a:cubicBezTo>
                    <a:cubicBezTo>
                      <a:pt x="12" y="54"/>
                      <a:pt x="11" y="55"/>
                      <a:pt x="10" y="56"/>
                    </a:cubicBezTo>
                    <a:cubicBezTo>
                      <a:pt x="7" y="53"/>
                      <a:pt x="0" y="50"/>
                      <a:pt x="3" y="47"/>
                    </a:cubicBezTo>
                    <a:cubicBezTo>
                      <a:pt x="8" y="42"/>
                      <a:pt x="12" y="35"/>
                      <a:pt x="20" y="34"/>
                    </a:cubicBezTo>
                    <a:cubicBezTo>
                      <a:pt x="22" y="34"/>
                      <a:pt x="24" y="35"/>
                      <a:pt x="25" y="35"/>
                    </a:cubicBezTo>
                    <a:cubicBezTo>
                      <a:pt x="29" y="30"/>
                      <a:pt x="35" y="43"/>
                      <a:pt x="38" y="35"/>
                    </a:cubicBezTo>
                    <a:cubicBezTo>
                      <a:pt x="41" y="26"/>
                      <a:pt x="30" y="29"/>
                      <a:pt x="27" y="24"/>
                    </a:cubicBezTo>
                    <a:cubicBezTo>
                      <a:pt x="41" y="25"/>
                      <a:pt x="49" y="15"/>
                      <a:pt x="59" y="8"/>
                    </a:cubicBezTo>
                    <a:close/>
                  </a:path>
                </a:pathLst>
              </a:custGeom>
              <a:solidFill>
                <a:srgbClr val="2746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5" name="Google Shape;2565;p35"/>
              <p:cNvSpPr/>
              <p:nvPr/>
            </p:nvSpPr>
            <p:spPr>
              <a:xfrm>
                <a:off x="8110" y="3121"/>
                <a:ext cx="43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8" h="24" extrusionOk="0">
                    <a:moveTo>
                      <a:pt x="14" y="2"/>
                    </a:moveTo>
                    <a:cubicBezTo>
                      <a:pt x="15" y="5"/>
                      <a:pt x="17" y="8"/>
                      <a:pt x="18" y="11"/>
                    </a:cubicBezTo>
                    <a:cubicBezTo>
                      <a:pt x="12" y="8"/>
                      <a:pt x="0" y="24"/>
                      <a:pt x="1" y="4"/>
                    </a:cubicBezTo>
                    <a:cubicBezTo>
                      <a:pt x="6" y="3"/>
                      <a:pt x="9" y="0"/>
                      <a:pt x="14" y="2"/>
                    </a:cubicBezTo>
                    <a:close/>
                  </a:path>
                </a:pathLst>
              </a:custGeom>
              <a:solidFill>
                <a:srgbClr val="2746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6" name="Google Shape;2566;p35"/>
              <p:cNvSpPr/>
              <p:nvPr/>
            </p:nvSpPr>
            <p:spPr>
              <a:xfrm>
                <a:off x="8068" y="3155"/>
                <a:ext cx="31" cy="3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0" y="4"/>
                    </a:moveTo>
                    <a:cubicBezTo>
                      <a:pt x="1" y="3"/>
                      <a:pt x="3" y="1"/>
                      <a:pt x="4" y="0"/>
                    </a:cubicBezTo>
                    <a:cubicBezTo>
                      <a:pt x="7" y="1"/>
                      <a:pt x="10" y="3"/>
                      <a:pt x="13" y="4"/>
                    </a:cubicBezTo>
                    <a:cubicBezTo>
                      <a:pt x="4" y="13"/>
                      <a:pt x="4" y="13"/>
                      <a:pt x="0" y="4"/>
                    </a:cubicBezTo>
                    <a:close/>
                  </a:path>
                </a:pathLst>
              </a:custGeom>
              <a:solidFill>
                <a:srgbClr val="5F8A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7" name="Google Shape;2567;p35"/>
              <p:cNvSpPr/>
              <p:nvPr/>
            </p:nvSpPr>
            <p:spPr>
              <a:xfrm>
                <a:off x="7976" y="3145"/>
                <a:ext cx="85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2" extrusionOk="0">
                    <a:moveTo>
                      <a:pt x="4" y="12"/>
                    </a:moveTo>
                    <a:cubicBezTo>
                      <a:pt x="3" y="10"/>
                      <a:pt x="1" y="9"/>
                      <a:pt x="0" y="8"/>
                    </a:cubicBezTo>
                    <a:cubicBezTo>
                      <a:pt x="12" y="7"/>
                      <a:pt x="24" y="0"/>
                      <a:pt x="36" y="7"/>
                    </a:cubicBezTo>
                    <a:cubicBezTo>
                      <a:pt x="25" y="8"/>
                      <a:pt x="14" y="8"/>
                      <a:pt x="4" y="12"/>
                    </a:cubicBezTo>
                    <a:close/>
                  </a:path>
                </a:pathLst>
              </a:custGeom>
              <a:solidFill>
                <a:srgbClr val="5F8A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8" name="Google Shape;2568;p35"/>
              <p:cNvSpPr/>
              <p:nvPr/>
            </p:nvSpPr>
            <p:spPr>
              <a:xfrm>
                <a:off x="8103" y="3661"/>
                <a:ext cx="81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34" h="71" extrusionOk="0">
                    <a:moveTo>
                      <a:pt x="10" y="0"/>
                    </a:moveTo>
                    <a:cubicBezTo>
                      <a:pt x="17" y="0"/>
                      <a:pt x="22" y="1"/>
                      <a:pt x="27" y="6"/>
                    </a:cubicBezTo>
                    <a:cubicBezTo>
                      <a:pt x="24" y="19"/>
                      <a:pt x="28" y="31"/>
                      <a:pt x="34" y="42"/>
                    </a:cubicBezTo>
                    <a:cubicBezTo>
                      <a:pt x="31" y="45"/>
                      <a:pt x="24" y="46"/>
                      <a:pt x="25" y="50"/>
                    </a:cubicBezTo>
                    <a:cubicBezTo>
                      <a:pt x="30" y="71"/>
                      <a:pt x="18" y="62"/>
                      <a:pt x="10" y="60"/>
                    </a:cubicBezTo>
                    <a:cubicBezTo>
                      <a:pt x="10" y="54"/>
                      <a:pt x="17" y="55"/>
                      <a:pt x="18" y="50"/>
                    </a:cubicBezTo>
                    <a:cubicBezTo>
                      <a:pt x="15" y="46"/>
                      <a:pt x="11" y="49"/>
                      <a:pt x="7" y="47"/>
                    </a:cubicBezTo>
                    <a:cubicBezTo>
                      <a:pt x="4" y="46"/>
                      <a:pt x="2" y="44"/>
                      <a:pt x="1" y="41"/>
                    </a:cubicBezTo>
                    <a:cubicBezTo>
                      <a:pt x="7" y="34"/>
                      <a:pt x="2" y="28"/>
                      <a:pt x="1" y="21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5" y="16"/>
                      <a:pt x="0" y="13"/>
                      <a:pt x="1" y="9"/>
                    </a:cubicBezTo>
                    <a:cubicBezTo>
                      <a:pt x="2" y="4"/>
                      <a:pt x="8" y="3"/>
                      <a:pt x="10" y="0"/>
                    </a:cubicBezTo>
                    <a:close/>
                  </a:path>
                </a:pathLst>
              </a:custGeom>
              <a:solidFill>
                <a:srgbClr val="345B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9" name="Google Shape;2569;p35"/>
              <p:cNvSpPr/>
              <p:nvPr/>
            </p:nvSpPr>
            <p:spPr>
              <a:xfrm>
                <a:off x="8068" y="3758"/>
                <a:ext cx="5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3" h="19" extrusionOk="0">
                    <a:moveTo>
                      <a:pt x="16" y="0"/>
                    </a:moveTo>
                    <a:cubicBezTo>
                      <a:pt x="19" y="1"/>
                      <a:pt x="23" y="2"/>
                      <a:pt x="22" y="6"/>
                    </a:cubicBezTo>
                    <a:cubicBezTo>
                      <a:pt x="19" y="8"/>
                      <a:pt x="20" y="11"/>
                      <a:pt x="19" y="13"/>
                    </a:cubicBezTo>
                    <a:cubicBezTo>
                      <a:pt x="12" y="19"/>
                      <a:pt x="7" y="14"/>
                      <a:pt x="0" y="10"/>
                    </a:cubicBezTo>
                    <a:cubicBezTo>
                      <a:pt x="5" y="5"/>
                      <a:pt x="13" y="6"/>
                      <a:pt x="16" y="0"/>
                    </a:cubicBezTo>
                    <a:close/>
                  </a:path>
                </a:pathLst>
              </a:custGeom>
              <a:solidFill>
                <a:srgbClr val="8DB0C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0" name="Google Shape;2570;p35"/>
              <p:cNvSpPr/>
              <p:nvPr/>
            </p:nvSpPr>
            <p:spPr>
              <a:xfrm>
                <a:off x="8058" y="3706"/>
                <a:ext cx="48" cy="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20" y="0"/>
                    </a:moveTo>
                    <a:cubicBezTo>
                      <a:pt x="20" y="1"/>
                      <a:pt x="20" y="2"/>
                      <a:pt x="20" y="2"/>
                    </a:cubicBezTo>
                    <a:cubicBezTo>
                      <a:pt x="17" y="7"/>
                      <a:pt x="15" y="11"/>
                      <a:pt x="13" y="15"/>
                    </a:cubicBezTo>
                    <a:cubicBezTo>
                      <a:pt x="11" y="17"/>
                      <a:pt x="11" y="21"/>
                      <a:pt x="8" y="20"/>
                    </a:cubicBezTo>
                    <a:cubicBezTo>
                      <a:pt x="6" y="19"/>
                      <a:pt x="3" y="17"/>
                      <a:pt x="2" y="15"/>
                    </a:cubicBezTo>
                    <a:cubicBezTo>
                      <a:pt x="0" y="12"/>
                      <a:pt x="2" y="9"/>
                      <a:pt x="5" y="8"/>
                    </a:cubicBezTo>
                    <a:cubicBezTo>
                      <a:pt x="10" y="6"/>
                      <a:pt x="13" y="0"/>
                      <a:pt x="20" y="0"/>
                    </a:cubicBezTo>
                    <a:close/>
                  </a:path>
                </a:pathLst>
              </a:custGeom>
              <a:solidFill>
                <a:srgbClr val="97B9D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1" name="Google Shape;2571;p35"/>
              <p:cNvSpPr/>
              <p:nvPr/>
            </p:nvSpPr>
            <p:spPr>
              <a:xfrm>
                <a:off x="8004" y="3637"/>
                <a:ext cx="50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1" h="16" extrusionOk="0">
                    <a:moveTo>
                      <a:pt x="1" y="13"/>
                    </a:moveTo>
                    <a:cubicBezTo>
                      <a:pt x="2" y="8"/>
                      <a:pt x="0" y="4"/>
                      <a:pt x="4" y="0"/>
                    </a:cubicBezTo>
                    <a:cubicBezTo>
                      <a:pt x="8" y="5"/>
                      <a:pt x="16" y="1"/>
                      <a:pt x="21" y="6"/>
                    </a:cubicBezTo>
                    <a:cubicBezTo>
                      <a:pt x="15" y="12"/>
                      <a:pt x="10" y="16"/>
                      <a:pt x="1" y="13"/>
                    </a:cubicBezTo>
                    <a:close/>
                  </a:path>
                </a:pathLst>
              </a:custGeom>
              <a:solidFill>
                <a:srgbClr val="1C52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2" name="Google Shape;2572;p35"/>
              <p:cNvSpPr/>
              <p:nvPr/>
            </p:nvSpPr>
            <p:spPr>
              <a:xfrm>
                <a:off x="8082" y="3654"/>
                <a:ext cx="57" cy="3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6" extrusionOk="0">
                    <a:moveTo>
                      <a:pt x="19" y="3"/>
                    </a:moveTo>
                    <a:cubicBezTo>
                      <a:pt x="24" y="14"/>
                      <a:pt x="11" y="7"/>
                      <a:pt x="10" y="12"/>
                    </a:cubicBezTo>
                    <a:cubicBezTo>
                      <a:pt x="7" y="11"/>
                      <a:pt x="1" y="16"/>
                      <a:pt x="1" y="13"/>
                    </a:cubicBezTo>
                    <a:cubicBezTo>
                      <a:pt x="0" y="6"/>
                      <a:pt x="6" y="2"/>
                      <a:pt x="13" y="0"/>
                    </a:cubicBezTo>
                    <a:cubicBezTo>
                      <a:pt x="15" y="1"/>
                      <a:pt x="17" y="2"/>
                      <a:pt x="19" y="3"/>
                    </a:cubicBezTo>
                    <a:close/>
                  </a:path>
                </a:pathLst>
              </a:custGeom>
              <a:solidFill>
                <a:srgbClr val="89AEC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3" name="Google Shape;2573;p35"/>
              <p:cNvSpPr/>
              <p:nvPr/>
            </p:nvSpPr>
            <p:spPr>
              <a:xfrm>
                <a:off x="8641" y="2601"/>
                <a:ext cx="310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131" h="96" extrusionOk="0">
                    <a:moveTo>
                      <a:pt x="0" y="82"/>
                    </a:moveTo>
                    <a:cubicBezTo>
                      <a:pt x="4" y="66"/>
                      <a:pt x="19" y="63"/>
                      <a:pt x="30" y="57"/>
                    </a:cubicBezTo>
                    <a:cubicBezTo>
                      <a:pt x="39" y="53"/>
                      <a:pt x="37" y="44"/>
                      <a:pt x="45" y="39"/>
                    </a:cubicBezTo>
                    <a:cubicBezTo>
                      <a:pt x="52" y="33"/>
                      <a:pt x="58" y="29"/>
                      <a:pt x="68" y="31"/>
                    </a:cubicBezTo>
                    <a:cubicBezTo>
                      <a:pt x="61" y="24"/>
                      <a:pt x="48" y="30"/>
                      <a:pt x="43" y="21"/>
                    </a:cubicBezTo>
                    <a:cubicBezTo>
                      <a:pt x="51" y="21"/>
                      <a:pt x="58" y="8"/>
                      <a:pt x="67" y="19"/>
                    </a:cubicBezTo>
                    <a:cubicBezTo>
                      <a:pt x="67" y="19"/>
                      <a:pt x="70" y="17"/>
                      <a:pt x="71" y="16"/>
                    </a:cubicBezTo>
                    <a:cubicBezTo>
                      <a:pt x="92" y="0"/>
                      <a:pt x="95" y="1"/>
                      <a:pt x="111" y="22"/>
                    </a:cubicBezTo>
                    <a:cubicBezTo>
                      <a:pt x="112" y="22"/>
                      <a:pt x="114" y="23"/>
                      <a:pt x="115" y="23"/>
                    </a:cubicBezTo>
                    <a:cubicBezTo>
                      <a:pt x="130" y="23"/>
                      <a:pt x="131" y="25"/>
                      <a:pt x="124" y="38"/>
                    </a:cubicBezTo>
                    <a:cubicBezTo>
                      <a:pt x="122" y="43"/>
                      <a:pt x="117" y="48"/>
                      <a:pt x="121" y="54"/>
                    </a:cubicBezTo>
                    <a:cubicBezTo>
                      <a:pt x="119" y="55"/>
                      <a:pt x="118" y="56"/>
                      <a:pt x="116" y="56"/>
                    </a:cubicBezTo>
                    <a:cubicBezTo>
                      <a:pt x="99" y="56"/>
                      <a:pt x="94" y="59"/>
                      <a:pt x="84" y="74"/>
                    </a:cubicBezTo>
                    <a:cubicBezTo>
                      <a:pt x="77" y="75"/>
                      <a:pt x="75" y="70"/>
                      <a:pt x="73" y="65"/>
                    </a:cubicBezTo>
                    <a:cubicBezTo>
                      <a:pt x="68" y="58"/>
                      <a:pt x="63" y="59"/>
                      <a:pt x="59" y="67"/>
                    </a:cubicBezTo>
                    <a:cubicBezTo>
                      <a:pt x="57" y="70"/>
                      <a:pt x="54" y="73"/>
                      <a:pt x="50" y="76"/>
                    </a:cubicBezTo>
                    <a:cubicBezTo>
                      <a:pt x="40" y="79"/>
                      <a:pt x="40" y="91"/>
                      <a:pt x="33" y="96"/>
                    </a:cubicBezTo>
                    <a:cubicBezTo>
                      <a:pt x="30" y="96"/>
                      <a:pt x="28" y="94"/>
                      <a:pt x="27" y="91"/>
                    </a:cubicBezTo>
                    <a:cubicBezTo>
                      <a:pt x="26" y="80"/>
                      <a:pt x="18" y="82"/>
                      <a:pt x="11" y="85"/>
                    </a:cubicBezTo>
                    <a:cubicBezTo>
                      <a:pt x="7" y="87"/>
                      <a:pt x="4" y="87"/>
                      <a:pt x="1" y="84"/>
                    </a:cubicBezTo>
                    <a:cubicBezTo>
                      <a:pt x="0" y="83"/>
                      <a:pt x="0" y="82"/>
                      <a:pt x="0" y="82"/>
                    </a:cubicBezTo>
                    <a:close/>
                  </a:path>
                </a:pathLst>
              </a:custGeom>
              <a:solidFill>
                <a:srgbClr val="838F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4" name="Google Shape;2574;p35"/>
              <p:cNvSpPr/>
              <p:nvPr/>
            </p:nvSpPr>
            <p:spPr>
              <a:xfrm>
                <a:off x="8903" y="2625"/>
                <a:ext cx="202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85" h="63" extrusionOk="0">
                    <a:moveTo>
                      <a:pt x="9" y="44"/>
                    </a:moveTo>
                    <a:cubicBezTo>
                      <a:pt x="7" y="41"/>
                      <a:pt x="4" y="39"/>
                      <a:pt x="1" y="36"/>
                    </a:cubicBezTo>
                    <a:cubicBezTo>
                      <a:pt x="0" y="35"/>
                      <a:pt x="1" y="32"/>
                      <a:pt x="0" y="30"/>
                    </a:cubicBezTo>
                    <a:cubicBezTo>
                      <a:pt x="15" y="36"/>
                      <a:pt x="6" y="17"/>
                      <a:pt x="16" y="19"/>
                    </a:cubicBezTo>
                    <a:cubicBezTo>
                      <a:pt x="11" y="12"/>
                      <a:pt x="1" y="23"/>
                      <a:pt x="0" y="12"/>
                    </a:cubicBezTo>
                    <a:cubicBezTo>
                      <a:pt x="29" y="0"/>
                      <a:pt x="57" y="6"/>
                      <a:pt x="83" y="20"/>
                    </a:cubicBezTo>
                    <a:cubicBezTo>
                      <a:pt x="76" y="22"/>
                      <a:pt x="70" y="26"/>
                      <a:pt x="79" y="34"/>
                    </a:cubicBezTo>
                    <a:cubicBezTo>
                      <a:pt x="85" y="39"/>
                      <a:pt x="79" y="44"/>
                      <a:pt x="81" y="49"/>
                    </a:cubicBezTo>
                    <a:cubicBezTo>
                      <a:pt x="76" y="53"/>
                      <a:pt x="78" y="59"/>
                      <a:pt x="74" y="63"/>
                    </a:cubicBezTo>
                    <a:cubicBezTo>
                      <a:pt x="63" y="55"/>
                      <a:pt x="63" y="55"/>
                      <a:pt x="52" y="59"/>
                    </a:cubicBezTo>
                    <a:cubicBezTo>
                      <a:pt x="40" y="51"/>
                      <a:pt x="30" y="41"/>
                      <a:pt x="14" y="49"/>
                    </a:cubicBezTo>
                    <a:cubicBezTo>
                      <a:pt x="12" y="50"/>
                      <a:pt x="9" y="47"/>
                      <a:pt x="9" y="44"/>
                    </a:cubicBezTo>
                    <a:close/>
                  </a:path>
                </a:pathLst>
              </a:custGeom>
              <a:solidFill>
                <a:srgbClr val="939E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35"/>
              <p:cNvSpPr/>
              <p:nvPr/>
            </p:nvSpPr>
            <p:spPr>
              <a:xfrm>
                <a:off x="9062" y="2712"/>
                <a:ext cx="173" cy="289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2" extrusionOk="0">
                    <a:moveTo>
                      <a:pt x="7" y="26"/>
                    </a:moveTo>
                    <a:cubicBezTo>
                      <a:pt x="10" y="22"/>
                      <a:pt x="1" y="11"/>
                      <a:pt x="14" y="12"/>
                    </a:cubicBezTo>
                    <a:cubicBezTo>
                      <a:pt x="15" y="12"/>
                      <a:pt x="15" y="12"/>
                      <a:pt x="16" y="12"/>
                    </a:cubicBezTo>
                    <a:cubicBezTo>
                      <a:pt x="30" y="0"/>
                      <a:pt x="35" y="19"/>
                      <a:pt x="44" y="21"/>
                    </a:cubicBezTo>
                    <a:cubicBezTo>
                      <a:pt x="52" y="24"/>
                      <a:pt x="48" y="32"/>
                      <a:pt x="45" y="38"/>
                    </a:cubicBezTo>
                    <a:cubicBezTo>
                      <a:pt x="41" y="48"/>
                      <a:pt x="50" y="72"/>
                      <a:pt x="59" y="77"/>
                    </a:cubicBezTo>
                    <a:cubicBezTo>
                      <a:pt x="61" y="84"/>
                      <a:pt x="71" y="83"/>
                      <a:pt x="73" y="89"/>
                    </a:cubicBezTo>
                    <a:cubicBezTo>
                      <a:pt x="72" y="93"/>
                      <a:pt x="69" y="96"/>
                      <a:pt x="66" y="98"/>
                    </a:cubicBezTo>
                    <a:cubicBezTo>
                      <a:pt x="64" y="99"/>
                      <a:pt x="62" y="100"/>
                      <a:pt x="60" y="101"/>
                    </a:cubicBezTo>
                    <a:cubicBezTo>
                      <a:pt x="49" y="100"/>
                      <a:pt x="43" y="109"/>
                      <a:pt x="36" y="115"/>
                    </a:cubicBezTo>
                    <a:cubicBezTo>
                      <a:pt x="34" y="116"/>
                      <a:pt x="32" y="117"/>
                      <a:pt x="31" y="118"/>
                    </a:cubicBezTo>
                    <a:cubicBezTo>
                      <a:pt x="28" y="120"/>
                      <a:pt x="26" y="122"/>
                      <a:pt x="22" y="122"/>
                    </a:cubicBezTo>
                    <a:cubicBezTo>
                      <a:pt x="20" y="122"/>
                      <a:pt x="18" y="121"/>
                      <a:pt x="16" y="119"/>
                    </a:cubicBezTo>
                    <a:cubicBezTo>
                      <a:pt x="15" y="117"/>
                      <a:pt x="15" y="115"/>
                      <a:pt x="15" y="113"/>
                    </a:cubicBezTo>
                    <a:cubicBezTo>
                      <a:pt x="20" y="106"/>
                      <a:pt x="21" y="99"/>
                      <a:pt x="20" y="91"/>
                    </a:cubicBezTo>
                    <a:cubicBezTo>
                      <a:pt x="20" y="89"/>
                      <a:pt x="20" y="88"/>
                      <a:pt x="20" y="86"/>
                    </a:cubicBezTo>
                    <a:cubicBezTo>
                      <a:pt x="21" y="79"/>
                      <a:pt x="17" y="72"/>
                      <a:pt x="17" y="65"/>
                    </a:cubicBezTo>
                    <a:cubicBezTo>
                      <a:pt x="16" y="57"/>
                      <a:pt x="22" y="51"/>
                      <a:pt x="20" y="42"/>
                    </a:cubicBezTo>
                    <a:cubicBezTo>
                      <a:pt x="14" y="43"/>
                      <a:pt x="12" y="55"/>
                      <a:pt x="4" y="49"/>
                    </a:cubicBezTo>
                    <a:cubicBezTo>
                      <a:pt x="0" y="44"/>
                      <a:pt x="3" y="39"/>
                      <a:pt x="3" y="34"/>
                    </a:cubicBezTo>
                    <a:cubicBezTo>
                      <a:pt x="3" y="32"/>
                      <a:pt x="4" y="31"/>
                      <a:pt x="4" y="29"/>
                    </a:cubicBezTo>
                    <a:cubicBezTo>
                      <a:pt x="5" y="28"/>
                      <a:pt x="6" y="27"/>
                      <a:pt x="7" y="26"/>
                    </a:cubicBezTo>
                    <a:close/>
                  </a:path>
                </a:pathLst>
              </a:custGeom>
              <a:solidFill>
                <a:srgbClr val="EEEEE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35"/>
              <p:cNvSpPr/>
              <p:nvPr/>
            </p:nvSpPr>
            <p:spPr>
              <a:xfrm>
                <a:off x="9100" y="2656"/>
                <a:ext cx="227" cy="2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110" extrusionOk="0">
                    <a:moveTo>
                      <a:pt x="42" y="104"/>
                    </a:moveTo>
                    <a:cubicBezTo>
                      <a:pt x="29" y="102"/>
                      <a:pt x="24" y="96"/>
                      <a:pt x="28" y="83"/>
                    </a:cubicBezTo>
                    <a:cubicBezTo>
                      <a:pt x="30" y="78"/>
                      <a:pt x="27" y="77"/>
                      <a:pt x="25" y="74"/>
                    </a:cubicBezTo>
                    <a:cubicBezTo>
                      <a:pt x="21" y="68"/>
                      <a:pt x="16" y="62"/>
                      <a:pt x="26" y="58"/>
                    </a:cubicBezTo>
                    <a:cubicBezTo>
                      <a:pt x="30" y="57"/>
                      <a:pt x="30" y="51"/>
                      <a:pt x="29" y="51"/>
                    </a:cubicBezTo>
                    <a:cubicBezTo>
                      <a:pt x="18" y="48"/>
                      <a:pt x="13" y="35"/>
                      <a:pt x="0" y="36"/>
                    </a:cubicBezTo>
                    <a:cubicBezTo>
                      <a:pt x="2" y="32"/>
                      <a:pt x="5" y="28"/>
                      <a:pt x="7" y="23"/>
                    </a:cubicBezTo>
                    <a:cubicBezTo>
                      <a:pt x="16" y="20"/>
                      <a:pt x="24" y="30"/>
                      <a:pt x="33" y="24"/>
                    </a:cubicBezTo>
                    <a:cubicBezTo>
                      <a:pt x="32" y="17"/>
                      <a:pt x="28" y="7"/>
                      <a:pt x="37" y="0"/>
                    </a:cubicBezTo>
                    <a:cubicBezTo>
                      <a:pt x="48" y="2"/>
                      <a:pt x="54" y="13"/>
                      <a:pt x="69" y="13"/>
                    </a:cubicBezTo>
                    <a:cubicBezTo>
                      <a:pt x="57" y="21"/>
                      <a:pt x="63" y="35"/>
                      <a:pt x="51" y="39"/>
                    </a:cubicBezTo>
                    <a:cubicBezTo>
                      <a:pt x="49" y="41"/>
                      <a:pt x="47" y="43"/>
                      <a:pt x="46" y="45"/>
                    </a:cubicBezTo>
                    <a:cubicBezTo>
                      <a:pt x="39" y="57"/>
                      <a:pt x="41" y="61"/>
                      <a:pt x="55" y="62"/>
                    </a:cubicBezTo>
                    <a:cubicBezTo>
                      <a:pt x="57" y="62"/>
                      <a:pt x="59" y="62"/>
                      <a:pt x="61" y="62"/>
                    </a:cubicBezTo>
                    <a:cubicBezTo>
                      <a:pt x="67" y="62"/>
                      <a:pt x="73" y="64"/>
                      <a:pt x="78" y="60"/>
                    </a:cubicBezTo>
                    <a:cubicBezTo>
                      <a:pt x="90" y="49"/>
                      <a:pt x="92" y="59"/>
                      <a:pt x="94" y="67"/>
                    </a:cubicBezTo>
                    <a:cubicBezTo>
                      <a:pt x="95" y="69"/>
                      <a:pt x="96" y="70"/>
                      <a:pt x="95" y="72"/>
                    </a:cubicBezTo>
                    <a:cubicBezTo>
                      <a:pt x="94" y="74"/>
                      <a:pt x="93" y="77"/>
                      <a:pt x="90" y="77"/>
                    </a:cubicBezTo>
                    <a:cubicBezTo>
                      <a:pt x="79" y="78"/>
                      <a:pt x="68" y="77"/>
                      <a:pt x="58" y="85"/>
                    </a:cubicBezTo>
                    <a:cubicBezTo>
                      <a:pt x="56" y="88"/>
                      <a:pt x="52" y="82"/>
                      <a:pt x="47" y="82"/>
                    </a:cubicBezTo>
                    <a:cubicBezTo>
                      <a:pt x="58" y="86"/>
                      <a:pt x="61" y="92"/>
                      <a:pt x="57" y="101"/>
                    </a:cubicBezTo>
                    <a:cubicBezTo>
                      <a:pt x="53" y="106"/>
                      <a:pt x="49" y="110"/>
                      <a:pt x="42" y="104"/>
                    </a:cubicBezTo>
                    <a:close/>
                  </a:path>
                </a:pathLst>
              </a:custGeom>
              <a:solidFill>
                <a:srgbClr val="B7BB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35"/>
              <p:cNvSpPr/>
              <p:nvPr/>
            </p:nvSpPr>
            <p:spPr>
              <a:xfrm>
                <a:off x="9116" y="2644"/>
                <a:ext cx="81" cy="87"/>
              </a:xfrm>
              <a:custGeom>
                <a:avLst/>
                <a:gdLst/>
                <a:ahLst/>
                <a:cxnLst/>
                <a:rect l="l" t="t" r="r" b="b"/>
                <a:pathLst>
                  <a:path w="34" h="37" extrusionOk="0">
                    <a:moveTo>
                      <a:pt x="29" y="6"/>
                    </a:moveTo>
                    <a:cubicBezTo>
                      <a:pt x="30" y="15"/>
                      <a:pt x="25" y="25"/>
                      <a:pt x="34" y="33"/>
                    </a:cubicBezTo>
                    <a:cubicBezTo>
                      <a:pt x="22" y="34"/>
                      <a:pt x="10" y="37"/>
                      <a:pt x="0" y="28"/>
                    </a:cubicBezTo>
                    <a:cubicBezTo>
                      <a:pt x="4" y="23"/>
                      <a:pt x="11" y="21"/>
                      <a:pt x="10" y="9"/>
                    </a:cubicBezTo>
                    <a:cubicBezTo>
                      <a:pt x="8" y="0"/>
                      <a:pt x="21" y="0"/>
                      <a:pt x="29" y="3"/>
                    </a:cubicBezTo>
                    <a:cubicBezTo>
                      <a:pt x="30" y="4"/>
                      <a:pt x="31" y="4"/>
                      <a:pt x="30" y="5"/>
                    </a:cubicBezTo>
                    <a:cubicBezTo>
                      <a:pt x="30" y="6"/>
                      <a:pt x="30" y="6"/>
                      <a:pt x="29" y="6"/>
                    </a:cubicBezTo>
                    <a:close/>
                  </a:path>
                </a:pathLst>
              </a:custGeom>
              <a:solidFill>
                <a:srgbClr val="9599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35"/>
              <p:cNvSpPr/>
              <p:nvPr/>
            </p:nvSpPr>
            <p:spPr>
              <a:xfrm>
                <a:off x="9185" y="2644"/>
                <a:ext cx="109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46" h="47" extrusionOk="0">
                    <a:moveTo>
                      <a:pt x="0" y="6"/>
                    </a:moveTo>
                    <a:cubicBezTo>
                      <a:pt x="0" y="5"/>
                      <a:pt x="0" y="4"/>
                      <a:pt x="0" y="3"/>
                    </a:cubicBezTo>
                    <a:cubicBezTo>
                      <a:pt x="5" y="4"/>
                      <a:pt x="9" y="2"/>
                      <a:pt x="13" y="0"/>
                    </a:cubicBezTo>
                    <a:cubicBezTo>
                      <a:pt x="15" y="8"/>
                      <a:pt x="24" y="11"/>
                      <a:pt x="30" y="16"/>
                    </a:cubicBezTo>
                    <a:cubicBezTo>
                      <a:pt x="34" y="20"/>
                      <a:pt x="44" y="21"/>
                      <a:pt x="33" y="29"/>
                    </a:cubicBezTo>
                    <a:cubicBezTo>
                      <a:pt x="37" y="32"/>
                      <a:pt x="42" y="35"/>
                      <a:pt x="46" y="39"/>
                    </a:cubicBezTo>
                    <a:cubicBezTo>
                      <a:pt x="46" y="40"/>
                      <a:pt x="46" y="41"/>
                      <a:pt x="45" y="43"/>
                    </a:cubicBezTo>
                    <a:cubicBezTo>
                      <a:pt x="35" y="41"/>
                      <a:pt x="24" y="47"/>
                      <a:pt x="13" y="41"/>
                    </a:cubicBezTo>
                    <a:cubicBezTo>
                      <a:pt x="26" y="35"/>
                      <a:pt x="23" y="30"/>
                      <a:pt x="11" y="26"/>
                    </a:cubicBezTo>
                    <a:cubicBezTo>
                      <a:pt x="15" y="20"/>
                      <a:pt x="22" y="25"/>
                      <a:pt x="29" y="19"/>
                    </a:cubicBezTo>
                    <a:cubicBezTo>
                      <a:pt x="13" y="24"/>
                      <a:pt x="9" y="11"/>
                      <a:pt x="0" y="6"/>
                    </a:cubicBezTo>
                    <a:close/>
                  </a:path>
                </a:pathLst>
              </a:custGeom>
              <a:solidFill>
                <a:srgbClr val="9D99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35"/>
              <p:cNvSpPr/>
              <p:nvPr/>
            </p:nvSpPr>
            <p:spPr>
              <a:xfrm>
                <a:off x="9216" y="2613"/>
                <a:ext cx="73" cy="6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7" extrusionOk="0">
                    <a:moveTo>
                      <a:pt x="10" y="4"/>
                    </a:moveTo>
                    <a:cubicBezTo>
                      <a:pt x="13" y="2"/>
                      <a:pt x="17" y="1"/>
                      <a:pt x="20" y="0"/>
                    </a:cubicBezTo>
                    <a:cubicBezTo>
                      <a:pt x="6" y="15"/>
                      <a:pt x="27" y="17"/>
                      <a:pt x="31" y="27"/>
                    </a:cubicBezTo>
                    <a:cubicBezTo>
                      <a:pt x="18" y="27"/>
                      <a:pt x="13" y="11"/>
                      <a:pt x="0" y="13"/>
                    </a:cubicBezTo>
                    <a:cubicBezTo>
                      <a:pt x="3" y="9"/>
                      <a:pt x="10" y="10"/>
                      <a:pt x="10" y="4"/>
                    </a:cubicBezTo>
                    <a:close/>
                  </a:path>
                </a:pathLst>
              </a:custGeom>
              <a:solidFill>
                <a:srgbClr val="9D99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35"/>
              <p:cNvSpPr/>
              <p:nvPr/>
            </p:nvSpPr>
            <p:spPr>
              <a:xfrm>
                <a:off x="9251" y="2705"/>
                <a:ext cx="327" cy="317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34" extrusionOk="0">
                    <a:moveTo>
                      <a:pt x="105" y="3"/>
                    </a:moveTo>
                    <a:cubicBezTo>
                      <a:pt x="115" y="8"/>
                      <a:pt x="125" y="4"/>
                      <a:pt x="134" y="6"/>
                    </a:cubicBezTo>
                    <a:cubicBezTo>
                      <a:pt x="135" y="7"/>
                      <a:pt x="136" y="8"/>
                      <a:pt x="137" y="10"/>
                    </a:cubicBezTo>
                    <a:cubicBezTo>
                      <a:pt x="138" y="10"/>
                      <a:pt x="138" y="11"/>
                      <a:pt x="138" y="12"/>
                    </a:cubicBezTo>
                    <a:cubicBezTo>
                      <a:pt x="138" y="13"/>
                      <a:pt x="138" y="14"/>
                      <a:pt x="138" y="14"/>
                    </a:cubicBezTo>
                    <a:cubicBezTo>
                      <a:pt x="127" y="19"/>
                      <a:pt x="125" y="35"/>
                      <a:pt x="111" y="36"/>
                    </a:cubicBezTo>
                    <a:cubicBezTo>
                      <a:pt x="106" y="34"/>
                      <a:pt x="115" y="23"/>
                      <a:pt x="105" y="25"/>
                    </a:cubicBezTo>
                    <a:cubicBezTo>
                      <a:pt x="94" y="28"/>
                      <a:pt x="99" y="35"/>
                      <a:pt x="100" y="42"/>
                    </a:cubicBezTo>
                    <a:cubicBezTo>
                      <a:pt x="99" y="49"/>
                      <a:pt x="88" y="53"/>
                      <a:pt x="92" y="62"/>
                    </a:cubicBezTo>
                    <a:cubicBezTo>
                      <a:pt x="83" y="69"/>
                      <a:pt x="99" y="68"/>
                      <a:pt x="96" y="73"/>
                    </a:cubicBezTo>
                    <a:cubicBezTo>
                      <a:pt x="94" y="87"/>
                      <a:pt x="84" y="82"/>
                      <a:pt x="76" y="80"/>
                    </a:cubicBezTo>
                    <a:cubicBezTo>
                      <a:pt x="74" y="81"/>
                      <a:pt x="71" y="82"/>
                      <a:pt x="68" y="82"/>
                    </a:cubicBezTo>
                    <a:cubicBezTo>
                      <a:pt x="59" y="83"/>
                      <a:pt x="56" y="88"/>
                      <a:pt x="58" y="97"/>
                    </a:cubicBezTo>
                    <a:cubicBezTo>
                      <a:pt x="57" y="106"/>
                      <a:pt x="59" y="116"/>
                      <a:pt x="55" y="126"/>
                    </a:cubicBezTo>
                    <a:cubicBezTo>
                      <a:pt x="51" y="132"/>
                      <a:pt x="46" y="134"/>
                      <a:pt x="39" y="132"/>
                    </a:cubicBezTo>
                    <a:cubicBezTo>
                      <a:pt x="34" y="130"/>
                      <a:pt x="29" y="129"/>
                      <a:pt x="24" y="130"/>
                    </a:cubicBezTo>
                    <a:cubicBezTo>
                      <a:pt x="10" y="133"/>
                      <a:pt x="2" y="127"/>
                      <a:pt x="0" y="114"/>
                    </a:cubicBezTo>
                    <a:cubicBezTo>
                      <a:pt x="1" y="106"/>
                      <a:pt x="7" y="106"/>
                      <a:pt x="13" y="106"/>
                    </a:cubicBezTo>
                    <a:cubicBezTo>
                      <a:pt x="14" y="106"/>
                      <a:pt x="17" y="107"/>
                      <a:pt x="16" y="104"/>
                    </a:cubicBezTo>
                    <a:cubicBezTo>
                      <a:pt x="16" y="104"/>
                      <a:pt x="14" y="103"/>
                      <a:pt x="13" y="103"/>
                    </a:cubicBezTo>
                    <a:cubicBezTo>
                      <a:pt x="12" y="98"/>
                      <a:pt x="16" y="93"/>
                      <a:pt x="10" y="90"/>
                    </a:cubicBezTo>
                    <a:cubicBezTo>
                      <a:pt x="6" y="88"/>
                      <a:pt x="5" y="84"/>
                      <a:pt x="7" y="80"/>
                    </a:cubicBezTo>
                    <a:cubicBezTo>
                      <a:pt x="10" y="76"/>
                      <a:pt x="14" y="75"/>
                      <a:pt x="18" y="75"/>
                    </a:cubicBezTo>
                    <a:cubicBezTo>
                      <a:pt x="22" y="76"/>
                      <a:pt x="25" y="77"/>
                      <a:pt x="28" y="77"/>
                    </a:cubicBezTo>
                    <a:cubicBezTo>
                      <a:pt x="32" y="78"/>
                      <a:pt x="37" y="83"/>
                      <a:pt x="41" y="77"/>
                    </a:cubicBezTo>
                    <a:cubicBezTo>
                      <a:pt x="44" y="72"/>
                      <a:pt x="42" y="67"/>
                      <a:pt x="37" y="63"/>
                    </a:cubicBezTo>
                    <a:cubicBezTo>
                      <a:pt x="35" y="61"/>
                      <a:pt x="34" y="59"/>
                      <a:pt x="33" y="56"/>
                    </a:cubicBezTo>
                    <a:cubicBezTo>
                      <a:pt x="31" y="54"/>
                      <a:pt x="33" y="50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41"/>
                      <a:pt x="32" y="36"/>
                      <a:pt x="37" y="31"/>
                    </a:cubicBezTo>
                    <a:cubicBezTo>
                      <a:pt x="50" y="25"/>
                      <a:pt x="55" y="36"/>
                      <a:pt x="62" y="42"/>
                    </a:cubicBezTo>
                    <a:cubicBezTo>
                      <a:pt x="70" y="33"/>
                      <a:pt x="53" y="19"/>
                      <a:pt x="67" y="9"/>
                    </a:cubicBezTo>
                    <a:cubicBezTo>
                      <a:pt x="80" y="11"/>
                      <a:pt x="92" y="0"/>
                      <a:pt x="105" y="3"/>
                    </a:cubicBezTo>
                    <a:close/>
                  </a:path>
                </a:pathLst>
              </a:custGeom>
              <a:solidFill>
                <a:srgbClr val="AEA7A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35"/>
              <p:cNvSpPr/>
              <p:nvPr/>
            </p:nvSpPr>
            <p:spPr>
              <a:xfrm>
                <a:off x="9289" y="2703"/>
                <a:ext cx="13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56" h="47" extrusionOk="0">
                    <a:moveTo>
                      <a:pt x="51" y="10"/>
                    </a:moveTo>
                    <a:cubicBezTo>
                      <a:pt x="49" y="16"/>
                      <a:pt x="46" y="21"/>
                      <a:pt x="50" y="27"/>
                    </a:cubicBezTo>
                    <a:cubicBezTo>
                      <a:pt x="56" y="33"/>
                      <a:pt x="52" y="40"/>
                      <a:pt x="49" y="47"/>
                    </a:cubicBezTo>
                    <a:cubicBezTo>
                      <a:pt x="37" y="47"/>
                      <a:pt x="34" y="29"/>
                      <a:pt x="21" y="33"/>
                    </a:cubicBezTo>
                    <a:cubicBezTo>
                      <a:pt x="20" y="32"/>
                      <a:pt x="20" y="32"/>
                      <a:pt x="20" y="31"/>
                    </a:cubicBezTo>
                    <a:cubicBezTo>
                      <a:pt x="19" y="24"/>
                      <a:pt x="23" y="21"/>
                      <a:pt x="28" y="19"/>
                    </a:cubicBezTo>
                    <a:cubicBezTo>
                      <a:pt x="24" y="20"/>
                      <a:pt x="21" y="23"/>
                      <a:pt x="18" y="25"/>
                    </a:cubicBezTo>
                    <a:cubicBezTo>
                      <a:pt x="12" y="27"/>
                      <a:pt x="6" y="27"/>
                      <a:pt x="1" y="23"/>
                    </a:cubicBezTo>
                    <a:cubicBezTo>
                      <a:pt x="0" y="20"/>
                      <a:pt x="0" y="18"/>
                      <a:pt x="1" y="16"/>
                    </a:cubicBezTo>
                    <a:cubicBezTo>
                      <a:pt x="2" y="15"/>
                      <a:pt x="2" y="14"/>
                      <a:pt x="2" y="14"/>
                    </a:cubicBezTo>
                    <a:cubicBezTo>
                      <a:pt x="5" y="8"/>
                      <a:pt x="8" y="0"/>
                      <a:pt x="16" y="9"/>
                    </a:cubicBezTo>
                    <a:cubicBezTo>
                      <a:pt x="18" y="11"/>
                      <a:pt x="22" y="11"/>
                      <a:pt x="23" y="8"/>
                    </a:cubicBezTo>
                    <a:cubicBezTo>
                      <a:pt x="29" y="1"/>
                      <a:pt x="32" y="1"/>
                      <a:pt x="36" y="10"/>
                    </a:cubicBezTo>
                    <a:cubicBezTo>
                      <a:pt x="40" y="17"/>
                      <a:pt x="43" y="9"/>
                      <a:pt x="47" y="7"/>
                    </a:cubicBezTo>
                    <a:cubicBezTo>
                      <a:pt x="48" y="8"/>
                      <a:pt x="49" y="9"/>
                      <a:pt x="51" y="10"/>
                    </a:cubicBezTo>
                    <a:close/>
                  </a:path>
                </a:pathLst>
              </a:custGeom>
              <a:solidFill>
                <a:srgbClr val="81797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35"/>
              <p:cNvSpPr/>
              <p:nvPr/>
            </p:nvSpPr>
            <p:spPr>
              <a:xfrm>
                <a:off x="9367" y="2632"/>
                <a:ext cx="95" cy="68"/>
              </a:xfrm>
              <a:custGeom>
                <a:avLst/>
                <a:gdLst/>
                <a:ahLst/>
                <a:cxnLst/>
                <a:rect l="l" t="t" r="r" b="b"/>
                <a:pathLst>
                  <a:path w="40" h="29" extrusionOk="0">
                    <a:moveTo>
                      <a:pt x="40" y="20"/>
                    </a:moveTo>
                    <a:cubicBezTo>
                      <a:pt x="34" y="26"/>
                      <a:pt x="30" y="29"/>
                      <a:pt x="26" y="24"/>
                    </a:cubicBezTo>
                    <a:cubicBezTo>
                      <a:pt x="21" y="20"/>
                      <a:pt x="18" y="19"/>
                      <a:pt x="12" y="21"/>
                    </a:cubicBezTo>
                    <a:cubicBezTo>
                      <a:pt x="6" y="24"/>
                      <a:pt x="5" y="16"/>
                      <a:pt x="2" y="13"/>
                    </a:cubicBezTo>
                    <a:cubicBezTo>
                      <a:pt x="0" y="10"/>
                      <a:pt x="3" y="6"/>
                      <a:pt x="5" y="4"/>
                    </a:cubicBezTo>
                    <a:cubicBezTo>
                      <a:pt x="10" y="0"/>
                      <a:pt x="11" y="7"/>
                      <a:pt x="13" y="9"/>
                    </a:cubicBezTo>
                    <a:cubicBezTo>
                      <a:pt x="20" y="14"/>
                      <a:pt x="29" y="18"/>
                      <a:pt x="40" y="20"/>
                    </a:cubicBezTo>
                    <a:close/>
                  </a:path>
                </a:pathLst>
              </a:custGeom>
              <a:solidFill>
                <a:srgbClr val="BFAC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35"/>
              <p:cNvSpPr/>
              <p:nvPr/>
            </p:nvSpPr>
            <p:spPr>
              <a:xfrm>
                <a:off x="9469" y="2507"/>
                <a:ext cx="52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2" h="26" extrusionOk="0">
                    <a:moveTo>
                      <a:pt x="0" y="25"/>
                    </a:moveTo>
                    <a:cubicBezTo>
                      <a:pt x="0" y="12"/>
                      <a:pt x="12" y="10"/>
                      <a:pt x="22" y="0"/>
                    </a:cubicBezTo>
                    <a:cubicBezTo>
                      <a:pt x="19" y="11"/>
                      <a:pt x="11" y="17"/>
                      <a:pt x="16" y="26"/>
                    </a:cubicBezTo>
                    <a:cubicBezTo>
                      <a:pt x="11" y="26"/>
                      <a:pt x="5" y="26"/>
                      <a:pt x="0" y="25"/>
                    </a:cubicBezTo>
                    <a:close/>
                  </a:path>
                </a:pathLst>
              </a:custGeom>
              <a:solidFill>
                <a:srgbClr val="8E714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35"/>
              <p:cNvSpPr/>
              <p:nvPr/>
            </p:nvSpPr>
            <p:spPr>
              <a:xfrm>
                <a:off x="9640" y="2641"/>
                <a:ext cx="40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7" h="12" extrusionOk="0">
                    <a:moveTo>
                      <a:pt x="17" y="10"/>
                    </a:moveTo>
                    <a:cubicBezTo>
                      <a:pt x="10" y="11"/>
                      <a:pt x="4" y="12"/>
                      <a:pt x="0" y="5"/>
                    </a:cubicBezTo>
                    <a:cubicBezTo>
                      <a:pt x="0" y="5"/>
                      <a:pt x="1" y="2"/>
                      <a:pt x="2" y="2"/>
                    </a:cubicBezTo>
                    <a:cubicBezTo>
                      <a:pt x="9" y="0"/>
                      <a:pt x="14" y="2"/>
                      <a:pt x="17" y="10"/>
                    </a:cubicBezTo>
                    <a:close/>
                  </a:path>
                </a:pathLst>
              </a:custGeom>
              <a:solidFill>
                <a:srgbClr val="C5A5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35"/>
              <p:cNvSpPr/>
              <p:nvPr/>
            </p:nvSpPr>
            <p:spPr>
              <a:xfrm>
                <a:off x="9609" y="2613"/>
                <a:ext cx="31" cy="2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0" extrusionOk="0">
                    <a:moveTo>
                      <a:pt x="13" y="9"/>
                    </a:moveTo>
                    <a:cubicBezTo>
                      <a:pt x="7" y="10"/>
                      <a:pt x="3" y="9"/>
                      <a:pt x="1" y="5"/>
                    </a:cubicBezTo>
                    <a:cubicBezTo>
                      <a:pt x="0" y="4"/>
                      <a:pt x="2" y="1"/>
                      <a:pt x="2" y="1"/>
                    </a:cubicBezTo>
                    <a:cubicBezTo>
                      <a:pt x="8" y="0"/>
                      <a:pt x="11" y="3"/>
                      <a:pt x="13" y="9"/>
                    </a:cubicBezTo>
                    <a:close/>
                  </a:path>
                </a:pathLst>
              </a:custGeom>
              <a:solidFill>
                <a:srgbClr val="C5A5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35"/>
              <p:cNvSpPr/>
              <p:nvPr/>
            </p:nvSpPr>
            <p:spPr>
              <a:xfrm>
                <a:off x="10004" y="2918"/>
                <a:ext cx="372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157" h="86" extrusionOk="0">
                    <a:moveTo>
                      <a:pt x="3" y="49"/>
                    </a:moveTo>
                    <a:cubicBezTo>
                      <a:pt x="4" y="47"/>
                      <a:pt x="6" y="46"/>
                      <a:pt x="7" y="45"/>
                    </a:cubicBezTo>
                    <a:cubicBezTo>
                      <a:pt x="13" y="42"/>
                      <a:pt x="19" y="38"/>
                      <a:pt x="24" y="33"/>
                    </a:cubicBezTo>
                    <a:cubicBezTo>
                      <a:pt x="33" y="31"/>
                      <a:pt x="43" y="30"/>
                      <a:pt x="41" y="16"/>
                    </a:cubicBezTo>
                    <a:cubicBezTo>
                      <a:pt x="40" y="6"/>
                      <a:pt x="52" y="12"/>
                      <a:pt x="55" y="5"/>
                    </a:cubicBezTo>
                    <a:cubicBezTo>
                      <a:pt x="72" y="19"/>
                      <a:pt x="72" y="19"/>
                      <a:pt x="59" y="37"/>
                    </a:cubicBezTo>
                    <a:cubicBezTo>
                      <a:pt x="62" y="41"/>
                      <a:pt x="67" y="38"/>
                      <a:pt x="71" y="41"/>
                    </a:cubicBezTo>
                    <a:cubicBezTo>
                      <a:pt x="75" y="46"/>
                      <a:pt x="70" y="53"/>
                      <a:pt x="75" y="59"/>
                    </a:cubicBezTo>
                    <a:cubicBezTo>
                      <a:pt x="84" y="56"/>
                      <a:pt x="85" y="50"/>
                      <a:pt x="80" y="43"/>
                    </a:cubicBezTo>
                    <a:cubicBezTo>
                      <a:pt x="78" y="39"/>
                      <a:pt x="75" y="35"/>
                      <a:pt x="79" y="32"/>
                    </a:cubicBezTo>
                    <a:cubicBezTo>
                      <a:pt x="82" y="29"/>
                      <a:pt x="85" y="32"/>
                      <a:pt x="89" y="34"/>
                    </a:cubicBezTo>
                    <a:cubicBezTo>
                      <a:pt x="96" y="38"/>
                      <a:pt x="104" y="40"/>
                      <a:pt x="102" y="27"/>
                    </a:cubicBezTo>
                    <a:cubicBezTo>
                      <a:pt x="102" y="22"/>
                      <a:pt x="103" y="19"/>
                      <a:pt x="108" y="19"/>
                    </a:cubicBezTo>
                    <a:cubicBezTo>
                      <a:pt x="113" y="18"/>
                      <a:pt x="112" y="14"/>
                      <a:pt x="113" y="10"/>
                    </a:cubicBezTo>
                    <a:cubicBezTo>
                      <a:pt x="115" y="7"/>
                      <a:pt x="118" y="4"/>
                      <a:pt x="120" y="0"/>
                    </a:cubicBezTo>
                    <a:cubicBezTo>
                      <a:pt x="123" y="0"/>
                      <a:pt x="126" y="1"/>
                      <a:pt x="129" y="1"/>
                    </a:cubicBezTo>
                    <a:cubicBezTo>
                      <a:pt x="135" y="2"/>
                      <a:pt x="138" y="7"/>
                      <a:pt x="142" y="11"/>
                    </a:cubicBezTo>
                    <a:cubicBezTo>
                      <a:pt x="145" y="16"/>
                      <a:pt x="151" y="18"/>
                      <a:pt x="155" y="21"/>
                    </a:cubicBezTo>
                    <a:cubicBezTo>
                      <a:pt x="156" y="23"/>
                      <a:pt x="157" y="25"/>
                      <a:pt x="157" y="27"/>
                    </a:cubicBezTo>
                    <a:cubicBezTo>
                      <a:pt x="154" y="33"/>
                      <a:pt x="149" y="31"/>
                      <a:pt x="145" y="29"/>
                    </a:cubicBezTo>
                    <a:cubicBezTo>
                      <a:pt x="138" y="28"/>
                      <a:pt x="133" y="28"/>
                      <a:pt x="131" y="36"/>
                    </a:cubicBezTo>
                    <a:cubicBezTo>
                      <a:pt x="138" y="48"/>
                      <a:pt x="130" y="62"/>
                      <a:pt x="134" y="75"/>
                    </a:cubicBezTo>
                    <a:cubicBezTo>
                      <a:pt x="137" y="82"/>
                      <a:pt x="126" y="86"/>
                      <a:pt x="119" y="82"/>
                    </a:cubicBezTo>
                    <a:cubicBezTo>
                      <a:pt x="115" y="79"/>
                      <a:pt x="111" y="75"/>
                      <a:pt x="107" y="74"/>
                    </a:cubicBezTo>
                    <a:cubicBezTo>
                      <a:pt x="103" y="73"/>
                      <a:pt x="92" y="63"/>
                      <a:pt x="97" y="79"/>
                    </a:cubicBezTo>
                    <a:cubicBezTo>
                      <a:pt x="99" y="84"/>
                      <a:pt x="93" y="86"/>
                      <a:pt x="88" y="86"/>
                    </a:cubicBezTo>
                    <a:cubicBezTo>
                      <a:pt x="79" y="85"/>
                      <a:pt x="70" y="85"/>
                      <a:pt x="63" y="78"/>
                    </a:cubicBezTo>
                    <a:cubicBezTo>
                      <a:pt x="50" y="66"/>
                      <a:pt x="38" y="76"/>
                      <a:pt x="26" y="80"/>
                    </a:cubicBezTo>
                    <a:cubicBezTo>
                      <a:pt x="25" y="80"/>
                      <a:pt x="23" y="79"/>
                      <a:pt x="22" y="78"/>
                    </a:cubicBezTo>
                    <a:cubicBezTo>
                      <a:pt x="19" y="70"/>
                      <a:pt x="20" y="62"/>
                      <a:pt x="28" y="57"/>
                    </a:cubicBezTo>
                    <a:cubicBezTo>
                      <a:pt x="21" y="55"/>
                      <a:pt x="15" y="63"/>
                      <a:pt x="8" y="60"/>
                    </a:cubicBezTo>
                    <a:cubicBezTo>
                      <a:pt x="4" y="58"/>
                      <a:pt x="0" y="55"/>
                      <a:pt x="3" y="49"/>
                    </a:cubicBezTo>
                    <a:close/>
                  </a:path>
                </a:pathLst>
              </a:custGeom>
              <a:solidFill>
                <a:srgbClr val="D8B6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35"/>
              <p:cNvSpPr/>
              <p:nvPr/>
            </p:nvSpPr>
            <p:spPr>
              <a:xfrm>
                <a:off x="10122" y="2885"/>
                <a:ext cx="164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69" h="61" extrusionOk="0">
                    <a:moveTo>
                      <a:pt x="63" y="25"/>
                    </a:moveTo>
                    <a:cubicBezTo>
                      <a:pt x="68" y="29"/>
                      <a:pt x="69" y="33"/>
                      <a:pt x="63" y="37"/>
                    </a:cubicBezTo>
                    <a:cubicBezTo>
                      <a:pt x="56" y="41"/>
                      <a:pt x="56" y="41"/>
                      <a:pt x="62" y="49"/>
                    </a:cubicBezTo>
                    <a:cubicBezTo>
                      <a:pt x="52" y="50"/>
                      <a:pt x="44" y="61"/>
                      <a:pt x="33" y="48"/>
                    </a:cubicBezTo>
                    <a:cubicBezTo>
                      <a:pt x="30" y="45"/>
                      <a:pt x="33" y="53"/>
                      <a:pt x="31" y="56"/>
                    </a:cubicBezTo>
                    <a:cubicBezTo>
                      <a:pt x="28" y="59"/>
                      <a:pt x="25" y="59"/>
                      <a:pt x="22" y="56"/>
                    </a:cubicBezTo>
                    <a:cubicBezTo>
                      <a:pt x="18" y="57"/>
                      <a:pt x="13" y="58"/>
                      <a:pt x="9" y="58"/>
                    </a:cubicBezTo>
                    <a:cubicBezTo>
                      <a:pt x="6" y="57"/>
                      <a:pt x="3" y="54"/>
                      <a:pt x="1" y="51"/>
                    </a:cubicBezTo>
                    <a:cubicBezTo>
                      <a:pt x="0" y="49"/>
                      <a:pt x="2" y="47"/>
                      <a:pt x="4" y="46"/>
                    </a:cubicBezTo>
                    <a:cubicBezTo>
                      <a:pt x="15" y="40"/>
                      <a:pt x="23" y="34"/>
                      <a:pt x="6" y="26"/>
                    </a:cubicBezTo>
                    <a:cubicBezTo>
                      <a:pt x="5" y="25"/>
                      <a:pt x="5" y="21"/>
                      <a:pt x="5" y="19"/>
                    </a:cubicBezTo>
                    <a:cubicBezTo>
                      <a:pt x="9" y="12"/>
                      <a:pt x="16" y="12"/>
                      <a:pt x="23" y="12"/>
                    </a:cubicBezTo>
                    <a:cubicBezTo>
                      <a:pt x="27" y="12"/>
                      <a:pt x="31" y="14"/>
                      <a:pt x="33" y="11"/>
                    </a:cubicBezTo>
                    <a:cubicBezTo>
                      <a:pt x="42" y="0"/>
                      <a:pt x="48" y="9"/>
                      <a:pt x="54" y="14"/>
                    </a:cubicBezTo>
                    <a:cubicBezTo>
                      <a:pt x="57" y="17"/>
                      <a:pt x="63" y="19"/>
                      <a:pt x="63" y="25"/>
                    </a:cubicBezTo>
                    <a:close/>
                  </a:path>
                </a:pathLst>
              </a:custGeom>
              <a:solidFill>
                <a:srgbClr val="E7C79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35"/>
              <p:cNvSpPr/>
              <p:nvPr/>
            </p:nvSpPr>
            <p:spPr>
              <a:xfrm>
                <a:off x="10340" y="2894"/>
                <a:ext cx="164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69" h="53" extrusionOk="0">
                    <a:moveTo>
                      <a:pt x="69" y="35"/>
                    </a:moveTo>
                    <a:cubicBezTo>
                      <a:pt x="68" y="44"/>
                      <a:pt x="61" y="42"/>
                      <a:pt x="55" y="43"/>
                    </a:cubicBezTo>
                    <a:cubicBezTo>
                      <a:pt x="37" y="53"/>
                      <a:pt x="25" y="41"/>
                      <a:pt x="13" y="31"/>
                    </a:cubicBezTo>
                    <a:cubicBezTo>
                      <a:pt x="9" y="27"/>
                      <a:pt x="3" y="25"/>
                      <a:pt x="1" y="19"/>
                    </a:cubicBezTo>
                    <a:cubicBezTo>
                      <a:pt x="0" y="12"/>
                      <a:pt x="5" y="9"/>
                      <a:pt x="10" y="7"/>
                    </a:cubicBezTo>
                    <a:cubicBezTo>
                      <a:pt x="11" y="5"/>
                      <a:pt x="13" y="3"/>
                      <a:pt x="14" y="1"/>
                    </a:cubicBezTo>
                    <a:cubicBezTo>
                      <a:pt x="40" y="0"/>
                      <a:pt x="55" y="17"/>
                      <a:pt x="69" y="35"/>
                    </a:cubicBezTo>
                    <a:close/>
                  </a:path>
                </a:pathLst>
              </a:custGeom>
              <a:solidFill>
                <a:srgbClr val="D8B6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35"/>
              <p:cNvSpPr/>
              <p:nvPr/>
            </p:nvSpPr>
            <p:spPr>
              <a:xfrm>
                <a:off x="10014" y="2965"/>
                <a:ext cx="47" cy="64"/>
              </a:xfrm>
              <a:custGeom>
                <a:avLst/>
                <a:gdLst/>
                <a:ahLst/>
                <a:cxnLst/>
                <a:rect l="l" t="t" r="r" b="b"/>
                <a:pathLst>
                  <a:path w="20" h="27" extrusionOk="0">
                    <a:moveTo>
                      <a:pt x="20" y="13"/>
                    </a:moveTo>
                    <a:cubicBezTo>
                      <a:pt x="20" y="25"/>
                      <a:pt x="13" y="27"/>
                      <a:pt x="3" y="25"/>
                    </a:cubicBezTo>
                    <a:cubicBezTo>
                      <a:pt x="7" y="17"/>
                      <a:pt x="0" y="6"/>
                      <a:pt x="10" y="0"/>
                    </a:cubicBezTo>
                    <a:cubicBezTo>
                      <a:pt x="10" y="7"/>
                      <a:pt x="15" y="10"/>
                      <a:pt x="20" y="13"/>
                    </a:cubicBezTo>
                    <a:close/>
                  </a:path>
                </a:pathLst>
              </a:custGeom>
              <a:solidFill>
                <a:srgbClr val="7F63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35"/>
              <p:cNvSpPr/>
              <p:nvPr/>
            </p:nvSpPr>
            <p:spPr>
              <a:xfrm>
                <a:off x="10309" y="2911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8" extrusionOk="0">
                    <a:moveTo>
                      <a:pt x="23" y="0"/>
                    </a:moveTo>
                    <a:cubicBezTo>
                      <a:pt x="20" y="3"/>
                      <a:pt x="16" y="7"/>
                      <a:pt x="17" y="13"/>
                    </a:cubicBezTo>
                    <a:cubicBezTo>
                      <a:pt x="15" y="15"/>
                      <a:pt x="14" y="18"/>
                      <a:pt x="10" y="16"/>
                    </a:cubicBezTo>
                    <a:cubicBezTo>
                      <a:pt x="7" y="12"/>
                      <a:pt x="4" y="8"/>
                      <a:pt x="0" y="4"/>
                    </a:cubicBezTo>
                    <a:cubicBezTo>
                      <a:pt x="8" y="2"/>
                      <a:pt x="16" y="1"/>
                      <a:pt x="23" y="0"/>
                    </a:cubicBezTo>
                    <a:close/>
                  </a:path>
                </a:pathLst>
              </a:custGeom>
              <a:solidFill>
                <a:srgbClr val="7C623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35"/>
              <p:cNvSpPr/>
              <p:nvPr/>
            </p:nvSpPr>
            <p:spPr>
              <a:xfrm>
                <a:off x="10250" y="2918"/>
                <a:ext cx="50" cy="26"/>
              </a:xfrm>
              <a:custGeom>
                <a:avLst/>
                <a:gdLst/>
                <a:ahLst/>
                <a:cxnLst/>
                <a:rect l="l" t="t" r="r" b="b"/>
                <a:pathLst>
                  <a:path w="21" h="11" extrusionOk="0">
                    <a:moveTo>
                      <a:pt x="9" y="11"/>
                    </a:moveTo>
                    <a:cubicBezTo>
                      <a:pt x="4" y="9"/>
                      <a:pt x="2" y="4"/>
                      <a:pt x="0" y="0"/>
                    </a:cubicBezTo>
                    <a:cubicBezTo>
                      <a:pt x="6" y="0"/>
                      <a:pt x="11" y="0"/>
                      <a:pt x="16" y="0"/>
                    </a:cubicBezTo>
                    <a:cubicBezTo>
                      <a:pt x="21" y="9"/>
                      <a:pt x="17" y="11"/>
                      <a:pt x="9" y="11"/>
                    </a:cubicBezTo>
                    <a:close/>
                  </a:path>
                </a:pathLst>
              </a:custGeom>
              <a:solidFill>
                <a:srgbClr val="886E4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35"/>
              <p:cNvSpPr/>
              <p:nvPr/>
            </p:nvSpPr>
            <p:spPr>
              <a:xfrm>
                <a:off x="9767" y="3006"/>
                <a:ext cx="239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101" h="57" extrusionOk="0">
                    <a:moveTo>
                      <a:pt x="84" y="5"/>
                    </a:moveTo>
                    <a:cubicBezTo>
                      <a:pt x="86" y="9"/>
                      <a:pt x="88" y="5"/>
                      <a:pt x="90" y="5"/>
                    </a:cubicBezTo>
                    <a:cubicBezTo>
                      <a:pt x="94" y="7"/>
                      <a:pt x="98" y="0"/>
                      <a:pt x="101" y="6"/>
                    </a:cubicBezTo>
                    <a:cubicBezTo>
                      <a:pt x="101" y="6"/>
                      <a:pt x="96" y="9"/>
                      <a:pt x="94" y="11"/>
                    </a:cubicBezTo>
                    <a:cubicBezTo>
                      <a:pt x="87" y="19"/>
                      <a:pt x="80" y="27"/>
                      <a:pt x="68" y="25"/>
                    </a:cubicBezTo>
                    <a:cubicBezTo>
                      <a:pt x="63" y="24"/>
                      <a:pt x="61" y="26"/>
                      <a:pt x="58" y="28"/>
                    </a:cubicBezTo>
                    <a:cubicBezTo>
                      <a:pt x="60" y="29"/>
                      <a:pt x="62" y="26"/>
                      <a:pt x="65" y="28"/>
                    </a:cubicBezTo>
                    <a:cubicBezTo>
                      <a:pt x="71" y="32"/>
                      <a:pt x="68" y="45"/>
                      <a:pt x="60" y="49"/>
                    </a:cubicBezTo>
                    <a:cubicBezTo>
                      <a:pt x="53" y="52"/>
                      <a:pt x="46" y="52"/>
                      <a:pt x="39" y="54"/>
                    </a:cubicBezTo>
                    <a:cubicBezTo>
                      <a:pt x="30" y="54"/>
                      <a:pt x="20" y="57"/>
                      <a:pt x="10" y="51"/>
                    </a:cubicBezTo>
                    <a:cubicBezTo>
                      <a:pt x="6" y="46"/>
                      <a:pt x="20" y="39"/>
                      <a:pt x="9" y="34"/>
                    </a:cubicBezTo>
                    <a:cubicBezTo>
                      <a:pt x="18" y="24"/>
                      <a:pt x="0" y="8"/>
                      <a:pt x="17" y="0"/>
                    </a:cubicBezTo>
                    <a:cubicBezTo>
                      <a:pt x="27" y="0"/>
                      <a:pt x="36" y="0"/>
                      <a:pt x="42" y="9"/>
                    </a:cubicBezTo>
                    <a:cubicBezTo>
                      <a:pt x="47" y="20"/>
                      <a:pt x="53" y="19"/>
                      <a:pt x="61" y="11"/>
                    </a:cubicBezTo>
                    <a:cubicBezTo>
                      <a:pt x="64" y="7"/>
                      <a:pt x="65" y="2"/>
                      <a:pt x="71" y="2"/>
                    </a:cubicBezTo>
                    <a:cubicBezTo>
                      <a:pt x="73" y="11"/>
                      <a:pt x="81" y="1"/>
                      <a:pt x="84" y="5"/>
                    </a:cubicBezTo>
                    <a:close/>
                  </a:path>
                </a:pathLst>
              </a:custGeom>
              <a:solidFill>
                <a:srgbClr val="998D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35"/>
              <p:cNvSpPr/>
              <p:nvPr/>
            </p:nvSpPr>
            <p:spPr>
              <a:xfrm>
                <a:off x="9796" y="2923"/>
                <a:ext cx="104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44" h="50" extrusionOk="0">
                    <a:moveTo>
                      <a:pt x="30" y="44"/>
                    </a:moveTo>
                    <a:cubicBezTo>
                      <a:pt x="21" y="41"/>
                      <a:pt x="13" y="39"/>
                      <a:pt x="4" y="36"/>
                    </a:cubicBezTo>
                    <a:cubicBezTo>
                      <a:pt x="1" y="35"/>
                      <a:pt x="0" y="33"/>
                      <a:pt x="0" y="30"/>
                    </a:cubicBezTo>
                    <a:cubicBezTo>
                      <a:pt x="0" y="27"/>
                      <a:pt x="2" y="26"/>
                      <a:pt x="4" y="25"/>
                    </a:cubicBezTo>
                    <a:cubicBezTo>
                      <a:pt x="11" y="24"/>
                      <a:pt x="13" y="20"/>
                      <a:pt x="9" y="14"/>
                    </a:cubicBezTo>
                    <a:cubicBezTo>
                      <a:pt x="7" y="12"/>
                      <a:pt x="6" y="10"/>
                      <a:pt x="7" y="8"/>
                    </a:cubicBezTo>
                    <a:cubicBezTo>
                      <a:pt x="8" y="4"/>
                      <a:pt x="9" y="0"/>
                      <a:pt x="14" y="3"/>
                    </a:cubicBezTo>
                    <a:cubicBezTo>
                      <a:pt x="19" y="6"/>
                      <a:pt x="25" y="9"/>
                      <a:pt x="30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22"/>
                      <a:pt x="44" y="24"/>
                      <a:pt x="40" y="38"/>
                    </a:cubicBezTo>
                    <a:cubicBezTo>
                      <a:pt x="37" y="50"/>
                      <a:pt x="35" y="45"/>
                      <a:pt x="30" y="44"/>
                    </a:cubicBezTo>
                    <a:close/>
                  </a:path>
                </a:pathLst>
              </a:custGeom>
              <a:solidFill>
                <a:srgbClr val="DCC6B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4" name="Google Shape;2594;p35"/>
              <p:cNvSpPr/>
              <p:nvPr/>
            </p:nvSpPr>
            <p:spPr>
              <a:xfrm>
                <a:off x="9703" y="2864"/>
                <a:ext cx="150" cy="78"/>
              </a:xfrm>
              <a:custGeom>
                <a:avLst/>
                <a:gdLst/>
                <a:ahLst/>
                <a:cxnLst/>
                <a:rect l="l" t="t" r="r" b="b"/>
                <a:pathLst>
                  <a:path w="63" h="33" extrusionOk="0">
                    <a:moveTo>
                      <a:pt x="14" y="0"/>
                    </a:moveTo>
                    <a:cubicBezTo>
                      <a:pt x="22" y="3"/>
                      <a:pt x="30" y="3"/>
                      <a:pt x="37" y="8"/>
                    </a:cubicBezTo>
                    <a:cubicBezTo>
                      <a:pt x="42" y="12"/>
                      <a:pt x="46" y="7"/>
                      <a:pt x="50" y="4"/>
                    </a:cubicBezTo>
                    <a:cubicBezTo>
                      <a:pt x="54" y="6"/>
                      <a:pt x="58" y="7"/>
                      <a:pt x="63" y="7"/>
                    </a:cubicBezTo>
                    <a:cubicBezTo>
                      <a:pt x="58" y="23"/>
                      <a:pt x="48" y="27"/>
                      <a:pt x="33" y="19"/>
                    </a:cubicBezTo>
                    <a:cubicBezTo>
                      <a:pt x="26" y="20"/>
                      <a:pt x="29" y="33"/>
                      <a:pt x="19" y="31"/>
                    </a:cubicBezTo>
                    <a:cubicBezTo>
                      <a:pt x="2" y="16"/>
                      <a:pt x="0" y="12"/>
                      <a:pt x="8" y="2"/>
                    </a:cubicBezTo>
                    <a:cubicBezTo>
                      <a:pt x="10" y="0"/>
                      <a:pt x="12" y="0"/>
                      <a:pt x="14" y="0"/>
                    </a:cubicBezTo>
                    <a:close/>
                  </a:path>
                </a:pathLst>
              </a:custGeom>
              <a:solidFill>
                <a:srgbClr val="A792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35"/>
              <p:cNvSpPr/>
              <p:nvPr/>
            </p:nvSpPr>
            <p:spPr>
              <a:xfrm>
                <a:off x="9744" y="2892"/>
                <a:ext cx="87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37" h="55" extrusionOk="0">
                    <a:moveTo>
                      <a:pt x="4" y="18"/>
                    </a:moveTo>
                    <a:cubicBezTo>
                      <a:pt x="7" y="13"/>
                      <a:pt x="9" y="7"/>
                      <a:pt x="14" y="4"/>
                    </a:cubicBezTo>
                    <a:cubicBezTo>
                      <a:pt x="19" y="0"/>
                      <a:pt x="17" y="5"/>
                      <a:pt x="16" y="7"/>
                    </a:cubicBezTo>
                    <a:cubicBezTo>
                      <a:pt x="16" y="16"/>
                      <a:pt x="22" y="19"/>
                      <a:pt x="29" y="21"/>
                    </a:cubicBezTo>
                    <a:cubicBezTo>
                      <a:pt x="30" y="22"/>
                      <a:pt x="31" y="23"/>
                      <a:pt x="32" y="24"/>
                    </a:cubicBezTo>
                    <a:cubicBezTo>
                      <a:pt x="37" y="32"/>
                      <a:pt x="32" y="36"/>
                      <a:pt x="26" y="40"/>
                    </a:cubicBezTo>
                    <a:cubicBezTo>
                      <a:pt x="25" y="41"/>
                      <a:pt x="24" y="42"/>
                      <a:pt x="23" y="43"/>
                    </a:cubicBezTo>
                    <a:cubicBezTo>
                      <a:pt x="11" y="55"/>
                      <a:pt x="9" y="37"/>
                      <a:pt x="2" y="36"/>
                    </a:cubicBezTo>
                    <a:cubicBezTo>
                      <a:pt x="0" y="32"/>
                      <a:pt x="0" y="29"/>
                      <a:pt x="0" y="25"/>
                    </a:cubicBezTo>
                    <a:cubicBezTo>
                      <a:pt x="1" y="22"/>
                      <a:pt x="2" y="20"/>
                      <a:pt x="4" y="18"/>
                    </a:cubicBezTo>
                    <a:close/>
                  </a:path>
                </a:pathLst>
              </a:custGeom>
              <a:solidFill>
                <a:srgbClr val="8775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35"/>
              <p:cNvSpPr/>
              <p:nvPr/>
            </p:nvSpPr>
            <p:spPr>
              <a:xfrm>
                <a:off x="9862" y="2918"/>
                <a:ext cx="38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6" h="14" extrusionOk="0">
                    <a:moveTo>
                      <a:pt x="2" y="13"/>
                    </a:moveTo>
                    <a:cubicBezTo>
                      <a:pt x="3" y="9"/>
                      <a:pt x="0" y="3"/>
                      <a:pt x="6" y="1"/>
                    </a:cubicBezTo>
                    <a:cubicBezTo>
                      <a:pt x="7" y="0"/>
                      <a:pt x="11" y="2"/>
                      <a:pt x="11" y="3"/>
                    </a:cubicBezTo>
                    <a:cubicBezTo>
                      <a:pt x="16" y="14"/>
                      <a:pt x="4" y="9"/>
                      <a:pt x="2" y="13"/>
                    </a:cubicBezTo>
                    <a:close/>
                  </a:path>
                </a:pathLst>
              </a:custGeom>
              <a:solidFill>
                <a:srgbClr val="DCC6B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35"/>
              <p:cNvSpPr/>
              <p:nvPr/>
            </p:nvSpPr>
            <p:spPr>
              <a:xfrm>
                <a:off x="9514" y="2724"/>
                <a:ext cx="213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90" h="105" extrusionOk="0">
                    <a:moveTo>
                      <a:pt x="26" y="4"/>
                    </a:moveTo>
                    <a:cubicBezTo>
                      <a:pt x="26" y="3"/>
                      <a:pt x="26" y="2"/>
                      <a:pt x="26" y="2"/>
                    </a:cubicBezTo>
                    <a:cubicBezTo>
                      <a:pt x="34" y="1"/>
                      <a:pt x="43" y="0"/>
                      <a:pt x="46" y="11"/>
                    </a:cubicBezTo>
                    <a:cubicBezTo>
                      <a:pt x="53" y="18"/>
                      <a:pt x="55" y="8"/>
                      <a:pt x="59" y="8"/>
                    </a:cubicBezTo>
                    <a:cubicBezTo>
                      <a:pt x="65" y="11"/>
                      <a:pt x="73" y="9"/>
                      <a:pt x="75" y="18"/>
                    </a:cubicBezTo>
                    <a:cubicBezTo>
                      <a:pt x="70" y="23"/>
                      <a:pt x="72" y="25"/>
                      <a:pt x="78" y="27"/>
                    </a:cubicBezTo>
                    <a:cubicBezTo>
                      <a:pt x="83" y="28"/>
                      <a:pt x="90" y="29"/>
                      <a:pt x="87" y="37"/>
                    </a:cubicBezTo>
                    <a:cubicBezTo>
                      <a:pt x="84" y="43"/>
                      <a:pt x="82" y="49"/>
                      <a:pt x="73" y="45"/>
                    </a:cubicBezTo>
                    <a:cubicBezTo>
                      <a:pt x="71" y="43"/>
                      <a:pt x="69" y="46"/>
                      <a:pt x="71" y="48"/>
                    </a:cubicBezTo>
                    <a:cubicBezTo>
                      <a:pt x="72" y="49"/>
                      <a:pt x="74" y="49"/>
                      <a:pt x="75" y="50"/>
                    </a:cubicBezTo>
                    <a:cubicBezTo>
                      <a:pt x="75" y="58"/>
                      <a:pt x="75" y="65"/>
                      <a:pt x="75" y="73"/>
                    </a:cubicBezTo>
                    <a:cubicBezTo>
                      <a:pt x="74" y="74"/>
                      <a:pt x="72" y="74"/>
                      <a:pt x="71" y="74"/>
                    </a:cubicBezTo>
                    <a:cubicBezTo>
                      <a:pt x="66" y="74"/>
                      <a:pt x="63" y="68"/>
                      <a:pt x="58" y="67"/>
                    </a:cubicBezTo>
                    <a:cubicBezTo>
                      <a:pt x="57" y="79"/>
                      <a:pt x="57" y="79"/>
                      <a:pt x="72" y="91"/>
                    </a:cubicBezTo>
                    <a:cubicBezTo>
                      <a:pt x="72" y="92"/>
                      <a:pt x="73" y="93"/>
                      <a:pt x="73" y="95"/>
                    </a:cubicBezTo>
                    <a:cubicBezTo>
                      <a:pt x="70" y="99"/>
                      <a:pt x="68" y="105"/>
                      <a:pt x="62" y="105"/>
                    </a:cubicBezTo>
                    <a:cubicBezTo>
                      <a:pt x="55" y="98"/>
                      <a:pt x="46" y="94"/>
                      <a:pt x="41" y="85"/>
                    </a:cubicBezTo>
                    <a:cubicBezTo>
                      <a:pt x="38" y="79"/>
                      <a:pt x="37" y="75"/>
                      <a:pt x="39" y="69"/>
                    </a:cubicBezTo>
                    <a:cubicBezTo>
                      <a:pt x="40" y="60"/>
                      <a:pt x="41" y="52"/>
                      <a:pt x="47" y="45"/>
                    </a:cubicBezTo>
                    <a:cubicBezTo>
                      <a:pt x="53" y="39"/>
                      <a:pt x="51" y="35"/>
                      <a:pt x="43" y="31"/>
                    </a:cubicBezTo>
                    <a:cubicBezTo>
                      <a:pt x="47" y="37"/>
                      <a:pt x="47" y="42"/>
                      <a:pt x="40" y="44"/>
                    </a:cubicBezTo>
                    <a:cubicBezTo>
                      <a:pt x="33" y="47"/>
                      <a:pt x="24" y="46"/>
                      <a:pt x="16" y="46"/>
                    </a:cubicBezTo>
                    <a:cubicBezTo>
                      <a:pt x="10" y="46"/>
                      <a:pt x="5" y="42"/>
                      <a:pt x="3" y="36"/>
                    </a:cubicBezTo>
                    <a:cubicBezTo>
                      <a:pt x="0" y="29"/>
                      <a:pt x="7" y="27"/>
                      <a:pt x="11" y="24"/>
                    </a:cubicBezTo>
                    <a:cubicBezTo>
                      <a:pt x="15" y="21"/>
                      <a:pt x="20" y="19"/>
                      <a:pt x="25" y="16"/>
                    </a:cubicBezTo>
                    <a:cubicBezTo>
                      <a:pt x="32" y="12"/>
                      <a:pt x="27" y="8"/>
                      <a:pt x="26" y="4"/>
                    </a:cubicBezTo>
                    <a:close/>
                  </a:path>
                </a:pathLst>
              </a:custGeom>
              <a:solidFill>
                <a:srgbClr val="A99A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8" name="Google Shape;2598;p35"/>
              <p:cNvSpPr/>
              <p:nvPr/>
            </p:nvSpPr>
            <p:spPr>
              <a:xfrm>
                <a:off x="9670" y="2842"/>
                <a:ext cx="83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35" h="51" extrusionOk="0">
                    <a:moveTo>
                      <a:pt x="9" y="22"/>
                    </a:moveTo>
                    <a:cubicBezTo>
                      <a:pt x="0" y="15"/>
                      <a:pt x="4" y="7"/>
                      <a:pt x="9" y="0"/>
                    </a:cubicBezTo>
                    <a:cubicBezTo>
                      <a:pt x="15" y="5"/>
                      <a:pt x="25" y="0"/>
                      <a:pt x="28" y="9"/>
                    </a:cubicBezTo>
                    <a:cubicBezTo>
                      <a:pt x="22" y="17"/>
                      <a:pt x="14" y="24"/>
                      <a:pt x="29" y="30"/>
                    </a:cubicBezTo>
                    <a:cubicBezTo>
                      <a:pt x="32" y="31"/>
                      <a:pt x="33" y="36"/>
                      <a:pt x="35" y="39"/>
                    </a:cubicBezTo>
                    <a:cubicBezTo>
                      <a:pt x="35" y="41"/>
                      <a:pt x="35" y="42"/>
                      <a:pt x="35" y="44"/>
                    </a:cubicBezTo>
                    <a:cubicBezTo>
                      <a:pt x="28" y="51"/>
                      <a:pt x="23" y="48"/>
                      <a:pt x="18" y="42"/>
                    </a:cubicBezTo>
                    <a:cubicBezTo>
                      <a:pt x="14" y="36"/>
                      <a:pt x="11" y="29"/>
                      <a:pt x="9" y="22"/>
                    </a:cubicBezTo>
                    <a:close/>
                  </a:path>
                </a:pathLst>
              </a:custGeom>
              <a:solidFill>
                <a:srgbClr val="8776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9" name="Google Shape;2599;p35"/>
              <p:cNvSpPr/>
              <p:nvPr/>
            </p:nvSpPr>
            <p:spPr>
              <a:xfrm>
                <a:off x="9670" y="2762"/>
                <a:ext cx="8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5" h="29" extrusionOk="0">
                    <a:moveTo>
                      <a:pt x="21" y="21"/>
                    </a:moveTo>
                    <a:cubicBezTo>
                      <a:pt x="19" y="14"/>
                      <a:pt x="13" y="14"/>
                      <a:pt x="7" y="14"/>
                    </a:cubicBezTo>
                    <a:cubicBezTo>
                      <a:pt x="2" y="15"/>
                      <a:pt x="2" y="12"/>
                      <a:pt x="1" y="8"/>
                    </a:cubicBezTo>
                    <a:cubicBezTo>
                      <a:pt x="0" y="0"/>
                      <a:pt x="5" y="2"/>
                      <a:pt x="9" y="2"/>
                    </a:cubicBezTo>
                    <a:cubicBezTo>
                      <a:pt x="12" y="4"/>
                      <a:pt x="15" y="6"/>
                      <a:pt x="18" y="8"/>
                    </a:cubicBezTo>
                    <a:cubicBezTo>
                      <a:pt x="22" y="8"/>
                      <a:pt x="22" y="13"/>
                      <a:pt x="26" y="14"/>
                    </a:cubicBezTo>
                    <a:cubicBezTo>
                      <a:pt x="30" y="16"/>
                      <a:pt x="35" y="19"/>
                      <a:pt x="34" y="26"/>
                    </a:cubicBezTo>
                    <a:cubicBezTo>
                      <a:pt x="34" y="27"/>
                      <a:pt x="32" y="29"/>
                      <a:pt x="31" y="29"/>
                    </a:cubicBezTo>
                    <a:cubicBezTo>
                      <a:pt x="26" y="29"/>
                      <a:pt x="23" y="26"/>
                      <a:pt x="21" y="21"/>
                    </a:cubicBezTo>
                    <a:close/>
                  </a:path>
                </a:pathLst>
              </a:custGeom>
              <a:solidFill>
                <a:srgbClr val="8A79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35"/>
              <p:cNvSpPr/>
              <p:nvPr/>
            </p:nvSpPr>
            <p:spPr>
              <a:xfrm>
                <a:off x="9713" y="2753"/>
                <a:ext cx="31" cy="4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8" extrusionOk="0">
                    <a:moveTo>
                      <a:pt x="8" y="18"/>
                    </a:moveTo>
                    <a:cubicBezTo>
                      <a:pt x="4" y="17"/>
                      <a:pt x="2" y="15"/>
                      <a:pt x="0" y="12"/>
                    </a:cubicBezTo>
                    <a:cubicBezTo>
                      <a:pt x="1" y="2"/>
                      <a:pt x="5" y="0"/>
                      <a:pt x="13" y="5"/>
                    </a:cubicBezTo>
                    <a:cubicBezTo>
                      <a:pt x="8" y="8"/>
                      <a:pt x="6" y="12"/>
                      <a:pt x="8" y="18"/>
                    </a:cubicBezTo>
                    <a:close/>
                  </a:path>
                </a:pathLst>
              </a:custGeom>
              <a:solidFill>
                <a:srgbClr val="A99A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35"/>
              <p:cNvSpPr/>
              <p:nvPr/>
            </p:nvSpPr>
            <p:spPr>
              <a:xfrm>
                <a:off x="10004" y="2916"/>
                <a:ext cx="5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3" h="19" extrusionOk="0">
                    <a:moveTo>
                      <a:pt x="23" y="14"/>
                    </a:moveTo>
                    <a:cubicBezTo>
                      <a:pt x="18" y="18"/>
                      <a:pt x="12" y="19"/>
                      <a:pt x="7" y="14"/>
                    </a:cubicBezTo>
                    <a:cubicBezTo>
                      <a:pt x="8" y="10"/>
                      <a:pt x="0" y="4"/>
                      <a:pt x="7" y="2"/>
                    </a:cubicBezTo>
                    <a:cubicBezTo>
                      <a:pt x="15" y="0"/>
                      <a:pt x="19" y="8"/>
                      <a:pt x="23" y="14"/>
                    </a:cubicBezTo>
                    <a:close/>
                  </a:path>
                </a:pathLst>
              </a:custGeom>
              <a:solidFill>
                <a:srgbClr val="E0BF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35"/>
              <p:cNvSpPr/>
              <p:nvPr/>
            </p:nvSpPr>
            <p:spPr>
              <a:xfrm>
                <a:off x="9616" y="2715"/>
                <a:ext cx="43" cy="59"/>
              </a:xfrm>
              <a:custGeom>
                <a:avLst/>
                <a:gdLst/>
                <a:ahLst/>
                <a:cxnLst/>
                <a:rect l="l" t="t" r="r" b="b"/>
                <a:pathLst>
                  <a:path w="18" h="25" extrusionOk="0">
                    <a:moveTo>
                      <a:pt x="16" y="12"/>
                    </a:moveTo>
                    <a:cubicBezTo>
                      <a:pt x="15" y="18"/>
                      <a:pt x="13" y="25"/>
                      <a:pt x="5" y="24"/>
                    </a:cubicBezTo>
                    <a:cubicBezTo>
                      <a:pt x="0" y="23"/>
                      <a:pt x="2" y="19"/>
                      <a:pt x="3" y="15"/>
                    </a:cubicBezTo>
                    <a:cubicBezTo>
                      <a:pt x="4" y="13"/>
                      <a:pt x="5" y="12"/>
                      <a:pt x="6" y="10"/>
                    </a:cubicBezTo>
                    <a:cubicBezTo>
                      <a:pt x="8" y="6"/>
                      <a:pt x="8" y="0"/>
                      <a:pt x="13" y="1"/>
                    </a:cubicBezTo>
                    <a:cubicBezTo>
                      <a:pt x="18" y="2"/>
                      <a:pt x="15" y="8"/>
                      <a:pt x="16" y="12"/>
                    </a:cubicBezTo>
                    <a:close/>
                  </a:path>
                </a:pathLst>
              </a:custGeom>
              <a:solidFill>
                <a:srgbClr val="5F503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35"/>
              <p:cNvSpPr/>
              <p:nvPr/>
            </p:nvSpPr>
            <p:spPr>
              <a:xfrm>
                <a:off x="9812" y="3032"/>
                <a:ext cx="310" cy="191"/>
              </a:xfrm>
              <a:custGeom>
                <a:avLst/>
                <a:gdLst/>
                <a:ahLst/>
                <a:cxnLst/>
                <a:rect l="l" t="t" r="r" b="b"/>
                <a:pathLst>
                  <a:path w="131" h="81" extrusionOk="0">
                    <a:moveTo>
                      <a:pt x="23" y="39"/>
                    </a:moveTo>
                    <a:cubicBezTo>
                      <a:pt x="25" y="36"/>
                      <a:pt x="28" y="35"/>
                      <a:pt x="32" y="36"/>
                    </a:cubicBezTo>
                    <a:cubicBezTo>
                      <a:pt x="45" y="37"/>
                      <a:pt x="47" y="30"/>
                      <a:pt x="45" y="19"/>
                    </a:cubicBezTo>
                    <a:cubicBezTo>
                      <a:pt x="38" y="18"/>
                      <a:pt x="32" y="27"/>
                      <a:pt x="26" y="19"/>
                    </a:cubicBezTo>
                    <a:cubicBezTo>
                      <a:pt x="41" y="9"/>
                      <a:pt x="60" y="10"/>
                      <a:pt x="75" y="0"/>
                    </a:cubicBezTo>
                    <a:cubicBezTo>
                      <a:pt x="78" y="0"/>
                      <a:pt x="81" y="0"/>
                      <a:pt x="84" y="1"/>
                    </a:cubicBezTo>
                    <a:cubicBezTo>
                      <a:pt x="85" y="5"/>
                      <a:pt x="86" y="9"/>
                      <a:pt x="91" y="10"/>
                    </a:cubicBezTo>
                    <a:cubicBezTo>
                      <a:pt x="105" y="10"/>
                      <a:pt x="101" y="22"/>
                      <a:pt x="104" y="29"/>
                    </a:cubicBezTo>
                    <a:cubicBezTo>
                      <a:pt x="105" y="30"/>
                      <a:pt x="106" y="30"/>
                      <a:pt x="107" y="30"/>
                    </a:cubicBezTo>
                    <a:cubicBezTo>
                      <a:pt x="111" y="33"/>
                      <a:pt x="117" y="34"/>
                      <a:pt x="121" y="37"/>
                    </a:cubicBezTo>
                    <a:cubicBezTo>
                      <a:pt x="127" y="41"/>
                      <a:pt x="131" y="46"/>
                      <a:pt x="123" y="52"/>
                    </a:cubicBezTo>
                    <a:cubicBezTo>
                      <a:pt x="123" y="52"/>
                      <a:pt x="123" y="52"/>
                      <a:pt x="123" y="52"/>
                    </a:cubicBezTo>
                    <a:cubicBezTo>
                      <a:pt x="115" y="44"/>
                      <a:pt x="96" y="42"/>
                      <a:pt x="85" y="49"/>
                    </a:cubicBezTo>
                    <a:cubicBezTo>
                      <a:pt x="82" y="51"/>
                      <a:pt x="79" y="53"/>
                      <a:pt x="75" y="52"/>
                    </a:cubicBezTo>
                    <a:cubicBezTo>
                      <a:pt x="67" y="50"/>
                      <a:pt x="59" y="46"/>
                      <a:pt x="53" y="37"/>
                    </a:cubicBezTo>
                    <a:cubicBezTo>
                      <a:pt x="50" y="56"/>
                      <a:pt x="37" y="59"/>
                      <a:pt x="21" y="59"/>
                    </a:cubicBezTo>
                    <a:cubicBezTo>
                      <a:pt x="26" y="67"/>
                      <a:pt x="31" y="73"/>
                      <a:pt x="27" y="81"/>
                    </a:cubicBezTo>
                    <a:cubicBezTo>
                      <a:pt x="21" y="77"/>
                      <a:pt x="16" y="72"/>
                      <a:pt x="11" y="68"/>
                    </a:cubicBezTo>
                    <a:cubicBezTo>
                      <a:pt x="0" y="50"/>
                      <a:pt x="1" y="45"/>
                      <a:pt x="23" y="39"/>
                    </a:cubicBezTo>
                    <a:close/>
                  </a:path>
                </a:pathLst>
              </a:custGeom>
              <a:solidFill>
                <a:srgbClr val="43382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35"/>
              <p:cNvSpPr/>
              <p:nvPr/>
            </p:nvSpPr>
            <p:spPr>
              <a:xfrm>
                <a:off x="8421" y="4134"/>
                <a:ext cx="144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61" h="61" extrusionOk="0">
                    <a:moveTo>
                      <a:pt x="3" y="0"/>
                    </a:moveTo>
                    <a:cubicBezTo>
                      <a:pt x="15" y="3"/>
                      <a:pt x="32" y="11"/>
                      <a:pt x="33" y="17"/>
                    </a:cubicBezTo>
                    <a:cubicBezTo>
                      <a:pt x="36" y="36"/>
                      <a:pt x="60" y="34"/>
                      <a:pt x="61" y="51"/>
                    </a:cubicBezTo>
                    <a:cubicBezTo>
                      <a:pt x="55" y="50"/>
                      <a:pt x="49" y="47"/>
                      <a:pt x="43" y="42"/>
                    </a:cubicBezTo>
                    <a:cubicBezTo>
                      <a:pt x="47" y="53"/>
                      <a:pt x="46" y="61"/>
                      <a:pt x="32" y="61"/>
                    </a:cubicBezTo>
                    <a:cubicBezTo>
                      <a:pt x="29" y="53"/>
                      <a:pt x="17" y="48"/>
                      <a:pt x="29" y="36"/>
                    </a:cubicBezTo>
                    <a:cubicBezTo>
                      <a:pt x="35" y="30"/>
                      <a:pt x="23" y="25"/>
                      <a:pt x="19" y="19"/>
                    </a:cubicBezTo>
                    <a:cubicBezTo>
                      <a:pt x="10" y="16"/>
                      <a:pt x="0" y="14"/>
                      <a:pt x="3" y="0"/>
                    </a:cubicBezTo>
                    <a:close/>
                  </a:path>
                </a:pathLst>
              </a:custGeom>
              <a:solidFill>
                <a:srgbClr val="9BA6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5" name="Google Shape;2605;p35"/>
              <p:cNvSpPr/>
              <p:nvPr/>
            </p:nvSpPr>
            <p:spPr>
              <a:xfrm>
                <a:off x="8380" y="4131"/>
                <a:ext cx="86" cy="60"/>
              </a:xfrm>
              <a:custGeom>
                <a:avLst/>
                <a:gdLst/>
                <a:ahLst/>
                <a:cxnLst/>
                <a:rect l="l" t="t" r="r" b="b"/>
                <a:pathLst>
                  <a:path w="36" h="25" extrusionOk="0">
                    <a:moveTo>
                      <a:pt x="20" y="1"/>
                    </a:moveTo>
                    <a:cubicBezTo>
                      <a:pt x="19" y="12"/>
                      <a:pt x="34" y="11"/>
                      <a:pt x="36" y="20"/>
                    </a:cubicBezTo>
                    <a:cubicBezTo>
                      <a:pt x="31" y="24"/>
                      <a:pt x="24" y="22"/>
                      <a:pt x="18" y="24"/>
                    </a:cubicBezTo>
                    <a:cubicBezTo>
                      <a:pt x="15" y="25"/>
                      <a:pt x="13" y="24"/>
                      <a:pt x="12" y="21"/>
                    </a:cubicBezTo>
                    <a:cubicBezTo>
                      <a:pt x="11" y="11"/>
                      <a:pt x="10" y="11"/>
                      <a:pt x="0" y="9"/>
                    </a:cubicBezTo>
                    <a:cubicBezTo>
                      <a:pt x="1" y="3"/>
                      <a:pt x="6" y="1"/>
                      <a:pt x="11" y="0"/>
                    </a:cubicBezTo>
                    <a:cubicBezTo>
                      <a:pt x="14" y="0"/>
                      <a:pt x="17" y="1"/>
                      <a:pt x="20" y="1"/>
                    </a:cubicBezTo>
                    <a:close/>
                  </a:path>
                </a:pathLst>
              </a:custGeom>
              <a:solidFill>
                <a:srgbClr val="48596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35"/>
              <p:cNvSpPr/>
              <p:nvPr/>
            </p:nvSpPr>
            <p:spPr>
              <a:xfrm>
                <a:off x="8380" y="4195"/>
                <a:ext cx="50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1" h="29" extrusionOk="0">
                    <a:moveTo>
                      <a:pt x="7" y="28"/>
                    </a:moveTo>
                    <a:cubicBezTo>
                      <a:pt x="7" y="22"/>
                      <a:pt x="10" y="15"/>
                      <a:pt x="3" y="9"/>
                    </a:cubicBezTo>
                    <a:cubicBezTo>
                      <a:pt x="0" y="7"/>
                      <a:pt x="1" y="5"/>
                      <a:pt x="3" y="3"/>
                    </a:cubicBezTo>
                    <a:cubicBezTo>
                      <a:pt x="7" y="0"/>
                      <a:pt x="7" y="4"/>
                      <a:pt x="9" y="6"/>
                    </a:cubicBezTo>
                    <a:cubicBezTo>
                      <a:pt x="14" y="8"/>
                      <a:pt x="21" y="11"/>
                      <a:pt x="20" y="18"/>
                    </a:cubicBezTo>
                    <a:cubicBezTo>
                      <a:pt x="19" y="24"/>
                      <a:pt x="14" y="28"/>
                      <a:pt x="7" y="29"/>
                    </a:cubicBezTo>
                    <a:cubicBezTo>
                      <a:pt x="7" y="29"/>
                      <a:pt x="7" y="28"/>
                      <a:pt x="7" y="28"/>
                    </a:cubicBezTo>
                    <a:close/>
                  </a:path>
                </a:pathLst>
              </a:custGeom>
              <a:solidFill>
                <a:srgbClr val="A3B1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35"/>
              <p:cNvSpPr/>
              <p:nvPr/>
            </p:nvSpPr>
            <p:spPr>
              <a:xfrm>
                <a:off x="8184" y="4042"/>
                <a:ext cx="234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99" h="49" extrusionOk="0">
                    <a:moveTo>
                      <a:pt x="3" y="36"/>
                    </a:moveTo>
                    <a:cubicBezTo>
                      <a:pt x="2" y="33"/>
                      <a:pt x="1" y="31"/>
                      <a:pt x="0" y="29"/>
                    </a:cubicBezTo>
                    <a:cubicBezTo>
                      <a:pt x="4" y="14"/>
                      <a:pt x="18" y="11"/>
                      <a:pt x="29" y="5"/>
                    </a:cubicBezTo>
                    <a:cubicBezTo>
                      <a:pt x="44" y="0"/>
                      <a:pt x="59" y="1"/>
                      <a:pt x="75" y="2"/>
                    </a:cubicBezTo>
                    <a:cubicBezTo>
                      <a:pt x="81" y="3"/>
                      <a:pt x="89" y="4"/>
                      <a:pt x="91" y="13"/>
                    </a:cubicBezTo>
                    <a:cubicBezTo>
                      <a:pt x="86" y="13"/>
                      <a:pt x="81" y="13"/>
                      <a:pt x="73" y="13"/>
                    </a:cubicBezTo>
                    <a:cubicBezTo>
                      <a:pt x="83" y="18"/>
                      <a:pt x="90" y="22"/>
                      <a:pt x="99" y="26"/>
                    </a:cubicBezTo>
                    <a:cubicBezTo>
                      <a:pt x="91" y="34"/>
                      <a:pt x="80" y="19"/>
                      <a:pt x="74" y="32"/>
                    </a:cubicBezTo>
                    <a:cubicBezTo>
                      <a:pt x="71" y="32"/>
                      <a:pt x="68" y="32"/>
                      <a:pt x="65" y="31"/>
                    </a:cubicBezTo>
                    <a:cubicBezTo>
                      <a:pt x="60" y="28"/>
                      <a:pt x="53" y="31"/>
                      <a:pt x="48" y="26"/>
                    </a:cubicBezTo>
                    <a:cubicBezTo>
                      <a:pt x="46" y="25"/>
                      <a:pt x="44" y="25"/>
                      <a:pt x="42" y="25"/>
                    </a:cubicBezTo>
                    <a:cubicBezTo>
                      <a:pt x="27" y="17"/>
                      <a:pt x="26" y="30"/>
                      <a:pt x="22" y="38"/>
                    </a:cubicBezTo>
                    <a:cubicBezTo>
                      <a:pt x="18" y="42"/>
                      <a:pt x="14" y="45"/>
                      <a:pt x="10" y="49"/>
                    </a:cubicBezTo>
                    <a:cubicBezTo>
                      <a:pt x="1" y="49"/>
                      <a:pt x="7" y="43"/>
                      <a:pt x="8" y="41"/>
                    </a:cubicBezTo>
                    <a:cubicBezTo>
                      <a:pt x="11" y="34"/>
                      <a:pt x="5" y="37"/>
                      <a:pt x="3" y="36"/>
                    </a:cubicBezTo>
                    <a:close/>
                  </a:path>
                </a:pathLst>
              </a:custGeom>
              <a:solidFill>
                <a:srgbClr val="D0D9E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35"/>
              <p:cNvSpPr/>
              <p:nvPr/>
            </p:nvSpPr>
            <p:spPr>
              <a:xfrm>
                <a:off x="8172" y="4108"/>
                <a:ext cx="52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2" h="29" extrusionOk="0">
                    <a:moveTo>
                      <a:pt x="8" y="8"/>
                    </a:moveTo>
                    <a:cubicBezTo>
                      <a:pt x="12" y="6"/>
                      <a:pt x="15" y="0"/>
                      <a:pt x="22" y="2"/>
                    </a:cubicBezTo>
                    <a:cubicBezTo>
                      <a:pt x="22" y="9"/>
                      <a:pt x="9" y="12"/>
                      <a:pt x="15" y="21"/>
                    </a:cubicBezTo>
                    <a:cubicBezTo>
                      <a:pt x="15" y="22"/>
                      <a:pt x="14" y="23"/>
                      <a:pt x="14" y="23"/>
                    </a:cubicBezTo>
                    <a:cubicBezTo>
                      <a:pt x="10" y="23"/>
                      <a:pt x="6" y="29"/>
                      <a:pt x="3" y="23"/>
                    </a:cubicBezTo>
                    <a:cubicBezTo>
                      <a:pt x="0" y="19"/>
                      <a:pt x="6" y="18"/>
                      <a:pt x="9" y="16"/>
                    </a:cubicBezTo>
                    <a:cubicBezTo>
                      <a:pt x="12" y="12"/>
                      <a:pt x="9" y="10"/>
                      <a:pt x="8" y="8"/>
                    </a:cubicBezTo>
                    <a:close/>
                  </a:path>
                </a:pathLst>
              </a:custGeom>
              <a:solidFill>
                <a:srgbClr val="A2B5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35"/>
              <p:cNvSpPr/>
              <p:nvPr/>
            </p:nvSpPr>
            <p:spPr>
              <a:xfrm>
                <a:off x="8234" y="4084"/>
                <a:ext cx="49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" h="20" extrusionOk="0">
                    <a:moveTo>
                      <a:pt x="1" y="20"/>
                    </a:moveTo>
                    <a:cubicBezTo>
                      <a:pt x="0" y="12"/>
                      <a:pt x="2" y="6"/>
                      <a:pt x="10" y="3"/>
                    </a:cubicBezTo>
                    <a:cubicBezTo>
                      <a:pt x="14" y="1"/>
                      <a:pt x="19" y="0"/>
                      <a:pt x="21" y="7"/>
                    </a:cubicBezTo>
                    <a:cubicBezTo>
                      <a:pt x="10" y="5"/>
                      <a:pt x="7" y="14"/>
                      <a:pt x="1" y="20"/>
                    </a:cubicBezTo>
                    <a:close/>
                  </a:path>
                </a:pathLst>
              </a:custGeom>
              <a:solidFill>
                <a:srgbClr val="A2B5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35"/>
              <p:cNvSpPr/>
              <p:nvPr/>
            </p:nvSpPr>
            <p:spPr>
              <a:xfrm>
                <a:off x="8297" y="4101"/>
                <a:ext cx="41" cy="35"/>
              </a:xfrm>
              <a:custGeom>
                <a:avLst/>
                <a:gdLst/>
                <a:ahLst/>
                <a:cxnLst/>
                <a:rect l="l" t="t" r="r" b="b"/>
                <a:pathLst>
                  <a:path w="17" h="15" extrusionOk="0">
                    <a:moveTo>
                      <a:pt x="0" y="1"/>
                    </a:moveTo>
                    <a:cubicBezTo>
                      <a:pt x="7" y="0"/>
                      <a:pt x="13" y="1"/>
                      <a:pt x="17" y="6"/>
                    </a:cubicBezTo>
                    <a:cubicBezTo>
                      <a:pt x="11" y="5"/>
                      <a:pt x="1" y="15"/>
                      <a:pt x="0" y="1"/>
                    </a:cubicBezTo>
                    <a:close/>
                  </a:path>
                </a:pathLst>
              </a:custGeom>
              <a:solidFill>
                <a:srgbClr val="6C7D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35"/>
              <p:cNvSpPr/>
              <p:nvPr/>
            </p:nvSpPr>
            <p:spPr>
              <a:xfrm>
                <a:off x="9251" y="4276"/>
                <a:ext cx="149" cy="90"/>
              </a:xfrm>
              <a:custGeom>
                <a:avLst/>
                <a:gdLst/>
                <a:ahLst/>
                <a:cxnLst/>
                <a:rect l="l" t="t" r="r" b="b"/>
                <a:pathLst>
                  <a:path w="63" h="38" extrusionOk="0">
                    <a:moveTo>
                      <a:pt x="31" y="5"/>
                    </a:moveTo>
                    <a:cubicBezTo>
                      <a:pt x="29" y="16"/>
                      <a:pt x="38" y="14"/>
                      <a:pt x="44" y="15"/>
                    </a:cubicBezTo>
                    <a:cubicBezTo>
                      <a:pt x="48" y="23"/>
                      <a:pt x="57" y="21"/>
                      <a:pt x="63" y="26"/>
                    </a:cubicBezTo>
                    <a:cubicBezTo>
                      <a:pt x="57" y="38"/>
                      <a:pt x="46" y="31"/>
                      <a:pt x="38" y="32"/>
                    </a:cubicBezTo>
                    <a:cubicBezTo>
                      <a:pt x="33" y="32"/>
                      <a:pt x="44" y="25"/>
                      <a:pt x="34" y="22"/>
                    </a:cubicBezTo>
                    <a:cubicBezTo>
                      <a:pt x="22" y="19"/>
                      <a:pt x="14" y="22"/>
                      <a:pt x="5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0" y="19"/>
                      <a:pt x="1" y="13"/>
                      <a:pt x="10" y="11"/>
                    </a:cubicBezTo>
                    <a:cubicBezTo>
                      <a:pt x="17" y="9"/>
                      <a:pt x="22" y="0"/>
                      <a:pt x="31" y="5"/>
                    </a:cubicBezTo>
                    <a:close/>
                  </a:path>
                </a:pathLst>
              </a:custGeom>
              <a:solidFill>
                <a:srgbClr val="8188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35"/>
              <p:cNvSpPr/>
              <p:nvPr/>
            </p:nvSpPr>
            <p:spPr>
              <a:xfrm>
                <a:off x="9356" y="4285"/>
                <a:ext cx="73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19" y="22"/>
                    </a:moveTo>
                    <a:cubicBezTo>
                      <a:pt x="9" y="24"/>
                      <a:pt x="2" y="22"/>
                      <a:pt x="0" y="11"/>
                    </a:cubicBezTo>
                    <a:cubicBezTo>
                      <a:pt x="6" y="13"/>
                      <a:pt x="11" y="15"/>
                      <a:pt x="15" y="8"/>
                    </a:cubicBezTo>
                    <a:cubicBezTo>
                      <a:pt x="19" y="0"/>
                      <a:pt x="23" y="4"/>
                      <a:pt x="28" y="7"/>
                    </a:cubicBezTo>
                    <a:cubicBezTo>
                      <a:pt x="31" y="14"/>
                      <a:pt x="23" y="10"/>
                      <a:pt x="22" y="13"/>
                    </a:cubicBezTo>
                    <a:cubicBezTo>
                      <a:pt x="21" y="15"/>
                      <a:pt x="20" y="17"/>
                      <a:pt x="19" y="19"/>
                    </a:cubicBezTo>
                    <a:cubicBezTo>
                      <a:pt x="19" y="20"/>
                      <a:pt x="19" y="21"/>
                      <a:pt x="19" y="22"/>
                    </a:cubicBezTo>
                    <a:close/>
                  </a:path>
                </a:pathLst>
              </a:custGeom>
              <a:solidFill>
                <a:srgbClr val="B7C1C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35"/>
              <p:cNvSpPr/>
              <p:nvPr/>
            </p:nvSpPr>
            <p:spPr>
              <a:xfrm>
                <a:off x="9427" y="4049"/>
                <a:ext cx="260" cy="253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07" extrusionOk="0">
                    <a:moveTo>
                      <a:pt x="18" y="72"/>
                    </a:moveTo>
                    <a:cubicBezTo>
                      <a:pt x="16" y="68"/>
                      <a:pt x="14" y="69"/>
                      <a:pt x="10" y="70"/>
                    </a:cubicBezTo>
                    <a:cubicBezTo>
                      <a:pt x="0" y="73"/>
                      <a:pt x="3" y="67"/>
                      <a:pt x="5" y="62"/>
                    </a:cubicBezTo>
                    <a:cubicBezTo>
                      <a:pt x="30" y="48"/>
                      <a:pt x="49" y="29"/>
                      <a:pt x="67" y="9"/>
                    </a:cubicBezTo>
                    <a:cubicBezTo>
                      <a:pt x="71" y="5"/>
                      <a:pt x="75" y="0"/>
                      <a:pt x="83" y="2"/>
                    </a:cubicBezTo>
                    <a:cubicBezTo>
                      <a:pt x="86" y="6"/>
                      <a:pt x="89" y="12"/>
                      <a:pt x="86" y="15"/>
                    </a:cubicBezTo>
                    <a:cubicBezTo>
                      <a:pt x="80" y="23"/>
                      <a:pt x="80" y="32"/>
                      <a:pt x="82" y="41"/>
                    </a:cubicBezTo>
                    <a:cubicBezTo>
                      <a:pt x="80" y="42"/>
                      <a:pt x="78" y="45"/>
                      <a:pt x="76" y="44"/>
                    </a:cubicBezTo>
                    <a:cubicBezTo>
                      <a:pt x="61" y="41"/>
                      <a:pt x="61" y="51"/>
                      <a:pt x="61" y="62"/>
                    </a:cubicBezTo>
                    <a:cubicBezTo>
                      <a:pt x="73" y="62"/>
                      <a:pt x="80" y="49"/>
                      <a:pt x="92" y="52"/>
                    </a:cubicBezTo>
                    <a:cubicBezTo>
                      <a:pt x="100" y="54"/>
                      <a:pt x="102" y="61"/>
                      <a:pt x="106" y="66"/>
                    </a:cubicBezTo>
                    <a:cubicBezTo>
                      <a:pt x="109" y="70"/>
                      <a:pt x="105" y="76"/>
                      <a:pt x="108" y="80"/>
                    </a:cubicBezTo>
                    <a:cubicBezTo>
                      <a:pt x="110" y="83"/>
                      <a:pt x="109" y="86"/>
                      <a:pt x="108" y="90"/>
                    </a:cubicBezTo>
                    <a:cubicBezTo>
                      <a:pt x="106" y="94"/>
                      <a:pt x="106" y="100"/>
                      <a:pt x="101" y="103"/>
                    </a:cubicBezTo>
                    <a:cubicBezTo>
                      <a:pt x="102" y="103"/>
                      <a:pt x="102" y="103"/>
                      <a:pt x="102" y="103"/>
                    </a:cubicBezTo>
                    <a:cubicBezTo>
                      <a:pt x="97" y="107"/>
                      <a:pt x="91" y="101"/>
                      <a:pt x="86" y="104"/>
                    </a:cubicBezTo>
                    <a:cubicBezTo>
                      <a:pt x="80" y="101"/>
                      <a:pt x="66" y="103"/>
                      <a:pt x="77" y="89"/>
                    </a:cubicBezTo>
                    <a:cubicBezTo>
                      <a:pt x="79" y="87"/>
                      <a:pt x="75" y="85"/>
                      <a:pt x="74" y="85"/>
                    </a:cubicBezTo>
                    <a:cubicBezTo>
                      <a:pt x="59" y="85"/>
                      <a:pt x="45" y="81"/>
                      <a:pt x="34" y="70"/>
                    </a:cubicBezTo>
                    <a:cubicBezTo>
                      <a:pt x="31" y="68"/>
                      <a:pt x="24" y="71"/>
                      <a:pt x="18" y="72"/>
                    </a:cubicBezTo>
                    <a:close/>
                  </a:path>
                </a:pathLst>
              </a:custGeom>
              <a:solidFill>
                <a:srgbClr val="C9D0D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35"/>
              <p:cNvSpPr/>
              <p:nvPr/>
            </p:nvSpPr>
            <p:spPr>
              <a:xfrm>
                <a:off x="9228" y="4219"/>
                <a:ext cx="319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135" h="51" extrusionOk="0">
                    <a:moveTo>
                      <a:pt x="41" y="29"/>
                    </a:moveTo>
                    <a:cubicBezTo>
                      <a:pt x="33" y="31"/>
                      <a:pt x="29" y="39"/>
                      <a:pt x="19" y="39"/>
                    </a:cubicBezTo>
                    <a:cubicBezTo>
                      <a:pt x="13" y="39"/>
                      <a:pt x="15" y="46"/>
                      <a:pt x="15" y="51"/>
                    </a:cubicBezTo>
                    <a:cubicBezTo>
                      <a:pt x="14" y="50"/>
                      <a:pt x="13" y="49"/>
                      <a:pt x="11" y="48"/>
                    </a:cubicBezTo>
                    <a:cubicBezTo>
                      <a:pt x="9" y="43"/>
                      <a:pt x="0" y="43"/>
                      <a:pt x="2" y="35"/>
                    </a:cubicBezTo>
                    <a:cubicBezTo>
                      <a:pt x="18" y="24"/>
                      <a:pt x="36" y="25"/>
                      <a:pt x="54" y="25"/>
                    </a:cubicBezTo>
                    <a:cubicBezTo>
                      <a:pt x="59" y="25"/>
                      <a:pt x="66" y="26"/>
                      <a:pt x="57" y="19"/>
                    </a:cubicBezTo>
                    <a:cubicBezTo>
                      <a:pt x="52" y="11"/>
                      <a:pt x="60" y="12"/>
                      <a:pt x="63" y="9"/>
                    </a:cubicBezTo>
                    <a:cubicBezTo>
                      <a:pt x="72" y="9"/>
                      <a:pt x="80" y="3"/>
                      <a:pt x="89" y="8"/>
                    </a:cubicBezTo>
                    <a:cubicBezTo>
                      <a:pt x="96" y="11"/>
                      <a:pt x="97" y="1"/>
                      <a:pt x="103" y="0"/>
                    </a:cubicBezTo>
                    <a:cubicBezTo>
                      <a:pt x="104" y="15"/>
                      <a:pt x="113" y="21"/>
                      <a:pt x="127" y="21"/>
                    </a:cubicBezTo>
                    <a:cubicBezTo>
                      <a:pt x="135" y="21"/>
                      <a:pt x="132" y="24"/>
                      <a:pt x="131" y="28"/>
                    </a:cubicBezTo>
                    <a:cubicBezTo>
                      <a:pt x="123" y="27"/>
                      <a:pt x="115" y="33"/>
                      <a:pt x="108" y="26"/>
                    </a:cubicBezTo>
                    <a:cubicBezTo>
                      <a:pt x="105" y="21"/>
                      <a:pt x="100" y="24"/>
                      <a:pt x="97" y="22"/>
                    </a:cubicBezTo>
                    <a:cubicBezTo>
                      <a:pt x="85" y="12"/>
                      <a:pt x="76" y="17"/>
                      <a:pt x="69" y="28"/>
                    </a:cubicBezTo>
                    <a:cubicBezTo>
                      <a:pt x="60" y="32"/>
                      <a:pt x="50" y="25"/>
                      <a:pt x="41" y="29"/>
                    </a:cubicBezTo>
                    <a:close/>
                  </a:path>
                </a:pathLst>
              </a:custGeom>
              <a:solidFill>
                <a:srgbClr val="BBC3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35"/>
              <p:cNvSpPr/>
              <p:nvPr/>
            </p:nvSpPr>
            <p:spPr>
              <a:xfrm>
                <a:off x="9630" y="4276"/>
                <a:ext cx="38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7" extrusionOk="0">
                    <a:moveTo>
                      <a:pt x="0" y="8"/>
                    </a:moveTo>
                    <a:cubicBezTo>
                      <a:pt x="5" y="0"/>
                      <a:pt x="10" y="3"/>
                      <a:pt x="16" y="7"/>
                    </a:cubicBezTo>
                    <a:cubicBezTo>
                      <a:pt x="14" y="13"/>
                      <a:pt x="10" y="17"/>
                      <a:pt x="3" y="17"/>
                    </a:cubicBezTo>
                    <a:cubicBezTo>
                      <a:pt x="3" y="14"/>
                      <a:pt x="4" y="10"/>
                      <a:pt x="0" y="8"/>
                    </a:cubicBezTo>
                    <a:close/>
                  </a:path>
                </a:pathLst>
              </a:custGeom>
              <a:solidFill>
                <a:srgbClr val="485C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35"/>
              <p:cNvSpPr/>
              <p:nvPr/>
            </p:nvSpPr>
            <p:spPr>
              <a:xfrm>
                <a:off x="9384" y="4243"/>
                <a:ext cx="99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2" h="26" extrusionOk="0">
                    <a:moveTo>
                      <a:pt x="3" y="18"/>
                    </a:moveTo>
                    <a:cubicBezTo>
                      <a:pt x="0" y="12"/>
                      <a:pt x="2" y="9"/>
                      <a:pt x="8" y="6"/>
                    </a:cubicBezTo>
                    <a:cubicBezTo>
                      <a:pt x="16" y="1"/>
                      <a:pt x="23" y="0"/>
                      <a:pt x="30" y="5"/>
                    </a:cubicBezTo>
                    <a:cubicBezTo>
                      <a:pt x="34" y="8"/>
                      <a:pt x="38" y="12"/>
                      <a:pt x="42" y="16"/>
                    </a:cubicBezTo>
                    <a:cubicBezTo>
                      <a:pt x="34" y="15"/>
                      <a:pt x="38" y="23"/>
                      <a:pt x="33" y="26"/>
                    </a:cubicBezTo>
                    <a:cubicBezTo>
                      <a:pt x="33" y="16"/>
                      <a:pt x="28" y="13"/>
                      <a:pt x="19" y="17"/>
                    </a:cubicBezTo>
                    <a:cubicBezTo>
                      <a:pt x="14" y="20"/>
                      <a:pt x="9" y="19"/>
                      <a:pt x="3" y="18"/>
                    </a:cubicBezTo>
                    <a:close/>
                  </a:path>
                </a:pathLst>
              </a:custGeom>
              <a:solidFill>
                <a:srgbClr val="6D7A8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35"/>
              <p:cNvSpPr/>
              <p:nvPr/>
            </p:nvSpPr>
            <p:spPr>
              <a:xfrm>
                <a:off x="9408" y="4302"/>
                <a:ext cx="42" cy="35"/>
              </a:xfrm>
              <a:custGeom>
                <a:avLst/>
                <a:gdLst/>
                <a:ahLst/>
                <a:cxnLst/>
                <a:rect l="l" t="t" r="r" b="b"/>
                <a:pathLst>
                  <a:path w="18" h="15" extrusionOk="0">
                    <a:moveTo>
                      <a:pt x="0" y="6"/>
                    </a:moveTo>
                    <a:cubicBezTo>
                      <a:pt x="2" y="4"/>
                      <a:pt x="4" y="2"/>
                      <a:pt x="6" y="0"/>
                    </a:cubicBezTo>
                    <a:cubicBezTo>
                      <a:pt x="10" y="4"/>
                      <a:pt x="14" y="7"/>
                      <a:pt x="18" y="10"/>
                    </a:cubicBezTo>
                    <a:cubicBezTo>
                      <a:pt x="10" y="15"/>
                      <a:pt x="7" y="5"/>
                      <a:pt x="0" y="6"/>
                    </a:cubicBezTo>
                    <a:close/>
                  </a:path>
                </a:pathLst>
              </a:custGeom>
              <a:solidFill>
                <a:srgbClr val="8188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35"/>
              <p:cNvSpPr/>
              <p:nvPr/>
            </p:nvSpPr>
            <p:spPr>
              <a:xfrm>
                <a:off x="9663" y="4122"/>
                <a:ext cx="296" cy="270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14" extrusionOk="0">
                    <a:moveTo>
                      <a:pt x="1" y="72"/>
                    </a:moveTo>
                    <a:cubicBezTo>
                      <a:pt x="2" y="67"/>
                      <a:pt x="0" y="60"/>
                      <a:pt x="5" y="56"/>
                    </a:cubicBezTo>
                    <a:cubicBezTo>
                      <a:pt x="7" y="57"/>
                      <a:pt x="7" y="61"/>
                      <a:pt x="8" y="61"/>
                    </a:cubicBezTo>
                    <a:cubicBezTo>
                      <a:pt x="11" y="61"/>
                      <a:pt x="9" y="58"/>
                      <a:pt x="10" y="57"/>
                    </a:cubicBezTo>
                    <a:cubicBezTo>
                      <a:pt x="10" y="51"/>
                      <a:pt x="12" y="47"/>
                      <a:pt x="17" y="45"/>
                    </a:cubicBezTo>
                    <a:cubicBezTo>
                      <a:pt x="18" y="45"/>
                      <a:pt x="20" y="45"/>
                      <a:pt x="21" y="45"/>
                    </a:cubicBezTo>
                    <a:cubicBezTo>
                      <a:pt x="27" y="44"/>
                      <a:pt x="22" y="37"/>
                      <a:pt x="27" y="35"/>
                    </a:cubicBezTo>
                    <a:cubicBezTo>
                      <a:pt x="32" y="33"/>
                      <a:pt x="37" y="27"/>
                      <a:pt x="44" y="30"/>
                    </a:cubicBezTo>
                    <a:cubicBezTo>
                      <a:pt x="47" y="31"/>
                      <a:pt x="52" y="34"/>
                      <a:pt x="50" y="36"/>
                    </a:cubicBezTo>
                    <a:cubicBezTo>
                      <a:pt x="45" y="42"/>
                      <a:pt x="58" y="54"/>
                      <a:pt x="45" y="58"/>
                    </a:cubicBezTo>
                    <a:cubicBezTo>
                      <a:pt x="43" y="58"/>
                      <a:pt x="45" y="57"/>
                      <a:pt x="43" y="58"/>
                    </a:cubicBezTo>
                    <a:cubicBezTo>
                      <a:pt x="39" y="63"/>
                      <a:pt x="32" y="64"/>
                      <a:pt x="30" y="69"/>
                    </a:cubicBezTo>
                    <a:cubicBezTo>
                      <a:pt x="35" y="68"/>
                      <a:pt x="36" y="60"/>
                      <a:pt x="41" y="60"/>
                    </a:cubicBezTo>
                    <a:cubicBezTo>
                      <a:pt x="53" y="60"/>
                      <a:pt x="53" y="53"/>
                      <a:pt x="52" y="46"/>
                    </a:cubicBezTo>
                    <a:cubicBezTo>
                      <a:pt x="51" y="35"/>
                      <a:pt x="55" y="31"/>
                      <a:pt x="62" y="33"/>
                    </a:cubicBezTo>
                    <a:cubicBezTo>
                      <a:pt x="59" y="33"/>
                      <a:pt x="52" y="34"/>
                      <a:pt x="51" y="27"/>
                    </a:cubicBezTo>
                    <a:cubicBezTo>
                      <a:pt x="49" y="19"/>
                      <a:pt x="57" y="17"/>
                      <a:pt x="62" y="16"/>
                    </a:cubicBezTo>
                    <a:cubicBezTo>
                      <a:pt x="70" y="15"/>
                      <a:pt x="65" y="10"/>
                      <a:pt x="66" y="7"/>
                    </a:cubicBezTo>
                    <a:cubicBezTo>
                      <a:pt x="71" y="1"/>
                      <a:pt x="77" y="0"/>
                      <a:pt x="83" y="2"/>
                    </a:cubicBezTo>
                    <a:cubicBezTo>
                      <a:pt x="85" y="3"/>
                      <a:pt x="86" y="3"/>
                      <a:pt x="87" y="5"/>
                    </a:cubicBezTo>
                    <a:cubicBezTo>
                      <a:pt x="88" y="12"/>
                      <a:pt x="95" y="12"/>
                      <a:pt x="99" y="16"/>
                    </a:cubicBezTo>
                    <a:cubicBezTo>
                      <a:pt x="100" y="17"/>
                      <a:pt x="101" y="18"/>
                      <a:pt x="101" y="20"/>
                    </a:cubicBezTo>
                    <a:cubicBezTo>
                      <a:pt x="91" y="31"/>
                      <a:pt x="104" y="36"/>
                      <a:pt x="108" y="43"/>
                    </a:cubicBezTo>
                    <a:cubicBezTo>
                      <a:pt x="111" y="50"/>
                      <a:pt x="125" y="53"/>
                      <a:pt x="114" y="66"/>
                    </a:cubicBezTo>
                    <a:cubicBezTo>
                      <a:pt x="107" y="75"/>
                      <a:pt x="103" y="74"/>
                      <a:pt x="96" y="69"/>
                    </a:cubicBezTo>
                    <a:cubicBezTo>
                      <a:pt x="85" y="67"/>
                      <a:pt x="78" y="74"/>
                      <a:pt x="77" y="82"/>
                    </a:cubicBezTo>
                    <a:cubicBezTo>
                      <a:pt x="75" y="96"/>
                      <a:pt x="74" y="105"/>
                      <a:pt x="57" y="96"/>
                    </a:cubicBezTo>
                    <a:cubicBezTo>
                      <a:pt x="56" y="96"/>
                      <a:pt x="55" y="98"/>
                      <a:pt x="53" y="98"/>
                    </a:cubicBezTo>
                    <a:cubicBezTo>
                      <a:pt x="48" y="100"/>
                      <a:pt x="46" y="95"/>
                      <a:pt x="43" y="94"/>
                    </a:cubicBezTo>
                    <a:cubicBezTo>
                      <a:pt x="38" y="92"/>
                      <a:pt x="33" y="91"/>
                      <a:pt x="31" y="98"/>
                    </a:cubicBezTo>
                    <a:cubicBezTo>
                      <a:pt x="30" y="99"/>
                      <a:pt x="29" y="101"/>
                      <a:pt x="28" y="102"/>
                    </a:cubicBezTo>
                    <a:cubicBezTo>
                      <a:pt x="32" y="114"/>
                      <a:pt x="21" y="112"/>
                      <a:pt x="15" y="114"/>
                    </a:cubicBezTo>
                    <a:cubicBezTo>
                      <a:pt x="13" y="111"/>
                      <a:pt x="13" y="108"/>
                      <a:pt x="17" y="105"/>
                    </a:cubicBezTo>
                    <a:cubicBezTo>
                      <a:pt x="22" y="101"/>
                      <a:pt x="16" y="102"/>
                      <a:pt x="15" y="101"/>
                    </a:cubicBezTo>
                    <a:cubicBezTo>
                      <a:pt x="12" y="92"/>
                      <a:pt x="7" y="84"/>
                      <a:pt x="7" y="74"/>
                    </a:cubicBezTo>
                    <a:cubicBezTo>
                      <a:pt x="7" y="69"/>
                      <a:pt x="3" y="73"/>
                      <a:pt x="1" y="72"/>
                    </a:cubicBezTo>
                    <a:close/>
                  </a:path>
                </a:pathLst>
              </a:custGeom>
              <a:solidFill>
                <a:srgbClr val="485C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35"/>
              <p:cNvSpPr/>
              <p:nvPr/>
            </p:nvSpPr>
            <p:spPr>
              <a:xfrm>
                <a:off x="9609" y="4328"/>
                <a:ext cx="66" cy="61"/>
              </a:xfrm>
              <a:custGeom>
                <a:avLst/>
                <a:gdLst/>
                <a:ahLst/>
                <a:cxnLst/>
                <a:rect l="l" t="t" r="r" b="b"/>
                <a:pathLst>
                  <a:path w="28" h="26" extrusionOk="0">
                    <a:moveTo>
                      <a:pt x="25" y="24"/>
                    </a:moveTo>
                    <a:cubicBezTo>
                      <a:pt x="20" y="26"/>
                      <a:pt x="16" y="25"/>
                      <a:pt x="12" y="21"/>
                    </a:cubicBezTo>
                    <a:cubicBezTo>
                      <a:pt x="11" y="15"/>
                      <a:pt x="4" y="15"/>
                      <a:pt x="0" y="13"/>
                    </a:cubicBezTo>
                    <a:cubicBezTo>
                      <a:pt x="4" y="3"/>
                      <a:pt x="16" y="8"/>
                      <a:pt x="22" y="2"/>
                    </a:cubicBezTo>
                    <a:cubicBezTo>
                      <a:pt x="24" y="0"/>
                      <a:pt x="28" y="5"/>
                      <a:pt x="26" y="8"/>
                    </a:cubicBezTo>
                    <a:cubicBezTo>
                      <a:pt x="22" y="12"/>
                      <a:pt x="24" y="16"/>
                      <a:pt x="25" y="21"/>
                    </a:cubicBezTo>
                    <a:cubicBezTo>
                      <a:pt x="25" y="22"/>
                      <a:pt x="25" y="23"/>
                      <a:pt x="25" y="24"/>
                    </a:cubicBezTo>
                    <a:close/>
                  </a:path>
                </a:pathLst>
              </a:custGeom>
              <a:solidFill>
                <a:srgbClr val="A0B1C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35"/>
              <p:cNvSpPr/>
              <p:nvPr/>
            </p:nvSpPr>
            <p:spPr>
              <a:xfrm>
                <a:off x="9687" y="4356"/>
                <a:ext cx="78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3" h="29" extrusionOk="0">
                    <a:moveTo>
                      <a:pt x="5" y="15"/>
                    </a:moveTo>
                    <a:cubicBezTo>
                      <a:pt x="8" y="10"/>
                      <a:pt x="19" y="12"/>
                      <a:pt x="18" y="3"/>
                    </a:cubicBezTo>
                    <a:cubicBezTo>
                      <a:pt x="23" y="3"/>
                      <a:pt x="32" y="0"/>
                      <a:pt x="33" y="8"/>
                    </a:cubicBezTo>
                    <a:cubicBezTo>
                      <a:pt x="33" y="14"/>
                      <a:pt x="25" y="14"/>
                      <a:pt x="21" y="16"/>
                    </a:cubicBezTo>
                    <a:cubicBezTo>
                      <a:pt x="17" y="17"/>
                      <a:pt x="15" y="20"/>
                      <a:pt x="12" y="22"/>
                    </a:cubicBezTo>
                    <a:cubicBezTo>
                      <a:pt x="9" y="25"/>
                      <a:pt x="7" y="29"/>
                      <a:pt x="3" y="25"/>
                    </a:cubicBezTo>
                    <a:cubicBezTo>
                      <a:pt x="0" y="22"/>
                      <a:pt x="4" y="19"/>
                      <a:pt x="5" y="15"/>
                    </a:cubicBezTo>
                    <a:close/>
                  </a:path>
                </a:pathLst>
              </a:custGeom>
              <a:solidFill>
                <a:srgbClr val="2D3A5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35"/>
              <p:cNvSpPr/>
              <p:nvPr/>
            </p:nvSpPr>
            <p:spPr>
              <a:xfrm>
                <a:off x="8425" y="3855"/>
                <a:ext cx="220" cy="3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160" extrusionOk="0">
                    <a:moveTo>
                      <a:pt x="88" y="160"/>
                    </a:moveTo>
                    <a:cubicBezTo>
                      <a:pt x="86" y="160"/>
                      <a:pt x="86" y="160"/>
                      <a:pt x="86" y="160"/>
                    </a:cubicBezTo>
                    <a:cubicBezTo>
                      <a:pt x="86" y="160"/>
                      <a:pt x="85" y="160"/>
                      <a:pt x="85" y="160"/>
                    </a:cubicBezTo>
                    <a:cubicBezTo>
                      <a:pt x="78" y="151"/>
                      <a:pt x="70" y="143"/>
                      <a:pt x="63" y="134"/>
                    </a:cubicBezTo>
                    <a:cubicBezTo>
                      <a:pt x="59" y="125"/>
                      <a:pt x="56" y="115"/>
                      <a:pt x="43" y="117"/>
                    </a:cubicBezTo>
                    <a:cubicBezTo>
                      <a:pt x="40" y="117"/>
                      <a:pt x="38" y="115"/>
                      <a:pt x="37" y="111"/>
                    </a:cubicBezTo>
                    <a:cubicBezTo>
                      <a:pt x="43" y="101"/>
                      <a:pt x="42" y="93"/>
                      <a:pt x="33" y="85"/>
                    </a:cubicBezTo>
                    <a:cubicBezTo>
                      <a:pt x="27" y="80"/>
                      <a:pt x="23" y="74"/>
                      <a:pt x="20" y="67"/>
                    </a:cubicBezTo>
                    <a:cubicBezTo>
                      <a:pt x="10" y="63"/>
                      <a:pt x="0" y="59"/>
                      <a:pt x="12" y="46"/>
                    </a:cubicBezTo>
                    <a:cubicBezTo>
                      <a:pt x="15" y="43"/>
                      <a:pt x="12" y="38"/>
                      <a:pt x="12" y="33"/>
                    </a:cubicBezTo>
                    <a:cubicBezTo>
                      <a:pt x="13" y="28"/>
                      <a:pt x="13" y="23"/>
                      <a:pt x="15" y="18"/>
                    </a:cubicBezTo>
                    <a:cubicBezTo>
                      <a:pt x="20" y="13"/>
                      <a:pt x="25" y="9"/>
                      <a:pt x="29" y="17"/>
                    </a:cubicBezTo>
                    <a:cubicBezTo>
                      <a:pt x="32" y="24"/>
                      <a:pt x="37" y="23"/>
                      <a:pt x="42" y="24"/>
                    </a:cubicBezTo>
                    <a:cubicBezTo>
                      <a:pt x="35" y="21"/>
                      <a:pt x="29" y="16"/>
                      <a:pt x="26" y="9"/>
                    </a:cubicBezTo>
                    <a:cubicBezTo>
                      <a:pt x="30" y="3"/>
                      <a:pt x="38" y="6"/>
                      <a:pt x="42" y="0"/>
                    </a:cubicBezTo>
                    <a:cubicBezTo>
                      <a:pt x="53" y="2"/>
                      <a:pt x="58" y="11"/>
                      <a:pt x="62" y="21"/>
                    </a:cubicBezTo>
                    <a:cubicBezTo>
                      <a:pt x="63" y="35"/>
                      <a:pt x="64" y="50"/>
                      <a:pt x="51" y="60"/>
                    </a:cubicBezTo>
                    <a:cubicBezTo>
                      <a:pt x="46" y="60"/>
                      <a:pt x="44" y="55"/>
                      <a:pt x="40" y="52"/>
                    </a:cubicBezTo>
                    <a:cubicBezTo>
                      <a:pt x="37" y="48"/>
                      <a:pt x="33" y="44"/>
                      <a:pt x="27" y="42"/>
                    </a:cubicBezTo>
                    <a:cubicBezTo>
                      <a:pt x="29" y="51"/>
                      <a:pt x="36" y="52"/>
                      <a:pt x="41" y="55"/>
                    </a:cubicBezTo>
                    <a:cubicBezTo>
                      <a:pt x="55" y="76"/>
                      <a:pt x="73" y="94"/>
                      <a:pt x="86" y="117"/>
                    </a:cubicBezTo>
                    <a:cubicBezTo>
                      <a:pt x="87" y="119"/>
                      <a:pt x="88" y="122"/>
                      <a:pt x="87" y="125"/>
                    </a:cubicBezTo>
                    <a:cubicBezTo>
                      <a:pt x="87" y="126"/>
                      <a:pt x="86" y="127"/>
                      <a:pt x="84" y="128"/>
                    </a:cubicBezTo>
                    <a:cubicBezTo>
                      <a:pt x="80" y="128"/>
                      <a:pt x="78" y="130"/>
                      <a:pt x="80" y="134"/>
                    </a:cubicBezTo>
                    <a:cubicBezTo>
                      <a:pt x="82" y="141"/>
                      <a:pt x="85" y="149"/>
                      <a:pt x="92" y="154"/>
                    </a:cubicBezTo>
                    <a:cubicBezTo>
                      <a:pt x="93" y="157"/>
                      <a:pt x="91" y="159"/>
                      <a:pt x="88" y="160"/>
                    </a:cubicBezTo>
                    <a:close/>
                  </a:path>
                </a:pathLst>
              </a:custGeom>
              <a:solidFill>
                <a:srgbClr val="94A5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35"/>
              <p:cNvSpPr/>
              <p:nvPr/>
            </p:nvSpPr>
            <p:spPr>
              <a:xfrm>
                <a:off x="8174" y="3985"/>
                <a:ext cx="325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137" h="52" extrusionOk="0">
                    <a:moveTo>
                      <a:pt x="95" y="37"/>
                    </a:moveTo>
                    <a:cubicBezTo>
                      <a:pt x="75" y="26"/>
                      <a:pt x="54" y="28"/>
                      <a:pt x="33" y="34"/>
                    </a:cubicBezTo>
                    <a:cubicBezTo>
                      <a:pt x="31" y="35"/>
                      <a:pt x="29" y="34"/>
                      <a:pt x="28" y="32"/>
                    </a:cubicBezTo>
                    <a:cubicBezTo>
                      <a:pt x="21" y="22"/>
                      <a:pt x="13" y="34"/>
                      <a:pt x="6" y="32"/>
                    </a:cubicBezTo>
                    <a:cubicBezTo>
                      <a:pt x="0" y="30"/>
                      <a:pt x="2" y="25"/>
                      <a:pt x="3" y="21"/>
                    </a:cubicBezTo>
                    <a:cubicBezTo>
                      <a:pt x="2" y="15"/>
                      <a:pt x="10" y="15"/>
                      <a:pt x="8" y="10"/>
                    </a:cubicBezTo>
                    <a:cubicBezTo>
                      <a:pt x="8" y="8"/>
                      <a:pt x="8" y="7"/>
                      <a:pt x="9" y="6"/>
                    </a:cubicBezTo>
                    <a:cubicBezTo>
                      <a:pt x="11" y="0"/>
                      <a:pt x="17" y="0"/>
                      <a:pt x="22" y="0"/>
                    </a:cubicBezTo>
                    <a:cubicBezTo>
                      <a:pt x="46" y="3"/>
                      <a:pt x="70" y="0"/>
                      <a:pt x="92" y="11"/>
                    </a:cubicBezTo>
                    <a:cubicBezTo>
                      <a:pt x="100" y="18"/>
                      <a:pt x="108" y="26"/>
                      <a:pt x="119" y="28"/>
                    </a:cubicBezTo>
                    <a:cubicBezTo>
                      <a:pt x="121" y="29"/>
                      <a:pt x="123" y="30"/>
                      <a:pt x="125" y="31"/>
                    </a:cubicBezTo>
                    <a:cubicBezTo>
                      <a:pt x="130" y="34"/>
                      <a:pt x="137" y="40"/>
                      <a:pt x="132" y="46"/>
                    </a:cubicBezTo>
                    <a:cubicBezTo>
                      <a:pt x="128" y="52"/>
                      <a:pt x="122" y="46"/>
                      <a:pt x="117" y="43"/>
                    </a:cubicBezTo>
                    <a:cubicBezTo>
                      <a:pt x="109" y="41"/>
                      <a:pt x="102" y="39"/>
                      <a:pt x="95" y="37"/>
                    </a:cubicBezTo>
                    <a:close/>
                  </a:path>
                </a:pathLst>
              </a:custGeom>
              <a:solidFill>
                <a:srgbClr val="222D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35"/>
              <p:cNvSpPr/>
              <p:nvPr/>
            </p:nvSpPr>
            <p:spPr>
              <a:xfrm>
                <a:off x="8423" y="4013"/>
                <a:ext cx="102" cy="97"/>
              </a:xfrm>
              <a:custGeom>
                <a:avLst/>
                <a:gdLst/>
                <a:ahLst/>
                <a:cxnLst/>
                <a:rect l="l" t="t" r="r" b="b"/>
                <a:pathLst>
                  <a:path w="43" h="41" extrusionOk="0">
                    <a:moveTo>
                      <a:pt x="12" y="31"/>
                    </a:moveTo>
                    <a:cubicBezTo>
                      <a:pt x="16" y="32"/>
                      <a:pt x="21" y="33"/>
                      <a:pt x="26" y="34"/>
                    </a:cubicBezTo>
                    <a:cubicBezTo>
                      <a:pt x="27" y="23"/>
                      <a:pt x="16" y="24"/>
                      <a:pt x="12" y="19"/>
                    </a:cubicBezTo>
                    <a:cubicBezTo>
                      <a:pt x="10" y="18"/>
                      <a:pt x="9" y="17"/>
                      <a:pt x="8" y="16"/>
                    </a:cubicBezTo>
                    <a:cubicBezTo>
                      <a:pt x="5" y="13"/>
                      <a:pt x="0" y="11"/>
                      <a:pt x="3" y="6"/>
                    </a:cubicBezTo>
                    <a:cubicBezTo>
                      <a:pt x="6" y="0"/>
                      <a:pt x="12" y="2"/>
                      <a:pt x="17" y="3"/>
                    </a:cubicBezTo>
                    <a:cubicBezTo>
                      <a:pt x="20" y="5"/>
                      <a:pt x="22" y="7"/>
                      <a:pt x="24" y="9"/>
                    </a:cubicBezTo>
                    <a:cubicBezTo>
                      <a:pt x="28" y="14"/>
                      <a:pt x="32" y="18"/>
                      <a:pt x="36" y="22"/>
                    </a:cubicBezTo>
                    <a:cubicBezTo>
                      <a:pt x="42" y="29"/>
                      <a:pt x="43" y="36"/>
                      <a:pt x="34" y="41"/>
                    </a:cubicBezTo>
                    <a:cubicBezTo>
                      <a:pt x="27" y="37"/>
                      <a:pt x="17" y="40"/>
                      <a:pt x="12" y="31"/>
                    </a:cubicBezTo>
                    <a:close/>
                  </a:path>
                </a:pathLst>
              </a:custGeom>
              <a:solidFill>
                <a:srgbClr val="A4B2B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35"/>
              <p:cNvSpPr/>
              <p:nvPr/>
            </p:nvSpPr>
            <p:spPr>
              <a:xfrm>
                <a:off x="8468" y="4011"/>
                <a:ext cx="87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15" y="42"/>
                    </a:moveTo>
                    <a:cubicBezTo>
                      <a:pt x="19" y="36"/>
                      <a:pt x="22" y="30"/>
                      <a:pt x="13" y="25"/>
                    </a:cubicBezTo>
                    <a:cubicBezTo>
                      <a:pt x="9" y="22"/>
                      <a:pt x="6" y="17"/>
                      <a:pt x="2" y="13"/>
                    </a:cubicBezTo>
                    <a:cubicBezTo>
                      <a:pt x="1" y="9"/>
                      <a:pt x="0" y="6"/>
                      <a:pt x="1" y="2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14" y="7"/>
                      <a:pt x="19" y="19"/>
                      <a:pt x="28" y="29"/>
                    </a:cubicBezTo>
                    <a:cubicBezTo>
                      <a:pt x="37" y="38"/>
                      <a:pt x="21" y="39"/>
                      <a:pt x="19" y="45"/>
                    </a:cubicBezTo>
                    <a:cubicBezTo>
                      <a:pt x="17" y="44"/>
                      <a:pt x="16" y="43"/>
                      <a:pt x="15" y="42"/>
                    </a:cubicBezTo>
                    <a:close/>
                  </a:path>
                </a:pathLst>
              </a:custGeom>
              <a:solidFill>
                <a:srgbClr val="4A57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35"/>
              <p:cNvSpPr/>
              <p:nvPr/>
            </p:nvSpPr>
            <p:spPr>
              <a:xfrm>
                <a:off x="8522" y="4112"/>
                <a:ext cx="55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3" h="25" extrusionOk="0">
                    <a:moveTo>
                      <a:pt x="2" y="8"/>
                    </a:moveTo>
                    <a:cubicBezTo>
                      <a:pt x="3" y="6"/>
                      <a:pt x="0" y="1"/>
                      <a:pt x="5" y="1"/>
                    </a:cubicBezTo>
                    <a:cubicBezTo>
                      <a:pt x="13" y="0"/>
                      <a:pt x="23" y="15"/>
                      <a:pt x="22" y="25"/>
                    </a:cubicBezTo>
                    <a:cubicBezTo>
                      <a:pt x="14" y="21"/>
                      <a:pt x="9" y="14"/>
                      <a:pt x="2" y="8"/>
                    </a:cubicBezTo>
                    <a:close/>
                  </a:path>
                </a:pathLst>
              </a:custGeom>
              <a:solidFill>
                <a:srgbClr val="4851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35"/>
              <p:cNvSpPr/>
              <p:nvPr/>
            </p:nvSpPr>
            <p:spPr>
              <a:xfrm>
                <a:off x="8702" y="4228"/>
                <a:ext cx="59" cy="133"/>
              </a:xfrm>
              <a:custGeom>
                <a:avLst/>
                <a:gdLst/>
                <a:ahLst/>
                <a:cxnLst/>
                <a:rect l="l" t="t" r="r" b="b"/>
                <a:pathLst>
                  <a:path w="25" h="56" extrusionOk="0">
                    <a:moveTo>
                      <a:pt x="23" y="37"/>
                    </a:moveTo>
                    <a:cubicBezTo>
                      <a:pt x="17" y="42"/>
                      <a:pt x="17" y="50"/>
                      <a:pt x="17" y="56"/>
                    </a:cubicBezTo>
                    <a:cubicBezTo>
                      <a:pt x="12" y="38"/>
                      <a:pt x="0" y="22"/>
                      <a:pt x="0" y="2"/>
                    </a:cubicBezTo>
                    <a:cubicBezTo>
                      <a:pt x="7" y="0"/>
                      <a:pt x="7" y="7"/>
                      <a:pt x="11" y="10"/>
                    </a:cubicBezTo>
                    <a:cubicBezTo>
                      <a:pt x="12" y="11"/>
                      <a:pt x="12" y="12"/>
                      <a:pt x="13" y="13"/>
                    </a:cubicBezTo>
                    <a:cubicBezTo>
                      <a:pt x="12" y="22"/>
                      <a:pt x="20" y="26"/>
                      <a:pt x="25" y="31"/>
                    </a:cubicBezTo>
                    <a:cubicBezTo>
                      <a:pt x="25" y="34"/>
                      <a:pt x="25" y="36"/>
                      <a:pt x="23" y="37"/>
                    </a:cubicBezTo>
                    <a:close/>
                  </a:path>
                </a:pathLst>
              </a:custGeom>
              <a:solidFill>
                <a:srgbClr val="6A7D9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35"/>
              <p:cNvSpPr/>
              <p:nvPr/>
            </p:nvSpPr>
            <p:spPr>
              <a:xfrm>
                <a:off x="8671" y="4162"/>
                <a:ext cx="7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31" h="40" extrusionOk="0">
                    <a:moveTo>
                      <a:pt x="23" y="39"/>
                    </a:moveTo>
                    <a:cubicBezTo>
                      <a:pt x="16" y="40"/>
                      <a:pt x="18" y="32"/>
                      <a:pt x="13" y="30"/>
                    </a:cubicBezTo>
                    <a:cubicBezTo>
                      <a:pt x="10" y="26"/>
                      <a:pt x="8" y="22"/>
                      <a:pt x="10" y="17"/>
                    </a:cubicBezTo>
                    <a:cubicBezTo>
                      <a:pt x="8" y="13"/>
                      <a:pt x="0" y="18"/>
                      <a:pt x="0" y="10"/>
                    </a:cubicBezTo>
                    <a:cubicBezTo>
                      <a:pt x="15" y="0"/>
                      <a:pt x="17" y="0"/>
                      <a:pt x="22" y="18"/>
                    </a:cubicBezTo>
                    <a:cubicBezTo>
                      <a:pt x="23" y="25"/>
                      <a:pt x="31" y="32"/>
                      <a:pt x="23" y="39"/>
                    </a:cubicBezTo>
                    <a:close/>
                  </a:path>
                </a:pathLst>
              </a:custGeom>
              <a:solidFill>
                <a:srgbClr val="354A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35"/>
              <p:cNvSpPr/>
              <p:nvPr/>
            </p:nvSpPr>
            <p:spPr>
              <a:xfrm>
                <a:off x="8624" y="4155"/>
                <a:ext cx="7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21" extrusionOk="0">
                    <a:moveTo>
                      <a:pt x="21" y="13"/>
                    </a:moveTo>
                    <a:cubicBezTo>
                      <a:pt x="23" y="18"/>
                      <a:pt x="29" y="14"/>
                      <a:pt x="30" y="20"/>
                    </a:cubicBezTo>
                    <a:cubicBezTo>
                      <a:pt x="16" y="21"/>
                      <a:pt x="2" y="20"/>
                      <a:pt x="0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9" y="4"/>
                      <a:pt x="18" y="4"/>
                      <a:pt x="21" y="13"/>
                    </a:cubicBezTo>
                    <a:close/>
                  </a:path>
                </a:pathLst>
              </a:custGeom>
              <a:solidFill>
                <a:srgbClr val="94A5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35"/>
              <p:cNvSpPr/>
              <p:nvPr/>
            </p:nvSpPr>
            <p:spPr>
              <a:xfrm>
                <a:off x="8634" y="4219"/>
                <a:ext cx="23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0" h="19" extrusionOk="0">
                    <a:moveTo>
                      <a:pt x="0" y="6"/>
                    </a:moveTo>
                    <a:cubicBezTo>
                      <a:pt x="1" y="4"/>
                      <a:pt x="2" y="2"/>
                      <a:pt x="4" y="0"/>
                    </a:cubicBezTo>
                    <a:cubicBezTo>
                      <a:pt x="10" y="4"/>
                      <a:pt x="9" y="10"/>
                      <a:pt x="10" y="19"/>
                    </a:cubicBezTo>
                    <a:cubicBezTo>
                      <a:pt x="2" y="15"/>
                      <a:pt x="1" y="11"/>
                      <a:pt x="0" y="6"/>
                    </a:cubicBezTo>
                    <a:close/>
                  </a:path>
                </a:pathLst>
              </a:custGeom>
              <a:solidFill>
                <a:srgbClr val="8F959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35"/>
              <p:cNvSpPr/>
              <p:nvPr/>
            </p:nvSpPr>
            <p:spPr>
              <a:xfrm>
                <a:off x="8903" y="3670"/>
                <a:ext cx="774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327" h="261" extrusionOk="0">
                    <a:moveTo>
                      <a:pt x="304" y="163"/>
                    </a:moveTo>
                    <a:cubicBezTo>
                      <a:pt x="286" y="175"/>
                      <a:pt x="272" y="191"/>
                      <a:pt x="257" y="206"/>
                    </a:cubicBezTo>
                    <a:cubicBezTo>
                      <a:pt x="248" y="214"/>
                      <a:pt x="239" y="221"/>
                      <a:pt x="226" y="222"/>
                    </a:cubicBezTo>
                    <a:cubicBezTo>
                      <a:pt x="197" y="232"/>
                      <a:pt x="168" y="239"/>
                      <a:pt x="139" y="251"/>
                    </a:cubicBezTo>
                    <a:cubicBezTo>
                      <a:pt x="115" y="261"/>
                      <a:pt x="88" y="257"/>
                      <a:pt x="65" y="241"/>
                    </a:cubicBezTo>
                    <a:cubicBezTo>
                      <a:pt x="60" y="238"/>
                      <a:pt x="60" y="233"/>
                      <a:pt x="63" y="229"/>
                    </a:cubicBezTo>
                    <a:cubicBezTo>
                      <a:pt x="69" y="220"/>
                      <a:pt x="69" y="210"/>
                      <a:pt x="74" y="202"/>
                    </a:cubicBezTo>
                    <a:cubicBezTo>
                      <a:pt x="75" y="201"/>
                      <a:pt x="76" y="200"/>
                      <a:pt x="78" y="200"/>
                    </a:cubicBezTo>
                    <a:cubicBezTo>
                      <a:pt x="85" y="199"/>
                      <a:pt x="87" y="207"/>
                      <a:pt x="92" y="210"/>
                    </a:cubicBezTo>
                    <a:cubicBezTo>
                      <a:pt x="96" y="210"/>
                      <a:pt x="98" y="208"/>
                      <a:pt x="101" y="206"/>
                    </a:cubicBezTo>
                    <a:cubicBezTo>
                      <a:pt x="103" y="205"/>
                      <a:pt x="106" y="205"/>
                      <a:pt x="108" y="204"/>
                    </a:cubicBezTo>
                    <a:cubicBezTo>
                      <a:pt x="112" y="200"/>
                      <a:pt x="121" y="203"/>
                      <a:pt x="122" y="195"/>
                    </a:cubicBezTo>
                    <a:cubicBezTo>
                      <a:pt x="123" y="193"/>
                      <a:pt x="123" y="191"/>
                      <a:pt x="125" y="189"/>
                    </a:cubicBezTo>
                    <a:cubicBezTo>
                      <a:pt x="128" y="186"/>
                      <a:pt x="134" y="193"/>
                      <a:pt x="137" y="186"/>
                    </a:cubicBezTo>
                    <a:cubicBezTo>
                      <a:pt x="142" y="176"/>
                      <a:pt x="142" y="176"/>
                      <a:pt x="166" y="179"/>
                    </a:cubicBezTo>
                    <a:cubicBezTo>
                      <a:pt x="151" y="163"/>
                      <a:pt x="135" y="153"/>
                      <a:pt x="115" y="149"/>
                    </a:cubicBezTo>
                    <a:cubicBezTo>
                      <a:pt x="101" y="137"/>
                      <a:pt x="85" y="126"/>
                      <a:pt x="69" y="117"/>
                    </a:cubicBezTo>
                    <a:cubicBezTo>
                      <a:pt x="66" y="115"/>
                      <a:pt x="64" y="113"/>
                      <a:pt x="63" y="110"/>
                    </a:cubicBezTo>
                    <a:cubicBezTo>
                      <a:pt x="61" y="95"/>
                      <a:pt x="73" y="102"/>
                      <a:pt x="81" y="99"/>
                    </a:cubicBezTo>
                    <a:cubicBezTo>
                      <a:pt x="73" y="93"/>
                      <a:pt x="64" y="91"/>
                      <a:pt x="59" y="82"/>
                    </a:cubicBezTo>
                    <a:cubicBezTo>
                      <a:pt x="50" y="75"/>
                      <a:pt x="38" y="74"/>
                      <a:pt x="30" y="66"/>
                    </a:cubicBezTo>
                    <a:cubicBezTo>
                      <a:pt x="25" y="62"/>
                      <a:pt x="19" y="61"/>
                      <a:pt x="15" y="58"/>
                    </a:cubicBezTo>
                    <a:cubicBezTo>
                      <a:pt x="9" y="54"/>
                      <a:pt x="5" y="49"/>
                      <a:pt x="8" y="43"/>
                    </a:cubicBezTo>
                    <a:cubicBezTo>
                      <a:pt x="13" y="34"/>
                      <a:pt x="18" y="42"/>
                      <a:pt x="23" y="44"/>
                    </a:cubicBezTo>
                    <a:cubicBezTo>
                      <a:pt x="21" y="39"/>
                      <a:pt x="21" y="34"/>
                      <a:pt x="16" y="31"/>
                    </a:cubicBezTo>
                    <a:cubicBezTo>
                      <a:pt x="14" y="29"/>
                      <a:pt x="12" y="27"/>
                      <a:pt x="10" y="25"/>
                    </a:cubicBezTo>
                    <a:cubicBezTo>
                      <a:pt x="6" y="20"/>
                      <a:pt x="4" y="16"/>
                      <a:pt x="2" y="11"/>
                    </a:cubicBezTo>
                    <a:cubicBezTo>
                      <a:pt x="0" y="5"/>
                      <a:pt x="1" y="0"/>
                      <a:pt x="8" y="0"/>
                    </a:cubicBezTo>
                    <a:cubicBezTo>
                      <a:pt x="18" y="6"/>
                      <a:pt x="24" y="16"/>
                      <a:pt x="34" y="23"/>
                    </a:cubicBezTo>
                    <a:cubicBezTo>
                      <a:pt x="39" y="32"/>
                      <a:pt x="46" y="38"/>
                      <a:pt x="56" y="42"/>
                    </a:cubicBezTo>
                    <a:cubicBezTo>
                      <a:pt x="60" y="44"/>
                      <a:pt x="64" y="46"/>
                      <a:pt x="66" y="50"/>
                    </a:cubicBezTo>
                    <a:cubicBezTo>
                      <a:pt x="71" y="61"/>
                      <a:pt x="81" y="64"/>
                      <a:pt x="92" y="60"/>
                    </a:cubicBezTo>
                    <a:cubicBezTo>
                      <a:pt x="100" y="62"/>
                      <a:pt x="107" y="60"/>
                      <a:pt x="114" y="63"/>
                    </a:cubicBezTo>
                    <a:cubicBezTo>
                      <a:pt x="121" y="64"/>
                      <a:pt x="126" y="70"/>
                      <a:pt x="131" y="73"/>
                    </a:cubicBezTo>
                    <a:cubicBezTo>
                      <a:pt x="136" y="76"/>
                      <a:pt x="143" y="75"/>
                      <a:pt x="148" y="77"/>
                    </a:cubicBezTo>
                    <a:cubicBezTo>
                      <a:pt x="158" y="82"/>
                      <a:pt x="168" y="85"/>
                      <a:pt x="177" y="75"/>
                    </a:cubicBezTo>
                    <a:cubicBezTo>
                      <a:pt x="180" y="71"/>
                      <a:pt x="184" y="71"/>
                      <a:pt x="187" y="75"/>
                    </a:cubicBezTo>
                    <a:cubicBezTo>
                      <a:pt x="189" y="76"/>
                      <a:pt x="188" y="80"/>
                      <a:pt x="190" y="79"/>
                    </a:cubicBezTo>
                    <a:cubicBezTo>
                      <a:pt x="192" y="78"/>
                      <a:pt x="191" y="74"/>
                      <a:pt x="193" y="72"/>
                    </a:cubicBezTo>
                    <a:cubicBezTo>
                      <a:pt x="194" y="71"/>
                      <a:pt x="196" y="71"/>
                      <a:pt x="197" y="71"/>
                    </a:cubicBezTo>
                    <a:cubicBezTo>
                      <a:pt x="206" y="69"/>
                      <a:pt x="206" y="80"/>
                      <a:pt x="212" y="82"/>
                    </a:cubicBezTo>
                    <a:cubicBezTo>
                      <a:pt x="218" y="79"/>
                      <a:pt x="225" y="75"/>
                      <a:pt x="231" y="82"/>
                    </a:cubicBezTo>
                    <a:cubicBezTo>
                      <a:pt x="232" y="84"/>
                      <a:pt x="235" y="85"/>
                      <a:pt x="236" y="83"/>
                    </a:cubicBezTo>
                    <a:cubicBezTo>
                      <a:pt x="246" y="72"/>
                      <a:pt x="258" y="79"/>
                      <a:pt x="269" y="78"/>
                    </a:cubicBezTo>
                    <a:cubicBezTo>
                      <a:pt x="280" y="77"/>
                      <a:pt x="284" y="86"/>
                      <a:pt x="278" y="95"/>
                    </a:cubicBezTo>
                    <a:cubicBezTo>
                      <a:pt x="269" y="110"/>
                      <a:pt x="269" y="110"/>
                      <a:pt x="285" y="113"/>
                    </a:cubicBezTo>
                    <a:cubicBezTo>
                      <a:pt x="289" y="114"/>
                      <a:pt x="292" y="116"/>
                      <a:pt x="295" y="119"/>
                    </a:cubicBezTo>
                    <a:cubicBezTo>
                      <a:pt x="303" y="127"/>
                      <a:pt x="313" y="130"/>
                      <a:pt x="321" y="138"/>
                    </a:cubicBezTo>
                    <a:cubicBezTo>
                      <a:pt x="323" y="139"/>
                      <a:pt x="324" y="140"/>
                      <a:pt x="324" y="141"/>
                    </a:cubicBezTo>
                    <a:cubicBezTo>
                      <a:pt x="327" y="149"/>
                      <a:pt x="320" y="152"/>
                      <a:pt x="316" y="156"/>
                    </a:cubicBezTo>
                    <a:cubicBezTo>
                      <a:pt x="312" y="159"/>
                      <a:pt x="310" y="165"/>
                      <a:pt x="304" y="163"/>
                    </a:cubicBezTo>
                    <a:close/>
                  </a:path>
                </a:pathLst>
              </a:custGeom>
              <a:solidFill>
                <a:srgbClr val="EEECE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35"/>
              <p:cNvSpPr/>
              <p:nvPr/>
            </p:nvSpPr>
            <p:spPr>
              <a:xfrm>
                <a:off x="8750" y="3966"/>
                <a:ext cx="364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154" h="88" extrusionOk="0">
                    <a:moveTo>
                      <a:pt x="133" y="71"/>
                    </a:moveTo>
                    <a:cubicBezTo>
                      <a:pt x="132" y="68"/>
                      <a:pt x="130" y="64"/>
                      <a:pt x="130" y="64"/>
                    </a:cubicBezTo>
                    <a:cubicBezTo>
                      <a:pt x="113" y="69"/>
                      <a:pt x="98" y="55"/>
                      <a:pt x="81" y="60"/>
                    </a:cubicBezTo>
                    <a:cubicBezTo>
                      <a:pt x="76" y="61"/>
                      <a:pt x="74" y="65"/>
                      <a:pt x="74" y="71"/>
                    </a:cubicBezTo>
                    <a:cubicBezTo>
                      <a:pt x="76" y="76"/>
                      <a:pt x="75" y="80"/>
                      <a:pt x="72" y="84"/>
                    </a:cubicBezTo>
                    <a:cubicBezTo>
                      <a:pt x="63" y="85"/>
                      <a:pt x="62" y="77"/>
                      <a:pt x="59" y="72"/>
                    </a:cubicBezTo>
                    <a:cubicBezTo>
                      <a:pt x="57" y="69"/>
                      <a:pt x="55" y="66"/>
                      <a:pt x="55" y="62"/>
                    </a:cubicBezTo>
                    <a:cubicBezTo>
                      <a:pt x="69" y="53"/>
                      <a:pt x="48" y="49"/>
                      <a:pt x="52" y="41"/>
                    </a:cubicBezTo>
                    <a:cubicBezTo>
                      <a:pt x="55" y="40"/>
                      <a:pt x="57" y="39"/>
                      <a:pt x="60" y="39"/>
                    </a:cubicBezTo>
                    <a:cubicBezTo>
                      <a:pt x="66" y="39"/>
                      <a:pt x="71" y="39"/>
                      <a:pt x="76" y="37"/>
                    </a:cubicBezTo>
                    <a:cubicBezTo>
                      <a:pt x="80" y="35"/>
                      <a:pt x="80" y="33"/>
                      <a:pt x="76" y="31"/>
                    </a:cubicBezTo>
                    <a:cubicBezTo>
                      <a:pt x="66" y="31"/>
                      <a:pt x="60" y="39"/>
                      <a:pt x="52" y="42"/>
                    </a:cubicBezTo>
                    <a:cubicBezTo>
                      <a:pt x="49" y="44"/>
                      <a:pt x="46" y="46"/>
                      <a:pt x="43" y="47"/>
                    </a:cubicBezTo>
                    <a:cubicBezTo>
                      <a:pt x="39" y="49"/>
                      <a:pt x="36" y="51"/>
                      <a:pt x="33" y="54"/>
                    </a:cubicBezTo>
                    <a:cubicBezTo>
                      <a:pt x="27" y="57"/>
                      <a:pt x="22" y="61"/>
                      <a:pt x="19" y="68"/>
                    </a:cubicBezTo>
                    <a:cubicBezTo>
                      <a:pt x="14" y="74"/>
                      <a:pt x="14" y="88"/>
                      <a:pt x="1" y="76"/>
                    </a:cubicBezTo>
                    <a:cubicBezTo>
                      <a:pt x="0" y="64"/>
                      <a:pt x="2" y="52"/>
                      <a:pt x="4" y="40"/>
                    </a:cubicBezTo>
                    <a:cubicBezTo>
                      <a:pt x="6" y="34"/>
                      <a:pt x="11" y="29"/>
                      <a:pt x="16" y="26"/>
                    </a:cubicBezTo>
                    <a:cubicBezTo>
                      <a:pt x="20" y="24"/>
                      <a:pt x="23" y="25"/>
                      <a:pt x="25" y="30"/>
                    </a:cubicBezTo>
                    <a:cubicBezTo>
                      <a:pt x="26" y="33"/>
                      <a:pt x="23" y="35"/>
                      <a:pt x="24" y="39"/>
                    </a:cubicBezTo>
                    <a:cubicBezTo>
                      <a:pt x="28" y="37"/>
                      <a:pt x="29" y="31"/>
                      <a:pt x="34" y="30"/>
                    </a:cubicBezTo>
                    <a:cubicBezTo>
                      <a:pt x="51" y="27"/>
                      <a:pt x="64" y="17"/>
                      <a:pt x="79" y="10"/>
                    </a:cubicBezTo>
                    <a:cubicBezTo>
                      <a:pt x="80" y="10"/>
                      <a:pt x="82" y="11"/>
                      <a:pt x="83" y="11"/>
                    </a:cubicBezTo>
                    <a:cubicBezTo>
                      <a:pt x="81" y="8"/>
                      <a:pt x="75" y="7"/>
                      <a:pt x="79" y="2"/>
                    </a:cubicBezTo>
                    <a:cubicBezTo>
                      <a:pt x="81" y="0"/>
                      <a:pt x="84" y="0"/>
                      <a:pt x="88" y="0"/>
                    </a:cubicBezTo>
                    <a:cubicBezTo>
                      <a:pt x="107" y="1"/>
                      <a:pt x="116" y="16"/>
                      <a:pt x="127" y="28"/>
                    </a:cubicBezTo>
                    <a:cubicBezTo>
                      <a:pt x="134" y="37"/>
                      <a:pt x="123" y="44"/>
                      <a:pt x="115" y="50"/>
                    </a:cubicBezTo>
                    <a:cubicBezTo>
                      <a:pt x="121" y="47"/>
                      <a:pt x="126" y="43"/>
                      <a:pt x="132" y="41"/>
                    </a:cubicBezTo>
                    <a:cubicBezTo>
                      <a:pt x="136" y="40"/>
                      <a:pt x="140" y="37"/>
                      <a:pt x="144" y="37"/>
                    </a:cubicBezTo>
                    <a:cubicBezTo>
                      <a:pt x="148" y="36"/>
                      <a:pt x="151" y="38"/>
                      <a:pt x="153" y="42"/>
                    </a:cubicBezTo>
                    <a:cubicBezTo>
                      <a:pt x="154" y="45"/>
                      <a:pt x="153" y="49"/>
                      <a:pt x="151" y="51"/>
                    </a:cubicBezTo>
                    <a:cubicBezTo>
                      <a:pt x="144" y="54"/>
                      <a:pt x="140" y="57"/>
                      <a:pt x="145" y="64"/>
                    </a:cubicBezTo>
                    <a:cubicBezTo>
                      <a:pt x="146" y="65"/>
                      <a:pt x="143" y="68"/>
                      <a:pt x="141" y="69"/>
                    </a:cubicBezTo>
                    <a:cubicBezTo>
                      <a:pt x="139" y="71"/>
                      <a:pt x="136" y="72"/>
                      <a:pt x="133" y="71"/>
                    </a:cubicBezTo>
                    <a:close/>
                  </a:path>
                </a:pathLst>
              </a:custGeom>
              <a:solidFill>
                <a:srgbClr val="A5B0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2" name="Google Shape;2632;p35"/>
              <p:cNvSpPr/>
              <p:nvPr/>
            </p:nvSpPr>
            <p:spPr>
              <a:xfrm>
                <a:off x="8821" y="4134"/>
                <a:ext cx="182" cy="243"/>
              </a:xfrm>
              <a:custGeom>
                <a:avLst/>
                <a:gdLst/>
                <a:ahLst/>
                <a:cxnLst/>
                <a:rect l="l" t="t" r="r" b="b"/>
                <a:pathLst>
                  <a:path w="77" h="103" extrusionOk="0">
                    <a:moveTo>
                      <a:pt x="41" y="13"/>
                    </a:moveTo>
                    <a:cubicBezTo>
                      <a:pt x="42" y="8"/>
                      <a:pt x="43" y="4"/>
                      <a:pt x="44" y="0"/>
                    </a:cubicBezTo>
                    <a:cubicBezTo>
                      <a:pt x="48" y="2"/>
                      <a:pt x="51" y="4"/>
                      <a:pt x="54" y="6"/>
                    </a:cubicBezTo>
                    <a:cubicBezTo>
                      <a:pt x="56" y="11"/>
                      <a:pt x="50" y="16"/>
                      <a:pt x="54" y="21"/>
                    </a:cubicBezTo>
                    <a:cubicBezTo>
                      <a:pt x="57" y="25"/>
                      <a:pt x="61" y="29"/>
                      <a:pt x="64" y="34"/>
                    </a:cubicBezTo>
                    <a:cubicBezTo>
                      <a:pt x="66" y="39"/>
                      <a:pt x="68" y="44"/>
                      <a:pt x="73" y="48"/>
                    </a:cubicBezTo>
                    <a:cubicBezTo>
                      <a:pt x="77" y="55"/>
                      <a:pt x="75" y="59"/>
                      <a:pt x="68" y="62"/>
                    </a:cubicBezTo>
                    <a:cubicBezTo>
                      <a:pt x="57" y="64"/>
                      <a:pt x="71" y="69"/>
                      <a:pt x="67" y="71"/>
                    </a:cubicBezTo>
                    <a:cubicBezTo>
                      <a:pt x="64" y="77"/>
                      <a:pt x="57" y="79"/>
                      <a:pt x="57" y="87"/>
                    </a:cubicBezTo>
                    <a:cubicBezTo>
                      <a:pt x="47" y="85"/>
                      <a:pt x="37" y="86"/>
                      <a:pt x="29" y="95"/>
                    </a:cubicBezTo>
                    <a:cubicBezTo>
                      <a:pt x="23" y="103"/>
                      <a:pt x="11" y="99"/>
                      <a:pt x="7" y="90"/>
                    </a:cubicBezTo>
                    <a:cubicBezTo>
                      <a:pt x="4" y="83"/>
                      <a:pt x="0" y="75"/>
                      <a:pt x="0" y="67"/>
                    </a:cubicBezTo>
                    <a:cubicBezTo>
                      <a:pt x="0" y="66"/>
                      <a:pt x="1" y="64"/>
                      <a:pt x="2" y="63"/>
                    </a:cubicBezTo>
                    <a:cubicBezTo>
                      <a:pt x="5" y="61"/>
                      <a:pt x="9" y="59"/>
                      <a:pt x="11" y="56"/>
                    </a:cubicBezTo>
                    <a:cubicBezTo>
                      <a:pt x="16" y="50"/>
                      <a:pt x="9" y="53"/>
                      <a:pt x="8" y="51"/>
                    </a:cubicBezTo>
                    <a:cubicBezTo>
                      <a:pt x="7" y="50"/>
                      <a:pt x="6" y="49"/>
                      <a:pt x="6" y="48"/>
                    </a:cubicBezTo>
                    <a:cubicBezTo>
                      <a:pt x="9" y="31"/>
                      <a:pt x="10" y="31"/>
                      <a:pt x="30" y="43"/>
                    </a:cubicBezTo>
                    <a:cubicBezTo>
                      <a:pt x="31" y="38"/>
                      <a:pt x="27" y="36"/>
                      <a:pt x="25" y="33"/>
                    </a:cubicBezTo>
                    <a:cubicBezTo>
                      <a:pt x="24" y="32"/>
                      <a:pt x="24" y="31"/>
                      <a:pt x="24" y="29"/>
                    </a:cubicBezTo>
                    <a:cubicBezTo>
                      <a:pt x="26" y="24"/>
                      <a:pt x="29" y="22"/>
                      <a:pt x="34" y="21"/>
                    </a:cubicBezTo>
                    <a:cubicBezTo>
                      <a:pt x="43" y="24"/>
                      <a:pt x="39" y="15"/>
                      <a:pt x="41" y="13"/>
                    </a:cubicBezTo>
                    <a:close/>
                  </a:path>
                </a:pathLst>
              </a:custGeom>
              <a:solidFill>
                <a:srgbClr val="D0D5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35"/>
              <p:cNvSpPr/>
              <p:nvPr/>
            </p:nvSpPr>
            <p:spPr>
              <a:xfrm>
                <a:off x="8728" y="4188"/>
                <a:ext cx="291" cy="258"/>
              </a:xfrm>
              <a:custGeom>
                <a:avLst/>
                <a:gdLst/>
                <a:ahLst/>
                <a:cxnLst/>
                <a:rect l="l" t="t" r="r" b="b"/>
                <a:pathLst>
                  <a:path w="123" h="109" extrusionOk="0">
                    <a:moveTo>
                      <a:pt x="41" y="42"/>
                    </a:moveTo>
                    <a:cubicBezTo>
                      <a:pt x="41" y="51"/>
                      <a:pt x="47" y="59"/>
                      <a:pt x="50" y="67"/>
                    </a:cubicBezTo>
                    <a:cubicBezTo>
                      <a:pt x="53" y="74"/>
                      <a:pt x="61" y="76"/>
                      <a:pt x="68" y="67"/>
                    </a:cubicBezTo>
                    <a:cubicBezTo>
                      <a:pt x="76" y="57"/>
                      <a:pt x="86" y="54"/>
                      <a:pt x="96" y="64"/>
                    </a:cubicBezTo>
                    <a:cubicBezTo>
                      <a:pt x="95" y="66"/>
                      <a:pt x="94" y="68"/>
                      <a:pt x="93" y="70"/>
                    </a:cubicBezTo>
                    <a:cubicBezTo>
                      <a:pt x="86" y="79"/>
                      <a:pt x="80" y="90"/>
                      <a:pt x="65" y="87"/>
                    </a:cubicBezTo>
                    <a:cubicBezTo>
                      <a:pt x="80" y="91"/>
                      <a:pt x="93" y="88"/>
                      <a:pt x="103" y="76"/>
                    </a:cubicBezTo>
                    <a:cubicBezTo>
                      <a:pt x="105" y="73"/>
                      <a:pt x="111" y="70"/>
                      <a:pt x="116" y="73"/>
                    </a:cubicBezTo>
                    <a:cubicBezTo>
                      <a:pt x="120" y="75"/>
                      <a:pt x="123" y="78"/>
                      <a:pt x="119" y="83"/>
                    </a:cubicBezTo>
                    <a:cubicBezTo>
                      <a:pt x="107" y="85"/>
                      <a:pt x="103" y="93"/>
                      <a:pt x="102" y="103"/>
                    </a:cubicBezTo>
                    <a:cubicBezTo>
                      <a:pt x="97" y="99"/>
                      <a:pt x="94" y="81"/>
                      <a:pt x="86" y="102"/>
                    </a:cubicBezTo>
                    <a:cubicBezTo>
                      <a:pt x="84" y="108"/>
                      <a:pt x="80" y="104"/>
                      <a:pt x="77" y="102"/>
                    </a:cubicBezTo>
                    <a:cubicBezTo>
                      <a:pt x="69" y="99"/>
                      <a:pt x="70" y="104"/>
                      <a:pt x="71" y="109"/>
                    </a:cubicBezTo>
                    <a:cubicBezTo>
                      <a:pt x="64" y="99"/>
                      <a:pt x="55" y="96"/>
                      <a:pt x="42" y="104"/>
                    </a:cubicBezTo>
                    <a:cubicBezTo>
                      <a:pt x="50" y="84"/>
                      <a:pt x="39" y="67"/>
                      <a:pt x="35" y="49"/>
                    </a:cubicBezTo>
                    <a:cubicBezTo>
                      <a:pt x="27" y="49"/>
                      <a:pt x="27" y="60"/>
                      <a:pt x="19" y="61"/>
                    </a:cubicBezTo>
                    <a:cubicBezTo>
                      <a:pt x="17" y="59"/>
                      <a:pt x="14" y="57"/>
                      <a:pt x="12" y="54"/>
                    </a:cubicBezTo>
                    <a:cubicBezTo>
                      <a:pt x="12" y="52"/>
                      <a:pt x="12" y="50"/>
                      <a:pt x="12" y="47"/>
                    </a:cubicBezTo>
                    <a:cubicBezTo>
                      <a:pt x="4" y="37"/>
                      <a:pt x="5" y="24"/>
                      <a:pt x="1" y="12"/>
                    </a:cubicBezTo>
                    <a:cubicBezTo>
                      <a:pt x="0" y="11"/>
                      <a:pt x="0" y="9"/>
                      <a:pt x="0" y="8"/>
                    </a:cubicBezTo>
                    <a:cubicBezTo>
                      <a:pt x="1" y="3"/>
                      <a:pt x="3" y="0"/>
                      <a:pt x="8" y="1"/>
                    </a:cubicBezTo>
                    <a:cubicBezTo>
                      <a:pt x="14" y="8"/>
                      <a:pt x="16" y="17"/>
                      <a:pt x="17" y="25"/>
                    </a:cubicBezTo>
                    <a:cubicBezTo>
                      <a:pt x="15" y="27"/>
                      <a:pt x="20" y="25"/>
                      <a:pt x="18" y="26"/>
                    </a:cubicBezTo>
                    <a:cubicBezTo>
                      <a:pt x="17" y="18"/>
                      <a:pt x="23" y="16"/>
                      <a:pt x="28" y="13"/>
                    </a:cubicBezTo>
                    <a:cubicBezTo>
                      <a:pt x="41" y="15"/>
                      <a:pt x="44" y="19"/>
                      <a:pt x="39" y="31"/>
                    </a:cubicBezTo>
                    <a:cubicBezTo>
                      <a:pt x="37" y="36"/>
                      <a:pt x="36" y="39"/>
                      <a:pt x="41" y="42"/>
                    </a:cubicBezTo>
                    <a:close/>
                  </a:path>
                </a:pathLst>
              </a:custGeom>
              <a:solidFill>
                <a:srgbClr val="ADB6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4" name="Google Shape;2634;p35"/>
              <p:cNvSpPr/>
              <p:nvPr/>
            </p:nvSpPr>
            <p:spPr>
              <a:xfrm>
                <a:off x="8863" y="4332"/>
                <a:ext cx="208" cy="86"/>
              </a:xfrm>
              <a:custGeom>
                <a:avLst/>
                <a:gdLst/>
                <a:ahLst/>
                <a:cxnLst/>
                <a:rect l="l" t="t" r="r" b="b"/>
                <a:pathLst>
                  <a:path w="88" h="36" extrusionOk="0">
                    <a:moveTo>
                      <a:pt x="62" y="22"/>
                    </a:moveTo>
                    <a:cubicBezTo>
                      <a:pt x="57" y="12"/>
                      <a:pt x="50" y="11"/>
                      <a:pt x="44" y="20"/>
                    </a:cubicBezTo>
                    <a:cubicBezTo>
                      <a:pt x="35" y="34"/>
                      <a:pt x="14" y="36"/>
                      <a:pt x="0" y="25"/>
                    </a:cubicBezTo>
                    <a:cubicBezTo>
                      <a:pt x="8" y="19"/>
                      <a:pt x="26" y="29"/>
                      <a:pt x="27" y="7"/>
                    </a:cubicBezTo>
                    <a:cubicBezTo>
                      <a:pt x="28" y="0"/>
                      <a:pt x="33" y="9"/>
                      <a:pt x="36" y="9"/>
                    </a:cubicBezTo>
                    <a:cubicBezTo>
                      <a:pt x="37" y="10"/>
                      <a:pt x="39" y="12"/>
                      <a:pt x="40" y="12"/>
                    </a:cubicBezTo>
                    <a:cubicBezTo>
                      <a:pt x="56" y="4"/>
                      <a:pt x="72" y="9"/>
                      <a:pt x="88" y="15"/>
                    </a:cubicBezTo>
                    <a:cubicBezTo>
                      <a:pt x="79" y="16"/>
                      <a:pt x="74" y="29"/>
                      <a:pt x="62" y="22"/>
                    </a:cubicBezTo>
                    <a:close/>
                  </a:path>
                </a:pathLst>
              </a:custGeom>
              <a:solidFill>
                <a:srgbClr val="C4CA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35"/>
              <p:cNvSpPr/>
              <p:nvPr/>
            </p:nvSpPr>
            <p:spPr>
              <a:xfrm>
                <a:off x="9161" y="4285"/>
                <a:ext cx="97" cy="52"/>
              </a:xfrm>
              <a:custGeom>
                <a:avLst/>
                <a:gdLst/>
                <a:ahLst/>
                <a:cxnLst/>
                <a:rect l="l" t="t" r="r" b="b"/>
                <a:pathLst>
                  <a:path w="41" h="22" extrusionOk="0">
                    <a:moveTo>
                      <a:pt x="30" y="7"/>
                    </a:moveTo>
                    <a:cubicBezTo>
                      <a:pt x="33" y="11"/>
                      <a:pt x="41" y="12"/>
                      <a:pt x="39" y="20"/>
                    </a:cubicBezTo>
                    <a:cubicBezTo>
                      <a:pt x="29" y="22"/>
                      <a:pt x="19" y="15"/>
                      <a:pt x="8" y="19"/>
                    </a:cubicBezTo>
                    <a:cubicBezTo>
                      <a:pt x="5" y="20"/>
                      <a:pt x="1" y="18"/>
                      <a:pt x="1" y="14"/>
                    </a:cubicBezTo>
                    <a:cubicBezTo>
                      <a:pt x="0" y="11"/>
                      <a:pt x="1" y="7"/>
                      <a:pt x="5" y="7"/>
                    </a:cubicBezTo>
                    <a:cubicBezTo>
                      <a:pt x="13" y="6"/>
                      <a:pt x="22" y="0"/>
                      <a:pt x="30" y="7"/>
                    </a:cubicBezTo>
                    <a:close/>
                  </a:path>
                </a:pathLst>
              </a:custGeom>
              <a:solidFill>
                <a:srgbClr val="9CA1A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35"/>
              <p:cNvSpPr/>
              <p:nvPr/>
            </p:nvSpPr>
            <p:spPr>
              <a:xfrm>
                <a:off x="8974" y="4224"/>
                <a:ext cx="48" cy="75"/>
              </a:xfrm>
              <a:custGeom>
                <a:avLst/>
                <a:gdLst/>
                <a:ahLst/>
                <a:cxnLst/>
                <a:rect l="l" t="t" r="r" b="b"/>
                <a:pathLst>
                  <a:path w="20" h="32" extrusionOk="0">
                    <a:moveTo>
                      <a:pt x="1" y="23"/>
                    </a:moveTo>
                    <a:cubicBezTo>
                      <a:pt x="6" y="20"/>
                      <a:pt x="13" y="17"/>
                      <a:pt x="4" y="11"/>
                    </a:cubicBezTo>
                    <a:cubicBezTo>
                      <a:pt x="2" y="0"/>
                      <a:pt x="8" y="1"/>
                      <a:pt x="15" y="3"/>
                    </a:cubicBezTo>
                    <a:cubicBezTo>
                      <a:pt x="20" y="14"/>
                      <a:pt x="20" y="23"/>
                      <a:pt x="9" y="30"/>
                    </a:cubicBezTo>
                    <a:cubicBezTo>
                      <a:pt x="2" y="32"/>
                      <a:pt x="0" y="29"/>
                      <a:pt x="1" y="23"/>
                    </a:cubicBezTo>
                    <a:close/>
                  </a:path>
                </a:pathLst>
              </a:custGeom>
              <a:solidFill>
                <a:srgbClr val="66696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35"/>
              <p:cNvSpPr/>
              <p:nvPr/>
            </p:nvSpPr>
            <p:spPr>
              <a:xfrm>
                <a:off x="8925" y="4143"/>
                <a:ext cx="59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5" h="30" extrusionOk="0">
                    <a:moveTo>
                      <a:pt x="6" y="18"/>
                    </a:moveTo>
                    <a:cubicBezTo>
                      <a:pt x="0" y="11"/>
                      <a:pt x="5" y="7"/>
                      <a:pt x="10" y="2"/>
                    </a:cubicBezTo>
                    <a:cubicBezTo>
                      <a:pt x="24" y="0"/>
                      <a:pt x="25" y="7"/>
                      <a:pt x="22" y="18"/>
                    </a:cubicBezTo>
                    <a:cubicBezTo>
                      <a:pt x="21" y="20"/>
                      <a:pt x="22" y="23"/>
                      <a:pt x="22" y="25"/>
                    </a:cubicBezTo>
                    <a:cubicBezTo>
                      <a:pt x="14" y="30"/>
                      <a:pt x="14" y="16"/>
                      <a:pt x="6" y="18"/>
                    </a:cubicBezTo>
                    <a:close/>
                  </a:path>
                </a:pathLst>
              </a:custGeom>
              <a:solidFill>
                <a:srgbClr val="A5B0B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35"/>
              <p:cNvSpPr/>
              <p:nvPr/>
            </p:nvSpPr>
            <p:spPr>
              <a:xfrm>
                <a:off x="9064" y="4110"/>
                <a:ext cx="57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4" h="16" extrusionOk="0">
                    <a:moveTo>
                      <a:pt x="0" y="10"/>
                    </a:moveTo>
                    <a:cubicBezTo>
                      <a:pt x="2" y="8"/>
                      <a:pt x="4" y="7"/>
                      <a:pt x="6" y="6"/>
                    </a:cubicBezTo>
                    <a:cubicBezTo>
                      <a:pt x="11" y="6"/>
                      <a:pt x="15" y="0"/>
                      <a:pt x="21" y="4"/>
                    </a:cubicBezTo>
                    <a:cubicBezTo>
                      <a:pt x="24" y="7"/>
                      <a:pt x="23" y="11"/>
                      <a:pt x="20" y="14"/>
                    </a:cubicBezTo>
                    <a:cubicBezTo>
                      <a:pt x="16" y="16"/>
                      <a:pt x="12" y="13"/>
                      <a:pt x="8" y="16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4" y="14"/>
                      <a:pt x="0" y="14"/>
                      <a:pt x="0" y="10"/>
                    </a:cubicBezTo>
                    <a:close/>
                  </a:path>
                </a:pathLst>
              </a:custGeom>
              <a:solidFill>
                <a:srgbClr val="262D3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35"/>
              <p:cNvSpPr/>
              <p:nvPr/>
            </p:nvSpPr>
            <p:spPr>
              <a:xfrm>
                <a:off x="8939" y="4169"/>
                <a:ext cx="47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0" h="23" extrusionOk="0">
                    <a:moveTo>
                      <a:pt x="0" y="7"/>
                    </a:moveTo>
                    <a:cubicBezTo>
                      <a:pt x="1" y="3"/>
                      <a:pt x="3" y="0"/>
                      <a:pt x="7" y="5"/>
                    </a:cubicBezTo>
                    <a:cubicBezTo>
                      <a:pt x="10" y="8"/>
                      <a:pt x="11" y="13"/>
                      <a:pt x="16" y="14"/>
                    </a:cubicBezTo>
                    <a:cubicBezTo>
                      <a:pt x="18" y="16"/>
                      <a:pt x="19" y="18"/>
                      <a:pt x="20" y="20"/>
                    </a:cubicBezTo>
                    <a:cubicBezTo>
                      <a:pt x="17" y="23"/>
                      <a:pt x="14" y="23"/>
                      <a:pt x="11" y="20"/>
                    </a:cubicBezTo>
                    <a:cubicBezTo>
                      <a:pt x="7" y="16"/>
                      <a:pt x="4" y="12"/>
                      <a:pt x="0" y="7"/>
                    </a:cubicBezTo>
                    <a:close/>
                  </a:path>
                </a:pathLst>
              </a:custGeom>
              <a:solidFill>
                <a:srgbClr val="585F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35"/>
              <p:cNvSpPr/>
              <p:nvPr/>
            </p:nvSpPr>
            <p:spPr>
              <a:xfrm>
                <a:off x="8965" y="4217"/>
                <a:ext cx="4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9" h="14" extrusionOk="0">
                    <a:moveTo>
                      <a:pt x="0" y="0"/>
                    </a:moveTo>
                    <a:cubicBezTo>
                      <a:pt x="3" y="0"/>
                      <a:pt x="6" y="0"/>
                      <a:pt x="9" y="0"/>
                    </a:cubicBezTo>
                    <a:cubicBezTo>
                      <a:pt x="13" y="1"/>
                      <a:pt x="17" y="2"/>
                      <a:pt x="19" y="6"/>
                    </a:cubicBezTo>
                    <a:cubicBezTo>
                      <a:pt x="14" y="6"/>
                      <a:pt x="9" y="7"/>
                      <a:pt x="8" y="14"/>
                    </a:cubicBezTo>
                    <a:cubicBezTo>
                      <a:pt x="1" y="12"/>
                      <a:pt x="4" y="4"/>
                      <a:pt x="0" y="0"/>
                    </a:cubicBezTo>
                    <a:close/>
                  </a:path>
                </a:pathLst>
              </a:custGeom>
              <a:solidFill>
                <a:srgbClr val="9CA1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35"/>
              <p:cNvSpPr/>
              <p:nvPr/>
            </p:nvSpPr>
            <p:spPr>
              <a:xfrm>
                <a:off x="9325" y="4240"/>
                <a:ext cx="52" cy="29"/>
              </a:xfrm>
              <a:custGeom>
                <a:avLst/>
                <a:gdLst/>
                <a:ahLst/>
                <a:cxnLst/>
                <a:rect l="l" t="t" r="r" b="b"/>
                <a:pathLst>
                  <a:path w="22" h="12" extrusionOk="0">
                    <a:moveTo>
                      <a:pt x="22" y="0"/>
                    </a:moveTo>
                    <a:cubicBezTo>
                      <a:pt x="20" y="3"/>
                      <a:pt x="15" y="5"/>
                      <a:pt x="16" y="10"/>
                    </a:cubicBezTo>
                    <a:cubicBezTo>
                      <a:pt x="11" y="9"/>
                      <a:pt x="5" y="12"/>
                      <a:pt x="0" y="6"/>
                    </a:cubicBezTo>
                    <a:cubicBezTo>
                      <a:pt x="8" y="3"/>
                      <a:pt x="14" y="0"/>
                      <a:pt x="22" y="0"/>
                    </a:cubicBezTo>
                    <a:close/>
                  </a:path>
                </a:pathLst>
              </a:custGeom>
              <a:solidFill>
                <a:srgbClr val="C9D0D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35"/>
              <p:cNvSpPr/>
              <p:nvPr/>
            </p:nvSpPr>
            <p:spPr>
              <a:xfrm>
                <a:off x="8946" y="4261"/>
                <a:ext cx="50" cy="41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" extrusionOk="0">
                    <a:moveTo>
                      <a:pt x="13" y="7"/>
                    </a:moveTo>
                    <a:cubicBezTo>
                      <a:pt x="13" y="12"/>
                      <a:pt x="16" y="14"/>
                      <a:pt x="21" y="14"/>
                    </a:cubicBezTo>
                    <a:cubicBezTo>
                      <a:pt x="18" y="15"/>
                      <a:pt x="16" y="16"/>
                      <a:pt x="14" y="17"/>
                    </a:cubicBezTo>
                    <a:cubicBezTo>
                      <a:pt x="13" y="16"/>
                      <a:pt x="11" y="15"/>
                      <a:pt x="11" y="14"/>
                    </a:cubicBezTo>
                    <a:cubicBezTo>
                      <a:pt x="9" y="10"/>
                      <a:pt x="0" y="16"/>
                      <a:pt x="1" y="9"/>
                    </a:cubicBezTo>
                    <a:cubicBezTo>
                      <a:pt x="3" y="0"/>
                      <a:pt x="9" y="8"/>
                      <a:pt x="13" y="7"/>
                    </a:cubicBezTo>
                    <a:close/>
                  </a:path>
                </a:pathLst>
              </a:custGeom>
              <a:solidFill>
                <a:srgbClr val="ADB6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35"/>
              <p:cNvSpPr/>
              <p:nvPr/>
            </p:nvSpPr>
            <p:spPr>
              <a:xfrm>
                <a:off x="8889" y="4470"/>
                <a:ext cx="107" cy="68"/>
              </a:xfrm>
              <a:custGeom>
                <a:avLst/>
                <a:gdLst/>
                <a:ahLst/>
                <a:cxnLst/>
                <a:rect l="l" t="t" r="r" b="b"/>
                <a:pathLst>
                  <a:path w="45" h="29" extrusionOk="0">
                    <a:moveTo>
                      <a:pt x="21" y="13"/>
                    </a:moveTo>
                    <a:cubicBezTo>
                      <a:pt x="19" y="12"/>
                      <a:pt x="16" y="7"/>
                      <a:pt x="12" y="11"/>
                    </a:cubicBezTo>
                    <a:cubicBezTo>
                      <a:pt x="10" y="14"/>
                      <a:pt x="12" y="17"/>
                      <a:pt x="14" y="19"/>
                    </a:cubicBezTo>
                    <a:cubicBezTo>
                      <a:pt x="16" y="21"/>
                      <a:pt x="18" y="23"/>
                      <a:pt x="19" y="25"/>
                    </a:cubicBezTo>
                    <a:cubicBezTo>
                      <a:pt x="14" y="26"/>
                      <a:pt x="9" y="29"/>
                      <a:pt x="5" y="23"/>
                    </a:cubicBezTo>
                    <a:cubicBezTo>
                      <a:pt x="0" y="17"/>
                      <a:pt x="10" y="18"/>
                      <a:pt x="9" y="12"/>
                    </a:cubicBezTo>
                    <a:cubicBezTo>
                      <a:pt x="9" y="9"/>
                      <a:pt x="13" y="4"/>
                      <a:pt x="15" y="0"/>
                    </a:cubicBezTo>
                    <a:cubicBezTo>
                      <a:pt x="26" y="1"/>
                      <a:pt x="35" y="7"/>
                      <a:pt x="45" y="13"/>
                    </a:cubicBezTo>
                    <a:cubicBezTo>
                      <a:pt x="39" y="13"/>
                      <a:pt x="33" y="12"/>
                      <a:pt x="28" y="9"/>
                    </a:cubicBezTo>
                    <a:cubicBezTo>
                      <a:pt x="23" y="5"/>
                      <a:pt x="22" y="10"/>
                      <a:pt x="21" y="13"/>
                    </a:cubicBezTo>
                    <a:close/>
                  </a:path>
                </a:pathLst>
              </a:custGeom>
              <a:solidFill>
                <a:srgbClr val="C4CA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35"/>
              <p:cNvSpPr/>
              <p:nvPr/>
            </p:nvSpPr>
            <p:spPr>
              <a:xfrm>
                <a:off x="9881" y="4146"/>
                <a:ext cx="123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52" h="77" extrusionOk="0">
                    <a:moveTo>
                      <a:pt x="4" y="59"/>
                    </a:moveTo>
                    <a:cubicBezTo>
                      <a:pt x="6" y="50"/>
                      <a:pt x="11" y="64"/>
                      <a:pt x="18" y="57"/>
                    </a:cubicBezTo>
                    <a:cubicBezTo>
                      <a:pt x="30" y="43"/>
                      <a:pt x="12" y="42"/>
                      <a:pt x="13" y="34"/>
                    </a:cubicBezTo>
                    <a:cubicBezTo>
                      <a:pt x="11" y="25"/>
                      <a:pt x="11" y="16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6"/>
                      <a:pt x="6" y="5"/>
                      <a:pt x="7" y="3"/>
                    </a:cubicBezTo>
                    <a:cubicBezTo>
                      <a:pt x="12" y="0"/>
                      <a:pt x="16" y="1"/>
                      <a:pt x="21" y="2"/>
                    </a:cubicBezTo>
                    <a:cubicBezTo>
                      <a:pt x="22" y="3"/>
                      <a:pt x="23" y="4"/>
                      <a:pt x="24" y="5"/>
                    </a:cubicBezTo>
                    <a:cubicBezTo>
                      <a:pt x="26" y="13"/>
                      <a:pt x="28" y="21"/>
                      <a:pt x="35" y="28"/>
                    </a:cubicBezTo>
                    <a:cubicBezTo>
                      <a:pt x="36" y="29"/>
                      <a:pt x="37" y="30"/>
                      <a:pt x="37" y="31"/>
                    </a:cubicBezTo>
                    <a:cubicBezTo>
                      <a:pt x="38" y="34"/>
                      <a:pt x="36" y="38"/>
                      <a:pt x="38" y="40"/>
                    </a:cubicBezTo>
                    <a:cubicBezTo>
                      <a:pt x="52" y="51"/>
                      <a:pt x="45" y="56"/>
                      <a:pt x="33" y="59"/>
                    </a:cubicBezTo>
                    <a:cubicBezTo>
                      <a:pt x="30" y="60"/>
                      <a:pt x="29" y="62"/>
                      <a:pt x="28" y="64"/>
                    </a:cubicBezTo>
                    <a:cubicBezTo>
                      <a:pt x="25" y="73"/>
                      <a:pt x="19" y="77"/>
                      <a:pt x="10" y="75"/>
                    </a:cubicBezTo>
                    <a:cubicBezTo>
                      <a:pt x="4" y="74"/>
                      <a:pt x="0" y="71"/>
                      <a:pt x="3" y="63"/>
                    </a:cubicBezTo>
                    <a:cubicBezTo>
                      <a:pt x="4" y="62"/>
                      <a:pt x="4" y="60"/>
                      <a:pt x="4" y="59"/>
                    </a:cubicBezTo>
                    <a:close/>
                  </a:path>
                </a:pathLst>
              </a:custGeom>
              <a:solidFill>
                <a:srgbClr val="B0BBC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35"/>
              <p:cNvSpPr/>
              <p:nvPr/>
            </p:nvSpPr>
            <p:spPr>
              <a:xfrm>
                <a:off x="9834" y="4316"/>
                <a:ext cx="90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38" h="52" extrusionOk="0">
                    <a:moveTo>
                      <a:pt x="34" y="19"/>
                    </a:moveTo>
                    <a:cubicBezTo>
                      <a:pt x="34" y="21"/>
                      <a:pt x="34" y="23"/>
                      <a:pt x="33" y="26"/>
                    </a:cubicBezTo>
                    <a:cubicBezTo>
                      <a:pt x="30" y="35"/>
                      <a:pt x="21" y="22"/>
                      <a:pt x="17" y="29"/>
                    </a:cubicBezTo>
                    <a:cubicBezTo>
                      <a:pt x="11" y="35"/>
                      <a:pt x="15" y="43"/>
                      <a:pt x="15" y="50"/>
                    </a:cubicBezTo>
                    <a:cubicBezTo>
                      <a:pt x="9" y="52"/>
                      <a:pt x="11" y="33"/>
                      <a:pt x="2" y="45"/>
                    </a:cubicBezTo>
                    <a:cubicBezTo>
                      <a:pt x="0" y="31"/>
                      <a:pt x="2" y="19"/>
                      <a:pt x="14" y="10"/>
                    </a:cubicBezTo>
                    <a:cubicBezTo>
                      <a:pt x="18" y="4"/>
                      <a:pt x="22" y="0"/>
                      <a:pt x="30" y="2"/>
                    </a:cubicBezTo>
                    <a:cubicBezTo>
                      <a:pt x="38" y="4"/>
                      <a:pt x="32" y="11"/>
                      <a:pt x="35" y="15"/>
                    </a:cubicBezTo>
                    <a:cubicBezTo>
                      <a:pt x="35" y="16"/>
                      <a:pt x="35" y="18"/>
                      <a:pt x="34" y="19"/>
                    </a:cubicBezTo>
                    <a:close/>
                  </a:path>
                </a:pathLst>
              </a:custGeom>
              <a:solidFill>
                <a:srgbClr val="1920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35"/>
              <p:cNvSpPr/>
              <p:nvPr/>
            </p:nvSpPr>
            <p:spPr>
              <a:xfrm>
                <a:off x="9727" y="4330"/>
                <a:ext cx="109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46" h="52" extrusionOk="0">
                    <a:moveTo>
                      <a:pt x="4" y="10"/>
                    </a:moveTo>
                    <a:cubicBezTo>
                      <a:pt x="3" y="9"/>
                      <a:pt x="2" y="7"/>
                      <a:pt x="0" y="5"/>
                    </a:cubicBezTo>
                    <a:cubicBezTo>
                      <a:pt x="4" y="3"/>
                      <a:pt x="8" y="0"/>
                      <a:pt x="13" y="2"/>
                    </a:cubicBezTo>
                    <a:cubicBezTo>
                      <a:pt x="18" y="4"/>
                      <a:pt x="22" y="7"/>
                      <a:pt x="26" y="10"/>
                    </a:cubicBezTo>
                    <a:cubicBezTo>
                      <a:pt x="46" y="18"/>
                      <a:pt x="34" y="36"/>
                      <a:pt x="39" y="49"/>
                    </a:cubicBezTo>
                    <a:cubicBezTo>
                      <a:pt x="40" y="49"/>
                      <a:pt x="38" y="52"/>
                      <a:pt x="37" y="52"/>
                    </a:cubicBezTo>
                    <a:cubicBezTo>
                      <a:pt x="31" y="51"/>
                      <a:pt x="29" y="47"/>
                      <a:pt x="27" y="43"/>
                    </a:cubicBezTo>
                    <a:cubicBezTo>
                      <a:pt x="28" y="35"/>
                      <a:pt x="26" y="27"/>
                      <a:pt x="23" y="19"/>
                    </a:cubicBezTo>
                    <a:cubicBezTo>
                      <a:pt x="20" y="11"/>
                      <a:pt x="15" y="3"/>
                      <a:pt x="4" y="10"/>
                    </a:cubicBezTo>
                    <a:close/>
                  </a:path>
                </a:pathLst>
              </a:custGeom>
              <a:solidFill>
                <a:srgbClr val="2D3A5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35"/>
              <p:cNvSpPr/>
              <p:nvPr/>
            </p:nvSpPr>
            <p:spPr>
              <a:xfrm>
                <a:off x="9860" y="4287"/>
                <a:ext cx="106" cy="67"/>
              </a:xfrm>
              <a:custGeom>
                <a:avLst/>
                <a:gdLst/>
                <a:ahLst/>
                <a:cxnLst/>
                <a:rect l="l" t="t" r="r" b="b"/>
                <a:pathLst>
                  <a:path w="45" h="28" extrusionOk="0">
                    <a:moveTo>
                      <a:pt x="23" y="28"/>
                    </a:moveTo>
                    <a:cubicBezTo>
                      <a:pt x="21" y="27"/>
                      <a:pt x="19" y="27"/>
                      <a:pt x="19" y="26"/>
                    </a:cubicBezTo>
                    <a:cubicBezTo>
                      <a:pt x="18" y="7"/>
                      <a:pt x="9" y="20"/>
                      <a:pt x="3" y="22"/>
                    </a:cubicBezTo>
                    <a:cubicBezTo>
                      <a:pt x="7" y="16"/>
                      <a:pt x="0" y="5"/>
                      <a:pt x="12" y="3"/>
                    </a:cubicBezTo>
                    <a:cubicBezTo>
                      <a:pt x="12" y="11"/>
                      <a:pt x="17" y="12"/>
                      <a:pt x="24" y="13"/>
                    </a:cubicBezTo>
                    <a:cubicBezTo>
                      <a:pt x="35" y="14"/>
                      <a:pt x="30" y="3"/>
                      <a:pt x="36" y="0"/>
                    </a:cubicBezTo>
                    <a:cubicBezTo>
                      <a:pt x="43" y="0"/>
                      <a:pt x="45" y="4"/>
                      <a:pt x="42" y="10"/>
                    </a:cubicBezTo>
                    <a:cubicBezTo>
                      <a:pt x="40" y="14"/>
                      <a:pt x="37" y="18"/>
                      <a:pt x="34" y="22"/>
                    </a:cubicBezTo>
                    <a:cubicBezTo>
                      <a:pt x="31" y="26"/>
                      <a:pt x="28" y="28"/>
                      <a:pt x="23" y="28"/>
                    </a:cubicBezTo>
                    <a:close/>
                  </a:path>
                </a:pathLst>
              </a:custGeom>
              <a:solidFill>
                <a:srgbClr val="485C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35"/>
              <p:cNvSpPr/>
              <p:nvPr/>
            </p:nvSpPr>
            <p:spPr>
              <a:xfrm>
                <a:off x="9810" y="4477"/>
                <a:ext cx="71" cy="47"/>
              </a:xfrm>
              <a:custGeom>
                <a:avLst/>
                <a:gdLst/>
                <a:ahLst/>
                <a:cxnLst/>
                <a:rect l="l" t="t" r="r" b="b"/>
                <a:pathLst>
                  <a:path w="30" h="20" extrusionOk="0">
                    <a:moveTo>
                      <a:pt x="21" y="3"/>
                    </a:moveTo>
                    <a:cubicBezTo>
                      <a:pt x="24" y="4"/>
                      <a:pt x="28" y="2"/>
                      <a:pt x="29" y="6"/>
                    </a:cubicBezTo>
                    <a:cubicBezTo>
                      <a:pt x="30" y="10"/>
                      <a:pt x="27" y="12"/>
                      <a:pt x="24" y="13"/>
                    </a:cubicBezTo>
                    <a:cubicBezTo>
                      <a:pt x="19" y="15"/>
                      <a:pt x="13" y="17"/>
                      <a:pt x="8" y="20"/>
                    </a:cubicBezTo>
                    <a:cubicBezTo>
                      <a:pt x="0" y="19"/>
                      <a:pt x="3" y="13"/>
                      <a:pt x="4" y="9"/>
                    </a:cubicBezTo>
                    <a:cubicBezTo>
                      <a:pt x="7" y="0"/>
                      <a:pt x="15" y="4"/>
                      <a:pt x="21" y="3"/>
                    </a:cubicBezTo>
                    <a:close/>
                  </a:path>
                </a:pathLst>
              </a:custGeom>
              <a:solidFill>
                <a:srgbClr val="CAD4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35"/>
              <p:cNvSpPr/>
              <p:nvPr/>
            </p:nvSpPr>
            <p:spPr>
              <a:xfrm>
                <a:off x="8108" y="4015"/>
                <a:ext cx="144" cy="119"/>
              </a:xfrm>
              <a:custGeom>
                <a:avLst/>
                <a:gdLst/>
                <a:ahLst/>
                <a:cxnLst/>
                <a:rect l="l" t="t" r="r" b="b"/>
                <a:pathLst>
                  <a:path w="61" h="50" extrusionOk="0">
                    <a:moveTo>
                      <a:pt x="35" y="8"/>
                    </a:moveTo>
                    <a:cubicBezTo>
                      <a:pt x="34" y="11"/>
                      <a:pt x="30" y="14"/>
                      <a:pt x="35" y="17"/>
                    </a:cubicBezTo>
                    <a:cubicBezTo>
                      <a:pt x="43" y="20"/>
                      <a:pt x="50" y="9"/>
                      <a:pt x="57" y="17"/>
                    </a:cubicBezTo>
                    <a:cubicBezTo>
                      <a:pt x="59" y="18"/>
                      <a:pt x="60" y="20"/>
                      <a:pt x="61" y="21"/>
                    </a:cubicBezTo>
                    <a:cubicBezTo>
                      <a:pt x="50" y="24"/>
                      <a:pt x="40" y="31"/>
                      <a:pt x="32" y="40"/>
                    </a:cubicBezTo>
                    <a:cubicBezTo>
                      <a:pt x="24" y="40"/>
                      <a:pt x="22" y="48"/>
                      <a:pt x="15" y="50"/>
                    </a:cubicBezTo>
                    <a:cubicBezTo>
                      <a:pt x="0" y="42"/>
                      <a:pt x="12" y="36"/>
                      <a:pt x="18" y="30"/>
                    </a:cubicBezTo>
                    <a:cubicBezTo>
                      <a:pt x="13" y="26"/>
                      <a:pt x="9" y="32"/>
                      <a:pt x="5" y="29"/>
                    </a:cubicBezTo>
                    <a:cubicBezTo>
                      <a:pt x="7" y="26"/>
                      <a:pt x="10" y="24"/>
                      <a:pt x="12" y="21"/>
                    </a:cubicBezTo>
                    <a:cubicBezTo>
                      <a:pt x="17" y="12"/>
                      <a:pt x="20" y="0"/>
                      <a:pt x="35" y="8"/>
                    </a:cubicBezTo>
                    <a:close/>
                  </a:path>
                </a:pathLst>
              </a:custGeom>
              <a:solidFill>
                <a:srgbClr val="2B43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5"/>
              <p:cNvSpPr/>
              <p:nvPr/>
            </p:nvSpPr>
            <p:spPr>
              <a:xfrm>
                <a:off x="8106" y="3914"/>
                <a:ext cx="101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43" h="58" extrusionOk="0">
                    <a:moveTo>
                      <a:pt x="39" y="37"/>
                    </a:moveTo>
                    <a:cubicBezTo>
                      <a:pt x="39" y="38"/>
                      <a:pt x="39" y="40"/>
                      <a:pt x="39" y="41"/>
                    </a:cubicBezTo>
                    <a:cubicBezTo>
                      <a:pt x="29" y="47"/>
                      <a:pt x="16" y="40"/>
                      <a:pt x="7" y="50"/>
                    </a:cubicBezTo>
                    <a:cubicBezTo>
                      <a:pt x="6" y="53"/>
                      <a:pt x="4" y="56"/>
                      <a:pt x="3" y="58"/>
                    </a:cubicBezTo>
                    <a:cubicBezTo>
                      <a:pt x="2" y="58"/>
                      <a:pt x="1" y="58"/>
                      <a:pt x="0" y="58"/>
                    </a:cubicBezTo>
                    <a:cubicBezTo>
                      <a:pt x="2" y="40"/>
                      <a:pt x="5" y="22"/>
                      <a:pt x="7" y="5"/>
                    </a:cubicBezTo>
                    <a:cubicBezTo>
                      <a:pt x="16" y="0"/>
                      <a:pt x="24" y="9"/>
                      <a:pt x="33" y="4"/>
                    </a:cubicBezTo>
                    <a:cubicBezTo>
                      <a:pt x="34" y="4"/>
                      <a:pt x="36" y="4"/>
                      <a:pt x="37" y="5"/>
                    </a:cubicBezTo>
                    <a:cubicBezTo>
                      <a:pt x="43" y="11"/>
                      <a:pt x="42" y="15"/>
                      <a:pt x="35" y="18"/>
                    </a:cubicBezTo>
                    <a:cubicBezTo>
                      <a:pt x="30" y="20"/>
                      <a:pt x="26" y="21"/>
                      <a:pt x="21" y="25"/>
                    </a:cubicBezTo>
                    <a:cubicBezTo>
                      <a:pt x="33" y="20"/>
                      <a:pt x="39" y="25"/>
                      <a:pt x="39" y="37"/>
                    </a:cubicBezTo>
                    <a:close/>
                  </a:path>
                </a:pathLst>
              </a:custGeom>
              <a:solidFill>
                <a:srgbClr val="243C5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35"/>
              <p:cNvSpPr/>
              <p:nvPr/>
            </p:nvSpPr>
            <p:spPr>
              <a:xfrm>
                <a:off x="8110" y="3992"/>
                <a:ext cx="102" cy="73"/>
              </a:xfrm>
              <a:custGeom>
                <a:avLst/>
                <a:gdLst/>
                <a:ahLst/>
                <a:cxnLst/>
                <a:rect l="l" t="t" r="r" b="b"/>
                <a:pathLst>
                  <a:path w="43" h="31" extrusionOk="0">
                    <a:moveTo>
                      <a:pt x="5" y="17"/>
                    </a:moveTo>
                    <a:cubicBezTo>
                      <a:pt x="12" y="0"/>
                      <a:pt x="26" y="10"/>
                      <a:pt x="37" y="8"/>
                    </a:cubicBezTo>
                    <a:cubicBezTo>
                      <a:pt x="39" y="9"/>
                      <a:pt x="41" y="9"/>
                      <a:pt x="42" y="10"/>
                    </a:cubicBezTo>
                    <a:cubicBezTo>
                      <a:pt x="43" y="12"/>
                      <a:pt x="41" y="13"/>
                      <a:pt x="39" y="12"/>
                    </a:cubicBezTo>
                    <a:cubicBezTo>
                      <a:pt x="34" y="11"/>
                      <a:pt x="35" y="15"/>
                      <a:pt x="34" y="18"/>
                    </a:cubicBezTo>
                    <a:cubicBezTo>
                      <a:pt x="22" y="14"/>
                      <a:pt x="20" y="28"/>
                      <a:pt x="11" y="31"/>
                    </a:cubicBezTo>
                    <a:cubicBezTo>
                      <a:pt x="0" y="31"/>
                      <a:pt x="13" y="19"/>
                      <a:pt x="5" y="17"/>
                    </a:cubicBezTo>
                    <a:close/>
                  </a:path>
                </a:pathLst>
              </a:custGeom>
              <a:solidFill>
                <a:srgbClr val="8DA6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35"/>
              <p:cNvSpPr/>
              <p:nvPr/>
            </p:nvSpPr>
            <p:spPr>
              <a:xfrm>
                <a:off x="8122" y="3845"/>
                <a:ext cx="88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" extrusionOk="0">
                    <a:moveTo>
                      <a:pt x="26" y="35"/>
                    </a:moveTo>
                    <a:cubicBezTo>
                      <a:pt x="17" y="48"/>
                      <a:pt x="9" y="31"/>
                      <a:pt x="0" y="34"/>
                    </a:cubicBezTo>
                    <a:cubicBezTo>
                      <a:pt x="0" y="33"/>
                      <a:pt x="0" y="32"/>
                      <a:pt x="0" y="31"/>
                    </a:cubicBezTo>
                    <a:cubicBezTo>
                      <a:pt x="6" y="27"/>
                      <a:pt x="13" y="23"/>
                      <a:pt x="19" y="18"/>
                    </a:cubicBezTo>
                    <a:cubicBezTo>
                      <a:pt x="21" y="13"/>
                      <a:pt x="17" y="6"/>
                      <a:pt x="22" y="1"/>
                    </a:cubicBezTo>
                    <a:cubicBezTo>
                      <a:pt x="24" y="0"/>
                      <a:pt x="27" y="0"/>
                      <a:pt x="29" y="1"/>
                    </a:cubicBezTo>
                    <a:cubicBezTo>
                      <a:pt x="37" y="13"/>
                      <a:pt x="28" y="24"/>
                      <a:pt x="26" y="35"/>
                    </a:cubicBezTo>
                    <a:close/>
                  </a:path>
                </a:pathLst>
              </a:custGeom>
              <a:solidFill>
                <a:srgbClr val="7C91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35"/>
              <p:cNvSpPr/>
              <p:nvPr/>
            </p:nvSpPr>
            <p:spPr>
              <a:xfrm>
                <a:off x="8146" y="3675"/>
                <a:ext cx="85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36" h="43" extrusionOk="0">
                    <a:moveTo>
                      <a:pt x="16" y="36"/>
                    </a:moveTo>
                    <a:cubicBezTo>
                      <a:pt x="2" y="24"/>
                      <a:pt x="0" y="15"/>
                      <a:pt x="9" y="0"/>
                    </a:cubicBezTo>
                    <a:cubicBezTo>
                      <a:pt x="11" y="5"/>
                      <a:pt x="15" y="6"/>
                      <a:pt x="19" y="7"/>
                    </a:cubicBezTo>
                    <a:cubicBezTo>
                      <a:pt x="21" y="9"/>
                      <a:pt x="21" y="10"/>
                      <a:pt x="22" y="12"/>
                    </a:cubicBezTo>
                    <a:cubicBezTo>
                      <a:pt x="31" y="19"/>
                      <a:pt x="36" y="28"/>
                      <a:pt x="36" y="40"/>
                    </a:cubicBezTo>
                    <a:cubicBezTo>
                      <a:pt x="36" y="40"/>
                      <a:pt x="35" y="41"/>
                      <a:pt x="35" y="42"/>
                    </a:cubicBezTo>
                    <a:cubicBezTo>
                      <a:pt x="28" y="43"/>
                      <a:pt x="22" y="38"/>
                      <a:pt x="16" y="36"/>
                    </a:cubicBezTo>
                    <a:close/>
                  </a:path>
                </a:pathLst>
              </a:custGeom>
              <a:solidFill>
                <a:srgbClr val="7E96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5"/>
              <p:cNvSpPr/>
              <p:nvPr/>
            </p:nvSpPr>
            <p:spPr>
              <a:xfrm>
                <a:off x="8179" y="3717"/>
                <a:ext cx="102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43" h="52" extrusionOk="0">
                    <a:moveTo>
                      <a:pt x="2" y="43"/>
                    </a:moveTo>
                    <a:cubicBezTo>
                      <a:pt x="4" y="38"/>
                      <a:pt x="9" y="37"/>
                      <a:pt x="14" y="36"/>
                    </a:cubicBezTo>
                    <a:cubicBezTo>
                      <a:pt x="20" y="35"/>
                      <a:pt x="26" y="32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3" y="16"/>
                      <a:pt x="16" y="7"/>
                      <a:pt x="25" y="1"/>
                    </a:cubicBezTo>
                    <a:cubicBezTo>
                      <a:pt x="27" y="0"/>
                      <a:pt x="28" y="1"/>
                      <a:pt x="29" y="1"/>
                    </a:cubicBezTo>
                    <a:cubicBezTo>
                      <a:pt x="43" y="11"/>
                      <a:pt x="43" y="11"/>
                      <a:pt x="43" y="36"/>
                    </a:cubicBezTo>
                    <a:cubicBezTo>
                      <a:pt x="35" y="41"/>
                      <a:pt x="26" y="43"/>
                      <a:pt x="19" y="48"/>
                    </a:cubicBezTo>
                    <a:cubicBezTo>
                      <a:pt x="14" y="52"/>
                      <a:pt x="7" y="51"/>
                      <a:pt x="2" y="48"/>
                    </a:cubicBezTo>
                    <a:cubicBezTo>
                      <a:pt x="1" y="46"/>
                      <a:pt x="0" y="45"/>
                      <a:pt x="2" y="43"/>
                    </a:cubicBezTo>
                    <a:close/>
                  </a:path>
                </a:pathLst>
              </a:custGeom>
              <a:solidFill>
                <a:srgbClr val="7E96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35"/>
              <p:cNvSpPr/>
              <p:nvPr/>
            </p:nvSpPr>
            <p:spPr>
              <a:xfrm>
                <a:off x="8110" y="3819"/>
                <a:ext cx="76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2" h="29" extrusionOk="0">
                    <a:moveTo>
                      <a:pt x="31" y="0"/>
                    </a:moveTo>
                    <a:cubicBezTo>
                      <a:pt x="31" y="1"/>
                      <a:pt x="31" y="3"/>
                      <a:pt x="31" y="4"/>
                    </a:cubicBezTo>
                    <a:cubicBezTo>
                      <a:pt x="32" y="8"/>
                      <a:pt x="28" y="10"/>
                      <a:pt x="28" y="14"/>
                    </a:cubicBezTo>
                    <a:cubicBezTo>
                      <a:pt x="27" y="19"/>
                      <a:pt x="30" y="25"/>
                      <a:pt x="24" y="29"/>
                    </a:cubicBezTo>
                    <a:cubicBezTo>
                      <a:pt x="19" y="24"/>
                      <a:pt x="13" y="21"/>
                      <a:pt x="6" y="24"/>
                    </a:cubicBezTo>
                    <a:cubicBezTo>
                      <a:pt x="4" y="24"/>
                      <a:pt x="1" y="26"/>
                      <a:pt x="1" y="23"/>
                    </a:cubicBezTo>
                    <a:cubicBezTo>
                      <a:pt x="0" y="21"/>
                      <a:pt x="2" y="16"/>
                      <a:pt x="3" y="16"/>
                    </a:cubicBezTo>
                    <a:cubicBezTo>
                      <a:pt x="16" y="18"/>
                      <a:pt x="18" y="0"/>
                      <a:pt x="31" y="0"/>
                    </a:cubicBezTo>
                    <a:close/>
                  </a:path>
                </a:pathLst>
              </a:custGeom>
              <a:solidFill>
                <a:srgbClr val="4B68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35"/>
              <p:cNvSpPr/>
              <p:nvPr/>
            </p:nvSpPr>
            <p:spPr>
              <a:xfrm>
                <a:off x="9928" y="4034"/>
                <a:ext cx="292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123" h="81" extrusionOk="0">
                    <a:moveTo>
                      <a:pt x="17" y="77"/>
                    </a:moveTo>
                    <a:cubicBezTo>
                      <a:pt x="16" y="77"/>
                      <a:pt x="14" y="77"/>
                      <a:pt x="13" y="77"/>
                    </a:cubicBezTo>
                    <a:cubicBezTo>
                      <a:pt x="12" y="69"/>
                      <a:pt x="7" y="62"/>
                      <a:pt x="8" y="54"/>
                    </a:cubicBezTo>
                    <a:cubicBezTo>
                      <a:pt x="10" y="46"/>
                      <a:pt x="7" y="39"/>
                      <a:pt x="3" y="33"/>
                    </a:cubicBezTo>
                    <a:cubicBezTo>
                      <a:pt x="0" y="28"/>
                      <a:pt x="0" y="22"/>
                      <a:pt x="6" y="19"/>
                    </a:cubicBezTo>
                    <a:cubicBezTo>
                      <a:pt x="13" y="15"/>
                      <a:pt x="15" y="21"/>
                      <a:pt x="17" y="26"/>
                    </a:cubicBezTo>
                    <a:cubicBezTo>
                      <a:pt x="21" y="35"/>
                      <a:pt x="27" y="44"/>
                      <a:pt x="25" y="52"/>
                    </a:cubicBezTo>
                    <a:cubicBezTo>
                      <a:pt x="25" y="49"/>
                      <a:pt x="26" y="44"/>
                      <a:pt x="31" y="41"/>
                    </a:cubicBezTo>
                    <a:cubicBezTo>
                      <a:pt x="35" y="39"/>
                      <a:pt x="39" y="42"/>
                      <a:pt x="43" y="43"/>
                    </a:cubicBezTo>
                    <a:cubicBezTo>
                      <a:pt x="27" y="36"/>
                      <a:pt x="34" y="20"/>
                      <a:pt x="30" y="9"/>
                    </a:cubicBezTo>
                    <a:cubicBezTo>
                      <a:pt x="30" y="7"/>
                      <a:pt x="31" y="6"/>
                      <a:pt x="32" y="5"/>
                    </a:cubicBezTo>
                    <a:cubicBezTo>
                      <a:pt x="35" y="1"/>
                      <a:pt x="38" y="0"/>
                      <a:pt x="43" y="3"/>
                    </a:cubicBezTo>
                    <a:cubicBezTo>
                      <a:pt x="48" y="6"/>
                      <a:pt x="43" y="10"/>
                      <a:pt x="43" y="14"/>
                    </a:cubicBezTo>
                    <a:cubicBezTo>
                      <a:pt x="48" y="20"/>
                      <a:pt x="54" y="25"/>
                      <a:pt x="60" y="29"/>
                    </a:cubicBezTo>
                    <a:cubicBezTo>
                      <a:pt x="66" y="39"/>
                      <a:pt x="70" y="29"/>
                      <a:pt x="75" y="28"/>
                    </a:cubicBezTo>
                    <a:cubicBezTo>
                      <a:pt x="83" y="29"/>
                      <a:pt x="85" y="39"/>
                      <a:pt x="91" y="43"/>
                    </a:cubicBezTo>
                    <a:cubicBezTo>
                      <a:pt x="95" y="47"/>
                      <a:pt x="100" y="46"/>
                      <a:pt x="105" y="46"/>
                    </a:cubicBezTo>
                    <a:cubicBezTo>
                      <a:pt x="111" y="47"/>
                      <a:pt x="116" y="50"/>
                      <a:pt x="120" y="54"/>
                    </a:cubicBezTo>
                    <a:cubicBezTo>
                      <a:pt x="123" y="60"/>
                      <a:pt x="120" y="64"/>
                      <a:pt x="116" y="67"/>
                    </a:cubicBezTo>
                    <a:cubicBezTo>
                      <a:pt x="112" y="70"/>
                      <a:pt x="108" y="69"/>
                      <a:pt x="104" y="70"/>
                    </a:cubicBezTo>
                    <a:cubicBezTo>
                      <a:pt x="96" y="69"/>
                      <a:pt x="88" y="68"/>
                      <a:pt x="81" y="68"/>
                    </a:cubicBezTo>
                    <a:cubicBezTo>
                      <a:pt x="81" y="59"/>
                      <a:pt x="89" y="60"/>
                      <a:pt x="94" y="56"/>
                    </a:cubicBezTo>
                    <a:cubicBezTo>
                      <a:pt x="87" y="51"/>
                      <a:pt x="80" y="59"/>
                      <a:pt x="74" y="57"/>
                    </a:cubicBezTo>
                    <a:cubicBezTo>
                      <a:pt x="62" y="53"/>
                      <a:pt x="56" y="60"/>
                      <a:pt x="50" y="68"/>
                    </a:cubicBezTo>
                    <a:cubicBezTo>
                      <a:pt x="39" y="71"/>
                      <a:pt x="30" y="81"/>
                      <a:pt x="17" y="77"/>
                    </a:cubicBezTo>
                    <a:close/>
                  </a:path>
                </a:pathLst>
              </a:custGeom>
              <a:solidFill>
                <a:srgbClr val="929C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5"/>
              <p:cNvSpPr/>
              <p:nvPr/>
            </p:nvSpPr>
            <p:spPr>
              <a:xfrm>
                <a:off x="10148" y="4179"/>
                <a:ext cx="135" cy="82"/>
              </a:xfrm>
              <a:custGeom>
                <a:avLst/>
                <a:gdLst/>
                <a:ahLst/>
                <a:cxnLst/>
                <a:rect l="l" t="t" r="r" b="b"/>
                <a:pathLst>
                  <a:path w="57" h="35" extrusionOk="0">
                    <a:moveTo>
                      <a:pt x="11" y="9"/>
                    </a:moveTo>
                    <a:cubicBezTo>
                      <a:pt x="13" y="4"/>
                      <a:pt x="17" y="5"/>
                      <a:pt x="21" y="6"/>
                    </a:cubicBezTo>
                    <a:cubicBezTo>
                      <a:pt x="29" y="8"/>
                      <a:pt x="38" y="11"/>
                      <a:pt x="46" y="3"/>
                    </a:cubicBezTo>
                    <a:cubicBezTo>
                      <a:pt x="49" y="0"/>
                      <a:pt x="54" y="3"/>
                      <a:pt x="56" y="8"/>
                    </a:cubicBezTo>
                    <a:cubicBezTo>
                      <a:pt x="57" y="12"/>
                      <a:pt x="51" y="11"/>
                      <a:pt x="49" y="13"/>
                    </a:cubicBezTo>
                    <a:cubicBezTo>
                      <a:pt x="46" y="21"/>
                      <a:pt x="40" y="26"/>
                      <a:pt x="32" y="28"/>
                    </a:cubicBezTo>
                    <a:cubicBezTo>
                      <a:pt x="26" y="33"/>
                      <a:pt x="18" y="31"/>
                      <a:pt x="11" y="35"/>
                    </a:cubicBezTo>
                    <a:cubicBezTo>
                      <a:pt x="6" y="34"/>
                      <a:pt x="0" y="34"/>
                      <a:pt x="4" y="26"/>
                    </a:cubicBezTo>
                    <a:cubicBezTo>
                      <a:pt x="6" y="26"/>
                      <a:pt x="8" y="25"/>
                      <a:pt x="10" y="24"/>
                    </a:cubicBezTo>
                    <a:cubicBezTo>
                      <a:pt x="14" y="22"/>
                      <a:pt x="21" y="23"/>
                      <a:pt x="22" y="18"/>
                    </a:cubicBezTo>
                    <a:cubicBezTo>
                      <a:pt x="23" y="11"/>
                      <a:pt x="13" y="13"/>
                      <a:pt x="11" y="9"/>
                    </a:cubicBezTo>
                    <a:close/>
                  </a:path>
                </a:pathLst>
              </a:custGeom>
              <a:solidFill>
                <a:srgbClr val="97A3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35"/>
              <p:cNvSpPr/>
              <p:nvPr/>
            </p:nvSpPr>
            <p:spPr>
              <a:xfrm>
                <a:off x="10146" y="4235"/>
                <a:ext cx="104" cy="57"/>
              </a:xfrm>
              <a:custGeom>
                <a:avLst/>
                <a:gdLst/>
                <a:ahLst/>
                <a:cxnLst/>
                <a:rect l="l" t="t" r="r" b="b"/>
                <a:pathLst>
                  <a:path w="44" h="24" extrusionOk="0">
                    <a:moveTo>
                      <a:pt x="14" y="8"/>
                    </a:moveTo>
                    <a:cubicBezTo>
                      <a:pt x="19" y="0"/>
                      <a:pt x="26" y="3"/>
                      <a:pt x="33" y="4"/>
                    </a:cubicBezTo>
                    <a:cubicBezTo>
                      <a:pt x="34" y="11"/>
                      <a:pt x="36" y="16"/>
                      <a:pt x="44" y="15"/>
                    </a:cubicBezTo>
                    <a:cubicBezTo>
                      <a:pt x="32" y="22"/>
                      <a:pt x="19" y="24"/>
                      <a:pt x="5" y="21"/>
                    </a:cubicBezTo>
                    <a:cubicBezTo>
                      <a:pt x="0" y="11"/>
                      <a:pt x="13" y="14"/>
                      <a:pt x="14" y="8"/>
                    </a:cubicBezTo>
                    <a:close/>
                  </a:path>
                </a:pathLst>
              </a:custGeom>
              <a:solidFill>
                <a:srgbClr val="5B65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35"/>
              <p:cNvSpPr/>
              <p:nvPr/>
            </p:nvSpPr>
            <p:spPr>
              <a:xfrm>
                <a:off x="10134" y="4240"/>
                <a:ext cx="5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9" y="6"/>
                    </a:moveTo>
                    <a:cubicBezTo>
                      <a:pt x="20" y="9"/>
                      <a:pt x="24" y="12"/>
                      <a:pt x="18" y="12"/>
                    </a:cubicBezTo>
                    <a:cubicBezTo>
                      <a:pt x="13" y="12"/>
                      <a:pt x="10" y="14"/>
                      <a:pt x="10" y="19"/>
                    </a:cubicBezTo>
                    <a:cubicBezTo>
                      <a:pt x="6" y="19"/>
                      <a:pt x="1" y="20"/>
                      <a:pt x="1" y="14"/>
                    </a:cubicBezTo>
                    <a:cubicBezTo>
                      <a:pt x="0" y="7"/>
                      <a:pt x="5" y="3"/>
                      <a:pt x="10" y="0"/>
                    </a:cubicBezTo>
                    <a:cubicBezTo>
                      <a:pt x="10" y="6"/>
                      <a:pt x="15" y="6"/>
                      <a:pt x="19" y="6"/>
                    </a:cubicBezTo>
                    <a:close/>
                  </a:path>
                </a:pathLst>
              </a:custGeom>
              <a:solidFill>
                <a:srgbClr val="A0A9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5"/>
              <p:cNvSpPr/>
              <p:nvPr/>
            </p:nvSpPr>
            <p:spPr>
              <a:xfrm>
                <a:off x="9935" y="4167"/>
                <a:ext cx="138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58" h="87" extrusionOk="0">
                    <a:moveTo>
                      <a:pt x="14" y="21"/>
                    </a:moveTo>
                    <a:cubicBezTo>
                      <a:pt x="25" y="17"/>
                      <a:pt x="35" y="13"/>
                      <a:pt x="46" y="8"/>
                    </a:cubicBezTo>
                    <a:cubicBezTo>
                      <a:pt x="50" y="7"/>
                      <a:pt x="53" y="0"/>
                      <a:pt x="58" y="5"/>
                    </a:cubicBezTo>
                    <a:cubicBezTo>
                      <a:pt x="56" y="9"/>
                      <a:pt x="54" y="12"/>
                      <a:pt x="52" y="15"/>
                    </a:cubicBezTo>
                    <a:cubicBezTo>
                      <a:pt x="44" y="19"/>
                      <a:pt x="40" y="27"/>
                      <a:pt x="36" y="34"/>
                    </a:cubicBezTo>
                    <a:cubicBezTo>
                      <a:pt x="34" y="50"/>
                      <a:pt x="45" y="64"/>
                      <a:pt x="43" y="79"/>
                    </a:cubicBezTo>
                    <a:cubicBezTo>
                      <a:pt x="42" y="82"/>
                      <a:pt x="41" y="85"/>
                      <a:pt x="39" y="86"/>
                    </a:cubicBezTo>
                    <a:cubicBezTo>
                      <a:pt x="35" y="87"/>
                      <a:pt x="37" y="82"/>
                      <a:pt x="36" y="80"/>
                    </a:cubicBezTo>
                    <a:cubicBezTo>
                      <a:pt x="35" y="79"/>
                      <a:pt x="34" y="77"/>
                      <a:pt x="33" y="80"/>
                    </a:cubicBezTo>
                    <a:cubicBezTo>
                      <a:pt x="32" y="81"/>
                      <a:pt x="32" y="84"/>
                      <a:pt x="33" y="86"/>
                    </a:cubicBezTo>
                    <a:cubicBezTo>
                      <a:pt x="28" y="83"/>
                      <a:pt x="28" y="77"/>
                      <a:pt x="23" y="76"/>
                    </a:cubicBezTo>
                    <a:cubicBezTo>
                      <a:pt x="16" y="73"/>
                      <a:pt x="7" y="81"/>
                      <a:pt x="0" y="73"/>
                    </a:cubicBezTo>
                    <a:cubicBezTo>
                      <a:pt x="0" y="68"/>
                      <a:pt x="2" y="64"/>
                      <a:pt x="5" y="61"/>
                    </a:cubicBezTo>
                    <a:cubicBezTo>
                      <a:pt x="12" y="56"/>
                      <a:pt x="6" y="54"/>
                      <a:pt x="4" y="51"/>
                    </a:cubicBezTo>
                    <a:cubicBezTo>
                      <a:pt x="4" y="48"/>
                      <a:pt x="4" y="43"/>
                      <a:pt x="8" y="45"/>
                    </a:cubicBezTo>
                    <a:cubicBezTo>
                      <a:pt x="15" y="48"/>
                      <a:pt x="18" y="44"/>
                      <a:pt x="21" y="39"/>
                    </a:cubicBezTo>
                    <a:cubicBezTo>
                      <a:pt x="6" y="38"/>
                      <a:pt x="5" y="31"/>
                      <a:pt x="14" y="21"/>
                    </a:cubicBezTo>
                    <a:close/>
                  </a:path>
                </a:pathLst>
              </a:custGeom>
              <a:solidFill>
                <a:srgbClr val="4955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35"/>
              <p:cNvSpPr/>
              <p:nvPr/>
            </p:nvSpPr>
            <p:spPr>
              <a:xfrm>
                <a:off x="10004" y="4198"/>
                <a:ext cx="5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1" extrusionOk="0">
                    <a:moveTo>
                      <a:pt x="7" y="21"/>
                    </a:moveTo>
                    <a:cubicBezTo>
                      <a:pt x="4" y="18"/>
                      <a:pt x="0" y="13"/>
                      <a:pt x="3" y="9"/>
                    </a:cubicBezTo>
                    <a:cubicBezTo>
                      <a:pt x="7" y="2"/>
                      <a:pt x="7" y="11"/>
                      <a:pt x="10" y="12"/>
                    </a:cubicBezTo>
                    <a:cubicBezTo>
                      <a:pt x="12" y="13"/>
                      <a:pt x="12" y="11"/>
                      <a:pt x="12" y="10"/>
                    </a:cubicBezTo>
                    <a:cubicBezTo>
                      <a:pt x="11" y="0"/>
                      <a:pt x="18" y="2"/>
                      <a:pt x="23" y="2"/>
                    </a:cubicBezTo>
                    <a:cubicBezTo>
                      <a:pt x="19" y="10"/>
                      <a:pt x="15" y="18"/>
                      <a:pt x="7" y="21"/>
                    </a:cubicBezTo>
                    <a:close/>
                  </a:path>
                </a:pathLst>
              </a:custGeom>
              <a:solidFill>
                <a:srgbClr val="929C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35"/>
              <p:cNvSpPr/>
              <p:nvPr/>
            </p:nvSpPr>
            <p:spPr>
              <a:xfrm>
                <a:off x="10044" y="4138"/>
                <a:ext cx="60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5" h="25" extrusionOk="0">
                    <a:moveTo>
                      <a:pt x="12" y="17"/>
                    </a:moveTo>
                    <a:cubicBezTo>
                      <a:pt x="8" y="16"/>
                      <a:pt x="5" y="25"/>
                      <a:pt x="0" y="20"/>
                    </a:cubicBezTo>
                    <a:cubicBezTo>
                      <a:pt x="7" y="12"/>
                      <a:pt x="12" y="0"/>
                      <a:pt x="25" y="13"/>
                    </a:cubicBezTo>
                    <a:cubicBezTo>
                      <a:pt x="21" y="15"/>
                      <a:pt x="17" y="16"/>
                      <a:pt x="12" y="17"/>
                    </a:cubicBezTo>
                    <a:close/>
                  </a:path>
                </a:pathLst>
              </a:custGeom>
              <a:solidFill>
                <a:srgbClr val="4F566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5"/>
              <p:cNvSpPr/>
              <p:nvPr/>
            </p:nvSpPr>
            <p:spPr>
              <a:xfrm>
                <a:off x="9914" y="4337"/>
                <a:ext cx="90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8" h="19" extrusionOk="0">
                    <a:moveTo>
                      <a:pt x="9" y="1"/>
                    </a:moveTo>
                    <a:cubicBezTo>
                      <a:pt x="18" y="2"/>
                      <a:pt x="27" y="0"/>
                      <a:pt x="38" y="0"/>
                    </a:cubicBezTo>
                    <a:cubicBezTo>
                      <a:pt x="36" y="1"/>
                      <a:pt x="34" y="3"/>
                      <a:pt x="32" y="4"/>
                    </a:cubicBezTo>
                    <a:cubicBezTo>
                      <a:pt x="23" y="16"/>
                      <a:pt x="13" y="19"/>
                      <a:pt x="0" y="10"/>
                    </a:cubicBezTo>
                    <a:cubicBezTo>
                      <a:pt x="0" y="9"/>
                      <a:pt x="0" y="8"/>
                      <a:pt x="0" y="7"/>
                    </a:cubicBezTo>
                    <a:cubicBezTo>
                      <a:pt x="3" y="5"/>
                      <a:pt x="6" y="3"/>
                      <a:pt x="9" y="1"/>
                    </a:cubicBezTo>
                    <a:close/>
                  </a:path>
                </a:pathLst>
              </a:custGeom>
              <a:solidFill>
                <a:srgbClr val="97A8B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35"/>
              <p:cNvSpPr/>
              <p:nvPr/>
            </p:nvSpPr>
            <p:spPr>
              <a:xfrm>
                <a:off x="9874" y="4366"/>
                <a:ext cx="69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9" h="17" extrusionOk="0">
                    <a:moveTo>
                      <a:pt x="0" y="8"/>
                    </a:moveTo>
                    <a:cubicBezTo>
                      <a:pt x="4" y="0"/>
                      <a:pt x="12" y="9"/>
                      <a:pt x="16" y="5"/>
                    </a:cubicBezTo>
                    <a:cubicBezTo>
                      <a:pt x="21" y="7"/>
                      <a:pt x="27" y="8"/>
                      <a:pt x="29" y="15"/>
                    </a:cubicBezTo>
                    <a:cubicBezTo>
                      <a:pt x="18" y="17"/>
                      <a:pt x="8" y="16"/>
                      <a:pt x="0" y="8"/>
                    </a:cubicBezTo>
                    <a:close/>
                  </a:path>
                </a:pathLst>
              </a:custGeom>
              <a:solidFill>
                <a:srgbClr val="7088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35"/>
              <p:cNvSpPr/>
              <p:nvPr/>
            </p:nvSpPr>
            <p:spPr>
              <a:xfrm>
                <a:off x="9405" y="3228"/>
                <a:ext cx="256" cy="6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70" extrusionOk="0">
                    <a:moveTo>
                      <a:pt x="66" y="27"/>
                    </a:moveTo>
                    <a:cubicBezTo>
                      <a:pt x="61" y="35"/>
                      <a:pt x="61" y="44"/>
                      <a:pt x="65" y="51"/>
                    </a:cubicBezTo>
                    <a:cubicBezTo>
                      <a:pt x="68" y="57"/>
                      <a:pt x="68" y="64"/>
                      <a:pt x="65" y="68"/>
                    </a:cubicBezTo>
                    <a:cubicBezTo>
                      <a:pt x="57" y="77"/>
                      <a:pt x="55" y="87"/>
                      <a:pt x="55" y="99"/>
                    </a:cubicBezTo>
                    <a:cubicBezTo>
                      <a:pt x="54" y="118"/>
                      <a:pt x="52" y="123"/>
                      <a:pt x="61" y="136"/>
                    </a:cubicBezTo>
                    <a:cubicBezTo>
                      <a:pt x="62" y="138"/>
                      <a:pt x="64" y="139"/>
                      <a:pt x="61" y="141"/>
                    </a:cubicBezTo>
                    <a:cubicBezTo>
                      <a:pt x="46" y="149"/>
                      <a:pt x="56" y="162"/>
                      <a:pt x="56" y="173"/>
                    </a:cubicBezTo>
                    <a:cubicBezTo>
                      <a:pt x="60" y="179"/>
                      <a:pt x="69" y="185"/>
                      <a:pt x="61" y="194"/>
                    </a:cubicBezTo>
                    <a:cubicBezTo>
                      <a:pt x="54" y="197"/>
                      <a:pt x="46" y="197"/>
                      <a:pt x="40" y="203"/>
                    </a:cubicBezTo>
                    <a:cubicBezTo>
                      <a:pt x="47" y="205"/>
                      <a:pt x="52" y="210"/>
                      <a:pt x="58" y="214"/>
                    </a:cubicBezTo>
                    <a:cubicBezTo>
                      <a:pt x="64" y="217"/>
                      <a:pt x="65" y="213"/>
                      <a:pt x="68" y="209"/>
                    </a:cubicBezTo>
                    <a:cubicBezTo>
                      <a:pt x="73" y="206"/>
                      <a:pt x="76" y="196"/>
                      <a:pt x="85" y="205"/>
                    </a:cubicBezTo>
                    <a:cubicBezTo>
                      <a:pt x="88" y="208"/>
                      <a:pt x="83" y="210"/>
                      <a:pt x="83" y="214"/>
                    </a:cubicBezTo>
                    <a:cubicBezTo>
                      <a:pt x="88" y="211"/>
                      <a:pt x="88" y="209"/>
                      <a:pt x="85" y="205"/>
                    </a:cubicBezTo>
                    <a:cubicBezTo>
                      <a:pt x="84" y="202"/>
                      <a:pt x="85" y="201"/>
                      <a:pt x="88" y="202"/>
                    </a:cubicBezTo>
                    <a:cubicBezTo>
                      <a:pt x="108" y="204"/>
                      <a:pt x="98" y="218"/>
                      <a:pt x="98" y="228"/>
                    </a:cubicBezTo>
                    <a:cubicBezTo>
                      <a:pt x="97" y="229"/>
                      <a:pt x="98" y="232"/>
                      <a:pt x="101" y="233"/>
                    </a:cubicBezTo>
                    <a:cubicBezTo>
                      <a:pt x="103" y="234"/>
                      <a:pt x="104" y="235"/>
                      <a:pt x="105" y="237"/>
                    </a:cubicBezTo>
                    <a:cubicBezTo>
                      <a:pt x="105" y="239"/>
                      <a:pt x="105" y="241"/>
                      <a:pt x="105" y="243"/>
                    </a:cubicBezTo>
                    <a:cubicBezTo>
                      <a:pt x="99" y="251"/>
                      <a:pt x="88" y="245"/>
                      <a:pt x="83" y="253"/>
                    </a:cubicBezTo>
                    <a:cubicBezTo>
                      <a:pt x="76" y="250"/>
                      <a:pt x="80" y="244"/>
                      <a:pt x="78" y="239"/>
                    </a:cubicBezTo>
                    <a:cubicBezTo>
                      <a:pt x="75" y="233"/>
                      <a:pt x="71" y="229"/>
                      <a:pt x="65" y="232"/>
                    </a:cubicBezTo>
                    <a:cubicBezTo>
                      <a:pt x="61" y="234"/>
                      <a:pt x="51" y="232"/>
                      <a:pt x="58" y="242"/>
                    </a:cubicBezTo>
                    <a:cubicBezTo>
                      <a:pt x="61" y="246"/>
                      <a:pt x="51" y="251"/>
                      <a:pt x="56" y="256"/>
                    </a:cubicBezTo>
                    <a:cubicBezTo>
                      <a:pt x="52" y="264"/>
                      <a:pt x="47" y="270"/>
                      <a:pt x="37" y="265"/>
                    </a:cubicBezTo>
                    <a:cubicBezTo>
                      <a:pt x="36" y="264"/>
                      <a:pt x="34" y="265"/>
                      <a:pt x="32" y="265"/>
                    </a:cubicBezTo>
                    <a:cubicBezTo>
                      <a:pt x="15" y="269"/>
                      <a:pt x="7" y="263"/>
                      <a:pt x="9" y="244"/>
                    </a:cubicBezTo>
                    <a:cubicBezTo>
                      <a:pt x="10" y="235"/>
                      <a:pt x="9" y="227"/>
                      <a:pt x="7" y="218"/>
                    </a:cubicBezTo>
                    <a:cubicBezTo>
                      <a:pt x="7" y="217"/>
                      <a:pt x="7" y="215"/>
                      <a:pt x="7" y="214"/>
                    </a:cubicBezTo>
                    <a:cubicBezTo>
                      <a:pt x="8" y="210"/>
                      <a:pt x="10" y="204"/>
                      <a:pt x="12" y="206"/>
                    </a:cubicBezTo>
                    <a:cubicBezTo>
                      <a:pt x="19" y="211"/>
                      <a:pt x="17" y="205"/>
                      <a:pt x="18" y="202"/>
                    </a:cubicBezTo>
                    <a:cubicBezTo>
                      <a:pt x="21" y="194"/>
                      <a:pt x="18" y="185"/>
                      <a:pt x="25" y="178"/>
                    </a:cubicBezTo>
                    <a:cubicBezTo>
                      <a:pt x="28" y="177"/>
                      <a:pt x="30" y="176"/>
                      <a:pt x="33" y="177"/>
                    </a:cubicBezTo>
                    <a:cubicBezTo>
                      <a:pt x="24" y="174"/>
                      <a:pt x="14" y="171"/>
                      <a:pt x="8" y="162"/>
                    </a:cubicBezTo>
                    <a:cubicBezTo>
                      <a:pt x="3" y="154"/>
                      <a:pt x="0" y="147"/>
                      <a:pt x="7" y="140"/>
                    </a:cubicBezTo>
                    <a:cubicBezTo>
                      <a:pt x="11" y="134"/>
                      <a:pt x="11" y="128"/>
                      <a:pt x="9" y="122"/>
                    </a:cubicBezTo>
                    <a:cubicBezTo>
                      <a:pt x="7" y="118"/>
                      <a:pt x="6" y="111"/>
                      <a:pt x="8" y="112"/>
                    </a:cubicBezTo>
                    <a:cubicBezTo>
                      <a:pt x="22" y="113"/>
                      <a:pt x="16" y="101"/>
                      <a:pt x="20" y="96"/>
                    </a:cubicBezTo>
                    <a:cubicBezTo>
                      <a:pt x="23" y="79"/>
                      <a:pt x="38" y="68"/>
                      <a:pt x="45" y="53"/>
                    </a:cubicBezTo>
                    <a:cubicBezTo>
                      <a:pt x="42" y="42"/>
                      <a:pt x="35" y="45"/>
                      <a:pt x="28" y="49"/>
                    </a:cubicBezTo>
                    <a:cubicBezTo>
                      <a:pt x="23" y="52"/>
                      <a:pt x="18" y="59"/>
                      <a:pt x="12" y="52"/>
                    </a:cubicBezTo>
                    <a:cubicBezTo>
                      <a:pt x="5" y="45"/>
                      <a:pt x="6" y="37"/>
                      <a:pt x="11" y="30"/>
                    </a:cubicBezTo>
                    <a:cubicBezTo>
                      <a:pt x="15" y="24"/>
                      <a:pt x="18" y="19"/>
                      <a:pt x="19" y="12"/>
                    </a:cubicBezTo>
                    <a:cubicBezTo>
                      <a:pt x="23" y="5"/>
                      <a:pt x="29" y="8"/>
                      <a:pt x="35" y="8"/>
                    </a:cubicBezTo>
                    <a:cubicBezTo>
                      <a:pt x="39" y="8"/>
                      <a:pt x="43" y="10"/>
                      <a:pt x="45" y="4"/>
                    </a:cubicBezTo>
                    <a:cubicBezTo>
                      <a:pt x="48" y="2"/>
                      <a:pt x="50" y="1"/>
                      <a:pt x="53" y="0"/>
                    </a:cubicBezTo>
                    <a:cubicBezTo>
                      <a:pt x="56" y="0"/>
                      <a:pt x="59" y="2"/>
                      <a:pt x="61" y="4"/>
                    </a:cubicBezTo>
                    <a:cubicBezTo>
                      <a:pt x="63" y="12"/>
                      <a:pt x="61" y="20"/>
                      <a:pt x="66" y="27"/>
                    </a:cubicBezTo>
                    <a:close/>
                  </a:path>
                </a:pathLst>
              </a:custGeom>
              <a:solidFill>
                <a:srgbClr val="1B305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5"/>
              <p:cNvSpPr/>
              <p:nvPr/>
            </p:nvSpPr>
            <p:spPr>
              <a:xfrm>
                <a:off x="9587" y="3308"/>
                <a:ext cx="330" cy="272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5" extrusionOk="0">
                    <a:moveTo>
                      <a:pt x="70" y="103"/>
                    </a:moveTo>
                    <a:cubicBezTo>
                      <a:pt x="66" y="102"/>
                      <a:pt x="61" y="104"/>
                      <a:pt x="57" y="100"/>
                    </a:cubicBezTo>
                    <a:cubicBezTo>
                      <a:pt x="53" y="96"/>
                      <a:pt x="48" y="93"/>
                      <a:pt x="42" y="101"/>
                    </a:cubicBezTo>
                    <a:cubicBezTo>
                      <a:pt x="32" y="115"/>
                      <a:pt x="11" y="109"/>
                      <a:pt x="1" y="96"/>
                    </a:cubicBezTo>
                    <a:cubicBezTo>
                      <a:pt x="0" y="94"/>
                      <a:pt x="3" y="94"/>
                      <a:pt x="5" y="93"/>
                    </a:cubicBezTo>
                    <a:cubicBezTo>
                      <a:pt x="11" y="91"/>
                      <a:pt x="18" y="97"/>
                      <a:pt x="24" y="93"/>
                    </a:cubicBezTo>
                    <a:cubicBezTo>
                      <a:pt x="33" y="87"/>
                      <a:pt x="46" y="84"/>
                      <a:pt x="46" y="68"/>
                    </a:cubicBezTo>
                    <a:cubicBezTo>
                      <a:pt x="46" y="51"/>
                      <a:pt x="59" y="37"/>
                      <a:pt x="62" y="21"/>
                    </a:cubicBezTo>
                    <a:cubicBezTo>
                      <a:pt x="64" y="13"/>
                      <a:pt x="64" y="5"/>
                      <a:pt x="72" y="1"/>
                    </a:cubicBezTo>
                    <a:cubicBezTo>
                      <a:pt x="75" y="0"/>
                      <a:pt x="79" y="0"/>
                      <a:pt x="82" y="1"/>
                    </a:cubicBezTo>
                    <a:cubicBezTo>
                      <a:pt x="87" y="7"/>
                      <a:pt x="81" y="12"/>
                      <a:pt x="81" y="17"/>
                    </a:cubicBezTo>
                    <a:cubicBezTo>
                      <a:pt x="76" y="42"/>
                      <a:pt x="95" y="53"/>
                      <a:pt x="111" y="63"/>
                    </a:cubicBezTo>
                    <a:cubicBezTo>
                      <a:pt x="124" y="71"/>
                      <a:pt x="126" y="85"/>
                      <a:pt x="136" y="95"/>
                    </a:cubicBezTo>
                    <a:cubicBezTo>
                      <a:pt x="139" y="97"/>
                      <a:pt x="138" y="105"/>
                      <a:pt x="132" y="109"/>
                    </a:cubicBezTo>
                    <a:cubicBezTo>
                      <a:pt x="123" y="111"/>
                      <a:pt x="114" y="113"/>
                      <a:pt x="105" y="109"/>
                    </a:cubicBezTo>
                    <a:cubicBezTo>
                      <a:pt x="104" y="108"/>
                      <a:pt x="104" y="107"/>
                      <a:pt x="103" y="106"/>
                    </a:cubicBezTo>
                    <a:cubicBezTo>
                      <a:pt x="92" y="107"/>
                      <a:pt x="81" y="104"/>
                      <a:pt x="70" y="103"/>
                    </a:cubicBezTo>
                    <a:close/>
                  </a:path>
                </a:pathLst>
              </a:custGeom>
              <a:solidFill>
                <a:srgbClr val="181F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35"/>
              <p:cNvSpPr/>
              <p:nvPr/>
            </p:nvSpPr>
            <p:spPr>
              <a:xfrm>
                <a:off x="9978" y="3708"/>
                <a:ext cx="303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128" h="87" extrusionOk="0">
                    <a:moveTo>
                      <a:pt x="73" y="14"/>
                    </a:moveTo>
                    <a:cubicBezTo>
                      <a:pt x="88" y="27"/>
                      <a:pt x="99" y="42"/>
                      <a:pt x="111" y="57"/>
                    </a:cubicBezTo>
                    <a:cubicBezTo>
                      <a:pt x="116" y="64"/>
                      <a:pt x="124" y="65"/>
                      <a:pt x="128" y="73"/>
                    </a:cubicBezTo>
                    <a:cubicBezTo>
                      <a:pt x="126" y="87"/>
                      <a:pt x="119" y="87"/>
                      <a:pt x="110" y="79"/>
                    </a:cubicBezTo>
                    <a:cubicBezTo>
                      <a:pt x="97" y="68"/>
                      <a:pt x="83" y="57"/>
                      <a:pt x="78" y="39"/>
                    </a:cubicBezTo>
                    <a:cubicBezTo>
                      <a:pt x="76" y="32"/>
                      <a:pt x="68" y="36"/>
                      <a:pt x="65" y="36"/>
                    </a:cubicBezTo>
                    <a:cubicBezTo>
                      <a:pt x="56" y="40"/>
                      <a:pt x="48" y="37"/>
                      <a:pt x="40" y="35"/>
                    </a:cubicBezTo>
                    <a:cubicBezTo>
                      <a:pt x="32" y="33"/>
                      <a:pt x="25" y="37"/>
                      <a:pt x="18" y="38"/>
                    </a:cubicBezTo>
                    <a:cubicBezTo>
                      <a:pt x="11" y="39"/>
                      <a:pt x="20" y="46"/>
                      <a:pt x="21" y="51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4" y="47"/>
                      <a:pt x="0" y="43"/>
                      <a:pt x="5" y="31"/>
                    </a:cubicBezTo>
                    <a:cubicBezTo>
                      <a:pt x="5" y="30"/>
                      <a:pt x="6" y="29"/>
                      <a:pt x="6" y="28"/>
                    </a:cubicBezTo>
                    <a:cubicBezTo>
                      <a:pt x="7" y="28"/>
                      <a:pt x="8" y="28"/>
                      <a:pt x="8" y="28"/>
                    </a:cubicBezTo>
                    <a:cubicBezTo>
                      <a:pt x="11" y="28"/>
                      <a:pt x="15" y="28"/>
                      <a:pt x="16" y="27"/>
                    </a:cubicBezTo>
                    <a:cubicBezTo>
                      <a:pt x="24" y="16"/>
                      <a:pt x="36" y="16"/>
                      <a:pt x="50" y="16"/>
                    </a:cubicBezTo>
                    <a:cubicBezTo>
                      <a:pt x="43" y="7"/>
                      <a:pt x="33" y="12"/>
                      <a:pt x="27" y="7"/>
                    </a:cubicBezTo>
                    <a:cubicBezTo>
                      <a:pt x="43" y="0"/>
                      <a:pt x="56" y="2"/>
                      <a:pt x="65" y="18"/>
                    </a:cubicBezTo>
                    <a:cubicBezTo>
                      <a:pt x="69" y="23"/>
                      <a:pt x="71" y="17"/>
                      <a:pt x="73" y="14"/>
                    </a:cubicBezTo>
                    <a:close/>
                  </a:path>
                </a:pathLst>
              </a:custGeom>
              <a:solidFill>
                <a:srgbClr val="2D3A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8" name="Google Shape;2668;p35"/>
              <p:cNvSpPr/>
              <p:nvPr/>
            </p:nvSpPr>
            <p:spPr>
              <a:xfrm>
                <a:off x="9564" y="3296"/>
                <a:ext cx="128" cy="256"/>
              </a:xfrm>
              <a:custGeom>
                <a:avLst/>
                <a:gdLst/>
                <a:ahLst/>
                <a:cxnLst/>
                <a:rect l="l" t="t" r="r" b="b"/>
                <a:pathLst>
                  <a:path w="54" h="108" extrusionOk="0">
                    <a:moveTo>
                      <a:pt x="34" y="101"/>
                    </a:moveTo>
                    <a:cubicBezTo>
                      <a:pt x="27" y="108"/>
                      <a:pt x="21" y="100"/>
                      <a:pt x="15" y="98"/>
                    </a:cubicBezTo>
                    <a:cubicBezTo>
                      <a:pt x="4" y="85"/>
                      <a:pt x="11" y="67"/>
                      <a:pt x="3" y="52"/>
                    </a:cubicBezTo>
                    <a:cubicBezTo>
                      <a:pt x="0" y="46"/>
                      <a:pt x="11" y="43"/>
                      <a:pt x="13" y="37"/>
                    </a:cubicBezTo>
                    <a:cubicBezTo>
                      <a:pt x="16" y="31"/>
                      <a:pt x="19" y="24"/>
                      <a:pt x="21" y="18"/>
                    </a:cubicBezTo>
                    <a:cubicBezTo>
                      <a:pt x="31" y="14"/>
                      <a:pt x="34" y="0"/>
                      <a:pt x="46" y="0"/>
                    </a:cubicBezTo>
                    <a:cubicBezTo>
                      <a:pt x="47" y="15"/>
                      <a:pt x="51" y="30"/>
                      <a:pt x="53" y="45"/>
                    </a:cubicBezTo>
                    <a:cubicBezTo>
                      <a:pt x="54" y="60"/>
                      <a:pt x="49" y="75"/>
                      <a:pt x="39" y="88"/>
                    </a:cubicBezTo>
                    <a:cubicBezTo>
                      <a:pt x="36" y="92"/>
                      <a:pt x="35" y="96"/>
                      <a:pt x="34" y="101"/>
                    </a:cubicBezTo>
                    <a:close/>
                  </a:path>
                </a:pathLst>
              </a:custGeom>
              <a:solidFill>
                <a:srgbClr val="72655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35"/>
              <p:cNvSpPr/>
              <p:nvPr/>
            </p:nvSpPr>
            <p:spPr>
              <a:xfrm>
                <a:off x="9843" y="3940"/>
                <a:ext cx="197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83" h="96" extrusionOk="0">
                    <a:moveTo>
                      <a:pt x="68" y="82"/>
                    </a:moveTo>
                    <a:cubicBezTo>
                      <a:pt x="66" y="86"/>
                      <a:pt x="64" y="90"/>
                      <a:pt x="60" y="96"/>
                    </a:cubicBezTo>
                    <a:cubicBezTo>
                      <a:pt x="58" y="85"/>
                      <a:pt x="55" y="76"/>
                      <a:pt x="48" y="69"/>
                    </a:cubicBezTo>
                    <a:cubicBezTo>
                      <a:pt x="46" y="66"/>
                      <a:pt x="50" y="57"/>
                      <a:pt x="42" y="61"/>
                    </a:cubicBezTo>
                    <a:cubicBezTo>
                      <a:pt x="37" y="64"/>
                      <a:pt x="40" y="69"/>
                      <a:pt x="44" y="73"/>
                    </a:cubicBezTo>
                    <a:cubicBezTo>
                      <a:pt x="49" y="79"/>
                      <a:pt x="52" y="87"/>
                      <a:pt x="46" y="95"/>
                    </a:cubicBezTo>
                    <a:cubicBezTo>
                      <a:pt x="42" y="96"/>
                      <a:pt x="41" y="94"/>
                      <a:pt x="40" y="91"/>
                    </a:cubicBezTo>
                    <a:cubicBezTo>
                      <a:pt x="39" y="91"/>
                      <a:pt x="39" y="91"/>
                      <a:pt x="39" y="91"/>
                    </a:cubicBezTo>
                    <a:cubicBezTo>
                      <a:pt x="35" y="80"/>
                      <a:pt x="26" y="75"/>
                      <a:pt x="14" y="75"/>
                    </a:cubicBezTo>
                    <a:cubicBezTo>
                      <a:pt x="12" y="74"/>
                      <a:pt x="11" y="74"/>
                      <a:pt x="10" y="72"/>
                    </a:cubicBezTo>
                    <a:cubicBezTo>
                      <a:pt x="9" y="65"/>
                      <a:pt x="15" y="66"/>
                      <a:pt x="20" y="65"/>
                    </a:cubicBezTo>
                    <a:cubicBezTo>
                      <a:pt x="23" y="64"/>
                      <a:pt x="28" y="65"/>
                      <a:pt x="29" y="61"/>
                    </a:cubicBezTo>
                    <a:cubicBezTo>
                      <a:pt x="31" y="54"/>
                      <a:pt x="39" y="49"/>
                      <a:pt x="35" y="42"/>
                    </a:cubicBezTo>
                    <a:cubicBezTo>
                      <a:pt x="31" y="36"/>
                      <a:pt x="24" y="42"/>
                      <a:pt x="18" y="42"/>
                    </a:cubicBezTo>
                    <a:cubicBezTo>
                      <a:pt x="15" y="43"/>
                      <a:pt x="12" y="43"/>
                      <a:pt x="9" y="43"/>
                    </a:cubicBezTo>
                    <a:cubicBezTo>
                      <a:pt x="0" y="40"/>
                      <a:pt x="0" y="33"/>
                      <a:pt x="7" y="29"/>
                    </a:cubicBezTo>
                    <a:cubicBezTo>
                      <a:pt x="17" y="24"/>
                      <a:pt x="21" y="17"/>
                      <a:pt x="21" y="6"/>
                    </a:cubicBezTo>
                    <a:cubicBezTo>
                      <a:pt x="22" y="4"/>
                      <a:pt x="24" y="3"/>
                      <a:pt x="26" y="4"/>
                    </a:cubicBezTo>
                    <a:cubicBezTo>
                      <a:pt x="36" y="3"/>
                      <a:pt x="46" y="0"/>
                      <a:pt x="52" y="11"/>
                    </a:cubicBezTo>
                    <a:cubicBezTo>
                      <a:pt x="52" y="11"/>
                      <a:pt x="51" y="12"/>
                      <a:pt x="51" y="12"/>
                    </a:cubicBezTo>
                    <a:cubicBezTo>
                      <a:pt x="46" y="17"/>
                      <a:pt x="54" y="18"/>
                      <a:pt x="54" y="21"/>
                    </a:cubicBezTo>
                    <a:cubicBezTo>
                      <a:pt x="56" y="23"/>
                      <a:pt x="54" y="26"/>
                      <a:pt x="55" y="26"/>
                    </a:cubicBezTo>
                    <a:cubicBezTo>
                      <a:pt x="61" y="19"/>
                      <a:pt x="67" y="19"/>
                      <a:pt x="74" y="22"/>
                    </a:cubicBezTo>
                    <a:cubicBezTo>
                      <a:pt x="83" y="32"/>
                      <a:pt x="69" y="37"/>
                      <a:pt x="68" y="46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6" y="52"/>
                      <a:pt x="64" y="57"/>
                      <a:pt x="56" y="53"/>
                    </a:cubicBezTo>
                    <a:cubicBezTo>
                      <a:pt x="65" y="61"/>
                      <a:pt x="68" y="71"/>
                      <a:pt x="68" y="82"/>
                    </a:cubicBezTo>
                    <a:close/>
                  </a:path>
                </a:pathLst>
              </a:custGeom>
              <a:solidFill>
                <a:srgbClr val="4E62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35"/>
              <p:cNvSpPr/>
              <p:nvPr/>
            </p:nvSpPr>
            <p:spPr>
              <a:xfrm>
                <a:off x="9874" y="3592"/>
                <a:ext cx="154" cy="185"/>
              </a:xfrm>
              <a:custGeom>
                <a:avLst/>
                <a:gdLst/>
                <a:ahLst/>
                <a:cxnLst/>
                <a:rect l="l" t="t" r="r" b="b"/>
                <a:pathLst>
                  <a:path w="65" h="78" extrusionOk="0">
                    <a:moveTo>
                      <a:pt x="55" y="9"/>
                    </a:moveTo>
                    <a:cubicBezTo>
                      <a:pt x="52" y="19"/>
                      <a:pt x="46" y="9"/>
                      <a:pt x="42" y="10"/>
                    </a:cubicBezTo>
                    <a:cubicBezTo>
                      <a:pt x="42" y="16"/>
                      <a:pt x="42" y="21"/>
                      <a:pt x="42" y="26"/>
                    </a:cubicBezTo>
                    <a:cubicBezTo>
                      <a:pt x="31" y="30"/>
                      <a:pt x="45" y="34"/>
                      <a:pt x="43" y="38"/>
                    </a:cubicBezTo>
                    <a:cubicBezTo>
                      <a:pt x="55" y="48"/>
                      <a:pt x="65" y="60"/>
                      <a:pt x="52" y="77"/>
                    </a:cubicBezTo>
                    <a:cubicBezTo>
                      <a:pt x="52" y="77"/>
                      <a:pt x="52" y="77"/>
                      <a:pt x="52" y="77"/>
                    </a:cubicBezTo>
                    <a:cubicBezTo>
                      <a:pt x="47" y="78"/>
                      <a:pt x="42" y="74"/>
                      <a:pt x="37" y="76"/>
                    </a:cubicBezTo>
                    <a:cubicBezTo>
                      <a:pt x="32" y="77"/>
                      <a:pt x="27" y="73"/>
                      <a:pt x="29" y="71"/>
                    </a:cubicBezTo>
                    <a:cubicBezTo>
                      <a:pt x="37" y="61"/>
                      <a:pt x="25" y="53"/>
                      <a:pt x="27" y="44"/>
                    </a:cubicBezTo>
                    <a:cubicBezTo>
                      <a:pt x="28" y="40"/>
                      <a:pt x="25" y="32"/>
                      <a:pt x="16" y="36"/>
                    </a:cubicBezTo>
                    <a:cubicBezTo>
                      <a:pt x="9" y="40"/>
                      <a:pt x="3" y="37"/>
                      <a:pt x="0" y="29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4" y="29"/>
                      <a:pt x="7" y="30"/>
                      <a:pt x="11" y="30"/>
                    </a:cubicBezTo>
                    <a:cubicBezTo>
                      <a:pt x="13" y="24"/>
                      <a:pt x="3" y="24"/>
                      <a:pt x="6" y="16"/>
                    </a:cubicBezTo>
                    <a:cubicBezTo>
                      <a:pt x="21" y="24"/>
                      <a:pt x="29" y="15"/>
                      <a:pt x="36" y="3"/>
                    </a:cubicBezTo>
                    <a:cubicBezTo>
                      <a:pt x="37" y="1"/>
                      <a:pt x="40" y="0"/>
                      <a:pt x="42" y="0"/>
                    </a:cubicBezTo>
                    <a:cubicBezTo>
                      <a:pt x="48" y="0"/>
                      <a:pt x="54" y="2"/>
                      <a:pt x="55" y="9"/>
                    </a:cubicBezTo>
                    <a:close/>
                  </a:path>
                </a:pathLst>
              </a:custGeom>
              <a:solidFill>
                <a:srgbClr val="2D3A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35"/>
              <p:cNvSpPr/>
              <p:nvPr/>
            </p:nvSpPr>
            <p:spPr>
              <a:xfrm>
                <a:off x="9372" y="3736"/>
                <a:ext cx="24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95" extrusionOk="0">
                    <a:moveTo>
                      <a:pt x="25" y="3"/>
                    </a:moveTo>
                    <a:cubicBezTo>
                      <a:pt x="26" y="12"/>
                      <a:pt x="30" y="20"/>
                      <a:pt x="26" y="29"/>
                    </a:cubicBezTo>
                    <a:cubicBezTo>
                      <a:pt x="23" y="37"/>
                      <a:pt x="29" y="44"/>
                      <a:pt x="33" y="51"/>
                    </a:cubicBezTo>
                    <a:cubicBezTo>
                      <a:pt x="34" y="53"/>
                      <a:pt x="36" y="55"/>
                      <a:pt x="38" y="53"/>
                    </a:cubicBezTo>
                    <a:cubicBezTo>
                      <a:pt x="47" y="43"/>
                      <a:pt x="62" y="52"/>
                      <a:pt x="70" y="41"/>
                    </a:cubicBezTo>
                    <a:cubicBezTo>
                      <a:pt x="77" y="49"/>
                      <a:pt x="85" y="54"/>
                      <a:pt x="96" y="55"/>
                    </a:cubicBezTo>
                    <a:cubicBezTo>
                      <a:pt x="97" y="62"/>
                      <a:pt x="90" y="64"/>
                      <a:pt x="87" y="69"/>
                    </a:cubicBezTo>
                    <a:cubicBezTo>
                      <a:pt x="85" y="72"/>
                      <a:pt x="81" y="73"/>
                      <a:pt x="77" y="75"/>
                    </a:cubicBezTo>
                    <a:cubicBezTo>
                      <a:pt x="85" y="83"/>
                      <a:pt x="96" y="79"/>
                      <a:pt x="104" y="85"/>
                    </a:cubicBezTo>
                    <a:cubicBezTo>
                      <a:pt x="105" y="88"/>
                      <a:pt x="105" y="91"/>
                      <a:pt x="103" y="94"/>
                    </a:cubicBezTo>
                    <a:cubicBezTo>
                      <a:pt x="101" y="95"/>
                      <a:pt x="98" y="95"/>
                      <a:pt x="96" y="94"/>
                    </a:cubicBezTo>
                    <a:cubicBezTo>
                      <a:pt x="91" y="86"/>
                      <a:pt x="83" y="89"/>
                      <a:pt x="77" y="89"/>
                    </a:cubicBezTo>
                    <a:cubicBezTo>
                      <a:pt x="72" y="88"/>
                      <a:pt x="67" y="90"/>
                      <a:pt x="67" y="83"/>
                    </a:cubicBezTo>
                    <a:cubicBezTo>
                      <a:pt x="68" y="77"/>
                      <a:pt x="62" y="69"/>
                      <a:pt x="73" y="68"/>
                    </a:cubicBezTo>
                    <a:cubicBezTo>
                      <a:pt x="81" y="66"/>
                      <a:pt x="80" y="59"/>
                      <a:pt x="79" y="55"/>
                    </a:cubicBezTo>
                    <a:cubicBezTo>
                      <a:pt x="78" y="48"/>
                      <a:pt x="72" y="54"/>
                      <a:pt x="69" y="55"/>
                    </a:cubicBezTo>
                    <a:cubicBezTo>
                      <a:pt x="58" y="57"/>
                      <a:pt x="44" y="47"/>
                      <a:pt x="37" y="62"/>
                    </a:cubicBezTo>
                    <a:cubicBezTo>
                      <a:pt x="37" y="62"/>
                      <a:pt x="33" y="61"/>
                      <a:pt x="33" y="60"/>
                    </a:cubicBezTo>
                    <a:cubicBezTo>
                      <a:pt x="26" y="47"/>
                      <a:pt x="19" y="58"/>
                      <a:pt x="13" y="61"/>
                    </a:cubicBezTo>
                    <a:cubicBezTo>
                      <a:pt x="10" y="54"/>
                      <a:pt x="15" y="43"/>
                      <a:pt x="2" y="42"/>
                    </a:cubicBezTo>
                    <a:cubicBezTo>
                      <a:pt x="1" y="41"/>
                      <a:pt x="1" y="40"/>
                      <a:pt x="1" y="38"/>
                    </a:cubicBezTo>
                    <a:cubicBezTo>
                      <a:pt x="2" y="36"/>
                      <a:pt x="0" y="38"/>
                      <a:pt x="2" y="37"/>
                    </a:cubicBezTo>
                    <a:cubicBezTo>
                      <a:pt x="10" y="25"/>
                      <a:pt x="14" y="17"/>
                      <a:pt x="17" y="4"/>
                    </a:cubicBezTo>
                    <a:cubicBezTo>
                      <a:pt x="19" y="2"/>
                      <a:pt x="22" y="0"/>
                      <a:pt x="25" y="3"/>
                    </a:cubicBezTo>
                    <a:close/>
                  </a:path>
                </a:pathLst>
              </a:custGeom>
              <a:solidFill>
                <a:srgbClr val="6075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35"/>
              <p:cNvSpPr/>
              <p:nvPr/>
            </p:nvSpPr>
            <p:spPr>
              <a:xfrm>
                <a:off x="9739" y="3921"/>
                <a:ext cx="168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71" h="84" extrusionOk="0">
                    <a:moveTo>
                      <a:pt x="70" y="12"/>
                    </a:moveTo>
                    <a:cubicBezTo>
                      <a:pt x="69" y="14"/>
                      <a:pt x="67" y="17"/>
                      <a:pt x="67" y="18"/>
                    </a:cubicBezTo>
                    <a:cubicBezTo>
                      <a:pt x="71" y="30"/>
                      <a:pt x="67" y="36"/>
                      <a:pt x="55" y="38"/>
                    </a:cubicBezTo>
                    <a:cubicBezTo>
                      <a:pt x="50" y="39"/>
                      <a:pt x="42" y="44"/>
                      <a:pt x="54" y="48"/>
                    </a:cubicBezTo>
                    <a:cubicBezTo>
                      <a:pt x="57" y="51"/>
                      <a:pt x="56" y="55"/>
                      <a:pt x="52" y="54"/>
                    </a:cubicBezTo>
                    <a:cubicBezTo>
                      <a:pt x="48" y="54"/>
                      <a:pt x="46" y="54"/>
                      <a:pt x="48" y="58"/>
                    </a:cubicBezTo>
                    <a:cubicBezTo>
                      <a:pt x="42" y="62"/>
                      <a:pt x="37" y="67"/>
                      <a:pt x="35" y="74"/>
                    </a:cubicBezTo>
                    <a:cubicBezTo>
                      <a:pt x="31" y="83"/>
                      <a:pt x="22" y="82"/>
                      <a:pt x="15" y="84"/>
                    </a:cubicBezTo>
                    <a:cubicBezTo>
                      <a:pt x="8" y="83"/>
                      <a:pt x="6" y="79"/>
                      <a:pt x="10" y="74"/>
                    </a:cubicBezTo>
                    <a:cubicBezTo>
                      <a:pt x="17" y="65"/>
                      <a:pt x="18" y="60"/>
                      <a:pt x="5" y="59"/>
                    </a:cubicBezTo>
                    <a:cubicBezTo>
                      <a:pt x="1" y="59"/>
                      <a:pt x="0" y="55"/>
                      <a:pt x="0" y="52"/>
                    </a:cubicBezTo>
                    <a:cubicBezTo>
                      <a:pt x="0" y="50"/>
                      <a:pt x="1" y="49"/>
                      <a:pt x="2" y="47"/>
                    </a:cubicBezTo>
                    <a:cubicBezTo>
                      <a:pt x="3" y="46"/>
                      <a:pt x="5" y="47"/>
                      <a:pt x="6" y="48"/>
                    </a:cubicBezTo>
                    <a:cubicBezTo>
                      <a:pt x="7" y="50"/>
                      <a:pt x="8" y="49"/>
                      <a:pt x="9" y="47"/>
                    </a:cubicBezTo>
                    <a:cubicBezTo>
                      <a:pt x="15" y="46"/>
                      <a:pt x="21" y="43"/>
                      <a:pt x="26" y="48"/>
                    </a:cubicBezTo>
                    <a:cubicBezTo>
                      <a:pt x="29" y="50"/>
                      <a:pt x="33" y="51"/>
                      <a:pt x="36" y="48"/>
                    </a:cubicBezTo>
                    <a:cubicBezTo>
                      <a:pt x="38" y="46"/>
                      <a:pt x="28" y="46"/>
                      <a:pt x="32" y="41"/>
                    </a:cubicBezTo>
                    <a:cubicBezTo>
                      <a:pt x="50" y="39"/>
                      <a:pt x="46" y="20"/>
                      <a:pt x="44" y="17"/>
                    </a:cubicBezTo>
                    <a:cubicBezTo>
                      <a:pt x="33" y="0"/>
                      <a:pt x="45" y="3"/>
                      <a:pt x="54" y="2"/>
                    </a:cubicBezTo>
                    <a:cubicBezTo>
                      <a:pt x="59" y="2"/>
                      <a:pt x="64" y="1"/>
                      <a:pt x="67" y="6"/>
                    </a:cubicBezTo>
                    <a:cubicBezTo>
                      <a:pt x="68" y="8"/>
                      <a:pt x="69" y="10"/>
                      <a:pt x="70" y="12"/>
                    </a:cubicBezTo>
                    <a:close/>
                  </a:path>
                </a:pathLst>
              </a:custGeom>
              <a:solidFill>
                <a:srgbClr val="233A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35"/>
              <p:cNvSpPr/>
              <p:nvPr/>
            </p:nvSpPr>
            <p:spPr>
              <a:xfrm>
                <a:off x="9964" y="3909"/>
                <a:ext cx="20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86" h="47" extrusionOk="0">
                    <a:moveTo>
                      <a:pt x="1" y="24"/>
                    </a:moveTo>
                    <a:cubicBezTo>
                      <a:pt x="6" y="14"/>
                      <a:pt x="14" y="22"/>
                      <a:pt x="21" y="20"/>
                    </a:cubicBezTo>
                    <a:cubicBezTo>
                      <a:pt x="22" y="15"/>
                      <a:pt x="12" y="11"/>
                      <a:pt x="19" y="6"/>
                    </a:cubicBezTo>
                    <a:cubicBezTo>
                      <a:pt x="21" y="5"/>
                      <a:pt x="25" y="1"/>
                      <a:pt x="25" y="4"/>
                    </a:cubicBezTo>
                    <a:cubicBezTo>
                      <a:pt x="27" y="17"/>
                      <a:pt x="39" y="8"/>
                      <a:pt x="44" y="13"/>
                    </a:cubicBezTo>
                    <a:cubicBezTo>
                      <a:pt x="57" y="25"/>
                      <a:pt x="64" y="17"/>
                      <a:pt x="69" y="4"/>
                    </a:cubicBezTo>
                    <a:cubicBezTo>
                      <a:pt x="74" y="2"/>
                      <a:pt x="78" y="0"/>
                      <a:pt x="79" y="8"/>
                    </a:cubicBezTo>
                    <a:cubicBezTo>
                      <a:pt x="73" y="11"/>
                      <a:pt x="80" y="14"/>
                      <a:pt x="79" y="17"/>
                    </a:cubicBezTo>
                    <a:cubicBezTo>
                      <a:pt x="80" y="25"/>
                      <a:pt x="86" y="33"/>
                      <a:pt x="81" y="42"/>
                    </a:cubicBezTo>
                    <a:cubicBezTo>
                      <a:pt x="77" y="47"/>
                      <a:pt x="71" y="47"/>
                      <a:pt x="68" y="42"/>
                    </a:cubicBezTo>
                    <a:cubicBezTo>
                      <a:pt x="60" y="30"/>
                      <a:pt x="48" y="30"/>
                      <a:pt x="35" y="33"/>
                    </a:cubicBezTo>
                    <a:cubicBezTo>
                      <a:pt x="23" y="31"/>
                      <a:pt x="12" y="30"/>
                      <a:pt x="1" y="27"/>
                    </a:cubicBezTo>
                    <a:cubicBezTo>
                      <a:pt x="0" y="26"/>
                      <a:pt x="0" y="25"/>
                      <a:pt x="1" y="24"/>
                    </a:cubicBezTo>
                    <a:close/>
                  </a:path>
                </a:pathLst>
              </a:custGeom>
              <a:solidFill>
                <a:srgbClr val="4F64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35"/>
              <p:cNvSpPr/>
              <p:nvPr/>
            </p:nvSpPr>
            <p:spPr>
              <a:xfrm>
                <a:off x="10139" y="3949"/>
                <a:ext cx="102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43" h="81" extrusionOk="0">
                    <a:moveTo>
                      <a:pt x="5" y="26"/>
                    </a:moveTo>
                    <a:cubicBezTo>
                      <a:pt x="7" y="17"/>
                      <a:pt x="0" y="9"/>
                      <a:pt x="5" y="0"/>
                    </a:cubicBezTo>
                    <a:cubicBezTo>
                      <a:pt x="16" y="6"/>
                      <a:pt x="22" y="13"/>
                      <a:pt x="16" y="26"/>
                    </a:cubicBezTo>
                    <a:cubicBezTo>
                      <a:pt x="14" y="30"/>
                      <a:pt x="18" y="31"/>
                      <a:pt x="21" y="33"/>
                    </a:cubicBezTo>
                    <a:cubicBezTo>
                      <a:pt x="36" y="41"/>
                      <a:pt x="38" y="56"/>
                      <a:pt x="41" y="71"/>
                    </a:cubicBezTo>
                    <a:cubicBezTo>
                      <a:pt x="43" y="78"/>
                      <a:pt x="39" y="81"/>
                      <a:pt x="32" y="81"/>
                    </a:cubicBezTo>
                    <a:cubicBezTo>
                      <a:pt x="27" y="81"/>
                      <a:pt x="23" y="80"/>
                      <a:pt x="18" y="78"/>
                    </a:cubicBezTo>
                    <a:cubicBezTo>
                      <a:pt x="15" y="77"/>
                      <a:pt x="12" y="75"/>
                      <a:pt x="11" y="72"/>
                    </a:cubicBezTo>
                    <a:cubicBezTo>
                      <a:pt x="9" y="69"/>
                      <a:pt x="10" y="66"/>
                      <a:pt x="10" y="63"/>
                    </a:cubicBezTo>
                    <a:cubicBezTo>
                      <a:pt x="8" y="54"/>
                      <a:pt x="11" y="46"/>
                      <a:pt x="9" y="37"/>
                    </a:cubicBezTo>
                    <a:cubicBezTo>
                      <a:pt x="8" y="33"/>
                      <a:pt x="6" y="30"/>
                      <a:pt x="5" y="26"/>
                    </a:cubicBezTo>
                    <a:close/>
                  </a:path>
                </a:pathLst>
              </a:custGeom>
              <a:solidFill>
                <a:srgbClr val="BDC8D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35"/>
              <p:cNvSpPr/>
              <p:nvPr/>
            </p:nvSpPr>
            <p:spPr>
              <a:xfrm>
                <a:off x="9597" y="3216"/>
                <a:ext cx="88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37" h="53" extrusionOk="0">
                    <a:moveTo>
                      <a:pt x="33" y="36"/>
                    </a:moveTo>
                    <a:cubicBezTo>
                      <a:pt x="28" y="35"/>
                      <a:pt x="24" y="39"/>
                      <a:pt x="23" y="44"/>
                    </a:cubicBezTo>
                    <a:cubicBezTo>
                      <a:pt x="20" y="51"/>
                      <a:pt x="14" y="53"/>
                      <a:pt x="7" y="52"/>
                    </a:cubicBezTo>
                    <a:cubicBezTo>
                      <a:pt x="2" y="40"/>
                      <a:pt x="0" y="28"/>
                      <a:pt x="1" y="15"/>
                    </a:cubicBezTo>
                    <a:cubicBezTo>
                      <a:pt x="1" y="8"/>
                      <a:pt x="5" y="7"/>
                      <a:pt x="11" y="6"/>
                    </a:cubicBezTo>
                    <a:cubicBezTo>
                      <a:pt x="13" y="3"/>
                      <a:pt x="16" y="0"/>
                      <a:pt x="20" y="2"/>
                    </a:cubicBezTo>
                    <a:cubicBezTo>
                      <a:pt x="28" y="11"/>
                      <a:pt x="29" y="24"/>
                      <a:pt x="37" y="34"/>
                    </a:cubicBezTo>
                    <a:cubicBezTo>
                      <a:pt x="37" y="35"/>
                      <a:pt x="35" y="36"/>
                      <a:pt x="33" y="36"/>
                    </a:cubicBezTo>
                    <a:close/>
                  </a:path>
                </a:pathLst>
              </a:custGeom>
              <a:solidFill>
                <a:srgbClr val="9B9C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35"/>
              <p:cNvSpPr/>
              <p:nvPr/>
            </p:nvSpPr>
            <p:spPr>
              <a:xfrm>
                <a:off x="10198" y="4117"/>
                <a:ext cx="123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52" h="49" extrusionOk="0">
                    <a:moveTo>
                      <a:pt x="28" y="39"/>
                    </a:moveTo>
                    <a:cubicBezTo>
                      <a:pt x="29" y="37"/>
                      <a:pt x="31" y="35"/>
                      <a:pt x="32" y="33"/>
                    </a:cubicBezTo>
                    <a:cubicBezTo>
                      <a:pt x="29" y="32"/>
                      <a:pt x="26" y="29"/>
                      <a:pt x="24" y="33"/>
                    </a:cubicBezTo>
                    <a:cubicBezTo>
                      <a:pt x="15" y="49"/>
                      <a:pt x="8" y="39"/>
                      <a:pt x="0" y="32"/>
                    </a:cubicBezTo>
                    <a:cubicBezTo>
                      <a:pt x="2" y="28"/>
                      <a:pt x="4" y="24"/>
                      <a:pt x="6" y="20"/>
                    </a:cubicBezTo>
                    <a:cubicBezTo>
                      <a:pt x="6" y="17"/>
                      <a:pt x="8" y="15"/>
                      <a:pt x="10" y="14"/>
                    </a:cubicBezTo>
                    <a:cubicBezTo>
                      <a:pt x="14" y="13"/>
                      <a:pt x="17" y="14"/>
                      <a:pt x="20" y="16"/>
                    </a:cubicBezTo>
                    <a:cubicBezTo>
                      <a:pt x="22" y="24"/>
                      <a:pt x="25" y="24"/>
                      <a:pt x="33" y="21"/>
                    </a:cubicBezTo>
                    <a:cubicBezTo>
                      <a:pt x="41" y="17"/>
                      <a:pt x="42" y="15"/>
                      <a:pt x="36" y="9"/>
                    </a:cubicBezTo>
                    <a:cubicBezTo>
                      <a:pt x="35" y="7"/>
                      <a:pt x="34" y="4"/>
                      <a:pt x="37" y="2"/>
                    </a:cubicBezTo>
                    <a:cubicBezTo>
                      <a:pt x="41" y="0"/>
                      <a:pt x="43" y="4"/>
                      <a:pt x="44" y="7"/>
                    </a:cubicBezTo>
                    <a:cubicBezTo>
                      <a:pt x="45" y="16"/>
                      <a:pt x="45" y="25"/>
                      <a:pt x="50" y="34"/>
                    </a:cubicBezTo>
                    <a:cubicBezTo>
                      <a:pt x="52" y="38"/>
                      <a:pt x="46" y="38"/>
                      <a:pt x="44" y="39"/>
                    </a:cubicBezTo>
                    <a:cubicBezTo>
                      <a:pt x="38" y="42"/>
                      <a:pt x="33" y="38"/>
                      <a:pt x="28" y="39"/>
                    </a:cubicBezTo>
                    <a:close/>
                  </a:path>
                </a:pathLst>
              </a:custGeom>
              <a:solidFill>
                <a:srgbClr val="4F63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35"/>
              <p:cNvSpPr/>
              <p:nvPr/>
            </p:nvSpPr>
            <p:spPr>
              <a:xfrm>
                <a:off x="9531" y="3635"/>
                <a:ext cx="101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3" h="39" extrusionOk="0">
                    <a:moveTo>
                      <a:pt x="35" y="30"/>
                    </a:moveTo>
                    <a:cubicBezTo>
                      <a:pt x="34" y="31"/>
                      <a:pt x="33" y="32"/>
                      <a:pt x="32" y="33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27"/>
                      <a:pt x="22" y="39"/>
                      <a:pt x="16" y="39"/>
                    </a:cubicBezTo>
                    <a:cubicBezTo>
                      <a:pt x="13" y="33"/>
                      <a:pt x="3" y="30"/>
                      <a:pt x="6" y="20"/>
                    </a:cubicBezTo>
                    <a:cubicBezTo>
                      <a:pt x="13" y="12"/>
                      <a:pt x="0" y="8"/>
                      <a:pt x="3" y="1"/>
                    </a:cubicBezTo>
                    <a:cubicBezTo>
                      <a:pt x="11" y="2"/>
                      <a:pt x="18" y="11"/>
                      <a:pt x="28" y="2"/>
                    </a:cubicBezTo>
                    <a:cubicBezTo>
                      <a:pt x="30" y="0"/>
                      <a:pt x="38" y="4"/>
                      <a:pt x="42" y="6"/>
                    </a:cubicBezTo>
                    <a:cubicBezTo>
                      <a:pt x="43" y="6"/>
                      <a:pt x="42" y="12"/>
                      <a:pt x="42" y="15"/>
                    </a:cubicBezTo>
                    <a:cubicBezTo>
                      <a:pt x="41" y="18"/>
                      <a:pt x="39" y="20"/>
                      <a:pt x="36" y="17"/>
                    </a:cubicBezTo>
                    <a:cubicBezTo>
                      <a:pt x="33" y="15"/>
                      <a:pt x="31" y="8"/>
                      <a:pt x="27" y="15"/>
                    </a:cubicBezTo>
                    <a:cubicBezTo>
                      <a:pt x="24" y="21"/>
                      <a:pt x="29" y="22"/>
                      <a:pt x="33" y="24"/>
                    </a:cubicBezTo>
                    <a:cubicBezTo>
                      <a:pt x="34" y="25"/>
                      <a:pt x="34" y="28"/>
                      <a:pt x="35" y="30"/>
                    </a:cubicBezTo>
                    <a:close/>
                  </a:path>
                </a:pathLst>
              </a:custGeom>
              <a:solidFill>
                <a:srgbClr val="2944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35"/>
              <p:cNvSpPr/>
              <p:nvPr/>
            </p:nvSpPr>
            <p:spPr>
              <a:xfrm>
                <a:off x="9867" y="3888"/>
                <a:ext cx="128" cy="54"/>
              </a:xfrm>
              <a:custGeom>
                <a:avLst/>
                <a:gdLst/>
                <a:ahLst/>
                <a:cxnLst/>
                <a:rect l="l" t="t" r="r" b="b"/>
                <a:pathLst>
                  <a:path w="54" h="23" extrusionOk="0">
                    <a:moveTo>
                      <a:pt x="13" y="20"/>
                    </a:moveTo>
                    <a:cubicBezTo>
                      <a:pt x="9" y="19"/>
                      <a:pt x="3" y="22"/>
                      <a:pt x="0" y="16"/>
                    </a:cubicBezTo>
                    <a:cubicBezTo>
                      <a:pt x="1" y="11"/>
                      <a:pt x="3" y="7"/>
                      <a:pt x="10" y="6"/>
                    </a:cubicBezTo>
                    <a:cubicBezTo>
                      <a:pt x="21" y="5"/>
                      <a:pt x="32" y="2"/>
                      <a:pt x="42" y="1"/>
                    </a:cubicBezTo>
                    <a:cubicBezTo>
                      <a:pt x="48" y="0"/>
                      <a:pt x="53" y="3"/>
                      <a:pt x="53" y="8"/>
                    </a:cubicBezTo>
                    <a:cubicBezTo>
                      <a:pt x="54" y="13"/>
                      <a:pt x="50" y="17"/>
                      <a:pt x="45" y="16"/>
                    </a:cubicBezTo>
                    <a:cubicBezTo>
                      <a:pt x="34" y="14"/>
                      <a:pt x="24" y="23"/>
                      <a:pt x="13" y="20"/>
                    </a:cubicBezTo>
                    <a:close/>
                  </a:path>
                </a:pathLst>
              </a:custGeom>
              <a:solidFill>
                <a:srgbClr val="4960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35"/>
              <p:cNvSpPr/>
              <p:nvPr/>
            </p:nvSpPr>
            <p:spPr>
              <a:xfrm>
                <a:off x="10189" y="4001"/>
                <a:ext cx="73" cy="154"/>
              </a:xfrm>
              <a:custGeom>
                <a:avLst/>
                <a:gdLst/>
                <a:ahLst/>
                <a:cxnLst/>
                <a:rect l="l" t="t" r="r" b="b"/>
                <a:pathLst>
                  <a:path w="31" h="65" extrusionOk="0">
                    <a:moveTo>
                      <a:pt x="24" y="65"/>
                    </a:moveTo>
                    <a:cubicBezTo>
                      <a:pt x="20" y="65"/>
                      <a:pt x="17" y="65"/>
                      <a:pt x="13" y="65"/>
                    </a:cubicBezTo>
                    <a:cubicBezTo>
                      <a:pt x="10" y="63"/>
                      <a:pt x="8" y="60"/>
                      <a:pt x="10" y="56"/>
                    </a:cubicBezTo>
                    <a:cubicBezTo>
                      <a:pt x="13" y="54"/>
                      <a:pt x="19" y="57"/>
                      <a:pt x="16" y="50"/>
                    </a:cubicBezTo>
                    <a:cubicBezTo>
                      <a:pt x="12" y="37"/>
                      <a:pt x="10" y="22"/>
                      <a:pt x="0" y="11"/>
                    </a:cubicBezTo>
                    <a:cubicBezTo>
                      <a:pt x="5" y="10"/>
                      <a:pt x="5" y="9"/>
                      <a:pt x="4" y="0"/>
                    </a:cubicBezTo>
                    <a:cubicBezTo>
                      <a:pt x="11" y="4"/>
                      <a:pt x="19" y="20"/>
                      <a:pt x="23" y="29"/>
                    </a:cubicBezTo>
                    <a:cubicBezTo>
                      <a:pt x="31" y="42"/>
                      <a:pt x="23" y="53"/>
                      <a:pt x="24" y="65"/>
                    </a:cubicBezTo>
                    <a:close/>
                  </a:path>
                </a:pathLst>
              </a:custGeom>
              <a:solidFill>
                <a:srgbClr val="6474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35"/>
              <p:cNvSpPr/>
              <p:nvPr/>
            </p:nvSpPr>
            <p:spPr>
              <a:xfrm>
                <a:off x="9531" y="3150"/>
                <a:ext cx="68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29" h="60" extrusionOk="0">
                    <a:moveTo>
                      <a:pt x="13" y="60"/>
                    </a:moveTo>
                    <a:cubicBezTo>
                      <a:pt x="0" y="56"/>
                      <a:pt x="6" y="46"/>
                      <a:pt x="6" y="38"/>
                    </a:cubicBezTo>
                    <a:cubicBezTo>
                      <a:pt x="0" y="28"/>
                      <a:pt x="1" y="17"/>
                      <a:pt x="3" y="6"/>
                    </a:cubicBezTo>
                    <a:cubicBezTo>
                      <a:pt x="11" y="5"/>
                      <a:pt x="19" y="0"/>
                      <a:pt x="24" y="10"/>
                    </a:cubicBezTo>
                    <a:cubicBezTo>
                      <a:pt x="26" y="15"/>
                      <a:pt x="29" y="21"/>
                      <a:pt x="27" y="27"/>
                    </a:cubicBezTo>
                    <a:cubicBezTo>
                      <a:pt x="26" y="28"/>
                      <a:pt x="26" y="28"/>
                      <a:pt x="25" y="29"/>
                    </a:cubicBezTo>
                    <a:cubicBezTo>
                      <a:pt x="17" y="37"/>
                      <a:pt x="15" y="49"/>
                      <a:pt x="13" y="60"/>
                    </a:cubicBezTo>
                    <a:close/>
                  </a:path>
                </a:pathLst>
              </a:custGeom>
              <a:solidFill>
                <a:srgbClr val="2C45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35"/>
              <p:cNvSpPr/>
              <p:nvPr/>
            </p:nvSpPr>
            <p:spPr>
              <a:xfrm>
                <a:off x="9580" y="3136"/>
                <a:ext cx="90" cy="97"/>
              </a:xfrm>
              <a:custGeom>
                <a:avLst/>
                <a:gdLst/>
                <a:ahLst/>
                <a:cxnLst/>
                <a:rect l="l" t="t" r="r" b="b"/>
                <a:pathLst>
                  <a:path w="38" h="41" extrusionOk="0">
                    <a:moveTo>
                      <a:pt x="28" y="37"/>
                    </a:moveTo>
                    <a:cubicBezTo>
                      <a:pt x="24" y="38"/>
                      <a:pt x="21" y="39"/>
                      <a:pt x="18" y="40"/>
                    </a:cubicBezTo>
                    <a:cubicBezTo>
                      <a:pt x="16" y="31"/>
                      <a:pt x="7" y="41"/>
                      <a:pt x="4" y="35"/>
                    </a:cubicBezTo>
                    <a:cubicBezTo>
                      <a:pt x="5" y="34"/>
                      <a:pt x="5" y="34"/>
                      <a:pt x="6" y="33"/>
                    </a:cubicBezTo>
                    <a:cubicBezTo>
                      <a:pt x="11" y="28"/>
                      <a:pt x="7" y="24"/>
                      <a:pt x="5" y="19"/>
                    </a:cubicBezTo>
                    <a:cubicBezTo>
                      <a:pt x="3" y="14"/>
                      <a:pt x="0" y="9"/>
                      <a:pt x="5" y="4"/>
                    </a:cubicBezTo>
                    <a:cubicBezTo>
                      <a:pt x="11" y="0"/>
                      <a:pt x="16" y="2"/>
                      <a:pt x="21" y="5"/>
                    </a:cubicBezTo>
                    <a:cubicBezTo>
                      <a:pt x="25" y="8"/>
                      <a:pt x="28" y="10"/>
                      <a:pt x="32" y="12"/>
                    </a:cubicBezTo>
                    <a:cubicBezTo>
                      <a:pt x="34" y="13"/>
                      <a:pt x="35" y="15"/>
                      <a:pt x="36" y="18"/>
                    </a:cubicBezTo>
                    <a:cubicBezTo>
                      <a:pt x="38" y="22"/>
                      <a:pt x="38" y="27"/>
                      <a:pt x="37" y="31"/>
                    </a:cubicBezTo>
                    <a:cubicBezTo>
                      <a:pt x="36" y="36"/>
                      <a:pt x="33" y="39"/>
                      <a:pt x="28" y="37"/>
                    </a:cubicBezTo>
                    <a:close/>
                  </a:path>
                </a:pathLst>
              </a:custGeom>
              <a:solidFill>
                <a:srgbClr val="2E415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35"/>
              <p:cNvSpPr/>
              <p:nvPr/>
            </p:nvSpPr>
            <p:spPr>
              <a:xfrm>
                <a:off x="9573" y="3843"/>
                <a:ext cx="95" cy="8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6" extrusionOk="0">
                    <a:moveTo>
                      <a:pt x="2" y="21"/>
                    </a:moveTo>
                    <a:cubicBezTo>
                      <a:pt x="2" y="15"/>
                      <a:pt x="8" y="13"/>
                      <a:pt x="11" y="10"/>
                    </a:cubicBezTo>
                    <a:cubicBezTo>
                      <a:pt x="19" y="0"/>
                      <a:pt x="26" y="9"/>
                      <a:pt x="33" y="11"/>
                    </a:cubicBezTo>
                    <a:cubicBezTo>
                      <a:pt x="40" y="14"/>
                      <a:pt x="34" y="19"/>
                      <a:pt x="34" y="23"/>
                    </a:cubicBezTo>
                    <a:cubicBezTo>
                      <a:pt x="29" y="36"/>
                      <a:pt x="18" y="35"/>
                      <a:pt x="7" y="33"/>
                    </a:cubicBezTo>
                    <a:cubicBezTo>
                      <a:pt x="0" y="32"/>
                      <a:pt x="0" y="27"/>
                      <a:pt x="2" y="21"/>
                    </a:cubicBezTo>
                    <a:close/>
                  </a:path>
                </a:pathLst>
              </a:custGeom>
              <a:solidFill>
                <a:srgbClr val="B4C7D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35"/>
              <p:cNvSpPr/>
              <p:nvPr/>
            </p:nvSpPr>
            <p:spPr>
              <a:xfrm>
                <a:off x="9625" y="3911"/>
                <a:ext cx="126" cy="88"/>
              </a:xfrm>
              <a:custGeom>
                <a:avLst/>
                <a:gdLst/>
                <a:ahLst/>
                <a:cxnLst/>
                <a:rect l="l" t="t" r="r" b="b"/>
                <a:pathLst>
                  <a:path w="53" h="37" extrusionOk="0">
                    <a:moveTo>
                      <a:pt x="15" y="0"/>
                    </a:moveTo>
                    <a:cubicBezTo>
                      <a:pt x="17" y="0"/>
                      <a:pt x="19" y="0"/>
                      <a:pt x="21" y="1"/>
                    </a:cubicBezTo>
                    <a:cubicBezTo>
                      <a:pt x="24" y="4"/>
                      <a:pt x="21" y="11"/>
                      <a:pt x="29" y="10"/>
                    </a:cubicBezTo>
                    <a:cubicBezTo>
                      <a:pt x="27" y="16"/>
                      <a:pt x="29" y="18"/>
                      <a:pt x="36" y="16"/>
                    </a:cubicBezTo>
                    <a:cubicBezTo>
                      <a:pt x="43" y="15"/>
                      <a:pt x="53" y="12"/>
                      <a:pt x="53" y="26"/>
                    </a:cubicBezTo>
                    <a:cubicBezTo>
                      <a:pt x="51" y="32"/>
                      <a:pt x="48" y="37"/>
                      <a:pt x="40" y="37"/>
                    </a:cubicBezTo>
                    <a:cubicBezTo>
                      <a:pt x="38" y="36"/>
                      <a:pt x="36" y="34"/>
                      <a:pt x="35" y="33"/>
                    </a:cubicBezTo>
                    <a:cubicBezTo>
                      <a:pt x="29" y="27"/>
                      <a:pt x="23" y="24"/>
                      <a:pt x="15" y="23"/>
                    </a:cubicBezTo>
                    <a:cubicBezTo>
                      <a:pt x="11" y="23"/>
                      <a:pt x="5" y="24"/>
                      <a:pt x="2" y="19"/>
                    </a:cubicBezTo>
                    <a:cubicBezTo>
                      <a:pt x="0" y="13"/>
                      <a:pt x="6" y="11"/>
                      <a:pt x="9" y="8"/>
                    </a:cubicBezTo>
                    <a:cubicBezTo>
                      <a:pt x="11" y="6"/>
                      <a:pt x="11" y="3"/>
                      <a:pt x="13" y="1"/>
                    </a:cubicBezTo>
                    <a:cubicBezTo>
                      <a:pt x="14" y="1"/>
                      <a:pt x="14" y="0"/>
                      <a:pt x="15" y="0"/>
                    </a:cubicBezTo>
                    <a:close/>
                  </a:path>
                </a:pathLst>
              </a:custGeom>
              <a:solidFill>
                <a:srgbClr val="899FB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35"/>
              <p:cNvSpPr/>
              <p:nvPr/>
            </p:nvSpPr>
            <p:spPr>
              <a:xfrm>
                <a:off x="9836" y="3557"/>
                <a:ext cx="152" cy="42"/>
              </a:xfrm>
              <a:custGeom>
                <a:avLst/>
                <a:gdLst/>
                <a:ahLst/>
                <a:cxnLst/>
                <a:rect l="l" t="t" r="r" b="b"/>
                <a:pathLst>
                  <a:path w="64" h="18" extrusionOk="0">
                    <a:moveTo>
                      <a:pt x="59" y="17"/>
                    </a:moveTo>
                    <a:cubicBezTo>
                      <a:pt x="57" y="17"/>
                      <a:pt x="54" y="18"/>
                      <a:pt x="52" y="18"/>
                    </a:cubicBezTo>
                    <a:cubicBezTo>
                      <a:pt x="38" y="12"/>
                      <a:pt x="24" y="6"/>
                      <a:pt x="8" y="13"/>
                    </a:cubicBezTo>
                    <a:cubicBezTo>
                      <a:pt x="0" y="17"/>
                      <a:pt x="0" y="9"/>
                      <a:pt x="0" y="4"/>
                    </a:cubicBezTo>
                    <a:cubicBezTo>
                      <a:pt x="10" y="0"/>
                      <a:pt x="20" y="2"/>
                      <a:pt x="29" y="1"/>
                    </a:cubicBezTo>
                    <a:cubicBezTo>
                      <a:pt x="36" y="1"/>
                      <a:pt x="43" y="4"/>
                      <a:pt x="50" y="4"/>
                    </a:cubicBezTo>
                    <a:cubicBezTo>
                      <a:pt x="54" y="5"/>
                      <a:pt x="58" y="7"/>
                      <a:pt x="62" y="10"/>
                    </a:cubicBezTo>
                    <a:cubicBezTo>
                      <a:pt x="64" y="13"/>
                      <a:pt x="62" y="15"/>
                      <a:pt x="59" y="17"/>
                    </a:cubicBezTo>
                    <a:close/>
                  </a:path>
                </a:pathLst>
              </a:custGeom>
              <a:solidFill>
                <a:srgbClr val="3C516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35"/>
              <p:cNvSpPr/>
              <p:nvPr/>
            </p:nvSpPr>
            <p:spPr>
              <a:xfrm>
                <a:off x="10025" y="3881"/>
                <a:ext cx="147" cy="49"/>
              </a:xfrm>
              <a:custGeom>
                <a:avLst/>
                <a:gdLst/>
                <a:ahLst/>
                <a:cxnLst/>
                <a:rect l="l" t="t" r="r" b="b"/>
                <a:pathLst>
                  <a:path w="62" h="21" extrusionOk="0">
                    <a:moveTo>
                      <a:pt x="53" y="20"/>
                    </a:moveTo>
                    <a:cubicBezTo>
                      <a:pt x="51" y="16"/>
                      <a:pt x="47" y="16"/>
                      <a:pt x="43" y="16"/>
                    </a:cubicBezTo>
                    <a:cubicBezTo>
                      <a:pt x="35" y="16"/>
                      <a:pt x="28" y="10"/>
                      <a:pt x="19" y="16"/>
                    </a:cubicBezTo>
                    <a:cubicBezTo>
                      <a:pt x="15" y="18"/>
                      <a:pt x="6" y="13"/>
                      <a:pt x="0" y="3"/>
                    </a:cubicBezTo>
                    <a:cubicBezTo>
                      <a:pt x="20" y="10"/>
                      <a:pt x="39" y="0"/>
                      <a:pt x="55" y="11"/>
                    </a:cubicBezTo>
                    <a:cubicBezTo>
                      <a:pt x="58" y="12"/>
                      <a:pt x="62" y="13"/>
                      <a:pt x="61" y="17"/>
                    </a:cubicBezTo>
                    <a:cubicBezTo>
                      <a:pt x="60" y="21"/>
                      <a:pt x="56" y="21"/>
                      <a:pt x="53" y="20"/>
                    </a:cubicBezTo>
                    <a:close/>
                  </a:path>
                </a:pathLst>
              </a:custGeom>
              <a:solidFill>
                <a:srgbClr val="5C759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35"/>
              <p:cNvSpPr/>
              <p:nvPr/>
            </p:nvSpPr>
            <p:spPr>
              <a:xfrm>
                <a:off x="9540" y="3892"/>
                <a:ext cx="121" cy="55"/>
              </a:xfrm>
              <a:custGeom>
                <a:avLst/>
                <a:gdLst/>
                <a:ahLst/>
                <a:cxnLst/>
                <a:rect l="l" t="t" r="r" b="b"/>
                <a:pathLst>
                  <a:path w="51" h="23" extrusionOk="0">
                    <a:moveTo>
                      <a:pt x="16" y="0"/>
                    </a:moveTo>
                    <a:cubicBezTo>
                      <a:pt x="18" y="9"/>
                      <a:pt x="21" y="13"/>
                      <a:pt x="31" y="9"/>
                    </a:cubicBezTo>
                    <a:cubicBezTo>
                      <a:pt x="37" y="6"/>
                      <a:pt x="44" y="6"/>
                      <a:pt x="48" y="2"/>
                    </a:cubicBezTo>
                    <a:cubicBezTo>
                      <a:pt x="51" y="3"/>
                      <a:pt x="51" y="5"/>
                      <a:pt x="51" y="8"/>
                    </a:cubicBezTo>
                    <a:cubicBezTo>
                      <a:pt x="51" y="8"/>
                      <a:pt x="51" y="9"/>
                      <a:pt x="51" y="9"/>
                    </a:cubicBezTo>
                    <a:cubicBezTo>
                      <a:pt x="46" y="14"/>
                      <a:pt x="40" y="18"/>
                      <a:pt x="31" y="17"/>
                    </a:cubicBezTo>
                    <a:cubicBezTo>
                      <a:pt x="23" y="23"/>
                      <a:pt x="15" y="16"/>
                      <a:pt x="7" y="17"/>
                    </a:cubicBezTo>
                    <a:cubicBezTo>
                      <a:pt x="3" y="17"/>
                      <a:pt x="2" y="12"/>
                      <a:pt x="2" y="9"/>
                    </a:cubicBezTo>
                    <a:cubicBezTo>
                      <a:pt x="0" y="4"/>
                      <a:pt x="5" y="6"/>
                      <a:pt x="8" y="5"/>
                    </a:cubicBezTo>
                    <a:cubicBezTo>
                      <a:pt x="11" y="3"/>
                      <a:pt x="13" y="2"/>
                      <a:pt x="16" y="0"/>
                    </a:cubicBezTo>
                    <a:close/>
                  </a:path>
                </a:pathLst>
              </a:custGeom>
              <a:solidFill>
                <a:srgbClr val="2A3D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35"/>
              <p:cNvSpPr/>
              <p:nvPr/>
            </p:nvSpPr>
            <p:spPr>
              <a:xfrm>
                <a:off x="9760" y="4001"/>
                <a:ext cx="81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4" h="30" extrusionOk="0">
                    <a:moveTo>
                      <a:pt x="23" y="7"/>
                    </a:moveTo>
                    <a:cubicBezTo>
                      <a:pt x="25" y="12"/>
                      <a:pt x="31" y="8"/>
                      <a:pt x="34" y="14"/>
                    </a:cubicBezTo>
                    <a:cubicBezTo>
                      <a:pt x="28" y="15"/>
                      <a:pt x="24" y="30"/>
                      <a:pt x="15" y="16"/>
                    </a:cubicBezTo>
                    <a:cubicBezTo>
                      <a:pt x="12" y="11"/>
                      <a:pt x="4" y="18"/>
                      <a:pt x="0" y="13"/>
                    </a:cubicBezTo>
                    <a:cubicBezTo>
                      <a:pt x="6" y="4"/>
                      <a:pt x="13" y="0"/>
                      <a:pt x="23" y="7"/>
                    </a:cubicBezTo>
                    <a:close/>
                  </a:path>
                </a:pathLst>
              </a:custGeom>
              <a:solidFill>
                <a:srgbClr val="6275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35"/>
              <p:cNvSpPr/>
              <p:nvPr/>
            </p:nvSpPr>
            <p:spPr>
              <a:xfrm>
                <a:off x="9853" y="3848"/>
                <a:ext cx="94" cy="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17" extrusionOk="0">
                    <a:moveTo>
                      <a:pt x="40" y="12"/>
                    </a:moveTo>
                    <a:cubicBezTo>
                      <a:pt x="28" y="17"/>
                      <a:pt x="17" y="10"/>
                      <a:pt x="5" y="10"/>
                    </a:cubicBezTo>
                    <a:cubicBezTo>
                      <a:pt x="3" y="10"/>
                      <a:pt x="0" y="8"/>
                      <a:pt x="1" y="4"/>
                    </a:cubicBezTo>
                    <a:cubicBezTo>
                      <a:pt x="1" y="3"/>
                      <a:pt x="4" y="2"/>
                      <a:pt x="5" y="2"/>
                    </a:cubicBezTo>
                    <a:cubicBezTo>
                      <a:pt x="16" y="7"/>
                      <a:pt x="30" y="0"/>
                      <a:pt x="40" y="12"/>
                    </a:cubicBezTo>
                    <a:close/>
                  </a:path>
                </a:pathLst>
              </a:custGeom>
              <a:solidFill>
                <a:srgbClr val="4960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35"/>
              <p:cNvSpPr/>
              <p:nvPr/>
            </p:nvSpPr>
            <p:spPr>
              <a:xfrm>
                <a:off x="9706" y="3973"/>
                <a:ext cx="66" cy="64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7" y="10"/>
                    </a:moveTo>
                    <a:cubicBezTo>
                      <a:pt x="11" y="6"/>
                      <a:pt x="15" y="3"/>
                      <a:pt x="19" y="0"/>
                    </a:cubicBezTo>
                    <a:cubicBezTo>
                      <a:pt x="28" y="8"/>
                      <a:pt x="19" y="17"/>
                      <a:pt x="20" y="26"/>
                    </a:cubicBezTo>
                    <a:cubicBezTo>
                      <a:pt x="19" y="26"/>
                      <a:pt x="18" y="26"/>
                      <a:pt x="16" y="26"/>
                    </a:cubicBezTo>
                    <a:cubicBezTo>
                      <a:pt x="11" y="24"/>
                      <a:pt x="4" y="27"/>
                      <a:pt x="2" y="19"/>
                    </a:cubicBezTo>
                    <a:cubicBezTo>
                      <a:pt x="0" y="15"/>
                      <a:pt x="2" y="11"/>
                      <a:pt x="7" y="10"/>
                    </a:cubicBezTo>
                    <a:close/>
                  </a:path>
                </a:pathLst>
              </a:custGeom>
              <a:solidFill>
                <a:srgbClr val="6275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35"/>
              <p:cNvSpPr/>
              <p:nvPr/>
            </p:nvSpPr>
            <p:spPr>
              <a:xfrm>
                <a:off x="9661" y="3888"/>
                <a:ext cx="78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3" h="24" extrusionOk="0">
                    <a:moveTo>
                      <a:pt x="14" y="20"/>
                    </a:moveTo>
                    <a:cubicBezTo>
                      <a:pt x="11" y="21"/>
                      <a:pt x="6" y="24"/>
                      <a:pt x="5" y="23"/>
                    </a:cubicBezTo>
                    <a:cubicBezTo>
                      <a:pt x="0" y="19"/>
                      <a:pt x="7" y="15"/>
                      <a:pt x="6" y="11"/>
                    </a:cubicBezTo>
                    <a:cubicBezTo>
                      <a:pt x="12" y="18"/>
                      <a:pt x="16" y="10"/>
                      <a:pt x="21" y="8"/>
                    </a:cubicBezTo>
                    <a:cubicBezTo>
                      <a:pt x="25" y="7"/>
                      <a:pt x="28" y="0"/>
                      <a:pt x="31" y="7"/>
                    </a:cubicBezTo>
                    <a:cubicBezTo>
                      <a:pt x="33" y="11"/>
                      <a:pt x="30" y="15"/>
                      <a:pt x="26" y="17"/>
                    </a:cubicBezTo>
                    <a:cubicBezTo>
                      <a:pt x="22" y="19"/>
                      <a:pt x="18" y="21"/>
                      <a:pt x="14" y="20"/>
                    </a:cubicBezTo>
                    <a:close/>
                  </a:path>
                </a:pathLst>
              </a:custGeom>
              <a:solidFill>
                <a:srgbClr val="5A6C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35"/>
              <p:cNvSpPr/>
              <p:nvPr/>
            </p:nvSpPr>
            <p:spPr>
              <a:xfrm>
                <a:off x="9602" y="3784"/>
                <a:ext cx="6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7" h="19" extrusionOk="0">
                    <a:moveTo>
                      <a:pt x="0" y="18"/>
                    </a:moveTo>
                    <a:cubicBezTo>
                      <a:pt x="1" y="0"/>
                      <a:pt x="15" y="12"/>
                      <a:pt x="22" y="8"/>
                    </a:cubicBezTo>
                    <a:cubicBezTo>
                      <a:pt x="27" y="16"/>
                      <a:pt x="21" y="18"/>
                      <a:pt x="15" y="18"/>
                    </a:cubicBezTo>
                    <a:cubicBezTo>
                      <a:pt x="10" y="19"/>
                      <a:pt x="5" y="18"/>
                      <a:pt x="0" y="18"/>
                    </a:cubicBezTo>
                    <a:close/>
                  </a:path>
                </a:pathLst>
              </a:custGeom>
              <a:solidFill>
                <a:srgbClr val="6885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35"/>
              <p:cNvSpPr/>
              <p:nvPr/>
            </p:nvSpPr>
            <p:spPr>
              <a:xfrm>
                <a:off x="9753" y="3540"/>
                <a:ext cx="78" cy="52"/>
              </a:xfrm>
              <a:custGeom>
                <a:avLst/>
                <a:gdLst/>
                <a:ahLst/>
                <a:cxnLst/>
                <a:rect l="l" t="t" r="r" b="b"/>
                <a:pathLst>
                  <a:path w="33" h="22" extrusionOk="0">
                    <a:moveTo>
                      <a:pt x="0" y="5"/>
                    </a:moveTo>
                    <a:cubicBezTo>
                      <a:pt x="11" y="4"/>
                      <a:pt x="23" y="0"/>
                      <a:pt x="33" y="8"/>
                    </a:cubicBezTo>
                    <a:cubicBezTo>
                      <a:pt x="21" y="22"/>
                      <a:pt x="11" y="9"/>
                      <a:pt x="0" y="5"/>
                    </a:cubicBezTo>
                    <a:close/>
                  </a:path>
                </a:pathLst>
              </a:custGeom>
              <a:solidFill>
                <a:srgbClr val="748CA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35"/>
              <p:cNvSpPr/>
              <p:nvPr/>
            </p:nvSpPr>
            <p:spPr>
              <a:xfrm>
                <a:off x="9829" y="3743"/>
                <a:ext cx="80" cy="41"/>
              </a:xfrm>
              <a:custGeom>
                <a:avLst/>
                <a:gdLst/>
                <a:ahLst/>
                <a:cxnLst/>
                <a:rect l="l" t="t" r="r" b="b"/>
                <a:pathLst>
                  <a:path w="34" h="17" extrusionOk="0">
                    <a:moveTo>
                      <a:pt x="0" y="4"/>
                    </a:moveTo>
                    <a:cubicBezTo>
                      <a:pt x="13" y="0"/>
                      <a:pt x="21" y="7"/>
                      <a:pt x="34" y="7"/>
                    </a:cubicBezTo>
                    <a:cubicBezTo>
                      <a:pt x="20" y="17"/>
                      <a:pt x="11" y="13"/>
                      <a:pt x="0" y="4"/>
                    </a:cubicBezTo>
                    <a:close/>
                  </a:path>
                </a:pathLst>
              </a:custGeom>
              <a:solidFill>
                <a:srgbClr val="6379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94" name="Google Shape;2694;p35"/>
            <p:cNvGrpSpPr/>
            <p:nvPr/>
          </p:nvGrpSpPr>
          <p:grpSpPr>
            <a:xfrm>
              <a:off x="12676188" y="4279900"/>
              <a:ext cx="3944938" cy="2566988"/>
              <a:chOff x="7985" y="2696"/>
              <a:chExt cx="2485" cy="1617"/>
            </a:xfrm>
          </p:grpSpPr>
          <p:sp>
            <p:nvSpPr>
              <p:cNvPr id="2695" name="Google Shape;2695;p35"/>
              <p:cNvSpPr/>
              <p:nvPr/>
            </p:nvSpPr>
            <p:spPr>
              <a:xfrm>
                <a:off x="10028" y="3824"/>
                <a:ext cx="59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5" h="16" extrusionOk="0">
                    <a:moveTo>
                      <a:pt x="0" y="2"/>
                    </a:moveTo>
                    <a:cubicBezTo>
                      <a:pt x="9" y="0"/>
                      <a:pt x="14" y="9"/>
                      <a:pt x="22" y="9"/>
                    </a:cubicBezTo>
                    <a:cubicBezTo>
                      <a:pt x="24" y="9"/>
                      <a:pt x="25" y="12"/>
                      <a:pt x="24" y="14"/>
                    </a:cubicBezTo>
                    <a:cubicBezTo>
                      <a:pt x="23" y="15"/>
                      <a:pt x="20" y="16"/>
                      <a:pt x="19" y="16"/>
                    </a:cubicBezTo>
                    <a:cubicBezTo>
                      <a:pt x="9" y="16"/>
                      <a:pt x="5" y="9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4360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35"/>
              <p:cNvSpPr/>
              <p:nvPr/>
            </p:nvSpPr>
            <p:spPr>
              <a:xfrm>
                <a:off x="9618" y="3762"/>
                <a:ext cx="76" cy="26"/>
              </a:xfrm>
              <a:custGeom>
                <a:avLst/>
                <a:gdLst/>
                <a:ahLst/>
                <a:cxnLst/>
                <a:rect l="l" t="t" r="r" b="b"/>
                <a:pathLst>
                  <a:path w="32" h="11" extrusionOk="0">
                    <a:moveTo>
                      <a:pt x="15" y="11"/>
                    </a:moveTo>
                    <a:cubicBezTo>
                      <a:pt x="10" y="10"/>
                      <a:pt x="5" y="8"/>
                      <a:pt x="0" y="7"/>
                    </a:cubicBezTo>
                    <a:cubicBezTo>
                      <a:pt x="3" y="5"/>
                      <a:pt x="6" y="3"/>
                      <a:pt x="8" y="2"/>
                    </a:cubicBezTo>
                    <a:cubicBezTo>
                      <a:pt x="15" y="3"/>
                      <a:pt x="23" y="0"/>
                      <a:pt x="32" y="6"/>
                    </a:cubicBezTo>
                    <a:cubicBezTo>
                      <a:pt x="25" y="8"/>
                      <a:pt x="20" y="10"/>
                      <a:pt x="15" y="11"/>
                    </a:cubicBezTo>
                    <a:close/>
                  </a:path>
                </a:pathLst>
              </a:custGeom>
              <a:solidFill>
                <a:srgbClr val="4A668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35"/>
              <p:cNvSpPr/>
              <p:nvPr/>
            </p:nvSpPr>
            <p:spPr>
              <a:xfrm>
                <a:off x="9961" y="3739"/>
                <a:ext cx="36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5" h="19" extrusionOk="0">
                    <a:moveTo>
                      <a:pt x="0" y="14"/>
                    </a:moveTo>
                    <a:cubicBezTo>
                      <a:pt x="5" y="0"/>
                      <a:pt x="10" y="15"/>
                      <a:pt x="15" y="15"/>
                    </a:cubicBezTo>
                    <a:cubicBezTo>
                      <a:pt x="14" y="16"/>
                      <a:pt x="13" y="17"/>
                      <a:pt x="12" y="18"/>
                    </a:cubicBezTo>
                    <a:cubicBezTo>
                      <a:pt x="7" y="18"/>
                      <a:pt x="3" y="19"/>
                      <a:pt x="0" y="14"/>
                    </a:cubicBezTo>
                    <a:close/>
                  </a:path>
                </a:pathLst>
              </a:custGeom>
              <a:solidFill>
                <a:srgbClr val="6A7B8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35"/>
              <p:cNvSpPr/>
              <p:nvPr/>
            </p:nvSpPr>
            <p:spPr>
              <a:xfrm>
                <a:off x="9758" y="3881"/>
                <a:ext cx="28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2" y="5"/>
                    </a:moveTo>
                    <a:cubicBezTo>
                      <a:pt x="11" y="8"/>
                      <a:pt x="8" y="10"/>
                      <a:pt x="4" y="10"/>
                    </a:cubicBezTo>
                    <a:cubicBezTo>
                      <a:pt x="0" y="11"/>
                      <a:pt x="1" y="8"/>
                      <a:pt x="1" y="6"/>
                    </a:cubicBezTo>
                    <a:cubicBezTo>
                      <a:pt x="1" y="1"/>
                      <a:pt x="4" y="0"/>
                      <a:pt x="9" y="0"/>
                    </a:cubicBezTo>
                    <a:cubicBezTo>
                      <a:pt x="11" y="1"/>
                      <a:pt x="12" y="2"/>
                      <a:pt x="12" y="5"/>
                    </a:cubicBezTo>
                    <a:close/>
                  </a:path>
                </a:pathLst>
              </a:custGeom>
              <a:solidFill>
                <a:srgbClr val="344B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35"/>
              <p:cNvSpPr/>
              <p:nvPr/>
            </p:nvSpPr>
            <p:spPr>
              <a:xfrm>
                <a:off x="9841" y="3639"/>
                <a:ext cx="3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5" h="13" extrusionOk="0">
                    <a:moveTo>
                      <a:pt x="14" y="9"/>
                    </a:moveTo>
                    <a:cubicBezTo>
                      <a:pt x="13" y="9"/>
                      <a:pt x="12" y="9"/>
                      <a:pt x="11" y="9"/>
                    </a:cubicBezTo>
                    <a:cubicBezTo>
                      <a:pt x="8" y="9"/>
                      <a:pt x="5" y="13"/>
                      <a:pt x="1" y="9"/>
                    </a:cubicBezTo>
                    <a:cubicBezTo>
                      <a:pt x="0" y="7"/>
                      <a:pt x="1" y="6"/>
                      <a:pt x="3" y="4"/>
                    </a:cubicBezTo>
                    <a:cubicBezTo>
                      <a:pt x="8" y="2"/>
                      <a:pt x="13" y="0"/>
                      <a:pt x="15" y="8"/>
                    </a:cubicBezTo>
                    <a:cubicBezTo>
                      <a:pt x="15" y="8"/>
                      <a:pt x="14" y="9"/>
                      <a:pt x="14" y="9"/>
                    </a:cubicBezTo>
                    <a:close/>
                  </a:path>
                </a:pathLst>
              </a:custGeom>
              <a:solidFill>
                <a:srgbClr val="2D3A4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35"/>
              <p:cNvSpPr/>
              <p:nvPr/>
            </p:nvSpPr>
            <p:spPr>
              <a:xfrm>
                <a:off x="9616" y="3597"/>
                <a:ext cx="28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7" y="10"/>
                    </a:moveTo>
                    <a:cubicBezTo>
                      <a:pt x="2" y="11"/>
                      <a:pt x="0" y="9"/>
                      <a:pt x="0" y="6"/>
                    </a:cubicBezTo>
                    <a:cubicBezTo>
                      <a:pt x="1" y="4"/>
                      <a:pt x="4" y="2"/>
                      <a:pt x="6" y="1"/>
                    </a:cubicBezTo>
                    <a:cubicBezTo>
                      <a:pt x="9" y="0"/>
                      <a:pt x="12" y="1"/>
                      <a:pt x="12" y="4"/>
                    </a:cubicBezTo>
                    <a:cubicBezTo>
                      <a:pt x="12" y="8"/>
                      <a:pt x="8" y="9"/>
                      <a:pt x="7" y="10"/>
                    </a:cubicBezTo>
                    <a:close/>
                  </a:path>
                </a:pathLst>
              </a:custGeom>
              <a:solidFill>
                <a:srgbClr val="5777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35"/>
              <p:cNvSpPr/>
              <p:nvPr/>
            </p:nvSpPr>
            <p:spPr>
              <a:xfrm>
                <a:off x="9720" y="3755"/>
                <a:ext cx="40" cy="24"/>
              </a:xfrm>
              <a:custGeom>
                <a:avLst/>
                <a:gdLst/>
                <a:ahLst/>
                <a:cxnLst/>
                <a:rect l="l" t="t" r="r" b="b"/>
                <a:pathLst>
                  <a:path w="17" h="10" extrusionOk="0">
                    <a:moveTo>
                      <a:pt x="0" y="5"/>
                    </a:moveTo>
                    <a:cubicBezTo>
                      <a:pt x="6" y="1"/>
                      <a:pt x="11" y="0"/>
                      <a:pt x="17" y="3"/>
                    </a:cubicBezTo>
                    <a:cubicBezTo>
                      <a:pt x="12" y="10"/>
                      <a:pt x="7" y="8"/>
                      <a:pt x="0" y="5"/>
                    </a:cubicBezTo>
                    <a:close/>
                  </a:path>
                </a:pathLst>
              </a:custGeom>
              <a:solidFill>
                <a:srgbClr val="5975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35"/>
              <p:cNvSpPr/>
              <p:nvPr/>
            </p:nvSpPr>
            <p:spPr>
              <a:xfrm>
                <a:off x="9921" y="3363"/>
                <a:ext cx="161" cy="222"/>
              </a:xfrm>
              <a:custGeom>
                <a:avLst/>
                <a:gdLst/>
                <a:ahLst/>
                <a:cxnLst/>
                <a:rect l="l" t="t" r="r" b="b"/>
                <a:pathLst>
                  <a:path w="68" h="94" extrusionOk="0">
                    <a:moveTo>
                      <a:pt x="26" y="94"/>
                    </a:moveTo>
                    <a:cubicBezTo>
                      <a:pt x="22" y="92"/>
                      <a:pt x="17" y="91"/>
                      <a:pt x="13" y="89"/>
                    </a:cubicBezTo>
                    <a:cubicBezTo>
                      <a:pt x="9" y="80"/>
                      <a:pt x="17" y="79"/>
                      <a:pt x="22" y="77"/>
                    </a:cubicBezTo>
                    <a:cubicBezTo>
                      <a:pt x="29" y="73"/>
                      <a:pt x="37" y="72"/>
                      <a:pt x="42" y="66"/>
                    </a:cubicBezTo>
                    <a:cubicBezTo>
                      <a:pt x="37" y="49"/>
                      <a:pt x="34" y="31"/>
                      <a:pt x="15" y="24"/>
                    </a:cubicBezTo>
                    <a:cubicBezTo>
                      <a:pt x="13" y="22"/>
                      <a:pt x="11" y="21"/>
                      <a:pt x="9" y="19"/>
                    </a:cubicBezTo>
                    <a:cubicBezTo>
                      <a:pt x="6" y="15"/>
                      <a:pt x="0" y="11"/>
                      <a:pt x="4" y="6"/>
                    </a:cubicBezTo>
                    <a:cubicBezTo>
                      <a:pt x="9" y="0"/>
                      <a:pt x="16" y="4"/>
                      <a:pt x="22" y="6"/>
                    </a:cubicBezTo>
                    <a:cubicBezTo>
                      <a:pt x="30" y="12"/>
                      <a:pt x="33" y="21"/>
                      <a:pt x="39" y="28"/>
                    </a:cubicBezTo>
                    <a:cubicBezTo>
                      <a:pt x="50" y="29"/>
                      <a:pt x="54" y="36"/>
                      <a:pt x="55" y="46"/>
                    </a:cubicBezTo>
                    <a:cubicBezTo>
                      <a:pt x="57" y="56"/>
                      <a:pt x="63" y="63"/>
                      <a:pt x="68" y="71"/>
                    </a:cubicBezTo>
                    <a:cubicBezTo>
                      <a:pt x="56" y="80"/>
                      <a:pt x="45" y="92"/>
                      <a:pt x="29" y="93"/>
                    </a:cubicBezTo>
                    <a:cubicBezTo>
                      <a:pt x="28" y="94"/>
                      <a:pt x="27" y="94"/>
                      <a:pt x="26" y="94"/>
                    </a:cubicBezTo>
                    <a:close/>
                  </a:path>
                </a:pathLst>
              </a:custGeom>
              <a:solidFill>
                <a:srgbClr val="1F233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35"/>
              <p:cNvSpPr/>
              <p:nvPr/>
            </p:nvSpPr>
            <p:spPr>
              <a:xfrm>
                <a:off x="9976" y="3583"/>
                <a:ext cx="120" cy="61"/>
              </a:xfrm>
              <a:custGeom>
                <a:avLst/>
                <a:gdLst/>
                <a:ahLst/>
                <a:cxnLst/>
                <a:rect l="l" t="t" r="r" b="b"/>
                <a:pathLst>
                  <a:path w="51" h="26" extrusionOk="0">
                    <a:moveTo>
                      <a:pt x="3" y="1"/>
                    </a:moveTo>
                    <a:cubicBezTo>
                      <a:pt x="4" y="0"/>
                      <a:pt x="5" y="0"/>
                      <a:pt x="6" y="0"/>
                    </a:cubicBezTo>
                    <a:cubicBezTo>
                      <a:pt x="20" y="6"/>
                      <a:pt x="34" y="12"/>
                      <a:pt x="51" y="18"/>
                    </a:cubicBezTo>
                    <a:cubicBezTo>
                      <a:pt x="35" y="26"/>
                      <a:pt x="24" y="16"/>
                      <a:pt x="12" y="13"/>
                    </a:cubicBezTo>
                    <a:cubicBezTo>
                      <a:pt x="8" y="11"/>
                      <a:pt x="4" y="8"/>
                      <a:pt x="0" y="6"/>
                    </a:cubicBezTo>
                    <a:cubicBezTo>
                      <a:pt x="1" y="4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888F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35"/>
              <p:cNvSpPr/>
              <p:nvPr/>
            </p:nvSpPr>
            <p:spPr>
              <a:xfrm>
                <a:off x="9940" y="3637"/>
                <a:ext cx="62" cy="57"/>
              </a:xfrm>
              <a:custGeom>
                <a:avLst/>
                <a:gdLst/>
                <a:ahLst/>
                <a:cxnLst/>
                <a:rect l="l" t="t" r="r" b="b"/>
                <a:pathLst>
                  <a:path w="26" h="24" extrusionOk="0">
                    <a:moveTo>
                      <a:pt x="15" y="19"/>
                    </a:moveTo>
                    <a:cubicBezTo>
                      <a:pt x="13" y="18"/>
                      <a:pt x="12" y="17"/>
                      <a:pt x="11" y="16"/>
                    </a:cubicBezTo>
                    <a:cubicBezTo>
                      <a:pt x="6" y="15"/>
                      <a:pt x="0" y="12"/>
                      <a:pt x="2" y="7"/>
                    </a:cubicBezTo>
                    <a:cubicBezTo>
                      <a:pt x="5" y="0"/>
                      <a:pt x="10" y="8"/>
                      <a:pt x="14" y="7"/>
                    </a:cubicBezTo>
                    <a:cubicBezTo>
                      <a:pt x="18" y="11"/>
                      <a:pt x="22" y="15"/>
                      <a:pt x="26" y="20"/>
                    </a:cubicBezTo>
                    <a:cubicBezTo>
                      <a:pt x="21" y="24"/>
                      <a:pt x="18" y="18"/>
                      <a:pt x="15" y="19"/>
                    </a:cubicBezTo>
                    <a:close/>
                  </a:path>
                </a:pathLst>
              </a:custGeom>
              <a:solidFill>
                <a:srgbClr val="5A6A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35"/>
              <p:cNvSpPr/>
              <p:nvPr/>
            </p:nvSpPr>
            <p:spPr>
              <a:xfrm>
                <a:off x="10364" y="2961"/>
                <a:ext cx="106" cy="272"/>
              </a:xfrm>
              <a:custGeom>
                <a:avLst/>
                <a:gdLst/>
                <a:ahLst/>
                <a:cxnLst/>
                <a:rect l="l" t="t" r="r" b="b"/>
                <a:pathLst>
                  <a:path w="45" h="115" extrusionOk="0">
                    <a:moveTo>
                      <a:pt x="4" y="1"/>
                    </a:moveTo>
                    <a:cubicBezTo>
                      <a:pt x="16" y="10"/>
                      <a:pt x="29" y="18"/>
                      <a:pt x="45" y="15"/>
                    </a:cubicBezTo>
                    <a:cubicBezTo>
                      <a:pt x="35" y="23"/>
                      <a:pt x="39" y="33"/>
                      <a:pt x="41" y="43"/>
                    </a:cubicBezTo>
                    <a:cubicBezTo>
                      <a:pt x="43" y="50"/>
                      <a:pt x="41" y="55"/>
                      <a:pt x="36" y="60"/>
                    </a:cubicBezTo>
                    <a:cubicBezTo>
                      <a:pt x="17" y="75"/>
                      <a:pt x="16" y="78"/>
                      <a:pt x="26" y="99"/>
                    </a:cubicBezTo>
                    <a:cubicBezTo>
                      <a:pt x="27" y="102"/>
                      <a:pt x="28" y="105"/>
                      <a:pt x="29" y="108"/>
                    </a:cubicBezTo>
                    <a:cubicBezTo>
                      <a:pt x="27" y="110"/>
                      <a:pt x="25" y="113"/>
                      <a:pt x="22" y="115"/>
                    </a:cubicBezTo>
                    <a:cubicBezTo>
                      <a:pt x="9" y="103"/>
                      <a:pt x="8" y="87"/>
                      <a:pt x="5" y="72"/>
                    </a:cubicBezTo>
                    <a:cubicBezTo>
                      <a:pt x="4" y="66"/>
                      <a:pt x="9" y="63"/>
                      <a:pt x="13" y="61"/>
                    </a:cubicBezTo>
                    <a:cubicBezTo>
                      <a:pt x="30" y="49"/>
                      <a:pt x="31" y="42"/>
                      <a:pt x="19" y="24"/>
                    </a:cubicBezTo>
                    <a:cubicBezTo>
                      <a:pt x="15" y="18"/>
                      <a:pt x="7" y="15"/>
                      <a:pt x="4" y="7"/>
                    </a:cubicBezTo>
                    <a:cubicBezTo>
                      <a:pt x="3" y="6"/>
                      <a:pt x="2" y="5"/>
                      <a:pt x="1" y="4"/>
                    </a:cubicBezTo>
                    <a:cubicBezTo>
                      <a:pt x="0" y="2"/>
                      <a:pt x="1" y="0"/>
                      <a:pt x="4" y="1"/>
                    </a:cubicBezTo>
                    <a:close/>
                  </a:path>
                </a:pathLst>
              </a:custGeom>
              <a:solidFill>
                <a:srgbClr val="6D55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35"/>
              <p:cNvSpPr/>
              <p:nvPr/>
            </p:nvSpPr>
            <p:spPr>
              <a:xfrm>
                <a:off x="9765" y="3209"/>
                <a:ext cx="208" cy="21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8" y="71"/>
                    </a:moveTo>
                    <a:cubicBezTo>
                      <a:pt x="83" y="71"/>
                      <a:pt x="77" y="71"/>
                      <a:pt x="71" y="71"/>
                    </a:cubicBezTo>
                    <a:cubicBezTo>
                      <a:pt x="71" y="78"/>
                      <a:pt x="78" y="79"/>
                      <a:pt x="79" y="84"/>
                    </a:cubicBezTo>
                    <a:cubicBezTo>
                      <a:pt x="72" y="89"/>
                      <a:pt x="67" y="86"/>
                      <a:pt x="61" y="83"/>
                    </a:cubicBezTo>
                    <a:cubicBezTo>
                      <a:pt x="52" y="78"/>
                      <a:pt x="43" y="75"/>
                      <a:pt x="32" y="76"/>
                    </a:cubicBezTo>
                    <a:cubicBezTo>
                      <a:pt x="30" y="76"/>
                      <a:pt x="27" y="76"/>
                      <a:pt x="27" y="75"/>
                    </a:cubicBezTo>
                    <a:cubicBezTo>
                      <a:pt x="23" y="62"/>
                      <a:pt x="11" y="62"/>
                      <a:pt x="2" y="58"/>
                    </a:cubicBezTo>
                    <a:cubicBezTo>
                      <a:pt x="0" y="52"/>
                      <a:pt x="8" y="51"/>
                      <a:pt x="7" y="45"/>
                    </a:cubicBezTo>
                    <a:cubicBezTo>
                      <a:pt x="20" y="39"/>
                      <a:pt x="27" y="50"/>
                      <a:pt x="38" y="53"/>
                    </a:cubicBezTo>
                    <a:cubicBezTo>
                      <a:pt x="29" y="42"/>
                      <a:pt x="13" y="36"/>
                      <a:pt x="12" y="20"/>
                    </a:cubicBezTo>
                    <a:cubicBezTo>
                      <a:pt x="11" y="13"/>
                      <a:pt x="13" y="7"/>
                      <a:pt x="15" y="1"/>
                    </a:cubicBezTo>
                    <a:cubicBezTo>
                      <a:pt x="16" y="1"/>
                      <a:pt x="17" y="0"/>
                      <a:pt x="17" y="0"/>
                    </a:cubicBezTo>
                    <a:cubicBezTo>
                      <a:pt x="21" y="9"/>
                      <a:pt x="24" y="20"/>
                      <a:pt x="31" y="28"/>
                    </a:cubicBezTo>
                    <a:cubicBezTo>
                      <a:pt x="38" y="27"/>
                      <a:pt x="32" y="20"/>
                      <a:pt x="36" y="17"/>
                    </a:cubicBezTo>
                    <a:cubicBezTo>
                      <a:pt x="45" y="21"/>
                      <a:pt x="41" y="33"/>
                      <a:pt x="50" y="36"/>
                    </a:cubicBezTo>
                    <a:cubicBezTo>
                      <a:pt x="58" y="47"/>
                      <a:pt x="71" y="54"/>
                      <a:pt x="79" y="65"/>
                    </a:cubicBezTo>
                    <a:cubicBezTo>
                      <a:pt x="81" y="69"/>
                      <a:pt x="87" y="66"/>
                      <a:pt x="88" y="71"/>
                    </a:cubicBezTo>
                    <a:close/>
                  </a:path>
                </a:pathLst>
              </a:custGeom>
              <a:solidFill>
                <a:srgbClr val="5C61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35"/>
              <p:cNvSpPr/>
              <p:nvPr/>
            </p:nvSpPr>
            <p:spPr>
              <a:xfrm>
                <a:off x="9654" y="3140"/>
                <a:ext cx="158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67" h="94" extrusionOk="0">
                    <a:moveTo>
                      <a:pt x="45" y="73"/>
                    </a:moveTo>
                    <a:cubicBezTo>
                      <a:pt x="40" y="79"/>
                      <a:pt x="40" y="87"/>
                      <a:pt x="38" y="93"/>
                    </a:cubicBezTo>
                    <a:cubicBezTo>
                      <a:pt x="24" y="94"/>
                      <a:pt x="30" y="84"/>
                      <a:pt x="31" y="78"/>
                    </a:cubicBezTo>
                    <a:cubicBezTo>
                      <a:pt x="32" y="71"/>
                      <a:pt x="37" y="65"/>
                      <a:pt x="27" y="61"/>
                    </a:cubicBezTo>
                    <a:cubicBezTo>
                      <a:pt x="26" y="60"/>
                      <a:pt x="25" y="59"/>
                      <a:pt x="24" y="58"/>
                    </a:cubicBezTo>
                    <a:cubicBezTo>
                      <a:pt x="17" y="51"/>
                      <a:pt x="16" y="41"/>
                      <a:pt x="8" y="32"/>
                    </a:cubicBezTo>
                    <a:cubicBezTo>
                      <a:pt x="0" y="23"/>
                      <a:pt x="10" y="19"/>
                      <a:pt x="19" y="18"/>
                    </a:cubicBezTo>
                    <a:cubicBezTo>
                      <a:pt x="32" y="13"/>
                      <a:pt x="42" y="0"/>
                      <a:pt x="57" y="5"/>
                    </a:cubicBezTo>
                    <a:cubicBezTo>
                      <a:pt x="62" y="10"/>
                      <a:pt x="65" y="16"/>
                      <a:pt x="67" y="22"/>
                    </a:cubicBezTo>
                    <a:cubicBezTo>
                      <a:pt x="66" y="25"/>
                      <a:pt x="65" y="27"/>
                      <a:pt x="64" y="29"/>
                    </a:cubicBezTo>
                    <a:cubicBezTo>
                      <a:pt x="64" y="29"/>
                      <a:pt x="64" y="29"/>
                      <a:pt x="64" y="29"/>
                    </a:cubicBezTo>
                    <a:cubicBezTo>
                      <a:pt x="61" y="33"/>
                      <a:pt x="60" y="39"/>
                      <a:pt x="56" y="44"/>
                    </a:cubicBezTo>
                    <a:cubicBezTo>
                      <a:pt x="52" y="48"/>
                      <a:pt x="54" y="54"/>
                      <a:pt x="53" y="59"/>
                    </a:cubicBezTo>
                    <a:cubicBezTo>
                      <a:pt x="52" y="65"/>
                      <a:pt x="52" y="71"/>
                      <a:pt x="45" y="73"/>
                    </a:cubicBezTo>
                    <a:close/>
                  </a:path>
                </a:pathLst>
              </a:custGeom>
              <a:solidFill>
                <a:srgbClr val="C5BFB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35"/>
              <p:cNvSpPr/>
              <p:nvPr/>
            </p:nvSpPr>
            <p:spPr>
              <a:xfrm>
                <a:off x="9841" y="3105"/>
                <a:ext cx="149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63" h="56" extrusionOk="0">
                    <a:moveTo>
                      <a:pt x="15" y="50"/>
                    </a:moveTo>
                    <a:cubicBezTo>
                      <a:pt x="14" y="49"/>
                      <a:pt x="14" y="48"/>
                      <a:pt x="14" y="47"/>
                    </a:cubicBezTo>
                    <a:cubicBezTo>
                      <a:pt x="11" y="35"/>
                      <a:pt x="0" y="21"/>
                      <a:pt x="26" y="23"/>
                    </a:cubicBezTo>
                    <a:cubicBezTo>
                      <a:pt x="30" y="23"/>
                      <a:pt x="37" y="17"/>
                      <a:pt x="36" y="10"/>
                    </a:cubicBezTo>
                    <a:cubicBezTo>
                      <a:pt x="36" y="6"/>
                      <a:pt x="37" y="3"/>
                      <a:pt x="40" y="2"/>
                    </a:cubicBezTo>
                    <a:cubicBezTo>
                      <a:pt x="45" y="0"/>
                      <a:pt x="44" y="5"/>
                      <a:pt x="45" y="7"/>
                    </a:cubicBezTo>
                    <a:cubicBezTo>
                      <a:pt x="49" y="15"/>
                      <a:pt x="61" y="11"/>
                      <a:pt x="63" y="21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57" y="36"/>
                      <a:pt x="50" y="50"/>
                      <a:pt x="34" y="56"/>
                    </a:cubicBezTo>
                    <a:cubicBezTo>
                      <a:pt x="32" y="38"/>
                      <a:pt x="21" y="52"/>
                      <a:pt x="15" y="50"/>
                    </a:cubicBezTo>
                    <a:close/>
                  </a:path>
                </a:pathLst>
              </a:custGeom>
              <a:solidFill>
                <a:srgbClr val="7469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35"/>
              <p:cNvSpPr/>
              <p:nvPr/>
            </p:nvSpPr>
            <p:spPr>
              <a:xfrm>
                <a:off x="9883" y="3287"/>
                <a:ext cx="112" cy="76"/>
              </a:xfrm>
              <a:custGeom>
                <a:avLst/>
                <a:gdLst/>
                <a:ahLst/>
                <a:cxnLst/>
                <a:rect l="l" t="t" r="r" b="b"/>
                <a:pathLst>
                  <a:path w="47" h="32" extrusionOk="0">
                    <a:moveTo>
                      <a:pt x="29" y="32"/>
                    </a:moveTo>
                    <a:cubicBezTo>
                      <a:pt x="17" y="28"/>
                      <a:pt x="0" y="11"/>
                      <a:pt x="0" y="3"/>
                    </a:cubicBezTo>
                    <a:cubicBezTo>
                      <a:pt x="10" y="0"/>
                      <a:pt x="18" y="0"/>
                      <a:pt x="28" y="5"/>
                    </a:cubicBezTo>
                    <a:cubicBezTo>
                      <a:pt x="47" y="16"/>
                      <a:pt x="47" y="19"/>
                      <a:pt x="29" y="32"/>
                    </a:cubicBezTo>
                    <a:close/>
                  </a:path>
                </a:pathLst>
              </a:custGeom>
              <a:solidFill>
                <a:srgbClr val="C9B9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35"/>
              <p:cNvSpPr/>
              <p:nvPr/>
            </p:nvSpPr>
            <p:spPr>
              <a:xfrm>
                <a:off x="9898" y="3155"/>
                <a:ext cx="111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47" h="50" extrusionOk="0">
                    <a:moveTo>
                      <a:pt x="10" y="35"/>
                    </a:moveTo>
                    <a:cubicBezTo>
                      <a:pt x="19" y="24"/>
                      <a:pt x="29" y="12"/>
                      <a:pt x="39" y="0"/>
                    </a:cubicBezTo>
                    <a:cubicBezTo>
                      <a:pt x="47" y="7"/>
                      <a:pt x="46" y="13"/>
                      <a:pt x="40" y="21"/>
                    </a:cubicBezTo>
                    <a:cubicBezTo>
                      <a:pt x="30" y="35"/>
                      <a:pt x="18" y="46"/>
                      <a:pt x="0" y="50"/>
                    </a:cubicBezTo>
                    <a:cubicBezTo>
                      <a:pt x="3" y="45"/>
                      <a:pt x="11" y="43"/>
                      <a:pt x="10" y="35"/>
                    </a:cubicBezTo>
                    <a:close/>
                  </a:path>
                </a:pathLst>
              </a:custGeom>
              <a:solidFill>
                <a:srgbClr val="3E352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35"/>
              <p:cNvSpPr/>
              <p:nvPr/>
            </p:nvSpPr>
            <p:spPr>
              <a:xfrm>
                <a:off x="9767" y="3105"/>
                <a:ext cx="100" cy="87"/>
              </a:xfrm>
              <a:custGeom>
                <a:avLst/>
                <a:gdLst/>
                <a:ahLst/>
                <a:cxnLst/>
                <a:rect l="l" t="t" r="r" b="b"/>
                <a:pathLst>
                  <a:path w="42" h="37" extrusionOk="0">
                    <a:moveTo>
                      <a:pt x="19" y="37"/>
                    </a:moveTo>
                    <a:cubicBezTo>
                      <a:pt x="12" y="35"/>
                      <a:pt x="8" y="30"/>
                      <a:pt x="9" y="22"/>
                    </a:cubicBezTo>
                    <a:cubicBezTo>
                      <a:pt x="6" y="17"/>
                      <a:pt x="2" y="14"/>
                      <a:pt x="0" y="9"/>
                    </a:cubicBezTo>
                    <a:cubicBezTo>
                      <a:pt x="1" y="0"/>
                      <a:pt x="5" y="2"/>
                      <a:pt x="10" y="5"/>
                    </a:cubicBezTo>
                    <a:cubicBezTo>
                      <a:pt x="20" y="11"/>
                      <a:pt x="31" y="8"/>
                      <a:pt x="42" y="8"/>
                    </a:cubicBezTo>
                    <a:cubicBezTo>
                      <a:pt x="27" y="13"/>
                      <a:pt x="25" y="24"/>
                      <a:pt x="30" y="37"/>
                    </a:cubicBezTo>
                    <a:cubicBezTo>
                      <a:pt x="26" y="37"/>
                      <a:pt x="23" y="37"/>
                      <a:pt x="19" y="37"/>
                    </a:cubicBezTo>
                    <a:close/>
                  </a:path>
                </a:pathLst>
              </a:custGeom>
              <a:solidFill>
                <a:srgbClr val="655C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35"/>
              <p:cNvSpPr/>
              <p:nvPr/>
            </p:nvSpPr>
            <p:spPr>
              <a:xfrm>
                <a:off x="10044" y="3176"/>
                <a:ext cx="131" cy="71"/>
              </a:xfrm>
              <a:custGeom>
                <a:avLst/>
                <a:gdLst/>
                <a:ahLst/>
                <a:cxnLst/>
                <a:rect l="l" t="t" r="r" b="b"/>
                <a:pathLst>
                  <a:path w="55" h="30" extrusionOk="0">
                    <a:moveTo>
                      <a:pt x="29" y="0"/>
                    </a:moveTo>
                    <a:cubicBezTo>
                      <a:pt x="38" y="6"/>
                      <a:pt x="48" y="9"/>
                      <a:pt x="55" y="16"/>
                    </a:cubicBezTo>
                    <a:cubicBezTo>
                      <a:pt x="52" y="25"/>
                      <a:pt x="48" y="30"/>
                      <a:pt x="41" y="19"/>
                    </a:cubicBezTo>
                    <a:cubicBezTo>
                      <a:pt x="34" y="9"/>
                      <a:pt x="27" y="7"/>
                      <a:pt x="22" y="20"/>
                    </a:cubicBezTo>
                    <a:cubicBezTo>
                      <a:pt x="19" y="20"/>
                      <a:pt x="15" y="20"/>
                      <a:pt x="13" y="19"/>
                    </a:cubicBezTo>
                    <a:cubicBezTo>
                      <a:pt x="9" y="16"/>
                      <a:pt x="0" y="19"/>
                      <a:pt x="1" y="12"/>
                    </a:cubicBezTo>
                    <a:cubicBezTo>
                      <a:pt x="2" y="3"/>
                      <a:pt x="9" y="10"/>
                      <a:pt x="13" y="11"/>
                    </a:cubicBezTo>
                    <a:cubicBezTo>
                      <a:pt x="22" y="12"/>
                      <a:pt x="22" y="0"/>
                      <a:pt x="29" y="0"/>
                    </a:cubicBezTo>
                    <a:close/>
                  </a:path>
                </a:pathLst>
              </a:custGeom>
              <a:solidFill>
                <a:srgbClr val="B09D8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35"/>
              <p:cNvSpPr/>
              <p:nvPr/>
            </p:nvSpPr>
            <p:spPr>
              <a:xfrm>
                <a:off x="10113" y="2994"/>
                <a:ext cx="341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26" extrusionOk="0">
                    <a:moveTo>
                      <a:pt x="126" y="6"/>
                    </a:moveTo>
                    <a:cubicBezTo>
                      <a:pt x="140" y="16"/>
                      <a:pt x="144" y="40"/>
                      <a:pt x="131" y="44"/>
                    </a:cubicBezTo>
                    <a:cubicBezTo>
                      <a:pt x="108" y="52"/>
                      <a:pt x="115" y="67"/>
                      <a:pt x="120" y="80"/>
                    </a:cubicBezTo>
                    <a:cubicBezTo>
                      <a:pt x="123" y="87"/>
                      <a:pt x="124" y="94"/>
                      <a:pt x="128" y="101"/>
                    </a:cubicBezTo>
                    <a:cubicBezTo>
                      <a:pt x="120" y="126"/>
                      <a:pt x="120" y="126"/>
                      <a:pt x="95" y="117"/>
                    </a:cubicBezTo>
                    <a:cubicBezTo>
                      <a:pt x="78" y="111"/>
                      <a:pt x="57" y="113"/>
                      <a:pt x="44" y="99"/>
                    </a:cubicBezTo>
                    <a:cubicBezTo>
                      <a:pt x="32" y="86"/>
                      <a:pt x="16" y="80"/>
                      <a:pt x="2" y="69"/>
                    </a:cubicBezTo>
                    <a:cubicBezTo>
                      <a:pt x="2" y="59"/>
                      <a:pt x="10" y="63"/>
                      <a:pt x="16" y="61"/>
                    </a:cubicBezTo>
                    <a:cubicBezTo>
                      <a:pt x="8" y="58"/>
                      <a:pt x="0" y="56"/>
                      <a:pt x="11" y="48"/>
                    </a:cubicBezTo>
                    <a:cubicBezTo>
                      <a:pt x="14" y="46"/>
                      <a:pt x="16" y="44"/>
                      <a:pt x="19" y="43"/>
                    </a:cubicBezTo>
                    <a:cubicBezTo>
                      <a:pt x="27" y="52"/>
                      <a:pt x="38" y="48"/>
                      <a:pt x="49" y="51"/>
                    </a:cubicBezTo>
                    <a:cubicBezTo>
                      <a:pt x="50" y="43"/>
                      <a:pt x="41" y="43"/>
                      <a:pt x="41" y="38"/>
                    </a:cubicBezTo>
                    <a:cubicBezTo>
                      <a:pt x="54" y="31"/>
                      <a:pt x="65" y="37"/>
                      <a:pt x="74" y="47"/>
                    </a:cubicBezTo>
                    <a:cubicBezTo>
                      <a:pt x="77" y="49"/>
                      <a:pt x="79" y="51"/>
                      <a:pt x="82" y="48"/>
                    </a:cubicBezTo>
                    <a:cubicBezTo>
                      <a:pt x="86" y="45"/>
                      <a:pt x="89" y="40"/>
                      <a:pt x="85" y="38"/>
                    </a:cubicBezTo>
                    <a:cubicBezTo>
                      <a:pt x="77" y="31"/>
                      <a:pt x="81" y="25"/>
                      <a:pt x="84" y="19"/>
                    </a:cubicBezTo>
                    <a:cubicBezTo>
                      <a:pt x="88" y="11"/>
                      <a:pt x="82" y="8"/>
                      <a:pt x="77" y="4"/>
                    </a:cubicBezTo>
                    <a:cubicBezTo>
                      <a:pt x="94" y="0"/>
                      <a:pt x="110" y="4"/>
                      <a:pt x="126" y="6"/>
                    </a:cubicBezTo>
                    <a:close/>
                  </a:path>
                </a:pathLst>
              </a:custGeom>
              <a:solidFill>
                <a:srgbClr val="CAA9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35"/>
              <p:cNvSpPr/>
              <p:nvPr/>
            </p:nvSpPr>
            <p:spPr>
              <a:xfrm>
                <a:off x="10066" y="3065"/>
                <a:ext cx="106" cy="94"/>
              </a:xfrm>
              <a:custGeom>
                <a:avLst/>
                <a:gdLst/>
                <a:ahLst/>
                <a:cxnLst/>
                <a:rect l="l" t="t" r="r" b="b"/>
                <a:pathLst>
                  <a:path w="45" h="40" extrusionOk="0">
                    <a:moveTo>
                      <a:pt x="39" y="13"/>
                    </a:moveTo>
                    <a:cubicBezTo>
                      <a:pt x="41" y="21"/>
                      <a:pt x="35" y="23"/>
                      <a:pt x="27" y="23"/>
                    </a:cubicBezTo>
                    <a:cubicBezTo>
                      <a:pt x="34" y="32"/>
                      <a:pt x="39" y="22"/>
                      <a:pt x="45" y="25"/>
                    </a:cubicBezTo>
                    <a:cubicBezTo>
                      <a:pt x="43" y="40"/>
                      <a:pt x="27" y="30"/>
                      <a:pt x="22" y="39"/>
                    </a:cubicBezTo>
                    <a:cubicBezTo>
                      <a:pt x="20" y="39"/>
                      <a:pt x="18" y="39"/>
                      <a:pt x="16" y="38"/>
                    </a:cubicBezTo>
                    <a:cubicBezTo>
                      <a:pt x="19" y="32"/>
                      <a:pt x="17" y="27"/>
                      <a:pt x="10" y="25"/>
                    </a:cubicBezTo>
                    <a:cubicBezTo>
                      <a:pt x="6" y="23"/>
                      <a:pt x="1" y="22"/>
                      <a:pt x="0" y="16"/>
                    </a:cubicBezTo>
                    <a:cubicBezTo>
                      <a:pt x="1" y="16"/>
                      <a:pt x="4" y="16"/>
                      <a:pt x="4" y="15"/>
                    </a:cubicBezTo>
                    <a:cubicBezTo>
                      <a:pt x="15" y="0"/>
                      <a:pt x="27" y="6"/>
                      <a:pt x="39" y="13"/>
                    </a:cubicBezTo>
                    <a:close/>
                  </a:path>
                </a:pathLst>
              </a:custGeom>
              <a:solidFill>
                <a:srgbClr val="AD8C5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35"/>
              <p:cNvSpPr/>
              <p:nvPr/>
            </p:nvSpPr>
            <p:spPr>
              <a:xfrm>
                <a:off x="8290" y="3542"/>
                <a:ext cx="566" cy="317"/>
              </a:xfrm>
              <a:custGeom>
                <a:avLst/>
                <a:gdLst/>
                <a:ahLst/>
                <a:cxnLst/>
                <a:rect l="l" t="t" r="r" b="b"/>
                <a:pathLst>
                  <a:path w="239" h="134" extrusionOk="0">
                    <a:moveTo>
                      <a:pt x="20" y="45"/>
                    </a:moveTo>
                    <a:cubicBezTo>
                      <a:pt x="19" y="35"/>
                      <a:pt x="4" y="39"/>
                      <a:pt x="0" y="26"/>
                    </a:cubicBezTo>
                    <a:cubicBezTo>
                      <a:pt x="15" y="34"/>
                      <a:pt x="30" y="29"/>
                      <a:pt x="42" y="43"/>
                    </a:cubicBezTo>
                    <a:cubicBezTo>
                      <a:pt x="38" y="27"/>
                      <a:pt x="38" y="27"/>
                      <a:pt x="16" y="16"/>
                    </a:cubicBezTo>
                    <a:cubicBezTo>
                      <a:pt x="31" y="6"/>
                      <a:pt x="46" y="1"/>
                      <a:pt x="64" y="4"/>
                    </a:cubicBezTo>
                    <a:cubicBezTo>
                      <a:pt x="68" y="1"/>
                      <a:pt x="72" y="4"/>
                      <a:pt x="75" y="5"/>
                    </a:cubicBezTo>
                    <a:cubicBezTo>
                      <a:pt x="97" y="13"/>
                      <a:pt x="118" y="14"/>
                      <a:pt x="139" y="2"/>
                    </a:cubicBezTo>
                    <a:cubicBezTo>
                      <a:pt x="143" y="1"/>
                      <a:pt x="147" y="1"/>
                      <a:pt x="151" y="1"/>
                    </a:cubicBezTo>
                    <a:cubicBezTo>
                      <a:pt x="167" y="0"/>
                      <a:pt x="179" y="6"/>
                      <a:pt x="184" y="22"/>
                    </a:cubicBezTo>
                    <a:cubicBezTo>
                      <a:pt x="186" y="29"/>
                      <a:pt x="191" y="34"/>
                      <a:pt x="187" y="42"/>
                    </a:cubicBezTo>
                    <a:cubicBezTo>
                      <a:pt x="184" y="47"/>
                      <a:pt x="188" y="48"/>
                      <a:pt x="192" y="49"/>
                    </a:cubicBezTo>
                    <a:cubicBezTo>
                      <a:pt x="205" y="53"/>
                      <a:pt x="212" y="63"/>
                      <a:pt x="219" y="74"/>
                    </a:cubicBezTo>
                    <a:cubicBezTo>
                      <a:pt x="224" y="82"/>
                      <a:pt x="231" y="88"/>
                      <a:pt x="235" y="96"/>
                    </a:cubicBezTo>
                    <a:cubicBezTo>
                      <a:pt x="239" y="104"/>
                      <a:pt x="235" y="107"/>
                      <a:pt x="227" y="107"/>
                    </a:cubicBezTo>
                    <a:cubicBezTo>
                      <a:pt x="220" y="105"/>
                      <a:pt x="215" y="101"/>
                      <a:pt x="209" y="97"/>
                    </a:cubicBezTo>
                    <a:cubicBezTo>
                      <a:pt x="196" y="85"/>
                      <a:pt x="193" y="99"/>
                      <a:pt x="188" y="105"/>
                    </a:cubicBezTo>
                    <a:cubicBezTo>
                      <a:pt x="181" y="109"/>
                      <a:pt x="174" y="108"/>
                      <a:pt x="168" y="106"/>
                    </a:cubicBezTo>
                    <a:cubicBezTo>
                      <a:pt x="158" y="102"/>
                      <a:pt x="160" y="109"/>
                      <a:pt x="159" y="114"/>
                    </a:cubicBezTo>
                    <a:cubicBezTo>
                      <a:pt x="157" y="117"/>
                      <a:pt x="151" y="119"/>
                      <a:pt x="158" y="123"/>
                    </a:cubicBezTo>
                    <a:cubicBezTo>
                      <a:pt x="160" y="125"/>
                      <a:pt x="159" y="128"/>
                      <a:pt x="156" y="129"/>
                    </a:cubicBezTo>
                    <a:cubicBezTo>
                      <a:pt x="142" y="134"/>
                      <a:pt x="135" y="127"/>
                      <a:pt x="131" y="114"/>
                    </a:cubicBezTo>
                    <a:cubicBezTo>
                      <a:pt x="137" y="107"/>
                      <a:pt x="133" y="103"/>
                      <a:pt x="127" y="101"/>
                    </a:cubicBezTo>
                    <a:cubicBezTo>
                      <a:pt x="117" y="98"/>
                      <a:pt x="118" y="85"/>
                      <a:pt x="112" y="83"/>
                    </a:cubicBezTo>
                    <a:cubicBezTo>
                      <a:pt x="105" y="81"/>
                      <a:pt x="97" y="88"/>
                      <a:pt x="89" y="87"/>
                    </a:cubicBezTo>
                    <a:cubicBezTo>
                      <a:pt x="84" y="86"/>
                      <a:pt x="78" y="86"/>
                      <a:pt x="78" y="79"/>
                    </a:cubicBezTo>
                    <a:cubicBezTo>
                      <a:pt x="79" y="75"/>
                      <a:pt x="84" y="75"/>
                      <a:pt x="86" y="72"/>
                    </a:cubicBezTo>
                    <a:cubicBezTo>
                      <a:pt x="74" y="68"/>
                      <a:pt x="62" y="62"/>
                      <a:pt x="50" y="59"/>
                    </a:cubicBezTo>
                    <a:cubicBezTo>
                      <a:pt x="48" y="59"/>
                      <a:pt x="47" y="59"/>
                      <a:pt x="46" y="58"/>
                    </a:cubicBezTo>
                    <a:cubicBezTo>
                      <a:pt x="37" y="54"/>
                      <a:pt x="25" y="56"/>
                      <a:pt x="20" y="45"/>
                    </a:cubicBezTo>
                    <a:close/>
                  </a:path>
                </a:pathLst>
              </a:custGeom>
              <a:solidFill>
                <a:srgbClr val="1C2D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35"/>
              <p:cNvSpPr/>
              <p:nvPr/>
            </p:nvSpPr>
            <p:spPr>
              <a:xfrm>
                <a:off x="8416" y="3379"/>
                <a:ext cx="246" cy="192"/>
              </a:xfrm>
              <a:custGeom>
                <a:avLst/>
                <a:gdLst/>
                <a:ahLst/>
                <a:cxnLst/>
                <a:rect l="l" t="t" r="r" b="b"/>
                <a:pathLst>
                  <a:path w="104" h="81" extrusionOk="0">
                    <a:moveTo>
                      <a:pt x="21" y="77"/>
                    </a:moveTo>
                    <a:cubicBezTo>
                      <a:pt x="18" y="75"/>
                      <a:pt x="14" y="74"/>
                      <a:pt x="11" y="73"/>
                    </a:cubicBezTo>
                    <a:cubicBezTo>
                      <a:pt x="12" y="70"/>
                      <a:pt x="0" y="67"/>
                      <a:pt x="11" y="64"/>
                    </a:cubicBezTo>
                    <a:cubicBezTo>
                      <a:pt x="18" y="63"/>
                      <a:pt x="20" y="59"/>
                      <a:pt x="22" y="54"/>
                    </a:cubicBezTo>
                    <a:cubicBezTo>
                      <a:pt x="26" y="48"/>
                      <a:pt x="20" y="43"/>
                      <a:pt x="20" y="37"/>
                    </a:cubicBezTo>
                    <a:cubicBezTo>
                      <a:pt x="21" y="31"/>
                      <a:pt x="26" y="27"/>
                      <a:pt x="30" y="23"/>
                    </a:cubicBezTo>
                    <a:cubicBezTo>
                      <a:pt x="38" y="19"/>
                      <a:pt x="47" y="25"/>
                      <a:pt x="53" y="18"/>
                    </a:cubicBezTo>
                    <a:cubicBezTo>
                      <a:pt x="63" y="16"/>
                      <a:pt x="66" y="27"/>
                      <a:pt x="74" y="28"/>
                    </a:cubicBezTo>
                    <a:cubicBezTo>
                      <a:pt x="76" y="26"/>
                      <a:pt x="78" y="32"/>
                      <a:pt x="79" y="28"/>
                    </a:cubicBezTo>
                    <a:cubicBezTo>
                      <a:pt x="81" y="21"/>
                      <a:pt x="84" y="14"/>
                      <a:pt x="84" y="7"/>
                    </a:cubicBezTo>
                    <a:cubicBezTo>
                      <a:pt x="92" y="0"/>
                      <a:pt x="95" y="6"/>
                      <a:pt x="98" y="11"/>
                    </a:cubicBezTo>
                    <a:cubicBezTo>
                      <a:pt x="104" y="23"/>
                      <a:pt x="104" y="36"/>
                      <a:pt x="99" y="48"/>
                    </a:cubicBezTo>
                    <a:cubicBezTo>
                      <a:pt x="83" y="61"/>
                      <a:pt x="63" y="56"/>
                      <a:pt x="45" y="62"/>
                    </a:cubicBezTo>
                    <a:cubicBezTo>
                      <a:pt x="39" y="64"/>
                      <a:pt x="42" y="67"/>
                      <a:pt x="40" y="68"/>
                    </a:cubicBezTo>
                    <a:cubicBezTo>
                      <a:pt x="35" y="73"/>
                      <a:pt x="31" y="81"/>
                      <a:pt x="21" y="77"/>
                    </a:cubicBezTo>
                    <a:close/>
                  </a:path>
                </a:pathLst>
              </a:custGeom>
              <a:solidFill>
                <a:srgbClr val="B4BF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35"/>
              <p:cNvSpPr/>
              <p:nvPr/>
            </p:nvSpPr>
            <p:spPr>
              <a:xfrm>
                <a:off x="8181" y="3443"/>
                <a:ext cx="171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72" h="48" extrusionOk="0">
                    <a:moveTo>
                      <a:pt x="62" y="27"/>
                    </a:moveTo>
                    <a:cubicBezTo>
                      <a:pt x="56" y="28"/>
                      <a:pt x="50" y="31"/>
                      <a:pt x="45" y="35"/>
                    </a:cubicBezTo>
                    <a:cubicBezTo>
                      <a:pt x="40" y="40"/>
                      <a:pt x="35" y="42"/>
                      <a:pt x="30" y="37"/>
                    </a:cubicBezTo>
                    <a:cubicBezTo>
                      <a:pt x="27" y="34"/>
                      <a:pt x="24" y="34"/>
                      <a:pt x="22" y="37"/>
                    </a:cubicBezTo>
                    <a:cubicBezTo>
                      <a:pt x="15" y="48"/>
                      <a:pt x="10" y="42"/>
                      <a:pt x="4" y="37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0" y="27"/>
                      <a:pt x="7" y="20"/>
                      <a:pt x="11" y="12"/>
                    </a:cubicBezTo>
                    <a:cubicBezTo>
                      <a:pt x="15" y="7"/>
                      <a:pt x="21" y="4"/>
                      <a:pt x="26" y="2"/>
                    </a:cubicBezTo>
                    <a:cubicBezTo>
                      <a:pt x="30" y="1"/>
                      <a:pt x="33" y="0"/>
                      <a:pt x="36" y="0"/>
                    </a:cubicBezTo>
                    <a:cubicBezTo>
                      <a:pt x="47" y="1"/>
                      <a:pt x="55" y="8"/>
                      <a:pt x="63" y="13"/>
                    </a:cubicBezTo>
                    <a:cubicBezTo>
                      <a:pt x="70" y="17"/>
                      <a:pt x="72" y="23"/>
                      <a:pt x="62" y="27"/>
                    </a:cubicBezTo>
                    <a:close/>
                  </a:path>
                </a:pathLst>
              </a:custGeom>
              <a:solidFill>
                <a:srgbClr val="D0D9E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35"/>
              <p:cNvSpPr/>
              <p:nvPr/>
            </p:nvSpPr>
            <p:spPr>
              <a:xfrm>
                <a:off x="8267" y="3422"/>
                <a:ext cx="215" cy="92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" extrusionOk="0">
                    <a:moveTo>
                      <a:pt x="26" y="36"/>
                    </a:moveTo>
                    <a:cubicBezTo>
                      <a:pt x="30" y="32"/>
                      <a:pt x="33" y="28"/>
                      <a:pt x="26" y="25"/>
                    </a:cubicBezTo>
                    <a:cubicBezTo>
                      <a:pt x="17" y="22"/>
                      <a:pt x="10" y="13"/>
                      <a:pt x="0" y="13"/>
                    </a:cubicBezTo>
                    <a:cubicBezTo>
                      <a:pt x="9" y="0"/>
                      <a:pt x="21" y="4"/>
                      <a:pt x="32" y="8"/>
                    </a:cubicBezTo>
                    <a:cubicBezTo>
                      <a:pt x="45" y="9"/>
                      <a:pt x="58" y="15"/>
                      <a:pt x="71" y="10"/>
                    </a:cubicBezTo>
                    <a:cubicBezTo>
                      <a:pt x="80" y="7"/>
                      <a:pt x="82" y="14"/>
                      <a:pt x="84" y="20"/>
                    </a:cubicBezTo>
                    <a:cubicBezTo>
                      <a:pt x="91" y="25"/>
                      <a:pt x="91" y="30"/>
                      <a:pt x="85" y="36"/>
                    </a:cubicBezTo>
                    <a:cubicBezTo>
                      <a:pt x="78" y="20"/>
                      <a:pt x="59" y="28"/>
                      <a:pt x="56" y="30"/>
                    </a:cubicBezTo>
                    <a:cubicBezTo>
                      <a:pt x="46" y="39"/>
                      <a:pt x="36" y="35"/>
                      <a:pt x="26" y="36"/>
                    </a:cubicBezTo>
                    <a:close/>
                  </a:path>
                </a:pathLst>
              </a:custGeom>
              <a:solidFill>
                <a:srgbClr val="A2B5C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35"/>
              <p:cNvSpPr/>
              <p:nvPr/>
            </p:nvSpPr>
            <p:spPr>
              <a:xfrm>
                <a:off x="8113" y="3349"/>
                <a:ext cx="99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42" h="77" extrusionOk="0">
                    <a:moveTo>
                      <a:pt x="42" y="53"/>
                    </a:moveTo>
                    <a:cubicBezTo>
                      <a:pt x="39" y="61"/>
                      <a:pt x="35" y="69"/>
                      <a:pt x="32" y="77"/>
                    </a:cubicBezTo>
                    <a:cubicBezTo>
                      <a:pt x="30" y="73"/>
                      <a:pt x="20" y="74"/>
                      <a:pt x="27" y="66"/>
                    </a:cubicBezTo>
                    <a:cubicBezTo>
                      <a:pt x="29" y="64"/>
                      <a:pt x="29" y="61"/>
                      <a:pt x="27" y="60"/>
                    </a:cubicBezTo>
                    <a:cubicBezTo>
                      <a:pt x="11" y="56"/>
                      <a:pt x="12" y="41"/>
                      <a:pt x="7" y="29"/>
                    </a:cubicBezTo>
                    <a:cubicBezTo>
                      <a:pt x="6" y="26"/>
                      <a:pt x="4" y="25"/>
                      <a:pt x="1" y="2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" y="10"/>
                      <a:pt x="1" y="10"/>
                      <a:pt x="14" y="8"/>
                    </a:cubicBezTo>
                    <a:cubicBezTo>
                      <a:pt x="16" y="7"/>
                      <a:pt x="16" y="0"/>
                      <a:pt x="22" y="0"/>
                    </a:cubicBezTo>
                    <a:cubicBezTo>
                      <a:pt x="26" y="1"/>
                      <a:pt x="28" y="4"/>
                      <a:pt x="31" y="7"/>
                    </a:cubicBezTo>
                    <a:cubicBezTo>
                      <a:pt x="32" y="8"/>
                      <a:pt x="33" y="10"/>
                      <a:pt x="34" y="12"/>
                    </a:cubicBezTo>
                    <a:cubicBezTo>
                      <a:pt x="33" y="18"/>
                      <a:pt x="35" y="23"/>
                      <a:pt x="36" y="28"/>
                    </a:cubicBezTo>
                    <a:cubicBezTo>
                      <a:pt x="36" y="37"/>
                      <a:pt x="31" y="47"/>
                      <a:pt x="42" y="53"/>
                    </a:cubicBezTo>
                    <a:close/>
                  </a:path>
                </a:pathLst>
              </a:custGeom>
              <a:solidFill>
                <a:srgbClr val="6482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35"/>
              <p:cNvSpPr/>
              <p:nvPr/>
            </p:nvSpPr>
            <p:spPr>
              <a:xfrm>
                <a:off x="8215" y="3639"/>
                <a:ext cx="132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56" h="49" extrusionOk="0">
                    <a:moveTo>
                      <a:pt x="35" y="12"/>
                    </a:moveTo>
                    <a:cubicBezTo>
                      <a:pt x="37" y="14"/>
                      <a:pt x="40" y="17"/>
                      <a:pt x="40" y="17"/>
                    </a:cubicBezTo>
                    <a:cubicBezTo>
                      <a:pt x="31" y="30"/>
                      <a:pt x="42" y="27"/>
                      <a:pt x="48" y="28"/>
                    </a:cubicBezTo>
                    <a:cubicBezTo>
                      <a:pt x="54" y="30"/>
                      <a:pt x="56" y="34"/>
                      <a:pt x="56" y="40"/>
                    </a:cubicBezTo>
                    <a:cubicBezTo>
                      <a:pt x="52" y="48"/>
                      <a:pt x="45" y="49"/>
                      <a:pt x="38" y="46"/>
                    </a:cubicBezTo>
                    <a:cubicBezTo>
                      <a:pt x="30" y="43"/>
                      <a:pt x="20" y="42"/>
                      <a:pt x="13" y="35"/>
                    </a:cubicBezTo>
                    <a:cubicBezTo>
                      <a:pt x="13" y="35"/>
                      <a:pt x="12" y="34"/>
                      <a:pt x="12" y="34"/>
                    </a:cubicBezTo>
                    <a:cubicBezTo>
                      <a:pt x="8" y="32"/>
                      <a:pt x="3" y="31"/>
                      <a:pt x="1" y="27"/>
                    </a:cubicBezTo>
                    <a:cubicBezTo>
                      <a:pt x="0" y="22"/>
                      <a:pt x="2" y="18"/>
                      <a:pt x="5" y="14"/>
                    </a:cubicBezTo>
                    <a:cubicBezTo>
                      <a:pt x="13" y="18"/>
                      <a:pt x="25" y="0"/>
                      <a:pt x="29" y="19"/>
                    </a:cubicBezTo>
                    <a:cubicBezTo>
                      <a:pt x="30" y="18"/>
                      <a:pt x="30" y="16"/>
                      <a:pt x="30" y="15"/>
                    </a:cubicBezTo>
                    <a:cubicBezTo>
                      <a:pt x="31" y="12"/>
                      <a:pt x="32" y="11"/>
                      <a:pt x="35" y="12"/>
                    </a:cubicBezTo>
                    <a:close/>
                  </a:path>
                </a:pathLst>
              </a:custGeom>
              <a:solidFill>
                <a:srgbClr val="7E96A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35"/>
              <p:cNvSpPr/>
              <p:nvPr/>
            </p:nvSpPr>
            <p:spPr>
              <a:xfrm>
                <a:off x="8198" y="3538"/>
                <a:ext cx="140" cy="101"/>
              </a:xfrm>
              <a:custGeom>
                <a:avLst/>
                <a:gdLst/>
                <a:ahLst/>
                <a:cxnLst/>
                <a:rect l="l" t="t" r="r" b="b"/>
                <a:pathLst>
                  <a:path w="59" h="43" extrusionOk="0">
                    <a:moveTo>
                      <a:pt x="0" y="16"/>
                    </a:moveTo>
                    <a:cubicBezTo>
                      <a:pt x="17" y="16"/>
                      <a:pt x="34" y="17"/>
                      <a:pt x="46" y="3"/>
                    </a:cubicBezTo>
                    <a:cubicBezTo>
                      <a:pt x="50" y="0"/>
                      <a:pt x="54" y="1"/>
                      <a:pt x="56" y="4"/>
                    </a:cubicBezTo>
                    <a:cubicBezTo>
                      <a:pt x="59" y="9"/>
                      <a:pt x="55" y="11"/>
                      <a:pt x="51" y="13"/>
                    </a:cubicBezTo>
                    <a:cubicBezTo>
                      <a:pt x="49" y="14"/>
                      <a:pt x="44" y="14"/>
                      <a:pt x="43" y="16"/>
                    </a:cubicBezTo>
                    <a:cubicBezTo>
                      <a:pt x="29" y="43"/>
                      <a:pt x="14" y="29"/>
                      <a:pt x="0" y="16"/>
                    </a:cubicBezTo>
                    <a:close/>
                  </a:path>
                </a:pathLst>
              </a:custGeom>
              <a:solidFill>
                <a:srgbClr val="1D53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35"/>
              <p:cNvSpPr/>
              <p:nvPr/>
            </p:nvSpPr>
            <p:spPr>
              <a:xfrm>
                <a:off x="8328" y="3649"/>
                <a:ext cx="78" cy="8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6" extrusionOk="0">
                    <a:moveTo>
                      <a:pt x="6" y="33"/>
                    </a:moveTo>
                    <a:cubicBezTo>
                      <a:pt x="4" y="30"/>
                      <a:pt x="2" y="27"/>
                      <a:pt x="0" y="24"/>
                    </a:cubicBezTo>
                    <a:cubicBezTo>
                      <a:pt x="0" y="24"/>
                      <a:pt x="4" y="0"/>
                      <a:pt x="4" y="0"/>
                    </a:cubicBezTo>
                    <a:cubicBezTo>
                      <a:pt x="11" y="6"/>
                      <a:pt x="22" y="3"/>
                      <a:pt x="30" y="10"/>
                    </a:cubicBezTo>
                    <a:cubicBezTo>
                      <a:pt x="26" y="12"/>
                      <a:pt x="22" y="14"/>
                      <a:pt x="29" y="17"/>
                    </a:cubicBezTo>
                    <a:cubicBezTo>
                      <a:pt x="31" y="18"/>
                      <a:pt x="33" y="20"/>
                      <a:pt x="33" y="23"/>
                    </a:cubicBezTo>
                    <a:cubicBezTo>
                      <a:pt x="29" y="28"/>
                      <a:pt x="22" y="28"/>
                      <a:pt x="18" y="34"/>
                    </a:cubicBezTo>
                    <a:cubicBezTo>
                      <a:pt x="14" y="36"/>
                      <a:pt x="10" y="34"/>
                      <a:pt x="6" y="33"/>
                    </a:cubicBezTo>
                    <a:close/>
                  </a:path>
                </a:pathLst>
              </a:custGeom>
              <a:solidFill>
                <a:srgbClr val="57748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35"/>
              <p:cNvSpPr/>
              <p:nvPr/>
            </p:nvSpPr>
            <p:spPr>
              <a:xfrm>
                <a:off x="8210" y="3625"/>
                <a:ext cx="90" cy="92"/>
              </a:xfrm>
              <a:custGeom>
                <a:avLst/>
                <a:gdLst/>
                <a:ahLst/>
                <a:cxnLst/>
                <a:rect l="l" t="t" r="r" b="b"/>
                <a:pathLst>
                  <a:path w="38" h="39" extrusionOk="0">
                    <a:moveTo>
                      <a:pt x="37" y="18"/>
                    </a:moveTo>
                    <a:cubicBezTo>
                      <a:pt x="30" y="24"/>
                      <a:pt x="38" y="33"/>
                      <a:pt x="32" y="39"/>
                    </a:cubicBezTo>
                    <a:cubicBezTo>
                      <a:pt x="31" y="39"/>
                      <a:pt x="29" y="39"/>
                      <a:pt x="29" y="38"/>
                    </a:cubicBezTo>
                    <a:cubicBezTo>
                      <a:pt x="27" y="29"/>
                      <a:pt x="27" y="29"/>
                      <a:pt x="8" y="21"/>
                    </a:cubicBezTo>
                    <a:cubicBezTo>
                      <a:pt x="3" y="22"/>
                      <a:pt x="0" y="20"/>
                      <a:pt x="2" y="14"/>
                    </a:cubicBezTo>
                    <a:cubicBezTo>
                      <a:pt x="1" y="10"/>
                      <a:pt x="0" y="5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2" y="1"/>
                      <a:pt x="17" y="17"/>
                      <a:pt x="30" y="10"/>
                    </a:cubicBezTo>
                    <a:cubicBezTo>
                      <a:pt x="32" y="9"/>
                      <a:pt x="36" y="14"/>
                      <a:pt x="37" y="18"/>
                    </a:cubicBezTo>
                    <a:close/>
                  </a:path>
                </a:pathLst>
              </a:custGeom>
              <a:solidFill>
                <a:srgbClr val="57748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35"/>
              <p:cNvSpPr/>
              <p:nvPr/>
            </p:nvSpPr>
            <p:spPr>
              <a:xfrm>
                <a:off x="8170" y="3647"/>
                <a:ext cx="59" cy="78"/>
              </a:xfrm>
              <a:custGeom>
                <a:avLst/>
                <a:gdLst/>
                <a:ahLst/>
                <a:cxnLst/>
                <a:rect l="l" t="t" r="r" b="b"/>
                <a:pathLst>
                  <a:path w="25" h="33" extrusionOk="0">
                    <a:moveTo>
                      <a:pt x="19" y="5"/>
                    </a:moveTo>
                    <a:cubicBezTo>
                      <a:pt x="21" y="8"/>
                      <a:pt x="23" y="10"/>
                      <a:pt x="25" y="12"/>
                    </a:cubicBezTo>
                    <a:cubicBezTo>
                      <a:pt x="24" y="17"/>
                      <a:pt x="23" y="21"/>
                      <a:pt x="22" y="26"/>
                    </a:cubicBezTo>
                    <a:cubicBezTo>
                      <a:pt x="20" y="33"/>
                      <a:pt x="19" y="33"/>
                      <a:pt x="9" y="24"/>
                    </a:cubicBezTo>
                    <a:cubicBezTo>
                      <a:pt x="9" y="22"/>
                      <a:pt x="9" y="21"/>
                      <a:pt x="9" y="19"/>
                    </a:cubicBezTo>
                    <a:cubicBezTo>
                      <a:pt x="11" y="18"/>
                      <a:pt x="13" y="17"/>
                      <a:pt x="12" y="14"/>
                    </a:cubicBezTo>
                    <a:cubicBezTo>
                      <a:pt x="11" y="10"/>
                      <a:pt x="0" y="13"/>
                      <a:pt x="5" y="5"/>
                    </a:cubicBezTo>
                    <a:cubicBezTo>
                      <a:pt x="9" y="0"/>
                      <a:pt x="14" y="6"/>
                      <a:pt x="19" y="5"/>
                    </a:cubicBezTo>
                    <a:close/>
                  </a:path>
                </a:pathLst>
              </a:custGeom>
              <a:solidFill>
                <a:srgbClr val="8BAA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35"/>
              <p:cNvSpPr/>
              <p:nvPr/>
            </p:nvSpPr>
            <p:spPr>
              <a:xfrm>
                <a:off x="8189" y="3519"/>
                <a:ext cx="63" cy="38"/>
              </a:xfrm>
              <a:custGeom>
                <a:avLst/>
                <a:gdLst/>
                <a:ahLst/>
                <a:cxnLst/>
                <a:rect l="l" t="t" r="r" b="b"/>
                <a:pathLst>
                  <a:path w="27" h="16" extrusionOk="0">
                    <a:moveTo>
                      <a:pt x="1" y="5"/>
                    </a:moveTo>
                    <a:cubicBezTo>
                      <a:pt x="7" y="7"/>
                      <a:pt x="13" y="10"/>
                      <a:pt x="19" y="2"/>
                    </a:cubicBezTo>
                    <a:cubicBezTo>
                      <a:pt x="21" y="0"/>
                      <a:pt x="25" y="1"/>
                      <a:pt x="27" y="5"/>
                    </a:cubicBezTo>
                    <a:cubicBezTo>
                      <a:pt x="24" y="5"/>
                      <a:pt x="21" y="5"/>
                      <a:pt x="20" y="8"/>
                    </a:cubicBezTo>
                    <a:cubicBezTo>
                      <a:pt x="20" y="16"/>
                      <a:pt x="15" y="15"/>
                      <a:pt x="9" y="15"/>
                    </a:cubicBezTo>
                    <a:cubicBezTo>
                      <a:pt x="3" y="15"/>
                      <a:pt x="0" y="11"/>
                      <a:pt x="1" y="5"/>
                    </a:cubicBezTo>
                    <a:close/>
                  </a:path>
                </a:pathLst>
              </a:custGeom>
              <a:solidFill>
                <a:srgbClr val="9DB2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35"/>
              <p:cNvSpPr/>
              <p:nvPr/>
            </p:nvSpPr>
            <p:spPr>
              <a:xfrm>
                <a:off x="8037" y="3268"/>
                <a:ext cx="159" cy="199"/>
              </a:xfrm>
              <a:custGeom>
                <a:avLst/>
                <a:gdLst/>
                <a:ahLst/>
                <a:cxnLst/>
                <a:rect l="l" t="t" r="r" b="b"/>
                <a:pathLst>
                  <a:path w="67" h="84" extrusionOk="0">
                    <a:moveTo>
                      <a:pt x="55" y="37"/>
                    </a:moveTo>
                    <a:cubicBezTo>
                      <a:pt x="41" y="37"/>
                      <a:pt x="59" y="51"/>
                      <a:pt x="48" y="53"/>
                    </a:cubicBezTo>
                    <a:cubicBezTo>
                      <a:pt x="42" y="52"/>
                      <a:pt x="48" y="44"/>
                      <a:pt x="41" y="42"/>
                    </a:cubicBezTo>
                    <a:cubicBezTo>
                      <a:pt x="34" y="45"/>
                      <a:pt x="38" y="55"/>
                      <a:pt x="32" y="59"/>
                    </a:cubicBezTo>
                    <a:cubicBezTo>
                      <a:pt x="29" y="65"/>
                      <a:pt x="28" y="72"/>
                      <a:pt x="23" y="77"/>
                    </a:cubicBezTo>
                    <a:cubicBezTo>
                      <a:pt x="21" y="79"/>
                      <a:pt x="22" y="84"/>
                      <a:pt x="19" y="83"/>
                    </a:cubicBezTo>
                    <a:cubicBezTo>
                      <a:pt x="15" y="82"/>
                      <a:pt x="9" y="77"/>
                      <a:pt x="10" y="77"/>
                    </a:cubicBezTo>
                    <a:cubicBezTo>
                      <a:pt x="15" y="66"/>
                      <a:pt x="3" y="56"/>
                      <a:pt x="9" y="45"/>
                    </a:cubicBezTo>
                    <a:cubicBezTo>
                      <a:pt x="0" y="39"/>
                      <a:pt x="7" y="30"/>
                      <a:pt x="7" y="23"/>
                    </a:cubicBezTo>
                    <a:cubicBezTo>
                      <a:pt x="2" y="18"/>
                      <a:pt x="6" y="13"/>
                      <a:pt x="7" y="8"/>
                    </a:cubicBezTo>
                    <a:cubicBezTo>
                      <a:pt x="14" y="0"/>
                      <a:pt x="23" y="0"/>
                      <a:pt x="30" y="5"/>
                    </a:cubicBezTo>
                    <a:cubicBezTo>
                      <a:pt x="41" y="11"/>
                      <a:pt x="53" y="15"/>
                      <a:pt x="64" y="22"/>
                    </a:cubicBezTo>
                    <a:cubicBezTo>
                      <a:pt x="67" y="31"/>
                      <a:pt x="61" y="34"/>
                      <a:pt x="55" y="37"/>
                    </a:cubicBezTo>
                    <a:close/>
                  </a:path>
                </a:pathLst>
              </a:custGeom>
              <a:solidFill>
                <a:srgbClr val="D0D8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35"/>
              <p:cNvSpPr/>
              <p:nvPr/>
            </p:nvSpPr>
            <p:spPr>
              <a:xfrm>
                <a:off x="8054" y="3221"/>
                <a:ext cx="234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44" extrusionOk="0">
                    <a:moveTo>
                      <a:pt x="57" y="44"/>
                    </a:moveTo>
                    <a:cubicBezTo>
                      <a:pt x="45" y="42"/>
                      <a:pt x="34" y="37"/>
                      <a:pt x="25" y="30"/>
                    </a:cubicBezTo>
                    <a:cubicBezTo>
                      <a:pt x="16" y="23"/>
                      <a:pt x="9" y="24"/>
                      <a:pt x="0" y="28"/>
                    </a:cubicBezTo>
                    <a:cubicBezTo>
                      <a:pt x="0" y="26"/>
                      <a:pt x="0" y="25"/>
                      <a:pt x="0" y="24"/>
                    </a:cubicBezTo>
                    <a:cubicBezTo>
                      <a:pt x="14" y="23"/>
                      <a:pt x="28" y="8"/>
                      <a:pt x="44" y="20"/>
                    </a:cubicBezTo>
                    <a:cubicBezTo>
                      <a:pt x="46" y="22"/>
                      <a:pt x="55" y="18"/>
                      <a:pt x="55" y="17"/>
                    </a:cubicBezTo>
                    <a:cubicBezTo>
                      <a:pt x="56" y="0"/>
                      <a:pt x="64" y="14"/>
                      <a:pt x="69" y="15"/>
                    </a:cubicBezTo>
                    <a:cubicBezTo>
                      <a:pt x="71" y="10"/>
                      <a:pt x="65" y="5"/>
                      <a:pt x="71" y="1"/>
                    </a:cubicBezTo>
                    <a:cubicBezTo>
                      <a:pt x="83" y="7"/>
                      <a:pt x="95" y="14"/>
                      <a:pt x="99" y="29"/>
                    </a:cubicBezTo>
                    <a:cubicBezTo>
                      <a:pt x="96" y="33"/>
                      <a:pt x="99" y="40"/>
                      <a:pt x="93" y="44"/>
                    </a:cubicBezTo>
                    <a:cubicBezTo>
                      <a:pt x="83" y="40"/>
                      <a:pt x="72" y="44"/>
                      <a:pt x="61" y="44"/>
                    </a:cubicBezTo>
                    <a:cubicBezTo>
                      <a:pt x="60" y="44"/>
                      <a:pt x="58" y="44"/>
                      <a:pt x="57" y="44"/>
                    </a:cubicBezTo>
                    <a:close/>
                  </a:path>
                </a:pathLst>
              </a:custGeom>
              <a:solidFill>
                <a:srgbClr val="ABB9C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35"/>
              <p:cNvSpPr/>
              <p:nvPr/>
            </p:nvSpPr>
            <p:spPr>
              <a:xfrm>
                <a:off x="8009" y="3469"/>
                <a:ext cx="7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31" h="26" extrusionOk="0">
                    <a:moveTo>
                      <a:pt x="19" y="25"/>
                    </a:moveTo>
                    <a:cubicBezTo>
                      <a:pt x="13" y="22"/>
                      <a:pt x="5" y="20"/>
                      <a:pt x="2" y="12"/>
                    </a:cubicBezTo>
                    <a:cubicBezTo>
                      <a:pt x="4" y="8"/>
                      <a:pt x="0" y="1"/>
                      <a:pt x="7" y="0"/>
                    </a:cubicBezTo>
                    <a:cubicBezTo>
                      <a:pt x="15" y="0"/>
                      <a:pt x="10" y="6"/>
                      <a:pt x="10" y="9"/>
                    </a:cubicBezTo>
                    <a:cubicBezTo>
                      <a:pt x="10" y="11"/>
                      <a:pt x="12" y="12"/>
                      <a:pt x="13" y="11"/>
                    </a:cubicBezTo>
                    <a:cubicBezTo>
                      <a:pt x="29" y="4"/>
                      <a:pt x="27" y="19"/>
                      <a:pt x="31" y="26"/>
                    </a:cubicBezTo>
                    <a:cubicBezTo>
                      <a:pt x="27" y="26"/>
                      <a:pt x="23" y="25"/>
                      <a:pt x="19" y="25"/>
                    </a:cubicBezTo>
                    <a:close/>
                  </a:path>
                </a:pathLst>
              </a:custGeom>
              <a:solidFill>
                <a:srgbClr val="2C43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35"/>
              <p:cNvSpPr/>
              <p:nvPr/>
            </p:nvSpPr>
            <p:spPr>
              <a:xfrm>
                <a:off x="7985" y="3372"/>
                <a:ext cx="57" cy="71"/>
              </a:xfrm>
              <a:custGeom>
                <a:avLst/>
                <a:gdLst/>
                <a:ahLst/>
                <a:cxnLst/>
                <a:rect l="l" t="t" r="r" b="b"/>
                <a:pathLst>
                  <a:path w="24" h="30" extrusionOk="0">
                    <a:moveTo>
                      <a:pt x="13" y="30"/>
                    </a:moveTo>
                    <a:cubicBezTo>
                      <a:pt x="16" y="21"/>
                      <a:pt x="0" y="24"/>
                      <a:pt x="5" y="14"/>
                    </a:cubicBezTo>
                    <a:cubicBezTo>
                      <a:pt x="7" y="9"/>
                      <a:pt x="2" y="0"/>
                      <a:pt x="11" y="0"/>
                    </a:cubicBezTo>
                    <a:cubicBezTo>
                      <a:pt x="23" y="0"/>
                      <a:pt x="21" y="12"/>
                      <a:pt x="23" y="19"/>
                    </a:cubicBezTo>
                    <a:cubicBezTo>
                      <a:pt x="24" y="24"/>
                      <a:pt x="19" y="26"/>
                      <a:pt x="13" y="30"/>
                    </a:cubicBezTo>
                    <a:close/>
                  </a:path>
                </a:pathLst>
              </a:custGeom>
              <a:solidFill>
                <a:srgbClr val="6983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35"/>
              <p:cNvSpPr/>
              <p:nvPr/>
            </p:nvSpPr>
            <p:spPr>
              <a:xfrm>
                <a:off x="8025" y="3323"/>
                <a:ext cx="45" cy="61"/>
              </a:xfrm>
              <a:custGeom>
                <a:avLst/>
                <a:gdLst/>
                <a:ahLst/>
                <a:cxnLst/>
                <a:rect l="l" t="t" r="r" b="b"/>
                <a:pathLst>
                  <a:path w="19" h="26" extrusionOk="0">
                    <a:moveTo>
                      <a:pt x="12" y="0"/>
                    </a:moveTo>
                    <a:cubicBezTo>
                      <a:pt x="19" y="7"/>
                      <a:pt x="9" y="15"/>
                      <a:pt x="14" y="22"/>
                    </a:cubicBezTo>
                    <a:cubicBezTo>
                      <a:pt x="4" y="26"/>
                      <a:pt x="2" y="16"/>
                      <a:pt x="1" y="12"/>
                    </a:cubicBezTo>
                    <a:cubicBezTo>
                      <a:pt x="0" y="6"/>
                      <a:pt x="4" y="0"/>
                      <a:pt x="12" y="0"/>
                    </a:cubicBezTo>
                    <a:close/>
                  </a:path>
                </a:pathLst>
              </a:custGeom>
              <a:solidFill>
                <a:srgbClr val="6173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35"/>
              <p:cNvSpPr/>
              <p:nvPr/>
            </p:nvSpPr>
            <p:spPr>
              <a:xfrm>
                <a:off x="8394" y="2748"/>
                <a:ext cx="131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55" h="55" extrusionOk="0">
                    <a:moveTo>
                      <a:pt x="30" y="11"/>
                    </a:moveTo>
                    <a:cubicBezTo>
                      <a:pt x="31" y="10"/>
                      <a:pt x="31" y="10"/>
                      <a:pt x="32" y="10"/>
                    </a:cubicBezTo>
                    <a:cubicBezTo>
                      <a:pt x="48" y="0"/>
                      <a:pt x="48" y="0"/>
                      <a:pt x="53" y="20"/>
                    </a:cubicBezTo>
                    <a:cubicBezTo>
                      <a:pt x="55" y="24"/>
                      <a:pt x="53" y="26"/>
                      <a:pt x="51" y="29"/>
                    </a:cubicBezTo>
                    <a:cubicBezTo>
                      <a:pt x="47" y="34"/>
                      <a:pt x="38" y="32"/>
                      <a:pt x="38" y="43"/>
                    </a:cubicBezTo>
                    <a:cubicBezTo>
                      <a:pt x="37" y="50"/>
                      <a:pt x="25" y="45"/>
                      <a:pt x="20" y="50"/>
                    </a:cubicBezTo>
                    <a:cubicBezTo>
                      <a:pt x="17" y="52"/>
                      <a:pt x="14" y="55"/>
                      <a:pt x="10" y="55"/>
                    </a:cubicBezTo>
                    <a:cubicBezTo>
                      <a:pt x="0" y="53"/>
                      <a:pt x="3" y="47"/>
                      <a:pt x="6" y="42"/>
                    </a:cubicBezTo>
                    <a:cubicBezTo>
                      <a:pt x="12" y="34"/>
                      <a:pt x="15" y="25"/>
                      <a:pt x="20" y="16"/>
                    </a:cubicBezTo>
                    <a:cubicBezTo>
                      <a:pt x="23" y="13"/>
                      <a:pt x="26" y="11"/>
                      <a:pt x="30" y="11"/>
                    </a:cubicBezTo>
                    <a:close/>
                  </a:path>
                </a:pathLst>
              </a:custGeom>
              <a:solidFill>
                <a:srgbClr val="5367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35"/>
              <p:cNvSpPr/>
              <p:nvPr/>
            </p:nvSpPr>
            <p:spPr>
              <a:xfrm>
                <a:off x="8508" y="2743"/>
                <a:ext cx="111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47" h="45" extrusionOk="0">
                    <a:moveTo>
                      <a:pt x="1" y="28"/>
                    </a:moveTo>
                    <a:cubicBezTo>
                      <a:pt x="2" y="26"/>
                      <a:pt x="4" y="24"/>
                      <a:pt x="5" y="22"/>
                    </a:cubicBezTo>
                    <a:cubicBezTo>
                      <a:pt x="9" y="15"/>
                      <a:pt x="11" y="7"/>
                      <a:pt x="21" y="5"/>
                    </a:cubicBezTo>
                    <a:cubicBezTo>
                      <a:pt x="26" y="4"/>
                      <a:pt x="32" y="0"/>
                      <a:pt x="30" y="10"/>
                    </a:cubicBezTo>
                    <a:cubicBezTo>
                      <a:pt x="30" y="13"/>
                      <a:pt x="32" y="13"/>
                      <a:pt x="33" y="12"/>
                    </a:cubicBezTo>
                    <a:cubicBezTo>
                      <a:pt x="34" y="12"/>
                      <a:pt x="36" y="10"/>
                      <a:pt x="37" y="10"/>
                    </a:cubicBezTo>
                    <a:cubicBezTo>
                      <a:pt x="43" y="8"/>
                      <a:pt x="47" y="7"/>
                      <a:pt x="43" y="16"/>
                    </a:cubicBezTo>
                    <a:cubicBezTo>
                      <a:pt x="41" y="23"/>
                      <a:pt x="34" y="24"/>
                      <a:pt x="28" y="28"/>
                    </a:cubicBezTo>
                    <a:cubicBezTo>
                      <a:pt x="24" y="31"/>
                      <a:pt x="19" y="31"/>
                      <a:pt x="16" y="36"/>
                    </a:cubicBezTo>
                    <a:cubicBezTo>
                      <a:pt x="14" y="39"/>
                      <a:pt x="12" y="45"/>
                      <a:pt x="6" y="42"/>
                    </a:cubicBezTo>
                    <a:cubicBezTo>
                      <a:pt x="1" y="39"/>
                      <a:pt x="0" y="34"/>
                      <a:pt x="1" y="28"/>
                    </a:cubicBezTo>
                    <a:close/>
                  </a:path>
                </a:pathLst>
              </a:custGeom>
              <a:solidFill>
                <a:srgbClr val="C6CCD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35"/>
              <p:cNvSpPr/>
              <p:nvPr/>
            </p:nvSpPr>
            <p:spPr>
              <a:xfrm>
                <a:off x="8546" y="2779"/>
                <a:ext cx="9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12" y="11"/>
                    </a:moveTo>
                    <a:cubicBezTo>
                      <a:pt x="17" y="7"/>
                      <a:pt x="22" y="4"/>
                      <a:pt x="27" y="1"/>
                    </a:cubicBezTo>
                    <a:cubicBezTo>
                      <a:pt x="33" y="0"/>
                      <a:pt x="36" y="5"/>
                      <a:pt x="40" y="7"/>
                    </a:cubicBezTo>
                    <a:cubicBezTo>
                      <a:pt x="40" y="7"/>
                      <a:pt x="41" y="8"/>
                      <a:pt x="41" y="8"/>
                    </a:cubicBezTo>
                    <a:cubicBezTo>
                      <a:pt x="39" y="25"/>
                      <a:pt x="27" y="31"/>
                      <a:pt x="12" y="33"/>
                    </a:cubicBezTo>
                    <a:cubicBezTo>
                      <a:pt x="9" y="33"/>
                      <a:pt x="7" y="33"/>
                      <a:pt x="5" y="32"/>
                    </a:cubicBezTo>
                    <a:cubicBezTo>
                      <a:pt x="2" y="31"/>
                      <a:pt x="1" y="30"/>
                      <a:pt x="0" y="27"/>
                    </a:cubicBezTo>
                    <a:cubicBezTo>
                      <a:pt x="1" y="22"/>
                      <a:pt x="4" y="20"/>
                      <a:pt x="8" y="20"/>
                    </a:cubicBezTo>
                    <a:cubicBezTo>
                      <a:pt x="17" y="19"/>
                      <a:pt x="11" y="14"/>
                      <a:pt x="12" y="11"/>
                    </a:cubicBezTo>
                    <a:close/>
                  </a:path>
                </a:pathLst>
              </a:custGeom>
              <a:solidFill>
                <a:srgbClr val="838F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35"/>
              <p:cNvSpPr/>
              <p:nvPr/>
            </p:nvSpPr>
            <p:spPr>
              <a:xfrm>
                <a:off x="8394" y="2741"/>
                <a:ext cx="72" cy="61"/>
              </a:xfrm>
              <a:custGeom>
                <a:avLst/>
                <a:gdLst/>
                <a:ahLst/>
                <a:cxnLst/>
                <a:rect l="l" t="t" r="r" b="b"/>
                <a:pathLst>
                  <a:path w="30" h="26" extrusionOk="0">
                    <a:moveTo>
                      <a:pt x="30" y="14"/>
                    </a:moveTo>
                    <a:cubicBezTo>
                      <a:pt x="28" y="16"/>
                      <a:pt x="26" y="18"/>
                      <a:pt x="24" y="20"/>
                    </a:cubicBezTo>
                    <a:cubicBezTo>
                      <a:pt x="19" y="23"/>
                      <a:pt x="14" y="26"/>
                      <a:pt x="8" y="23"/>
                    </a:cubicBezTo>
                    <a:cubicBezTo>
                      <a:pt x="5" y="23"/>
                      <a:pt x="3" y="22"/>
                      <a:pt x="0" y="22"/>
                    </a:cubicBezTo>
                    <a:cubicBezTo>
                      <a:pt x="4" y="18"/>
                      <a:pt x="7" y="14"/>
                      <a:pt x="10" y="10"/>
                    </a:cubicBezTo>
                    <a:cubicBezTo>
                      <a:pt x="16" y="15"/>
                      <a:pt x="26" y="0"/>
                      <a:pt x="30" y="14"/>
                    </a:cubicBezTo>
                    <a:close/>
                  </a:path>
                </a:pathLst>
              </a:custGeom>
              <a:solidFill>
                <a:srgbClr val="CDD8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35"/>
              <p:cNvSpPr/>
              <p:nvPr/>
            </p:nvSpPr>
            <p:spPr>
              <a:xfrm>
                <a:off x="8629" y="2712"/>
                <a:ext cx="28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5" y="10"/>
                    </a:moveTo>
                    <a:cubicBezTo>
                      <a:pt x="2" y="9"/>
                      <a:pt x="0" y="8"/>
                      <a:pt x="1" y="4"/>
                    </a:cubicBezTo>
                    <a:cubicBezTo>
                      <a:pt x="2" y="2"/>
                      <a:pt x="4" y="0"/>
                      <a:pt x="7" y="0"/>
                    </a:cubicBezTo>
                    <a:cubicBezTo>
                      <a:pt x="12" y="0"/>
                      <a:pt x="10" y="3"/>
                      <a:pt x="9" y="6"/>
                    </a:cubicBezTo>
                    <a:cubicBezTo>
                      <a:pt x="9" y="8"/>
                      <a:pt x="9" y="11"/>
                      <a:pt x="5" y="10"/>
                    </a:cubicBezTo>
                    <a:close/>
                  </a:path>
                </a:pathLst>
              </a:custGeom>
              <a:solidFill>
                <a:srgbClr val="838F9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35"/>
              <p:cNvSpPr/>
              <p:nvPr/>
            </p:nvSpPr>
            <p:spPr>
              <a:xfrm>
                <a:off x="8357" y="2788"/>
                <a:ext cx="94" cy="135"/>
              </a:xfrm>
              <a:custGeom>
                <a:avLst/>
                <a:gdLst/>
                <a:ahLst/>
                <a:cxnLst/>
                <a:rect l="l" t="t" r="r" b="b"/>
                <a:pathLst>
                  <a:path w="40" h="57" extrusionOk="0">
                    <a:moveTo>
                      <a:pt x="24" y="3"/>
                    </a:moveTo>
                    <a:cubicBezTo>
                      <a:pt x="29" y="2"/>
                      <a:pt x="34" y="1"/>
                      <a:pt x="40" y="0"/>
                    </a:cubicBezTo>
                    <a:cubicBezTo>
                      <a:pt x="35" y="9"/>
                      <a:pt x="33" y="20"/>
                      <a:pt x="25" y="28"/>
                    </a:cubicBezTo>
                    <a:cubicBezTo>
                      <a:pt x="22" y="31"/>
                      <a:pt x="20" y="36"/>
                      <a:pt x="28" y="36"/>
                    </a:cubicBezTo>
                    <a:cubicBezTo>
                      <a:pt x="29" y="43"/>
                      <a:pt x="32" y="50"/>
                      <a:pt x="26" y="56"/>
                    </a:cubicBezTo>
                    <a:cubicBezTo>
                      <a:pt x="24" y="57"/>
                      <a:pt x="23" y="57"/>
                      <a:pt x="22" y="56"/>
                    </a:cubicBezTo>
                    <a:cubicBezTo>
                      <a:pt x="21" y="56"/>
                      <a:pt x="21" y="55"/>
                      <a:pt x="20" y="55"/>
                    </a:cubicBezTo>
                    <a:cubicBezTo>
                      <a:pt x="24" y="46"/>
                      <a:pt x="19" y="46"/>
                      <a:pt x="14" y="49"/>
                    </a:cubicBezTo>
                    <a:cubicBezTo>
                      <a:pt x="9" y="52"/>
                      <a:pt x="5" y="52"/>
                      <a:pt x="0" y="51"/>
                    </a:cubicBezTo>
                    <a:cubicBezTo>
                      <a:pt x="5" y="45"/>
                      <a:pt x="6" y="36"/>
                      <a:pt x="8" y="29"/>
                    </a:cubicBezTo>
                    <a:cubicBezTo>
                      <a:pt x="8" y="28"/>
                      <a:pt x="8" y="27"/>
                      <a:pt x="7" y="26"/>
                    </a:cubicBezTo>
                    <a:cubicBezTo>
                      <a:pt x="19" y="25"/>
                      <a:pt x="26" y="15"/>
                      <a:pt x="24" y="3"/>
                    </a:cubicBezTo>
                    <a:close/>
                  </a:path>
                </a:pathLst>
              </a:custGeom>
              <a:solidFill>
                <a:srgbClr val="5976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35"/>
              <p:cNvSpPr/>
              <p:nvPr/>
            </p:nvSpPr>
            <p:spPr>
              <a:xfrm>
                <a:off x="8293" y="2857"/>
                <a:ext cx="97" cy="7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2" extrusionOk="0">
                    <a:moveTo>
                      <a:pt x="35" y="0"/>
                    </a:moveTo>
                    <a:cubicBezTo>
                      <a:pt x="37" y="9"/>
                      <a:pt x="41" y="19"/>
                      <a:pt x="27" y="22"/>
                    </a:cubicBezTo>
                    <a:cubicBezTo>
                      <a:pt x="26" y="22"/>
                      <a:pt x="26" y="22"/>
                      <a:pt x="25" y="23"/>
                    </a:cubicBezTo>
                    <a:cubicBezTo>
                      <a:pt x="19" y="30"/>
                      <a:pt x="11" y="32"/>
                      <a:pt x="2" y="30"/>
                    </a:cubicBezTo>
                    <a:cubicBezTo>
                      <a:pt x="0" y="27"/>
                      <a:pt x="0" y="25"/>
                      <a:pt x="3" y="23"/>
                    </a:cubicBezTo>
                    <a:cubicBezTo>
                      <a:pt x="14" y="17"/>
                      <a:pt x="29" y="14"/>
                      <a:pt x="35" y="0"/>
                    </a:cubicBezTo>
                    <a:close/>
                  </a:path>
                </a:pathLst>
              </a:custGeom>
              <a:solidFill>
                <a:srgbClr val="C2D3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35"/>
              <p:cNvSpPr/>
              <p:nvPr/>
            </p:nvSpPr>
            <p:spPr>
              <a:xfrm>
                <a:off x="8260" y="2911"/>
                <a:ext cx="40" cy="61"/>
              </a:xfrm>
              <a:custGeom>
                <a:avLst/>
                <a:gdLst/>
                <a:ahLst/>
                <a:cxnLst/>
                <a:rect l="l" t="t" r="r" b="b"/>
                <a:pathLst>
                  <a:path w="17" h="26" extrusionOk="0">
                    <a:moveTo>
                      <a:pt x="17" y="0"/>
                    </a:moveTo>
                    <a:cubicBezTo>
                      <a:pt x="16" y="2"/>
                      <a:pt x="16" y="4"/>
                      <a:pt x="16" y="6"/>
                    </a:cubicBezTo>
                    <a:cubicBezTo>
                      <a:pt x="14" y="8"/>
                      <a:pt x="14" y="10"/>
                      <a:pt x="16" y="12"/>
                    </a:cubicBezTo>
                    <a:cubicBezTo>
                      <a:pt x="16" y="14"/>
                      <a:pt x="16" y="16"/>
                      <a:pt x="16" y="19"/>
                    </a:cubicBezTo>
                    <a:cubicBezTo>
                      <a:pt x="16" y="22"/>
                      <a:pt x="15" y="26"/>
                      <a:pt x="12" y="25"/>
                    </a:cubicBezTo>
                    <a:cubicBezTo>
                      <a:pt x="6" y="24"/>
                      <a:pt x="14" y="20"/>
                      <a:pt x="11" y="19"/>
                    </a:cubicBezTo>
                    <a:cubicBezTo>
                      <a:pt x="10" y="18"/>
                      <a:pt x="8" y="19"/>
                      <a:pt x="6" y="19"/>
                    </a:cubicBezTo>
                    <a:cubicBezTo>
                      <a:pt x="4" y="13"/>
                      <a:pt x="2" y="6"/>
                      <a:pt x="0" y="0"/>
                    </a:cubicBezTo>
                    <a:cubicBezTo>
                      <a:pt x="5" y="0"/>
                      <a:pt x="11" y="0"/>
                      <a:pt x="17" y="0"/>
                    </a:cubicBezTo>
                    <a:close/>
                  </a:path>
                </a:pathLst>
              </a:custGeom>
              <a:solidFill>
                <a:srgbClr val="426B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35"/>
              <p:cNvSpPr/>
              <p:nvPr/>
            </p:nvSpPr>
            <p:spPr>
              <a:xfrm>
                <a:off x="8328" y="2918"/>
                <a:ext cx="147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62" h="98" extrusionOk="0">
                    <a:moveTo>
                      <a:pt x="10" y="97"/>
                    </a:moveTo>
                    <a:cubicBezTo>
                      <a:pt x="4" y="78"/>
                      <a:pt x="8" y="58"/>
                      <a:pt x="6" y="39"/>
                    </a:cubicBezTo>
                    <a:cubicBezTo>
                      <a:pt x="0" y="21"/>
                      <a:pt x="6" y="11"/>
                      <a:pt x="25" y="9"/>
                    </a:cubicBezTo>
                    <a:cubicBezTo>
                      <a:pt x="30" y="9"/>
                      <a:pt x="28" y="2"/>
                      <a:pt x="32" y="0"/>
                    </a:cubicBezTo>
                    <a:cubicBezTo>
                      <a:pt x="32" y="0"/>
                      <a:pt x="33" y="1"/>
                      <a:pt x="33" y="1"/>
                    </a:cubicBezTo>
                    <a:cubicBezTo>
                      <a:pt x="35" y="3"/>
                      <a:pt x="36" y="5"/>
                      <a:pt x="36" y="8"/>
                    </a:cubicBezTo>
                    <a:cubicBezTo>
                      <a:pt x="37" y="17"/>
                      <a:pt x="40" y="22"/>
                      <a:pt x="50" y="20"/>
                    </a:cubicBezTo>
                    <a:cubicBezTo>
                      <a:pt x="58" y="20"/>
                      <a:pt x="62" y="24"/>
                      <a:pt x="60" y="32"/>
                    </a:cubicBezTo>
                    <a:cubicBezTo>
                      <a:pt x="57" y="40"/>
                      <a:pt x="56" y="48"/>
                      <a:pt x="54" y="55"/>
                    </a:cubicBezTo>
                    <a:cubicBezTo>
                      <a:pt x="53" y="60"/>
                      <a:pt x="52" y="67"/>
                      <a:pt x="44" y="63"/>
                    </a:cubicBezTo>
                    <a:cubicBezTo>
                      <a:pt x="41" y="58"/>
                      <a:pt x="41" y="53"/>
                      <a:pt x="42" y="48"/>
                    </a:cubicBezTo>
                    <a:cubicBezTo>
                      <a:pt x="42" y="42"/>
                      <a:pt x="44" y="35"/>
                      <a:pt x="37" y="35"/>
                    </a:cubicBezTo>
                    <a:cubicBezTo>
                      <a:pt x="29" y="34"/>
                      <a:pt x="27" y="43"/>
                      <a:pt x="24" y="48"/>
                    </a:cubicBezTo>
                    <a:cubicBezTo>
                      <a:pt x="23" y="49"/>
                      <a:pt x="21" y="50"/>
                      <a:pt x="20" y="50"/>
                    </a:cubicBezTo>
                    <a:cubicBezTo>
                      <a:pt x="19" y="54"/>
                      <a:pt x="13" y="43"/>
                      <a:pt x="14" y="52"/>
                    </a:cubicBezTo>
                    <a:cubicBezTo>
                      <a:pt x="11" y="67"/>
                      <a:pt x="21" y="82"/>
                      <a:pt x="14" y="96"/>
                    </a:cubicBezTo>
                    <a:cubicBezTo>
                      <a:pt x="13" y="98"/>
                      <a:pt x="11" y="98"/>
                      <a:pt x="10" y="97"/>
                    </a:cubicBezTo>
                    <a:close/>
                  </a:path>
                </a:pathLst>
              </a:custGeom>
              <a:solidFill>
                <a:srgbClr val="5976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35"/>
              <p:cNvSpPr/>
              <p:nvPr/>
            </p:nvSpPr>
            <p:spPr>
              <a:xfrm>
                <a:off x="8238" y="2980"/>
                <a:ext cx="41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7" h="20" extrusionOk="0">
                    <a:moveTo>
                      <a:pt x="17" y="14"/>
                    </a:moveTo>
                    <a:cubicBezTo>
                      <a:pt x="17" y="18"/>
                      <a:pt x="13" y="20"/>
                      <a:pt x="10" y="19"/>
                    </a:cubicBezTo>
                    <a:cubicBezTo>
                      <a:pt x="6" y="19"/>
                      <a:pt x="0" y="18"/>
                      <a:pt x="1" y="11"/>
                    </a:cubicBezTo>
                    <a:cubicBezTo>
                      <a:pt x="2" y="7"/>
                      <a:pt x="3" y="0"/>
                      <a:pt x="9" y="1"/>
                    </a:cubicBezTo>
                    <a:cubicBezTo>
                      <a:pt x="15" y="2"/>
                      <a:pt x="13" y="11"/>
                      <a:pt x="17" y="14"/>
                    </a:cubicBezTo>
                    <a:close/>
                  </a:path>
                </a:pathLst>
              </a:custGeom>
              <a:solidFill>
                <a:srgbClr val="5F8F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35"/>
              <p:cNvSpPr/>
              <p:nvPr/>
            </p:nvSpPr>
            <p:spPr>
              <a:xfrm>
                <a:off x="8281" y="2911"/>
                <a:ext cx="7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30" h="13" extrusionOk="0">
                    <a:moveTo>
                      <a:pt x="7" y="12"/>
                    </a:moveTo>
                    <a:cubicBezTo>
                      <a:pt x="3" y="13"/>
                      <a:pt x="0" y="11"/>
                      <a:pt x="1" y="7"/>
                    </a:cubicBezTo>
                    <a:cubicBezTo>
                      <a:pt x="2" y="3"/>
                      <a:pt x="5" y="6"/>
                      <a:pt x="7" y="6"/>
                    </a:cubicBezTo>
                    <a:cubicBezTo>
                      <a:pt x="16" y="8"/>
                      <a:pt x="23" y="3"/>
                      <a:pt x="30" y="0"/>
                    </a:cubicBezTo>
                    <a:cubicBezTo>
                      <a:pt x="27" y="13"/>
                      <a:pt x="13" y="6"/>
                      <a:pt x="7" y="12"/>
                    </a:cubicBezTo>
                    <a:close/>
                  </a:path>
                </a:pathLst>
              </a:custGeom>
              <a:solidFill>
                <a:srgbClr val="7790A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35"/>
              <p:cNvSpPr/>
              <p:nvPr/>
            </p:nvSpPr>
            <p:spPr>
              <a:xfrm>
                <a:off x="8305" y="3088"/>
                <a:ext cx="101" cy="135"/>
              </a:xfrm>
              <a:custGeom>
                <a:avLst/>
                <a:gdLst/>
                <a:ahLst/>
                <a:cxnLst/>
                <a:rect l="l" t="t" r="r" b="b"/>
                <a:pathLst>
                  <a:path w="43" h="57" extrusionOk="0">
                    <a:moveTo>
                      <a:pt x="20" y="25"/>
                    </a:moveTo>
                    <a:cubicBezTo>
                      <a:pt x="21" y="25"/>
                      <a:pt x="22" y="25"/>
                      <a:pt x="23" y="25"/>
                    </a:cubicBezTo>
                    <a:cubicBezTo>
                      <a:pt x="26" y="21"/>
                      <a:pt x="24" y="16"/>
                      <a:pt x="25" y="11"/>
                    </a:cubicBezTo>
                    <a:cubicBezTo>
                      <a:pt x="25" y="6"/>
                      <a:pt x="24" y="0"/>
                      <a:pt x="31" y="1"/>
                    </a:cubicBezTo>
                    <a:cubicBezTo>
                      <a:pt x="37" y="2"/>
                      <a:pt x="43" y="5"/>
                      <a:pt x="43" y="13"/>
                    </a:cubicBezTo>
                    <a:cubicBezTo>
                      <a:pt x="42" y="17"/>
                      <a:pt x="40" y="21"/>
                      <a:pt x="39" y="25"/>
                    </a:cubicBezTo>
                    <a:cubicBezTo>
                      <a:pt x="37" y="32"/>
                      <a:pt x="33" y="39"/>
                      <a:pt x="29" y="45"/>
                    </a:cubicBezTo>
                    <a:cubicBezTo>
                      <a:pt x="21" y="57"/>
                      <a:pt x="11" y="57"/>
                      <a:pt x="0" y="45"/>
                    </a:cubicBezTo>
                    <a:cubicBezTo>
                      <a:pt x="2" y="39"/>
                      <a:pt x="6" y="36"/>
                      <a:pt x="10" y="31"/>
                    </a:cubicBezTo>
                    <a:cubicBezTo>
                      <a:pt x="13" y="29"/>
                      <a:pt x="16" y="27"/>
                      <a:pt x="20" y="25"/>
                    </a:cubicBezTo>
                    <a:close/>
                  </a:path>
                </a:pathLst>
              </a:custGeom>
              <a:solidFill>
                <a:srgbClr val="9FB5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35"/>
              <p:cNvSpPr/>
              <p:nvPr/>
            </p:nvSpPr>
            <p:spPr>
              <a:xfrm>
                <a:off x="8241" y="3136"/>
                <a:ext cx="87" cy="92"/>
              </a:xfrm>
              <a:custGeom>
                <a:avLst/>
                <a:gdLst/>
                <a:ahLst/>
                <a:cxnLst/>
                <a:rect l="l" t="t" r="r" b="b"/>
                <a:pathLst>
                  <a:path w="37" h="39" extrusionOk="0">
                    <a:moveTo>
                      <a:pt x="37" y="11"/>
                    </a:moveTo>
                    <a:cubicBezTo>
                      <a:pt x="37" y="16"/>
                      <a:pt x="35" y="21"/>
                      <a:pt x="30" y="24"/>
                    </a:cubicBezTo>
                    <a:cubicBezTo>
                      <a:pt x="24" y="23"/>
                      <a:pt x="22" y="29"/>
                      <a:pt x="17" y="32"/>
                    </a:cubicBezTo>
                    <a:cubicBezTo>
                      <a:pt x="12" y="34"/>
                      <a:pt x="8" y="39"/>
                      <a:pt x="2" y="34"/>
                    </a:cubicBezTo>
                    <a:cubicBezTo>
                      <a:pt x="0" y="28"/>
                      <a:pt x="1" y="23"/>
                      <a:pt x="5" y="18"/>
                    </a:cubicBezTo>
                    <a:cubicBezTo>
                      <a:pt x="6" y="15"/>
                      <a:pt x="7" y="12"/>
                      <a:pt x="9" y="9"/>
                    </a:cubicBezTo>
                    <a:cubicBezTo>
                      <a:pt x="11" y="6"/>
                      <a:pt x="13" y="0"/>
                      <a:pt x="18" y="3"/>
                    </a:cubicBezTo>
                    <a:cubicBezTo>
                      <a:pt x="26" y="7"/>
                      <a:pt x="17" y="10"/>
                      <a:pt x="17" y="14"/>
                    </a:cubicBezTo>
                    <a:cubicBezTo>
                      <a:pt x="24" y="17"/>
                      <a:pt x="30" y="11"/>
                      <a:pt x="37" y="11"/>
                    </a:cubicBezTo>
                    <a:close/>
                  </a:path>
                </a:pathLst>
              </a:custGeom>
              <a:solidFill>
                <a:srgbClr val="7A97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35"/>
              <p:cNvSpPr/>
              <p:nvPr/>
            </p:nvSpPr>
            <p:spPr>
              <a:xfrm>
                <a:off x="8222" y="3112"/>
                <a:ext cx="265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112" h="80" extrusionOk="0">
                    <a:moveTo>
                      <a:pt x="10" y="44"/>
                    </a:moveTo>
                    <a:cubicBezTo>
                      <a:pt x="21" y="46"/>
                      <a:pt x="25" y="36"/>
                      <a:pt x="33" y="32"/>
                    </a:cubicBezTo>
                    <a:cubicBezTo>
                      <a:pt x="37" y="29"/>
                      <a:pt x="38" y="30"/>
                      <a:pt x="38" y="34"/>
                    </a:cubicBezTo>
                    <a:cubicBezTo>
                      <a:pt x="50" y="44"/>
                      <a:pt x="56" y="44"/>
                      <a:pt x="61" y="31"/>
                    </a:cubicBezTo>
                    <a:cubicBezTo>
                      <a:pt x="64" y="26"/>
                      <a:pt x="68" y="21"/>
                      <a:pt x="71" y="15"/>
                    </a:cubicBezTo>
                    <a:cubicBezTo>
                      <a:pt x="73" y="13"/>
                      <a:pt x="74" y="12"/>
                      <a:pt x="76" y="11"/>
                    </a:cubicBezTo>
                    <a:cubicBezTo>
                      <a:pt x="84" y="5"/>
                      <a:pt x="95" y="11"/>
                      <a:pt x="103" y="3"/>
                    </a:cubicBezTo>
                    <a:cubicBezTo>
                      <a:pt x="106" y="0"/>
                      <a:pt x="108" y="4"/>
                      <a:pt x="109" y="7"/>
                    </a:cubicBezTo>
                    <a:cubicBezTo>
                      <a:pt x="112" y="13"/>
                      <a:pt x="112" y="19"/>
                      <a:pt x="109" y="26"/>
                    </a:cubicBezTo>
                    <a:cubicBezTo>
                      <a:pt x="104" y="33"/>
                      <a:pt x="96" y="31"/>
                      <a:pt x="89" y="34"/>
                    </a:cubicBezTo>
                    <a:cubicBezTo>
                      <a:pt x="82" y="37"/>
                      <a:pt x="71" y="40"/>
                      <a:pt x="82" y="52"/>
                    </a:cubicBezTo>
                    <a:cubicBezTo>
                      <a:pt x="87" y="57"/>
                      <a:pt x="83" y="61"/>
                      <a:pt x="78" y="63"/>
                    </a:cubicBezTo>
                    <a:cubicBezTo>
                      <a:pt x="71" y="65"/>
                      <a:pt x="65" y="70"/>
                      <a:pt x="59" y="74"/>
                    </a:cubicBezTo>
                    <a:cubicBezTo>
                      <a:pt x="58" y="75"/>
                      <a:pt x="56" y="75"/>
                      <a:pt x="55" y="76"/>
                    </a:cubicBezTo>
                    <a:cubicBezTo>
                      <a:pt x="47" y="75"/>
                      <a:pt x="46" y="71"/>
                      <a:pt x="49" y="65"/>
                    </a:cubicBezTo>
                    <a:cubicBezTo>
                      <a:pt x="45" y="68"/>
                      <a:pt x="43" y="73"/>
                      <a:pt x="39" y="76"/>
                    </a:cubicBezTo>
                    <a:cubicBezTo>
                      <a:pt x="35" y="79"/>
                      <a:pt x="30" y="80"/>
                      <a:pt x="26" y="76"/>
                    </a:cubicBezTo>
                    <a:cubicBezTo>
                      <a:pt x="23" y="67"/>
                      <a:pt x="17" y="60"/>
                      <a:pt x="9" y="59"/>
                    </a:cubicBezTo>
                    <a:cubicBezTo>
                      <a:pt x="1" y="57"/>
                      <a:pt x="4" y="50"/>
                      <a:pt x="0" y="47"/>
                    </a:cubicBezTo>
                    <a:cubicBezTo>
                      <a:pt x="2" y="43"/>
                      <a:pt x="6" y="44"/>
                      <a:pt x="10" y="44"/>
                    </a:cubicBezTo>
                    <a:close/>
                  </a:path>
                </a:pathLst>
              </a:custGeom>
              <a:solidFill>
                <a:srgbClr val="2A43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35"/>
              <p:cNvSpPr/>
              <p:nvPr/>
            </p:nvSpPr>
            <p:spPr>
              <a:xfrm>
                <a:off x="8837" y="2696"/>
                <a:ext cx="242" cy="198"/>
              </a:xfrm>
              <a:custGeom>
                <a:avLst/>
                <a:gdLst/>
                <a:ahLst/>
                <a:cxnLst/>
                <a:rect l="l" t="t" r="r" b="b"/>
                <a:pathLst>
                  <a:path w="102" h="84" extrusionOk="0">
                    <a:moveTo>
                      <a:pt x="102" y="36"/>
                    </a:moveTo>
                    <a:cubicBezTo>
                      <a:pt x="102" y="37"/>
                      <a:pt x="102" y="38"/>
                      <a:pt x="102" y="39"/>
                    </a:cubicBezTo>
                    <a:cubicBezTo>
                      <a:pt x="101" y="50"/>
                      <a:pt x="90" y="46"/>
                      <a:pt x="85" y="51"/>
                    </a:cubicBezTo>
                    <a:cubicBezTo>
                      <a:pt x="83" y="53"/>
                      <a:pt x="82" y="54"/>
                      <a:pt x="81" y="56"/>
                    </a:cubicBezTo>
                    <a:cubicBezTo>
                      <a:pt x="79" y="59"/>
                      <a:pt x="76" y="60"/>
                      <a:pt x="74" y="63"/>
                    </a:cubicBezTo>
                    <a:cubicBezTo>
                      <a:pt x="70" y="69"/>
                      <a:pt x="76" y="80"/>
                      <a:pt x="68" y="82"/>
                    </a:cubicBezTo>
                    <a:cubicBezTo>
                      <a:pt x="59" y="84"/>
                      <a:pt x="50" y="78"/>
                      <a:pt x="41" y="76"/>
                    </a:cubicBezTo>
                    <a:cubicBezTo>
                      <a:pt x="39" y="76"/>
                      <a:pt x="38" y="74"/>
                      <a:pt x="37" y="73"/>
                    </a:cubicBezTo>
                    <a:cubicBezTo>
                      <a:pt x="34" y="69"/>
                      <a:pt x="31" y="64"/>
                      <a:pt x="32" y="60"/>
                    </a:cubicBezTo>
                    <a:cubicBezTo>
                      <a:pt x="38" y="46"/>
                      <a:pt x="27" y="40"/>
                      <a:pt x="19" y="33"/>
                    </a:cubicBezTo>
                    <a:cubicBezTo>
                      <a:pt x="14" y="34"/>
                      <a:pt x="8" y="39"/>
                      <a:pt x="2" y="33"/>
                    </a:cubicBezTo>
                    <a:cubicBezTo>
                      <a:pt x="0" y="24"/>
                      <a:pt x="13" y="17"/>
                      <a:pt x="4" y="8"/>
                    </a:cubicBezTo>
                    <a:cubicBezTo>
                      <a:pt x="17" y="0"/>
                      <a:pt x="25" y="17"/>
                      <a:pt x="37" y="14"/>
                    </a:cubicBezTo>
                    <a:cubicBezTo>
                      <a:pt x="43" y="18"/>
                      <a:pt x="49" y="17"/>
                      <a:pt x="53" y="13"/>
                    </a:cubicBezTo>
                    <a:cubicBezTo>
                      <a:pt x="63" y="8"/>
                      <a:pt x="69" y="7"/>
                      <a:pt x="71" y="20"/>
                    </a:cubicBezTo>
                    <a:cubicBezTo>
                      <a:pt x="72" y="25"/>
                      <a:pt x="77" y="24"/>
                      <a:pt x="79" y="26"/>
                    </a:cubicBezTo>
                    <a:cubicBezTo>
                      <a:pt x="87" y="30"/>
                      <a:pt x="96" y="30"/>
                      <a:pt x="102" y="36"/>
                    </a:cubicBezTo>
                    <a:close/>
                  </a:path>
                </a:pathLst>
              </a:custGeom>
              <a:solidFill>
                <a:srgbClr val="24375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35"/>
              <p:cNvSpPr/>
              <p:nvPr/>
            </p:nvSpPr>
            <p:spPr>
              <a:xfrm>
                <a:off x="8560" y="2779"/>
                <a:ext cx="178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75" h="75" extrusionOk="0">
                    <a:moveTo>
                      <a:pt x="6" y="30"/>
                    </a:moveTo>
                    <a:cubicBezTo>
                      <a:pt x="20" y="28"/>
                      <a:pt x="27" y="18"/>
                      <a:pt x="35" y="8"/>
                    </a:cubicBezTo>
                    <a:cubicBezTo>
                      <a:pt x="41" y="12"/>
                      <a:pt x="43" y="5"/>
                      <a:pt x="47" y="4"/>
                    </a:cubicBezTo>
                    <a:cubicBezTo>
                      <a:pt x="61" y="0"/>
                      <a:pt x="66" y="8"/>
                      <a:pt x="66" y="21"/>
                    </a:cubicBezTo>
                    <a:cubicBezTo>
                      <a:pt x="69" y="22"/>
                      <a:pt x="69" y="24"/>
                      <a:pt x="68" y="26"/>
                    </a:cubicBezTo>
                    <a:cubicBezTo>
                      <a:pt x="66" y="30"/>
                      <a:pt x="67" y="51"/>
                      <a:pt x="70" y="53"/>
                    </a:cubicBezTo>
                    <a:cubicBezTo>
                      <a:pt x="72" y="56"/>
                      <a:pt x="75" y="58"/>
                      <a:pt x="74" y="62"/>
                    </a:cubicBezTo>
                    <a:cubicBezTo>
                      <a:pt x="70" y="67"/>
                      <a:pt x="63" y="63"/>
                      <a:pt x="59" y="68"/>
                    </a:cubicBezTo>
                    <a:cubicBezTo>
                      <a:pt x="47" y="73"/>
                      <a:pt x="34" y="75"/>
                      <a:pt x="21" y="73"/>
                    </a:cubicBezTo>
                    <a:cubicBezTo>
                      <a:pt x="14" y="64"/>
                      <a:pt x="20" y="61"/>
                      <a:pt x="28" y="59"/>
                    </a:cubicBezTo>
                    <a:cubicBezTo>
                      <a:pt x="34" y="58"/>
                      <a:pt x="41" y="58"/>
                      <a:pt x="40" y="48"/>
                    </a:cubicBezTo>
                    <a:cubicBezTo>
                      <a:pt x="34" y="46"/>
                      <a:pt x="23" y="53"/>
                      <a:pt x="23" y="40"/>
                    </a:cubicBezTo>
                    <a:cubicBezTo>
                      <a:pt x="24" y="35"/>
                      <a:pt x="23" y="37"/>
                      <a:pt x="22" y="40"/>
                    </a:cubicBezTo>
                    <a:cubicBezTo>
                      <a:pt x="20" y="47"/>
                      <a:pt x="16" y="48"/>
                      <a:pt x="10" y="44"/>
                    </a:cubicBezTo>
                    <a:cubicBezTo>
                      <a:pt x="5" y="41"/>
                      <a:pt x="0" y="37"/>
                      <a:pt x="6" y="30"/>
                    </a:cubicBezTo>
                    <a:close/>
                  </a:path>
                </a:pathLst>
              </a:custGeom>
              <a:solidFill>
                <a:srgbClr val="56606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35"/>
              <p:cNvSpPr/>
              <p:nvPr/>
            </p:nvSpPr>
            <p:spPr>
              <a:xfrm>
                <a:off x="8745" y="2738"/>
                <a:ext cx="177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75" h="59" extrusionOk="0">
                    <a:moveTo>
                      <a:pt x="41" y="15"/>
                    </a:moveTo>
                    <a:cubicBezTo>
                      <a:pt x="49" y="19"/>
                      <a:pt x="52" y="7"/>
                      <a:pt x="60" y="8"/>
                    </a:cubicBezTo>
                    <a:cubicBezTo>
                      <a:pt x="62" y="15"/>
                      <a:pt x="67" y="20"/>
                      <a:pt x="70" y="26"/>
                    </a:cubicBezTo>
                    <a:cubicBezTo>
                      <a:pt x="75" y="37"/>
                      <a:pt x="72" y="47"/>
                      <a:pt x="62" y="52"/>
                    </a:cubicBezTo>
                    <a:cubicBezTo>
                      <a:pt x="53" y="56"/>
                      <a:pt x="46" y="59"/>
                      <a:pt x="45" y="44"/>
                    </a:cubicBezTo>
                    <a:cubicBezTo>
                      <a:pt x="45" y="38"/>
                      <a:pt x="42" y="27"/>
                      <a:pt x="32" y="39"/>
                    </a:cubicBezTo>
                    <a:cubicBezTo>
                      <a:pt x="23" y="49"/>
                      <a:pt x="17" y="44"/>
                      <a:pt x="14" y="34"/>
                    </a:cubicBezTo>
                    <a:cubicBezTo>
                      <a:pt x="12" y="27"/>
                      <a:pt x="0" y="24"/>
                      <a:pt x="5" y="15"/>
                    </a:cubicBezTo>
                    <a:cubicBezTo>
                      <a:pt x="8" y="12"/>
                      <a:pt x="9" y="7"/>
                      <a:pt x="15" y="8"/>
                    </a:cubicBezTo>
                    <a:cubicBezTo>
                      <a:pt x="16" y="8"/>
                      <a:pt x="16" y="9"/>
                      <a:pt x="17" y="9"/>
                    </a:cubicBezTo>
                    <a:cubicBezTo>
                      <a:pt x="18" y="11"/>
                      <a:pt x="17" y="13"/>
                      <a:pt x="19" y="14"/>
                    </a:cubicBezTo>
                    <a:cubicBezTo>
                      <a:pt x="21" y="14"/>
                      <a:pt x="21" y="11"/>
                      <a:pt x="21" y="10"/>
                    </a:cubicBezTo>
                    <a:cubicBezTo>
                      <a:pt x="23" y="6"/>
                      <a:pt x="25" y="0"/>
                      <a:pt x="31" y="6"/>
                    </a:cubicBezTo>
                    <a:cubicBezTo>
                      <a:pt x="33" y="10"/>
                      <a:pt x="33" y="16"/>
                      <a:pt x="41" y="15"/>
                    </a:cubicBezTo>
                    <a:close/>
                  </a:path>
                </a:pathLst>
              </a:custGeom>
              <a:solidFill>
                <a:srgbClr val="DBDEE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35"/>
              <p:cNvSpPr/>
              <p:nvPr/>
            </p:nvSpPr>
            <p:spPr>
              <a:xfrm>
                <a:off x="8716" y="2774"/>
                <a:ext cx="71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30" h="50" extrusionOk="0">
                    <a:moveTo>
                      <a:pt x="17" y="0"/>
                    </a:moveTo>
                    <a:cubicBezTo>
                      <a:pt x="18" y="8"/>
                      <a:pt x="26" y="10"/>
                      <a:pt x="30" y="16"/>
                    </a:cubicBezTo>
                    <a:cubicBezTo>
                      <a:pt x="23" y="21"/>
                      <a:pt x="30" y="31"/>
                      <a:pt x="21" y="38"/>
                    </a:cubicBezTo>
                    <a:cubicBezTo>
                      <a:pt x="9" y="49"/>
                      <a:pt x="7" y="50"/>
                      <a:pt x="1" y="35"/>
                    </a:cubicBezTo>
                    <a:cubicBezTo>
                      <a:pt x="1" y="33"/>
                      <a:pt x="0" y="31"/>
                      <a:pt x="1" y="28"/>
                    </a:cubicBezTo>
                    <a:cubicBezTo>
                      <a:pt x="1" y="27"/>
                      <a:pt x="0" y="25"/>
                      <a:pt x="0" y="23"/>
                    </a:cubicBezTo>
                    <a:cubicBezTo>
                      <a:pt x="4" y="14"/>
                      <a:pt x="3" y="1"/>
                      <a:pt x="17" y="0"/>
                    </a:cubicBezTo>
                    <a:close/>
                  </a:path>
                </a:pathLst>
              </a:custGeom>
              <a:solidFill>
                <a:srgbClr val="C3C8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35"/>
              <p:cNvSpPr/>
              <p:nvPr/>
            </p:nvSpPr>
            <p:spPr>
              <a:xfrm>
                <a:off x="8759" y="2729"/>
                <a:ext cx="7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30" h="21" extrusionOk="0">
                    <a:moveTo>
                      <a:pt x="25" y="10"/>
                    </a:moveTo>
                    <a:cubicBezTo>
                      <a:pt x="19" y="9"/>
                      <a:pt x="19" y="14"/>
                      <a:pt x="18" y="18"/>
                    </a:cubicBezTo>
                    <a:cubicBezTo>
                      <a:pt x="12" y="21"/>
                      <a:pt x="12" y="14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8" y="9"/>
                      <a:pt x="0" y="8"/>
                      <a:pt x="7" y="4"/>
                    </a:cubicBezTo>
                    <a:cubicBezTo>
                      <a:pt x="12" y="1"/>
                      <a:pt x="19" y="3"/>
                      <a:pt x="25" y="1"/>
                    </a:cubicBezTo>
                    <a:cubicBezTo>
                      <a:pt x="30" y="0"/>
                      <a:pt x="25" y="7"/>
                      <a:pt x="25" y="10"/>
                    </a:cubicBezTo>
                    <a:close/>
                  </a:path>
                </a:pathLst>
              </a:custGeom>
              <a:solidFill>
                <a:srgbClr val="4D59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35"/>
              <p:cNvSpPr/>
              <p:nvPr/>
            </p:nvSpPr>
            <p:spPr>
              <a:xfrm>
                <a:off x="9024" y="2731"/>
                <a:ext cx="55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3" h="21" extrusionOk="0">
                    <a:moveTo>
                      <a:pt x="23" y="21"/>
                    </a:moveTo>
                    <a:cubicBezTo>
                      <a:pt x="15" y="19"/>
                      <a:pt x="6" y="20"/>
                      <a:pt x="0" y="11"/>
                    </a:cubicBezTo>
                    <a:cubicBezTo>
                      <a:pt x="1" y="11"/>
                      <a:pt x="2" y="11"/>
                      <a:pt x="2" y="11"/>
                    </a:cubicBezTo>
                    <a:cubicBezTo>
                      <a:pt x="17" y="0"/>
                      <a:pt x="17" y="0"/>
                      <a:pt x="23" y="18"/>
                    </a:cubicBezTo>
                    <a:cubicBezTo>
                      <a:pt x="23" y="19"/>
                      <a:pt x="23" y="20"/>
                      <a:pt x="23" y="21"/>
                    </a:cubicBezTo>
                    <a:close/>
                  </a:path>
                </a:pathLst>
              </a:custGeom>
              <a:solidFill>
                <a:srgbClr val="6E78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35"/>
              <p:cNvSpPr/>
              <p:nvPr/>
            </p:nvSpPr>
            <p:spPr>
              <a:xfrm>
                <a:off x="8920" y="2816"/>
                <a:ext cx="185" cy="242"/>
              </a:xfrm>
              <a:custGeom>
                <a:avLst/>
                <a:gdLst/>
                <a:ahLst/>
                <a:cxnLst/>
                <a:rect l="l" t="t" r="r" b="b"/>
                <a:pathLst>
                  <a:path w="78" h="102" extrusionOk="0">
                    <a:moveTo>
                      <a:pt x="3" y="20"/>
                    </a:moveTo>
                    <a:cubicBezTo>
                      <a:pt x="11" y="28"/>
                      <a:pt x="24" y="19"/>
                      <a:pt x="34" y="34"/>
                    </a:cubicBezTo>
                    <a:cubicBezTo>
                      <a:pt x="33" y="18"/>
                      <a:pt x="31" y="6"/>
                      <a:pt x="45" y="1"/>
                    </a:cubicBezTo>
                    <a:cubicBezTo>
                      <a:pt x="50" y="0"/>
                      <a:pt x="50" y="5"/>
                      <a:pt x="49" y="7"/>
                    </a:cubicBezTo>
                    <a:cubicBezTo>
                      <a:pt x="45" y="14"/>
                      <a:pt x="46" y="21"/>
                      <a:pt x="46" y="28"/>
                    </a:cubicBezTo>
                    <a:cubicBezTo>
                      <a:pt x="47" y="23"/>
                      <a:pt x="49" y="18"/>
                      <a:pt x="56" y="19"/>
                    </a:cubicBezTo>
                    <a:cubicBezTo>
                      <a:pt x="60" y="22"/>
                      <a:pt x="58" y="24"/>
                      <a:pt x="57" y="27"/>
                    </a:cubicBezTo>
                    <a:cubicBezTo>
                      <a:pt x="55" y="33"/>
                      <a:pt x="58" y="36"/>
                      <a:pt x="61" y="40"/>
                    </a:cubicBezTo>
                    <a:cubicBezTo>
                      <a:pt x="62" y="45"/>
                      <a:pt x="58" y="49"/>
                      <a:pt x="58" y="53"/>
                    </a:cubicBezTo>
                    <a:cubicBezTo>
                      <a:pt x="59" y="63"/>
                      <a:pt x="64" y="67"/>
                      <a:pt x="74" y="65"/>
                    </a:cubicBezTo>
                    <a:cubicBezTo>
                      <a:pt x="76" y="65"/>
                      <a:pt x="78" y="66"/>
                      <a:pt x="77" y="69"/>
                    </a:cubicBezTo>
                    <a:cubicBezTo>
                      <a:pt x="77" y="71"/>
                      <a:pt x="77" y="73"/>
                      <a:pt x="77" y="75"/>
                    </a:cubicBezTo>
                    <a:cubicBezTo>
                      <a:pt x="77" y="76"/>
                      <a:pt x="77" y="77"/>
                      <a:pt x="77" y="77"/>
                    </a:cubicBezTo>
                    <a:cubicBezTo>
                      <a:pt x="69" y="84"/>
                      <a:pt x="75" y="98"/>
                      <a:pt x="64" y="102"/>
                    </a:cubicBezTo>
                    <a:cubicBezTo>
                      <a:pt x="57" y="93"/>
                      <a:pt x="57" y="82"/>
                      <a:pt x="53" y="72"/>
                    </a:cubicBezTo>
                    <a:cubicBezTo>
                      <a:pt x="46" y="67"/>
                      <a:pt x="44" y="82"/>
                      <a:pt x="37" y="75"/>
                    </a:cubicBezTo>
                    <a:cubicBezTo>
                      <a:pt x="31" y="67"/>
                      <a:pt x="38" y="54"/>
                      <a:pt x="28" y="47"/>
                    </a:cubicBezTo>
                    <a:cubicBezTo>
                      <a:pt x="27" y="36"/>
                      <a:pt x="18" y="37"/>
                      <a:pt x="12" y="33"/>
                    </a:cubicBezTo>
                    <a:cubicBezTo>
                      <a:pt x="9" y="31"/>
                      <a:pt x="5" y="30"/>
                      <a:pt x="2" y="28"/>
                    </a:cubicBezTo>
                    <a:cubicBezTo>
                      <a:pt x="1" y="26"/>
                      <a:pt x="0" y="24"/>
                      <a:pt x="1" y="22"/>
                    </a:cubicBezTo>
                    <a:cubicBezTo>
                      <a:pt x="2" y="21"/>
                      <a:pt x="2" y="21"/>
                      <a:pt x="3" y="20"/>
                    </a:cubicBezTo>
                    <a:close/>
                  </a:path>
                </a:pathLst>
              </a:custGeom>
              <a:solidFill>
                <a:srgbClr val="8C94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35"/>
              <p:cNvSpPr/>
              <p:nvPr/>
            </p:nvSpPr>
            <p:spPr>
              <a:xfrm>
                <a:off x="9086" y="2932"/>
                <a:ext cx="232" cy="208"/>
              </a:xfrm>
              <a:custGeom>
                <a:avLst/>
                <a:gdLst/>
                <a:ahLst/>
                <a:cxnLst/>
                <a:rect l="l" t="t" r="r" b="b"/>
                <a:pathLst>
                  <a:path w="98" h="88" extrusionOk="0">
                    <a:moveTo>
                      <a:pt x="84" y="7"/>
                    </a:moveTo>
                    <a:cubicBezTo>
                      <a:pt x="88" y="6"/>
                      <a:pt x="94" y="0"/>
                      <a:pt x="96" y="7"/>
                    </a:cubicBezTo>
                    <a:cubicBezTo>
                      <a:pt x="98" y="14"/>
                      <a:pt x="90" y="13"/>
                      <a:pt x="86" y="13"/>
                    </a:cubicBezTo>
                    <a:cubicBezTo>
                      <a:pt x="81" y="14"/>
                      <a:pt x="75" y="12"/>
                      <a:pt x="71" y="16"/>
                    </a:cubicBezTo>
                    <a:cubicBezTo>
                      <a:pt x="71" y="22"/>
                      <a:pt x="66" y="23"/>
                      <a:pt x="62" y="26"/>
                    </a:cubicBezTo>
                    <a:cubicBezTo>
                      <a:pt x="54" y="31"/>
                      <a:pt x="51" y="38"/>
                      <a:pt x="50" y="46"/>
                    </a:cubicBezTo>
                    <a:cubicBezTo>
                      <a:pt x="46" y="52"/>
                      <a:pt x="41" y="57"/>
                      <a:pt x="34" y="60"/>
                    </a:cubicBezTo>
                    <a:cubicBezTo>
                      <a:pt x="27" y="59"/>
                      <a:pt x="21" y="60"/>
                      <a:pt x="18" y="68"/>
                    </a:cubicBezTo>
                    <a:cubicBezTo>
                      <a:pt x="13" y="71"/>
                      <a:pt x="10" y="88"/>
                      <a:pt x="0" y="72"/>
                    </a:cubicBezTo>
                    <a:cubicBezTo>
                      <a:pt x="1" y="58"/>
                      <a:pt x="12" y="52"/>
                      <a:pt x="21" y="43"/>
                    </a:cubicBezTo>
                    <a:cubicBezTo>
                      <a:pt x="24" y="40"/>
                      <a:pt x="30" y="39"/>
                      <a:pt x="31" y="34"/>
                    </a:cubicBezTo>
                    <a:cubicBezTo>
                      <a:pt x="29" y="28"/>
                      <a:pt x="19" y="32"/>
                      <a:pt x="19" y="23"/>
                    </a:cubicBezTo>
                    <a:cubicBezTo>
                      <a:pt x="20" y="22"/>
                      <a:pt x="22" y="21"/>
                      <a:pt x="23" y="20"/>
                    </a:cubicBezTo>
                    <a:cubicBezTo>
                      <a:pt x="34" y="19"/>
                      <a:pt x="43" y="13"/>
                      <a:pt x="49" y="4"/>
                    </a:cubicBezTo>
                    <a:cubicBezTo>
                      <a:pt x="51" y="4"/>
                      <a:pt x="53" y="4"/>
                      <a:pt x="55" y="4"/>
                    </a:cubicBezTo>
                    <a:cubicBezTo>
                      <a:pt x="65" y="3"/>
                      <a:pt x="75" y="2"/>
                      <a:pt x="84" y="7"/>
                    </a:cubicBezTo>
                    <a:close/>
                  </a:path>
                </a:pathLst>
              </a:custGeom>
              <a:solidFill>
                <a:srgbClr val="7A7A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35"/>
              <p:cNvSpPr/>
              <p:nvPr/>
            </p:nvSpPr>
            <p:spPr>
              <a:xfrm>
                <a:off x="9216" y="2835"/>
                <a:ext cx="154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65" h="51" extrusionOk="0">
                    <a:moveTo>
                      <a:pt x="29" y="48"/>
                    </a:moveTo>
                    <a:cubicBezTo>
                      <a:pt x="19" y="49"/>
                      <a:pt x="9" y="51"/>
                      <a:pt x="0" y="45"/>
                    </a:cubicBezTo>
                    <a:cubicBezTo>
                      <a:pt x="1" y="42"/>
                      <a:pt x="4" y="39"/>
                      <a:pt x="7" y="38"/>
                    </a:cubicBezTo>
                    <a:cubicBezTo>
                      <a:pt x="16" y="33"/>
                      <a:pt x="6" y="24"/>
                      <a:pt x="11" y="18"/>
                    </a:cubicBezTo>
                    <a:cubicBezTo>
                      <a:pt x="14" y="5"/>
                      <a:pt x="26" y="2"/>
                      <a:pt x="36" y="5"/>
                    </a:cubicBezTo>
                    <a:cubicBezTo>
                      <a:pt x="44" y="8"/>
                      <a:pt x="45" y="2"/>
                      <a:pt x="49" y="0"/>
                    </a:cubicBezTo>
                    <a:cubicBezTo>
                      <a:pt x="65" y="8"/>
                      <a:pt x="64" y="20"/>
                      <a:pt x="56" y="35"/>
                    </a:cubicBezTo>
                    <a:cubicBezTo>
                      <a:pt x="51" y="26"/>
                      <a:pt x="41" y="27"/>
                      <a:pt x="33" y="24"/>
                    </a:cubicBezTo>
                    <a:cubicBezTo>
                      <a:pt x="29" y="22"/>
                      <a:pt x="25" y="23"/>
                      <a:pt x="24" y="27"/>
                    </a:cubicBezTo>
                    <a:cubicBezTo>
                      <a:pt x="23" y="32"/>
                      <a:pt x="26" y="34"/>
                      <a:pt x="30" y="35"/>
                    </a:cubicBezTo>
                    <a:cubicBezTo>
                      <a:pt x="32" y="36"/>
                      <a:pt x="35" y="36"/>
                      <a:pt x="37" y="39"/>
                    </a:cubicBezTo>
                    <a:cubicBezTo>
                      <a:pt x="35" y="43"/>
                      <a:pt x="29" y="42"/>
                      <a:pt x="29" y="48"/>
                    </a:cubicBezTo>
                    <a:close/>
                  </a:path>
                </a:pathLst>
              </a:custGeom>
              <a:solidFill>
                <a:srgbClr val="D1D2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35"/>
              <p:cNvSpPr/>
              <p:nvPr/>
            </p:nvSpPr>
            <p:spPr>
              <a:xfrm>
                <a:off x="9019" y="2987"/>
                <a:ext cx="157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66" h="65" extrusionOk="0">
                    <a:moveTo>
                      <a:pt x="47" y="0"/>
                    </a:moveTo>
                    <a:cubicBezTo>
                      <a:pt x="49" y="1"/>
                      <a:pt x="51" y="2"/>
                      <a:pt x="53" y="3"/>
                    </a:cubicBezTo>
                    <a:cubicBezTo>
                      <a:pt x="57" y="6"/>
                      <a:pt x="65" y="1"/>
                      <a:pt x="66" y="8"/>
                    </a:cubicBezTo>
                    <a:cubicBezTo>
                      <a:pt x="66" y="15"/>
                      <a:pt x="60" y="19"/>
                      <a:pt x="54" y="22"/>
                    </a:cubicBezTo>
                    <a:cubicBezTo>
                      <a:pt x="43" y="28"/>
                      <a:pt x="35" y="37"/>
                      <a:pt x="32" y="49"/>
                    </a:cubicBezTo>
                    <a:cubicBezTo>
                      <a:pt x="31" y="50"/>
                      <a:pt x="29" y="50"/>
                      <a:pt x="28" y="51"/>
                    </a:cubicBezTo>
                    <a:cubicBezTo>
                      <a:pt x="16" y="49"/>
                      <a:pt x="15" y="64"/>
                      <a:pt x="5" y="65"/>
                    </a:cubicBezTo>
                    <a:cubicBezTo>
                      <a:pt x="2" y="62"/>
                      <a:pt x="1" y="59"/>
                      <a:pt x="0" y="55"/>
                    </a:cubicBezTo>
                    <a:cubicBezTo>
                      <a:pt x="0" y="46"/>
                      <a:pt x="3" y="40"/>
                      <a:pt x="13" y="40"/>
                    </a:cubicBezTo>
                    <a:cubicBezTo>
                      <a:pt x="17" y="40"/>
                      <a:pt x="20" y="37"/>
                      <a:pt x="22" y="34"/>
                    </a:cubicBezTo>
                    <a:cubicBezTo>
                      <a:pt x="25" y="32"/>
                      <a:pt x="27" y="29"/>
                      <a:pt x="30" y="26"/>
                    </a:cubicBezTo>
                    <a:cubicBezTo>
                      <a:pt x="37" y="21"/>
                      <a:pt x="36" y="11"/>
                      <a:pt x="41" y="3"/>
                    </a:cubicBezTo>
                    <a:cubicBezTo>
                      <a:pt x="43" y="2"/>
                      <a:pt x="45" y="1"/>
                      <a:pt x="47" y="0"/>
                    </a:cubicBezTo>
                    <a:close/>
                  </a:path>
                </a:pathLst>
              </a:custGeom>
              <a:solidFill>
                <a:srgbClr val="C8CA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35"/>
              <p:cNvSpPr/>
              <p:nvPr/>
            </p:nvSpPr>
            <p:spPr>
              <a:xfrm>
                <a:off x="9048" y="2793"/>
                <a:ext cx="85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36" h="54" extrusionOk="0">
                    <a:moveTo>
                      <a:pt x="0" y="37"/>
                    </a:moveTo>
                    <a:cubicBezTo>
                      <a:pt x="1" y="35"/>
                      <a:pt x="2" y="33"/>
                      <a:pt x="3" y="31"/>
                    </a:cubicBezTo>
                    <a:cubicBezTo>
                      <a:pt x="3" y="26"/>
                      <a:pt x="4" y="21"/>
                      <a:pt x="7" y="17"/>
                    </a:cubicBezTo>
                    <a:cubicBezTo>
                      <a:pt x="8" y="16"/>
                      <a:pt x="9" y="15"/>
                      <a:pt x="10" y="14"/>
                    </a:cubicBezTo>
                    <a:cubicBezTo>
                      <a:pt x="13" y="14"/>
                      <a:pt x="17" y="16"/>
                      <a:pt x="17" y="9"/>
                    </a:cubicBezTo>
                    <a:cubicBezTo>
                      <a:pt x="16" y="3"/>
                      <a:pt x="22" y="0"/>
                      <a:pt x="28" y="2"/>
                    </a:cubicBezTo>
                    <a:cubicBezTo>
                      <a:pt x="33" y="5"/>
                      <a:pt x="36" y="9"/>
                      <a:pt x="31" y="15"/>
                    </a:cubicBezTo>
                    <a:cubicBezTo>
                      <a:pt x="20" y="27"/>
                      <a:pt x="33" y="41"/>
                      <a:pt x="30" y="53"/>
                    </a:cubicBezTo>
                    <a:cubicBezTo>
                      <a:pt x="24" y="54"/>
                      <a:pt x="18" y="52"/>
                      <a:pt x="13" y="48"/>
                    </a:cubicBezTo>
                    <a:cubicBezTo>
                      <a:pt x="9" y="44"/>
                      <a:pt x="4" y="41"/>
                      <a:pt x="0" y="37"/>
                    </a:cubicBezTo>
                    <a:close/>
                  </a:path>
                </a:pathLst>
              </a:custGeom>
              <a:solidFill>
                <a:srgbClr val="B7BB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35"/>
              <p:cNvSpPr/>
              <p:nvPr/>
            </p:nvSpPr>
            <p:spPr>
              <a:xfrm>
                <a:off x="9036" y="2897"/>
                <a:ext cx="83" cy="94"/>
              </a:xfrm>
              <a:custGeom>
                <a:avLst/>
                <a:gdLst/>
                <a:ahLst/>
                <a:cxnLst/>
                <a:rect l="l" t="t" r="r" b="b"/>
                <a:pathLst>
                  <a:path w="35" h="40" extrusionOk="0">
                    <a:moveTo>
                      <a:pt x="18" y="2"/>
                    </a:moveTo>
                    <a:cubicBezTo>
                      <a:pt x="23" y="5"/>
                      <a:pt x="31" y="4"/>
                      <a:pt x="35" y="9"/>
                    </a:cubicBezTo>
                    <a:cubicBezTo>
                      <a:pt x="34" y="10"/>
                      <a:pt x="34" y="11"/>
                      <a:pt x="34" y="12"/>
                    </a:cubicBezTo>
                    <a:cubicBezTo>
                      <a:pt x="31" y="19"/>
                      <a:pt x="17" y="21"/>
                      <a:pt x="24" y="33"/>
                    </a:cubicBezTo>
                    <a:cubicBezTo>
                      <a:pt x="23" y="39"/>
                      <a:pt x="18" y="40"/>
                      <a:pt x="15" y="35"/>
                    </a:cubicBezTo>
                    <a:cubicBezTo>
                      <a:pt x="12" y="30"/>
                      <a:pt x="0" y="31"/>
                      <a:pt x="4" y="21"/>
                    </a:cubicBezTo>
                    <a:cubicBezTo>
                      <a:pt x="6" y="16"/>
                      <a:pt x="9" y="11"/>
                      <a:pt x="11" y="5"/>
                    </a:cubicBezTo>
                    <a:cubicBezTo>
                      <a:pt x="12" y="1"/>
                      <a:pt x="14" y="0"/>
                      <a:pt x="18" y="2"/>
                    </a:cubicBezTo>
                    <a:close/>
                  </a:path>
                </a:pathLst>
              </a:custGeom>
              <a:solidFill>
                <a:srgbClr val="6E71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35"/>
              <p:cNvSpPr/>
              <p:nvPr/>
            </p:nvSpPr>
            <p:spPr>
              <a:xfrm>
                <a:off x="9187" y="2875"/>
                <a:ext cx="69" cy="67"/>
              </a:xfrm>
              <a:custGeom>
                <a:avLst/>
                <a:gdLst/>
                <a:ahLst/>
                <a:cxnLst/>
                <a:rect l="l" t="t" r="r" b="b"/>
                <a:pathLst>
                  <a:path w="29" h="28" extrusionOk="0">
                    <a:moveTo>
                      <a:pt x="26" y="2"/>
                    </a:moveTo>
                    <a:cubicBezTo>
                      <a:pt x="25" y="8"/>
                      <a:pt x="26" y="13"/>
                      <a:pt x="28" y="19"/>
                    </a:cubicBezTo>
                    <a:cubicBezTo>
                      <a:pt x="29" y="22"/>
                      <a:pt x="29" y="25"/>
                      <a:pt x="25" y="27"/>
                    </a:cubicBezTo>
                    <a:cubicBezTo>
                      <a:pt x="20" y="28"/>
                      <a:pt x="20" y="25"/>
                      <a:pt x="19" y="21"/>
                    </a:cubicBezTo>
                    <a:cubicBezTo>
                      <a:pt x="17" y="16"/>
                      <a:pt x="13" y="20"/>
                      <a:pt x="9" y="19"/>
                    </a:cubicBezTo>
                    <a:cubicBezTo>
                      <a:pt x="5" y="18"/>
                      <a:pt x="0" y="17"/>
                      <a:pt x="5" y="11"/>
                    </a:cubicBezTo>
                    <a:cubicBezTo>
                      <a:pt x="11" y="12"/>
                      <a:pt x="16" y="12"/>
                      <a:pt x="19" y="5"/>
                    </a:cubicBezTo>
                    <a:cubicBezTo>
                      <a:pt x="21" y="3"/>
                      <a:pt x="22" y="0"/>
                      <a:pt x="26" y="2"/>
                    </a:cubicBezTo>
                    <a:close/>
                  </a:path>
                </a:pathLst>
              </a:custGeom>
              <a:solidFill>
                <a:srgbClr val="7A7A7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35"/>
              <p:cNvSpPr/>
              <p:nvPr/>
            </p:nvSpPr>
            <p:spPr>
              <a:xfrm>
                <a:off x="9140" y="2937"/>
                <a:ext cx="69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9" h="19" extrusionOk="0">
                    <a:moveTo>
                      <a:pt x="26" y="2"/>
                    </a:moveTo>
                    <a:cubicBezTo>
                      <a:pt x="29" y="15"/>
                      <a:pt x="16" y="14"/>
                      <a:pt x="10" y="19"/>
                    </a:cubicBezTo>
                    <a:cubicBezTo>
                      <a:pt x="10" y="19"/>
                      <a:pt x="3" y="18"/>
                      <a:pt x="0" y="18"/>
                    </a:cubicBezTo>
                    <a:cubicBezTo>
                      <a:pt x="7" y="9"/>
                      <a:pt x="14" y="0"/>
                      <a:pt x="26" y="2"/>
                    </a:cubicBezTo>
                    <a:close/>
                  </a:path>
                </a:pathLst>
              </a:custGeom>
              <a:solidFill>
                <a:srgbClr val="C8CA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9" name="Google Shape;2759;p35"/>
              <p:cNvSpPr/>
              <p:nvPr/>
            </p:nvSpPr>
            <p:spPr>
              <a:xfrm>
                <a:off x="9076" y="2925"/>
                <a:ext cx="5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23" h="23" extrusionOk="0">
                    <a:moveTo>
                      <a:pt x="7" y="21"/>
                    </a:moveTo>
                    <a:cubicBezTo>
                      <a:pt x="0" y="9"/>
                      <a:pt x="0" y="9"/>
                      <a:pt x="17" y="0"/>
                    </a:cubicBezTo>
                    <a:cubicBezTo>
                      <a:pt x="18" y="8"/>
                      <a:pt x="23" y="18"/>
                      <a:pt x="11" y="23"/>
                    </a:cubicBezTo>
                    <a:cubicBezTo>
                      <a:pt x="10" y="22"/>
                      <a:pt x="8" y="21"/>
                      <a:pt x="7" y="21"/>
                    </a:cubicBezTo>
                    <a:close/>
                  </a:path>
                </a:pathLst>
              </a:custGeom>
              <a:solidFill>
                <a:srgbClr val="B7BB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0" name="Google Shape;2760;p35"/>
              <p:cNvSpPr/>
              <p:nvPr/>
            </p:nvSpPr>
            <p:spPr>
              <a:xfrm>
                <a:off x="9079" y="2994"/>
                <a:ext cx="42" cy="61"/>
              </a:xfrm>
              <a:custGeom>
                <a:avLst/>
                <a:gdLst/>
                <a:ahLst/>
                <a:cxnLst/>
                <a:rect l="l" t="t" r="r" b="b"/>
                <a:pathLst>
                  <a:path w="18" h="26" extrusionOk="0">
                    <a:moveTo>
                      <a:pt x="16" y="0"/>
                    </a:moveTo>
                    <a:cubicBezTo>
                      <a:pt x="18" y="11"/>
                      <a:pt x="16" y="20"/>
                      <a:pt x="6" y="26"/>
                    </a:cubicBezTo>
                    <a:cubicBezTo>
                      <a:pt x="0" y="17"/>
                      <a:pt x="5" y="9"/>
                      <a:pt x="9" y="1"/>
                    </a:cubicBezTo>
                    <a:cubicBezTo>
                      <a:pt x="9" y="1"/>
                      <a:pt x="10" y="0"/>
                      <a:pt x="10" y="0"/>
                    </a:cubicBezTo>
                    <a:cubicBezTo>
                      <a:pt x="12" y="0"/>
                      <a:pt x="14" y="0"/>
                      <a:pt x="16" y="0"/>
                    </a:cubicBezTo>
                    <a:close/>
                  </a:path>
                </a:pathLst>
              </a:custGeom>
              <a:solidFill>
                <a:srgbClr val="9EA0A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35"/>
              <p:cNvSpPr/>
              <p:nvPr/>
            </p:nvSpPr>
            <p:spPr>
              <a:xfrm>
                <a:off x="9034" y="2788"/>
                <a:ext cx="52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2" h="20" extrusionOk="0">
                    <a:moveTo>
                      <a:pt x="16" y="16"/>
                    </a:moveTo>
                    <a:cubicBezTo>
                      <a:pt x="16" y="17"/>
                      <a:pt x="16" y="19"/>
                      <a:pt x="15" y="20"/>
                    </a:cubicBezTo>
                    <a:cubicBezTo>
                      <a:pt x="13" y="12"/>
                      <a:pt x="3" y="17"/>
                      <a:pt x="0" y="10"/>
                    </a:cubicBezTo>
                    <a:cubicBezTo>
                      <a:pt x="1" y="5"/>
                      <a:pt x="4" y="3"/>
                      <a:pt x="9" y="5"/>
                    </a:cubicBezTo>
                    <a:cubicBezTo>
                      <a:pt x="15" y="7"/>
                      <a:pt x="16" y="2"/>
                      <a:pt x="19" y="0"/>
                    </a:cubicBezTo>
                    <a:cubicBezTo>
                      <a:pt x="22" y="6"/>
                      <a:pt x="16" y="10"/>
                      <a:pt x="16" y="16"/>
                    </a:cubicBezTo>
                    <a:close/>
                  </a:path>
                </a:pathLst>
              </a:custGeom>
              <a:solidFill>
                <a:srgbClr val="8C94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35"/>
              <p:cNvSpPr/>
              <p:nvPr/>
            </p:nvSpPr>
            <p:spPr>
              <a:xfrm>
                <a:off x="9180" y="2729"/>
                <a:ext cx="112" cy="97"/>
              </a:xfrm>
              <a:custGeom>
                <a:avLst/>
                <a:gdLst/>
                <a:ahLst/>
                <a:cxnLst/>
                <a:rect l="l" t="t" r="r" b="b"/>
                <a:pathLst>
                  <a:path w="47" h="41" extrusionOk="0">
                    <a:moveTo>
                      <a:pt x="47" y="5"/>
                    </a:moveTo>
                    <a:cubicBezTo>
                      <a:pt x="47" y="8"/>
                      <a:pt x="47" y="10"/>
                      <a:pt x="47" y="12"/>
                    </a:cubicBezTo>
                    <a:cubicBezTo>
                      <a:pt x="40" y="16"/>
                      <a:pt x="36" y="23"/>
                      <a:pt x="32" y="30"/>
                    </a:cubicBezTo>
                    <a:cubicBezTo>
                      <a:pt x="31" y="32"/>
                      <a:pt x="30" y="33"/>
                      <a:pt x="28" y="35"/>
                    </a:cubicBezTo>
                    <a:cubicBezTo>
                      <a:pt x="27" y="35"/>
                      <a:pt x="25" y="35"/>
                      <a:pt x="24" y="35"/>
                    </a:cubicBezTo>
                    <a:cubicBezTo>
                      <a:pt x="17" y="32"/>
                      <a:pt x="6" y="41"/>
                      <a:pt x="3" y="31"/>
                    </a:cubicBezTo>
                    <a:cubicBezTo>
                      <a:pt x="0" y="20"/>
                      <a:pt x="6" y="11"/>
                      <a:pt x="15" y="5"/>
                    </a:cubicBezTo>
                    <a:cubicBezTo>
                      <a:pt x="26" y="5"/>
                      <a:pt x="37" y="0"/>
                      <a:pt x="47" y="5"/>
                    </a:cubicBezTo>
                    <a:close/>
                  </a:path>
                </a:pathLst>
              </a:custGeom>
              <a:solidFill>
                <a:srgbClr val="38415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35"/>
              <p:cNvSpPr/>
              <p:nvPr/>
            </p:nvSpPr>
            <p:spPr>
              <a:xfrm>
                <a:off x="9192" y="2819"/>
                <a:ext cx="140" cy="68"/>
              </a:xfrm>
              <a:custGeom>
                <a:avLst/>
                <a:gdLst/>
                <a:ahLst/>
                <a:cxnLst/>
                <a:rect l="l" t="t" r="r" b="b"/>
                <a:pathLst>
                  <a:path w="59" h="29" extrusionOk="0">
                    <a:moveTo>
                      <a:pt x="24" y="26"/>
                    </a:moveTo>
                    <a:cubicBezTo>
                      <a:pt x="21" y="27"/>
                      <a:pt x="19" y="28"/>
                      <a:pt x="17" y="29"/>
                    </a:cubicBezTo>
                    <a:cubicBezTo>
                      <a:pt x="16" y="24"/>
                      <a:pt x="18" y="17"/>
                      <a:pt x="9" y="18"/>
                    </a:cubicBezTo>
                    <a:cubicBezTo>
                      <a:pt x="7" y="18"/>
                      <a:pt x="5" y="23"/>
                      <a:pt x="2" y="18"/>
                    </a:cubicBezTo>
                    <a:cubicBezTo>
                      <a:pt x="0" y="15"/>
                      <a:pt x="2" y="13"/>
                      <a:pt x="4" y="11"/>
                    </a:cubicBezTo>
                    <a:cubicBezTo>
                      <a:pt x="6" y="8"/>
                      <a:pt x="9" y="7"/>
                      <a:pt x="12" y="10"/>
                    </a:cubicBezTo>
                    <a:cubicBezTo>
                      <a:pt x="17" y="16"/>
                      <a:pt x="20" y="15"/>
                      <a:pt x="24" y="9"/>
                    </a:cubicBezTo>
                    <a:cubicBezTo>
                      <a:pt x="28" y="2"/>
                      <a:pt x="36" y="4"/>
                      <a:pt x="42" y="5"/>
                    </a:cubicBezTo>
                    <a:cubicBezTo>
                      <a:pt x="49" y="6"/>
                      <a:pt x="53" y="6"/>
                      <a:pt x="55" y="0"/>
                    </a:cubicBezTo>
                    <a:cubicBezTo>
                      <a:pt x="58" y="1"/>
                      <a:pt x="58" y="4"/>
                      <a:pt x="59" y="7"/>
                    </a:cubicBezTo>
                    <a:cubicBezTo>
                      <a:pt x="59" y="11"/>
                      <a:pt x="55" y="14"/>
                      <a:pt x="56" y="19"/>
                    </a:cubicBezTo>
                    <a:cubicBezTo>
                      <a:pt x="58" y="24"/>
                      <a:pt x="52" y="24"/>
                      <a:pt x="51" y="22"/>
                    </a:cubicBezTo>
                    <a:cubicBezTo>
                      <a:pt x="39" y="8"/>
                      <a:pt x="31" y="15"/>
                      <a:pt x="24" y="26"/>
                    </a:cubicBezTo>
                    <a:close/>
                  </a:path>
                </a:pathLst>
              </a:custGeom>
              <a:solidFill>
                <a:srgbClr val="81797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35"/>
              <p:cNvSpPr/>
              <p:nvPr/>
            </p:nvSpPr>
            <p:spPr>
              <a:xfrm>
                <a:off x="9247" y="2757"/>
                <a:ext cx="92" cy="69"/>
              </a:xfrm>
              <a:custGeom>
                <a:avLst/>
                <a:gdLst/>
                <a:ahLst/>
                <a:cxnLst/>
                <a:rect l="l" t="t" r="r" b="b"/>
                <a:pathLst>
                  <a:path w="39" h="29" extrusionOk="0">
                    <a:moveTo>
                      <a:pt x="0" y="23"/>
                    </a:moveTo>
                    <a:cubicBezTo>
                      <a:pt x="0" y="21"/>
                      <a:pt x="0" y="18"/>
                      <a:pt x="1" y="16"/>
                    </a:cubicBezTo>
                    <a:cubicBezTo>
                      <a:pt x="13" y="13"/>
                      <a:pt x="21" y="0"/>
                      <a:pt x="36" y="2"/>
                    </a:cubicBezTo>
                    <a:cubicBezTo>
                      <a:pt x="38" y="4"/>
                      <a:pt x="37" y="8"/>
                      <a:pt x="39" y="10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9" y="16"/>
                      <a:pt x="35" y="21"/>
                      <a:pt x="32" y="26"/>
                    </a:cubicBezTo>
                    <a:cubicBezTo>
                      <a:pt x="18" y="29"/>
                      <a:pt x="29" y="18"/>
                      <a:pt x="26" y="12"/>
                    </a:cubicBezTo>
                    <a:cubicBezTo>
                      <a:pt x="19" y="22"/>
                      <a:pt x="11" y="25"/>
                      <a:pt x="0" y="23"/>
                    </a:cubicBezTo>
                    <a:close/>
                  </a:path>
                </a:pathLst>
              </a:custGeom>
              <a:solidFill>
                <a:srgbClr val="81797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5" name="Google Shape;2765;p35"/>
              <p:cNvSpPr/>
              <p:nvPr/>
            </p:nvSpPr>
            <p:spPr>
              <a:xfrm>
                <a:off x="9138" y="2970"/>
                <a:ext cx="260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30" extrusionOk="0">
                    <a:moveTo>
                      <a:pt x="26" y="30"/>
                    </a:moveTo>
                    <a:cubicBezTo>
                      <a:pt x="24" y="17"/>
                      <a:pt x="29" y="9"/>
                      <a:pt x="42" y="6"/>
                    </a:cubicBezTo>
                    <a:cubicBezTo>
                      <a:pt x="44" y="5"/>
                      <a:pt x="47" y="2"/>
                      <a:pt x="49" y="0"/>
                    </a:cubicBezTo>
                    <a:cubicBezTo>
                      <a:pt x="54" y="4"/>
                      <a:pt x="55" y="18"/>
                      <a:pt x="61" y="15"/>
                    </a:cubicBezTo>
                    <a:cubicBezTo>
                      <a:pt x="75" y="9"/>
                      <a:pt x="88" y="23"/>
                      <a:pt x="101" y="14"/>
                    </a:cubicBezTo>
                    <a:cubicBezTo>
                      <a:pt x="104" y="9"/>
                      <a:pt x="107" y="9"/>
                      <a:pt x="110" y="14"/>
                    </a:cubicBezTo>
                    <a:cubicBezTo>
                      <a:pt x="107" y="29"/>
                      <a:pt x="97" y="42"/>
                      <a:pt x="98" y="58"/>
                    </a:cubicBezTo>
                    <a:cubicBezTo>
                      <a:pt x="93" y="71"/>
                      <a:pt x="80" y="78"/>
                      <a:pt x="69" y="74"/>
                    </a:cubicBezTo>
                    <a:cubicBezTo>
                      <a:pt x="65" y="72"/>
                      <a:pt x="65" y="72"/>
                      <a:pt x="63" y="53"/>
                    </a:cubicBezTo>
                    <a:cubicBezTo>
                      <a:pt x="56" y="60"/>
                      <a:pt x="58" y="67"/>
                      <a:pt x="62" y="72"/>
                    </a:cubicBezTo>
                    <a:cubicBezTo>
                      <a:pt x="71" y="84"/>
                      <a:pt x="69" y="93"/>
                      <a:pt x="58" y="102"/>
                    </a:cubicBezTo>
                    <a:cubicBezTo>
                      <a:pt x="57" y="103"/>
                      <a:pt x="56" y="105"/>
                      <a:pt x="55" y="107"/>
                    </a:cubicBezTo>
                    <a:cubicBezTo>
                      <a:pt x="54" y="109"/>
                      <a:pt x="53" y="110"/>
                      <a:pt x="52" y="111"/>
                    </a:cubicBezTo>
                    <a:cubicBezTo>
                      <a:pt x="52" y="111"/>
                      <a:pt x="51" y="112"/>
                      <a:pt x="51" y="112"/>
                    </a:cubicBezTo>
                    <a:cubicBezTo>
                      <a:pt x="40" y="114"/>
                      <a:pt x="37" y="127"/>
                      <a:pt x="26" y="129"/>
                    </a:cubicBezTo>
                    <a:cubicBezTo>
                      <a:pt x="14" y="130"/>
                      <a:pt x="15" y="125"/>
                      <a:pt x="21" y="117"/>
                    </a:cubicBezTo>
                    <a:cubicBezTo>
                      <a:pt x="19" y="116"/>
                      <a:pt x="17" y="117"/>
                      <a:pt x="15" y="118"/>
                    </a:cubicBezTo>
                    <a:cubicBezTo>
                      <a:pt x="2" y="119"/>
                      <a:pt x="0" y="116"/>
                      <a:pt x="4" y="105"/>
                    </a:cubicBezTo>
                    <a:cubicBezTo>
                      <a:pt x="5" y="101"/>
                      <a:pt x="8" y="98"/>
                      <a:pt x="7" y="93"/>
                    </a:cubicBezTo>
                    <a:cubicBezTo>
                      <a:pt x="7" y="90"/>
                      <a:pt x="9" y="88"/>
                      <a:pt x="12" y="87"/>
                    </a:cubicBezTo>
                    <a:cubicBezTo>
                      <a:pt x="24" y="82"/>
                      <a:pt x="26" y="73"/>
                      <a:pt x="19" y="62"/>
                    </a:cubicBezTo>
                    <a:cubicBezTo>
                      <a:pt x="19" y="58"/>
                      <a:pt x="22" y="55"/>
                      <a:pt x="26" y="54"/>
                    </a:cubicBezTo>
                    <a:cubicBezTo>
                      <a:pt x="31" y="54"/>
                      <a:pt x="37" y="56"/>
                      <a:pt x="38" y="48"/>
                    </a:cubicBezTo>
                    <a:cubicBezTo>
                      <a:pt x="41" y="30"/>
                      <a:pt x="41" y="30"/>
                      <a:pt x="55" y="27"/>
                    </a:cubicBezTo>
                    <a:cubicBezTo>
                      <a:pt x="54" y="27"/>
                      <a:pt x="32" y="32"/>
                      <a:pt x="28" y="33"/>
                    </a:cubicBezTo>
                    <a:cubicBezTo>
                      <a:pt x="28" y="33"/>
                      <a:pt x="27" y="33"/>
                      <a:pt x="27" y="32"/>
                    </a:cubicBezTo>
                    <a:cubicBezTo>
                      <a:pt x="26" y="32"/>
                      <a:pt x="26" y="31"/>
                      <a:pt x="26" y="30"/>
                    </a:cubicBezTo>
                    <a:close/>
                  </a:path>
                </a:pathLst>
              </a:custGeom>
              <a:solidFill>
                <a:srgbClr val="CBCD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35"/>
              <p:cNvSpPr/>
              <p:nvPr/>
            </p:nvSpPr>
            <p:spPr>
              <a:xfrm>
                <a:off x="9374" y="2920"/>
                <a:ext cx="164" cy="268"/>
              </a:xfrm>
              <a:custGeom>
                <a:avLst/>
                <a:gdLst/>
                <a:ahLst/>
                <a:cxnLst/>
                <a:rect l="l" t="t" r="r" b="b"/>
                <a:pathLst>
                  <a:path w="69" h="113" extrusionOk="0">
                    <a:moveTo>
                      <a:pt x="8" y="35"/>
                    </a:moveTo>
                    <a:cubicBezTo>
                      <a:pt x="5" y="31"/>
                      <a:pt x="3" y="34"/>
                      <a:pt x="1" y="35"/>
                    </a:cubicBezTo>
                    <a:cubicBezTo>
                      <a:pt x="1" y="24"/>
                      <a:pt x="0" y="13"/>
                      <a:pt x="4" y="3"/>
                    </a:cubicBezTo>
                    <a:cubicBezTo>
                      <a:pt x="7" y="0"/>
                      <a:pt x="11" y="1"/>
                      <a:pt x="15" y="1"/>
                    </a:cubicBezTo>
                    <a:cubicBezTo>
                      <a:pt x="27" y="4"/>
                      <a:pt x="33" y="13"/>
                      <a:pt x="39" y="22"/>
                    </a:cubicBezTo>
                    <a:cubicBezTo>
                      <a:pt x="40" y="24"/>
                      <a:pt x="42" y="29"/>
                      <a:pt x="40" y="31"/>
                    </a:cubicBezTo>
                    <a:cubicBezTo>
                      <a:pt x="29" y="37"/>
                      <a:pt x="40" y="39"/>
                      <a:pt x="42" y="43"/>
                    </a:cubicBezTo>
                    <a:cubicBezTo>
                      <a:pt x="47" y="51"/>
                      <a:pt x="48" y="64"/>
                      <a:pt x="63" y="63"/>
                    </a:cubicBezTo>
                    <a:cubicBezTo>
                      <a:pt x="68" y="62"/>
                      <a:pt x="69" y="68"/>
                      <a:pt x="67" y="72"/>
                    </a:cubicBezTo>
                    <a:cubicBezTo>
                      <a:pt x="65" y="78"/>
                      <a:pt x="64" y="85"/>
                      <a:pt x="57" y="88"/>
                    </a:cubicBezTo>
                    <a:cubicBezTo>
                      <a:pt x="50" y="89"/>
                      <a:pt x="49" y="93"/>
                      <a:pt x="50" y="99"/>
                    </a:cubicBezTo>
                    <a:cubicBezTo>
                      <a:pt x="51" y="104"/>
                      <a:pt x="53" y="110"/>
                      <a:pt x="46" y="113"/>
                    </a:cubicBezTo>
                    <a:cubicBezTo>
                      <a:pt x="34" y="102"/>
                      <a:pt x="30" y="86"/>
                      <a:pt x="25" y="72"/>
                    </a:cubicBezTo>
                    <a:cubicBezTo>
                      <a:pt x="28" y="55"/>
                      <a:pt x="24" y="42"/>
                      <a:pt x="8" y="35"/>
                    </a:cubicBezTo>
                    <a:close/>
                  </a:path>
                </a:pathLst>
              </a:custGeom>
              <a:solidFill>
                <a:srgbClr val="CCCFD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35"/>
              <p:cNvSpPr/>
              <p:nvPr/>
            </p:nvSpPr>
            <p:spPr>
              <a:xfrm>
                <a:off x="9403" y="2878"/>
                <a:ext cx="256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3" extrusionOk="0">
                    <a:moveTo>
                      <a:pt x="28" y="63"/>
                    </a:moveTo>
                    <a:cubicBezTo>
                      <a:pt x="19" y="60"/>
                      <a:pt x="19" y="52"/>
                      <a:pt x="15" y="46"/>
                    </a:cubicBezTo>
                    <a:cubicBezTo>
                      <a:pt x="20" y="43"/>
                      <a:pt x="21" y="52"/>
                      <a:pt x="26" y="47"/>
                    </a:cubicBezTo>
                    <a:cubicBezTo>
                      <a:pt x="23" y="34"/>
                      <a:pt x="12" y="28"/>
                      <a:pt x="2" y="20"/>
                    </a:cubicBezTo>
                    <a:cubicBezTo>
                      <a:pt x="0" y="15"/>
                      <a:pt x="2" y="11"/>
                      <a:pt x="5" y="7"/>
                    </a:cubicBezTo>
                    <a:cubicBezTo>
                      <a:pt x="7" y="6"/>
                      <a:pt x="9" y="5"/>
                      <a:pt x="11" y="4"/>
                    </a:cubicBezTo>
                    <a:cubicBezTo>
                      <a:pt x="17" y="11"/>
                      <a:pt x="17" y="22"/>
                      <a:pt x="28" y="29"/>
                    </a:cubicBezTo>
                    <a:cubicBezTo>
                      <a:pt x="26" y="19"/>
                      <a:pt x="27" y="10"/>
                      <a:pt x="34" y="4"/>
                    </a:cubicBezTo>
                    <a:cubicBezTo>
                      <a:pt x="35" y="3"/>
                      <a:pt x="37" y="3"/>
                      <a:pt x="38" y="3"/>
                    </a:cubicBezTo>
                    <a:cubicBezTo>
                      <a:pt x="53" y="8"/>
                      <a:pt x="41" y="21"/>
                      <a:pt x="46" y="28"/>
                    </a:cubicBezTo>
                    <a:cubicBezTo>
                      <a:pt x="53" y="22"/>
                      <a:pt x="62" y="17"/>
                      <a:pt x="68" y="9"/>
                    </a:cubicBezTo>
                    <a:cubicBezTo>
                      <a:pt x="74" y="0"/>
                      <a:pt x="80" y="2"/>
                      <a:pt x="83" y="12"/>
                    </a:cubicBezTo>
                    <a:cubicBezTo>
                      <a:pt x="87" y="25"/>
                      <a:pt x="92" y="37"/>
                      <a:pt x="102" y="47"/>
                    </a:cubicBezTo>
                    <a:cubicBezTo>
                      <a:pt x="105" y="50"/>
                      <a:pt x="108" y="54"/>
                      <a:pt x="105" y="58"/>
                    </a:cubicBezTo>
                    <a:cubicBezTo>
                      <a:pt x="102" y="63"/>
                      <a:pt x="97" y="62"/>
                      <a:pt x="93" y="60"/>
                    </a:cubicBezTo>
                    <a:cubicBezTo>
                      <a:pt x="88" y="58"/>
                      <a:pt x="89" y="47"/>
                      <a:pt x="79" y="50"/>
                    </a:cubicBezTo>
                    <a:cubicBezTo>
                      <a:pt x="76" y="41"/>
                      <a:pt x="71" y="35"/>
                      <a:pt x="61" y="44"/>
                    </a:cubicBezTo>
                    <a:cubicBezTo>
                      <a:pt x="54" y="51"/>
                      <a:pt x="42" y="45"/>
                      <a:pt x="35" y="53"/>
                    </a:cubicBezTo>
                    <a:cubicBezTo>
                      <a:pt x="31" y="55"/>
                      <a:pt x="35" y="63"/>
                      <a:pt x="28" y="63"/>
                    </a:cubicBezTo>
                    <a:close/>
                  </a:path>
                </a:pathLst>
              </a:custGeom>
              <a:solidFill>
                <a:srgbClr val="76869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8" name="Google Shape;2768;p35"/>
              <p:cNvSpPr/>
              <p:nvPr/>
            </p:nvSpPr>
            <p:spPr>
              <a:xfrm>
                <a:off x="9479" y="2734"/>
                <a:ext cx="135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57" h="52" extrusionOk="0">
                    <a:moveTo>
                      <a:pt x="41" y="0"/>
                    </a:moveTo>
                    <a:cubicBezTo>
                      <a:pt x="45" y="3"/>
                      <a:pt x="54" y="5"/>
                      <a:pt x="52" y="10"/>
                    </a:cubicBezTo>
                    <a:cubicBezTo>
                      <a:pt x="50" y="15"/>
                      <a:pt x="42" y="20"/>
                      <a:pt x="35" y="21"/>
                    </a:cubicBezTo>
                    <a:cubicBezTo>
                      <a:pt x="28" y="23"/>
                      <a:pt x="21" y="26"/>
                      <a:pt x="21" y="31"/>
                    </a:cubicBezTo>
                    <a:cubicBezTo>
                      <a:pt x="22" y="37"/>
                      <a:pt x="30" y="41"/>
                      <a:pt x="38" y="38"/>
                    </a:cubicBezTo>
                    <a:cubicBezTo>
                      <a:pt x="43" y="36"/>
                      <a:pt x="49" y="37"/>
                      <a:pt x="55" y="37"/>
                    </a:cubicBezTo>
                    <a:cubicBezTo>
                      <a:pt x="57" y="43"/>
                      <a:pt x="52" y="45"/>
                      <a:pt x="48" y="48"/>
                    </a:cubicBezTo>
                    <a:cubicBezTo>
                      <a:pt x="39" y="52"/>
                      <a:pt x="31" y="47"/>
                      <a:pt x="23" y="48"/>
                    </a:cubicBezTo>
                    <a:cubicBezTo>
                      <a:pt x="15" y="48"/>
                      <a:pt x="7" y="51"/>
                      <a:pt x="2" y="43"/>
                    </a:cubicBezTo>
                    <a:cubicBezTo>
                      <a:pt x="0" y="40"/>
                      <a:pt x="0" y="37"/>
                      <a:pt x="4" y="36"/>
                    </a:cubicBezTo>
                    <a:cubicBezTo>
                      <a:pt x="10" y="34"/>
                      <a:pt x="10" y="31"/>
                      <a:pt x="11" y="26"/>
                    </a:cubicBezTo>
                    <a:cubicBezTo>
                      <a:pt x="11" y="24"/>
                      <a:pt x="12" y="22"/>
                      <a:pt x="15" y="23"/>
                    </a:cubicBezTo>
                    <a:cubicBezTo>
                      <a:pt x="26" y="18"/>
                      <a:pt x="27" y="2"/>
                      <a:pt x="41" y="0"/>
                    </a:cubicBezTo>
                    <a:close/>
                  </a:path>
                </a:pathLst>
              </a:custGeom>
              <a:solidFill>
                <a:srgbClr val="807B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9" name="Google Shape;2769;p35"/>
              <p:cNvSpPr/>
              <p:nvPr/>
            </p:nvSpPr>
            <p:spPr>
              <a:xfrm>
                <a:off x="9429" y="2878"/>
                <a:ext cx="59" cy="83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" extrusionOk="0">
                    <a:moveTo>
                      <a:pt x="23" y="4"/>
                    </a:moveTo>
                    <a:cubicBezTo>
                      <a:pt x="21" y="14"/>
                      <a:pt x="17" y="24"/>
                      <a:pt x="25" y="35"/>
                    </a:cubicBezTo>
                    <a:cubicBezTo>
                      <a:pt x="7" y="31"/>
                      <a:pt x="0" y="21"/>
                      <a:pt x="0" y="4"/>
                    </a:cubicBezTo>
                    <a:cubicBezTo>
                      <a:pt x="2" y="2"/>
                      <a:pt x="4" y="0"/>
                      <a:pt x="6" y="4"/>
                    </a:cubicBezTo>
                    <a:cubicBezTo>
                      <a:pt x="12" y="12"/>
                      <a:pt x="16" y="6"/>
                      <a:pt x="19" y="1"/>
                    </a:cubicBezTo>
                    <a:cubicBezTo>
                      <a:pt x="22" y="1"/>
                      <a:pt x="23" y="2"/>
                      <a:pt x="23" y="4"/>
                    </a:cubicBezTo>
                    <a:close/>
                  </a:path>
                </a:pathLst>
              </a:custGeom>
              <a:solidFill>
                <a:srgbClr val="2834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0" name="Google Shape;2770;p35"/>
              <p:cNvSpPr/>
              <p:nvPr/>
            </p:nvSpPr>
            <p:spPr>
              <a:xfrm>
                <a:off x="9443" y="2833"/>
                <a:ext cx="102" cy="54"/>
              </a:xfrm>
              <a:custGeom>
                <a:avLst/>
                <a:gdLst/>
                <a:ahLst/>
                <a:cxnLst/>
                <a:rect l="l" t="t" r="r" b="b"/>
                <a:pathLst>
                  <a:path w="43" h="23" extrusionOk="0">
                    <a:moveTo>
                      <a:pt x="17" y="23"/>
                    </a:moveTo>
                    <a:cubicBezTo>
                      <a:pt x="16" y="22"/>
                      <a:pt x="15" y="21"/>
                      <a:pt x="13" y="20"/>
                    </a:cubicBezTo>
                    <a:cubicBezTo>
                      <a:pt x="13" y="19"/>
                      <a:pt x="12" y="18"/>
                      <a:pt x="11" y="17"/>
                    </a:cubicBezTo>
                    <a:cubicBezTo>
                      <a:pt x="6" y="16"/>
                      <a:pt x="0" y="17"/>
                      <a:pt x="0" y="11"/>
                    </a:cubicBezTo>
                    <a:cubicBezTo>
                      <a:pt x="1" y="6"/>
                      <a:pt x="7" y="7"/>
                      <a:pt x="11" y="7"/>
                    </a:cubicBezTo>
                    <a:cubicBezTo>
                      <a:pt x="13" y="4"/>
                      <a:pt x="15" y="2"/>
                      <a:pt x="18" y="1"/>
                    </a:cubicBezTo>
                    <a:cubicBezTo>
                      <a:pt x="24" y="7"/>
                      <a:pt x="31" y="0"/>
                      <a:pt x="37" y="3"/>
                    </a:cubicBezTo>
                    <a:cubicBezTo>
                      <a:pt x="38" y="4"/>
                      <a:pt x="39" y="4"/>
                      <a:pt x="39" y="4"/>
                    </a:cubicBezTo>
                    <a:cubicBezTo>
                      <a:pt x="43" y="9"/>
                      <a:pt x="43" y="12"/>
                      <a:pt x="38" y="16"/>
                    </a:cubicBezTo>
                    <a:cubicBezTo>
                      <a:pt x="32" y="18"/>
                      <a:pt x="26" y="21"/>
                      <a:pt x="20" y="23"/>
                    </a:cubicBezTo>
                    <a:cubicBezTo>
                      <a:pt x="19" y="23"/>
                      <a:pt x="18" y="23"/>
                      <a:pt x="17" y="23"/>
                    </a:cubicBezTo>
                    <a:close/>
                  </a:path>
                </a:pathLst>
              </a:custGeom>
              <a:solidFill>
                <a:srgbClr val="DADCD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1" name="Google Shape;2771;p35"/>
              <p:cNvSpPr/>
              <p:nvPr/>
            </p:nvSpPr>
            <p:spPr>
              <a:xfrm>
                <a:off x="9464" y="2745"/>
                <a:ext cx="76" cy="64"/>
              </a:xfrm>
              <a:custGeom>
                <a:avLst/>
                <a:gdLst/>
                <a:ahLst/>
                <a:cxnLst/>
                <a:rect l="l" t="t" r="r" b="b"/>
                <a:pathLst>
                  <a:path w="32" h="27" extrusionOk="0">
                    <a:moveTo>
                      <a:pt x="21" y="18"/>
                    </a:moveTo>
                    <a:cubicBezTo>
                      <a:pt x="20" y="19"/>
                      <a:pt x="19" y="20"/>
                      <a:pt x="18" y="21"/>
                    </a:cubicBezTo>
                    <a:cubicBezTo>
                      <a:pt x="16" y="26"/>
                      <a:pt x="14" y="27"/>
                      <a:pt x="9" y="25"/>
                    </a:cubicBezTo>
                    <a:cubicBezTo>
                      <a:pt x="0" y="22"/>
                      <a:pt x="2" y="14"/>
                      <a:pt x="5" y="10"/>
                    </a:cubicBezTo>
                    <a:cubicBezTo>
                      <a:pt x="8" y="5"/>
                      <a:pt x="16" y="0"/>
                      <a:pt x="20" y="1"/>
                    </a:cubicBezTo>
                    <a:cubicBezTo>
                      <a:pt x="32" y="5"/>
                      <a:pt x="21" y="12"/>
                      <a:pt x="21" y="18"/>
                    </a:cubicBezTo>
                    <a:close/>
                  </a:path>
                </a:pathLst>
              </a:custGeom>
              <a:solidFill>
                <a:srgbClr val="E6DAC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35"/>
              <p:cNvSpPr/>
              <p:nvPr/>
            </p:nvSpPr>
            <p:spPr>
              <a:xfrm>
                <a:off x="9443" y="2795"/>
                <a:ext cx="85" cy="54"/>
              </a:xfrm>
              <a:custGeom>
                <a:avLst/>
                <a:gdLst/>
                <a:ahLst/>
                <a:cxnLst/>
                <a:rect l="l" t="t" r="r" b="b"/>
                <a:pathLst>
                  <a:path w="36" h="23" extrusionOk="0">
                    <a:moveTo>
                      <a:pt x="18" y="4"/>
                    </a:moveTo>
                    <a:cubicBezTo>
                      <a:pt x="21" y="3"/>
                      <a:pt x="24" y="2"/>
                      <a:pt x="27" y="0"/>
                    </a:cubicBezTo>
                    <a:cubicBezTo>
                      <a:pt x="36" y="12"/>
                      <a:pt x="20" y="11"/>
                      <a:pt x="18" y="17"/>
                    </a:cubicBezTo>
                    <a:cubicBezTo>
                      <a:pt x="17" y="21"/>
                      <a:pt x="16" y="23"/>
                      <a:pt x="11" y="23"/>
                    </a:cubicBezTo>
                    <a:cubicBezTo>
                      <a:pt x="0" y="12"/>
                      <a:pt x="13" y="9"/>
                      <a:pt x="18" y="4"/>
                    </a:cubicBezTo>
                    <a:close/>
                  </a:path>
                </a:pathLst>
              </a:custGeom>
              <a:solidFill>
                <a:srgbClr val="5E575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3" name="Google Shape;2773;p35"/>
              <p:cNvSpPr/>
              <p:nvPr/>
            </p:nvSpPr>
            <p:spPr>
              <a:xfrm>
                <a:off x="9370" y="2885"/>
                <a:ext cx="49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1" h="20" extrusionOk="0">
                    <a:moveTo>
                      <a:pt x="19" y="4"/>
                    </a:moveTo>
                    <a:cubicBezTo>
                      <a:pt x="21" y="9"/>
                      <a:pt x="19" y="13"/>
                      <a:pt x="16" y="17"/>
                    </a:cubicBezTo>
                    <a:cubicBezTo>
                      <a:pt x="13" y="20"/>
                      <a:pt x="9" y="19"/>
                      <a:pt x="6" y="18"/>
                    </a:cubicBezTo>
                    <a:cubicBezTo>
                      <a:pt x="1" y="15"/>
                      <a:pt x="0" y="12"/>
                      <a:pt x="4" y="8"/>
                    </a:cubicBezTo>
                    <a:cubicBezTo>
                      <a:pt x="9" y="3"/>
                      <a:pt x="13" y="0"/>
                      <a:pt x="19" y="4"/>
                    </a:cubicBezTo>
                    <a:close/>
                  </a:path>
                </a:pathLst>
              </a:custGeom>
              <a:solidFill>
                <a:srgbClr val="D1D2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4" name="Google Shape;2774;p35"/>
              <p:cNvSpPr/>
              <p:nvPr/>
            </p:nvSpPr>
            <p:spPr>
              <a:xfrm>
                <a:off x="9249" y="2748"/>
                <a:ext cx="8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6" h="24" extrusionOk="0">
                    <a:moveTo>
                      <a:pt x="34" y="8"/>
                    </a:moveTo>
                    <a:cubicBezTo>
                      <a:pt x="21" y="7"/>
                      <a:pt x="14" y="24"/>
                      <a:pt x="0" y="20"/>
                    </a:cubicBezTo>
                    <a:cubicBezTo>
                      <a:pt x="6" y="15"/>
                      <a:pt x="3" y="0"/>
                      <a:pt x="18" y="4"/>
                    </a:cubicBezTo>
                    <a:cubicBezTo>
                      <a:pt x="24" y="4"/>
                      <a:pt x="29" y="4"/>
                      <a:pt x="34" y="4"/>
                    </a:cubicBezTo>
                    <a:cubicBezTo>
                      <a:pt x="35" y="5"/>
                      <a:pt x="36" y="6"/>
                      <a:pt x="35" y="6"/>
                    </a:cubicBezTo>
                    <a:cubicBezTo>
                      <a:pt x="35" y="7"/>
                      <a:pt x="35" y="8"/>
                      <a:pt x="34" y="8"/>
                    </a:cubicBezTo>
                    <a:close/>
                  </a:path>
                </a:pathLst>
              </a:custGeom>
              <a:solidFill>
                <a:srgbClr val="9D9F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5" name="Google Shape;2775;p35"/>
              <p:cNvSpPr/>
              <p:nvPr/>
            </p:nvSpPr>
            <p:spPr>
              <a:xfrm>
                <a:off x="9329" y="2741"/>
                <a:ext cx="53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2" h="17" extrusionOk="0">
                    <a:moveTo>
                      <a:pt x="0" y="11"/>
                    </a:moveTo>
                    <a:cubicBezTo>
                      <a:pt x="0" y="9"/>
                      <a:pt x="0" y="8"/>
                      <a:pt x="0" y="7"/>
                    </a:cubicBezTo>
                    <a:cubicBezTo>
                      <a:pt x="4" y="0"/>
                      <a:pt x="11" y="2"/>
                      <a:pt x="22" y="0"/>
                    </a:cubicBezTo>
                    <a:cubicBezTo>
                      <a:pt x="12" y="6"/>
                      <a:pt x="4" y="8"/>
                      <a:pt x="4" y="17"/>
                    </a:cubicBezTo>
                    <a:cubicBezTo>
                      <a:pt x="3" y="15"/>
                      <a:pt x="2" y="13"/>
                      <a:pt x="0" y="11"/>
                    </a:cubicBezTo>
                    <a:close/>
                  </a:path>
                </a:pathLst>
              </a:custGeom>
              <a:solidFill>
                <a:srgbClr val="BFAC9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6" name="Google Shape;2776;p35"/>
              <p:cNvSpPr/>
              <p:nvPr/>
            </p:nvSpPr>
            <p:spPr>
              <a:xfrm>
                <a:off x="10295" y="2963"/>
                <a:ext cx="116" cy="69"/>
              </a:xfrm>
              <a:custGeom>
                <a:avLst/>
                <a:gdLst/>
                <a:ahLst/>
                <a:cxnLst/>
                <a:rect l="l" t="t" r="r" b="b"/>
                <a:pathLst>
                  <a:path w="49" h="29" extrusionOk="0">
                    <a:moveTo>
                      <a:pt x="49" y="19"/>
                    </a:moveTo>
                    <a:cubicBezTo>
                      <a:pt x="46" y="23"/>
                      <a:pt x="42" y="29"/>
                      <a:pt x="36" y="22"/>
                    </a:cubicBezTo>
                    <a:cubicBezTo>
                      <a:pt x="34" y="20"/>
                      <a:pt x="30" y="17"/>
                      <a:pt x="30" y="18"/>
                    </a:cubicBezTo>
                    <a:cubicBezTo>
                      <a:pt x="19" y="26"/>
                      <a:pt x="10" y="17"/>
                      <a:pt x="0" y="17"/>
                    </a:cubicBezTo>
                    <a:cubicBezTo>
                      <a:pt x="7" y="8"/>
                      <a:pt x="14" y="0"/>
                      <a:pt x="27" y="9"/>
                    </a:cubicBezTo>
                    <a:cubicBezTo>
                      <a:pt x="29" y="11"/>
                      <a:pt x="32" y="9"/>
                      <a:pt x="33" y="6"/>
                    </a:cubicBezTo>
                    <a:cubicBezTo>
                      <a:pt x="40" y="10"/>
                      <a:pt x="45" y="13"/>
                      <a:pt x="49" y="19"/>
                    </a:cubicBezTo>
                    <a:close/>
                  </a:path>
                </a:pathLst>
              </a:custGeom>
              <a:solidFill>
                <a:srgbClr val="AE8F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35"/>
              <p:cNvSpPr/>
              <p:nvPr/>
            </p:nvSpPr>
            <p:spPr>
              <a:xfrm>
                <a:off x="10163" y="3017"/>
                <a:ext cx="5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5" extrusionOk="0">
                    <a:moveTo>
                      <a:pt x="5" y="0"/>
                    </a:moveTo>
                    <a:cubicBezTo>
                      <a:pt x="8" y="0"/>
                      <a:pt x="11" y="0"/>
                      <a:pt x="14" y="0"/>
                    </a:cubicBezTo>
                    <a:cubicBezTo>
                      <a:pt x="22" y="1"/>
                      <a:pt x="24" y="8"/>
                      <a:pt x="21" y="12"/>
                    </a:cubicBezTo>
                    <a:cubicBezTo>
                      <a:pt x="19" y="17"/>
                      <a:pt x="12" y="22"/>
                      <a:pt x="7" y="23"/>
                    </a:cubicBezTo>
                    <a:cubicBezTo>
                      <a:pt x="2" y="25"/>
                      <a:pt x="0" y="9"/>
                      <a:pt x="5" y="0"/>
                    </a:cubicBezTo>
                    <a:close/>
                  </a:path>
                </a:pathLst>
              </a:custGeom>
              <a:solidFill>
                <a:srgbClr val="B998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35"/>
              <p:cNvSpPr/>
              <p:nvPr/>
            </p:nvSpPr>
            <p:spPr>
              <a:xfrm>
                <a:off x="10028" y="3034"/>
                <a:ext cx="71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0" h="28" extrusionOk="0">
                    <a:moveTo>
                      <a:pt x="13" y="28"/>
                    </a:moveTo>
                    <a:cubicBezTo>
                      <a:pt x="7" y="23"/>
                      <a:pt x="12" y="11"/>
                      <a:pt x="0" y="9"/>
                    </a:cubicBezTo>
                    <a:cubicBezTo>
                      <a:pt x="9" y="4"/>
                      <a:pt x="19" y="0"/>
                      <a:pt x="30" y="11"/>
                    </a:cubicBezTo>
                    <a:cubicBezTo>
                      <a:pt x="15" y="10"/>
                      <a:pt x="12" y="17"/>
                      <a:pt x="13" y="28"/>
                    </a:cubicBezTo>
                    <a:close/>
                  </a:path>
                </a:pathLst>
              </a:custGeom>
              <a:solidFill>
                <a:srgbClr val="8471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9" name="Google Shape;2779;p35"/>
              <p:cNvSpPr/>
              <p:nvPr/>
            </p:nvSpPr>
            <p:spPr>
              <a:xfrm>
                <a:off x="10333" y="2942"/>
                <a:ext cx="40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7" h="12" extrusionOk="0">
                    <a:moveTo>
                      <a:pt x="17" y="9"/>
                    </a:moveTo>
                    <a:cubicBezTo>
                      <a:pt x="16" y="10"/>
                      <a:pt x="15" y="11"/>
                      <a:pt x="14" y="12"/>
                    </a:cubicBezTo>
                    <a:cubicBezTo>
                      <a:pt x="8" y="11"/>
                      <a:pt x="3" y="8"/>
                      <a:pt x="0" y="3"/>
                    </a:cubicBezTo>
                    <a:cubicBezTo>
                      <a:pt x="2" y="2"/>
                      <a:pt x="5" y="1"/>
                      <a:pt x="7" y="0"/>
                    </a:cubicBezTo>
                    <a:cubicBezTo>
                      <a:pt x="10" y="3"/>
                      <a:pt x="13" y="6"/>
                      <a:pt x="17" y="9"/>
                    </a:cubicBezTo>
                    <a:close/>
                  </a:path>
                </a:pathLst>
              </a:custGeom>
              <a:solidFill>
                <a:srgbClr val="AE8F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0" name="Google Shape;2780;p35"/>
              <p:cNvSpPr/>
              <p:nvPr/>
            </p:nvSpPr>
            <p:spPr>
              <a:xfrm>
                <a:off x="9656" y="2972"/>
                <a:ext cx="173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73" h="72" extrusionOk="0">
                    <a:moveTo>
                      <a:pt x="57" y="61"/>
                    </a:moveTo>
                    <a:cubicBezTo>
                      <a:pt x="54" y="62"/>
                      <a:pt x="49" y="58"/>
                      <a:pt x="50" y="65"/>
                    </a:cubicBezTo>
                    <a:cubicBezTo>
                      <a:pt x="54" y="70"/>
                      <a:pt x="51" y="71"/>
                      <a:pt x="46" y="72"/>
                    </a:cubicBezTo>
                    <a:cubicBezTo>
                      <a:pt x="38" y="64"/>
                      <a:pt x="27" y="62"/>
                      <a:pt x="18" y="56"/>
                    </a:cubicBezTo>
                    <a:cubicBezTo>
                      <a:pt x="17" y="54"/>
                      <a:pt x="17" y="53"/>
                      <a:pt x="17" y="52"/>
                    </a:cubicBezTo>
                    <a:cubicBezTo>
                      <a:pt x="17" y="49"/>
                      <a:pt x="19" y="45"/>
                      <a:pt x="16" y="44"/>
                    </a:cubicBezTo>
                    <a:cubicBezTo>
                      <a:pt x="0" y="38"/>
                      <a:pt x="4" y="24"/>
                      <a:pt x="1" y="12"/>
                    </a:cubicBezTo>
                    <a:cubicBezTo>
                      <a:pt x="18" y="9"/>
                      <a:pt x="32" y="14"/>
                      <a:pt x="48" y="21"/>
                    </a:cubicBezTo>
                    <a:cubicBezTo>
                      <a:pt x="47" y="16"/>
                      <a:pt x="43" y="15"/>
                      <a:pt x="42" y="12"/>
                    </a:cubicBezTo>
                    <a:cubicBezTo>
                      <a:pt x="40" y="9"/>
                      <a:pt x="39" y="6"/>
                      <a:pt x="41" y="3"/>
                    </a:cubicBezTo>
                    <a:cubicBezTo>
                      <a:pt x="44" y="1"/>
                      <a:pt x="48" y="0"/>
                      <a:pt x="49" y="5"/>
                    </a:cubicBezTo>
                    <a:cubicBezTo>
                      <a:pt x="51" y="14"/>
                      <a:pt x="56" y="9"/>
                      <a:pt x="60" y="9"/>
                    </a:cubicBezTo>
                    <a:cubicBezTo>
                      <a:pt x="61" y="11"/>
                      <a:pt x="62" y="13"/>
                      <a:pt x="63" y="15"/>
                    </a:cubicBezTo>
                    <a:cubicBezTo>
                      <a:pt x="55" y="28"/>
                      <a:pt x="60" y="38"/>
                      <a:pt x="73" y="44"/>
                    </a:cubicBezTo>
                    <a:cubicBezTo>
                      <a:pt x="66" y="50"/>
                      <a:pt x="64" y="40"/>
                      <a:pt x="58" y="44"/>
                    </a:cubicBezTo>
                    <a:cubicBezTo>
                      <a:pt x="59" y="50"/>
                      <a:pt x="68" y="50"/>
                      <a:pt x="69" y="57"/>
                    </a:cubicBezTo>
                    <a:cubicBezTo>
                      <a:pt x="65" y="59"/>
                      <a:pt x="61" y="60"/>
                      <a:pt x="57" y="61"/>
                    </a:cubicBezTo>
                    <a:close/>
                  </a:path>
                </a:pathLst>
              </a:custGeom>
              <a:solidFill>
                <a:srgbClr val="AB9F9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1" name="Google Shape;2781;p35"/>
              <p:cNvSpPr/>
              <p:nvPr/>
            </p:nvSpPr>
            <p:spPr>
              <a:xfrm>
                <a:off x="9805" y="2949"/>
                <a:ext cx="36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5" h="21" extrusionOk="0">
                    <a:moveTo>
                      <a:pt x="0" y="16"/>
                    </a:moveTo>
                    <a:cubicBezTo>
                      <a:pt x="3" y="11"/>
                      <a:pt x="6" y="6"/>
                      <a:pt x="6" y="0"/>
                    </a:cubicBezTo>
                    <a:cubicBezTo>
                      <a:pt x="15" y="3"/>
                      <a:pt x="12" y="9"/>
                      <a:pt x="10" y="14"/>
                    </a:cubicBezTo>
                    <a:cubicBezTo>
                      <a:pt x="8" y="21"/>
                      <a:pt x="4" y="17"/>
                      <a:pt x="0" y="16"/>
                    </a:cubicBezTo>
                    <a:close/>
                  </a:path>
                </a:pathLst>
              </a:custGeom>
              <a:solidFill>
                <a:srgbClr val="C3AB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2" name="Google Shape;2782;p35"/>
              <p:cNvSpPr/>
              <p:nvPr/>
            </p:nvSpPr>
            <p:spPr>
              <a:xfrm>
                <a:off x="9673" y="2894"/>
                <a:ext cx="87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37" h="49" extrusionOk="0">
                    <a:moveTo>
                      <a:pt x="34" y="36"/>
                    </a:moveTo>
                    <a:cubicBezTo>
                      <a:pt x="35" y="38"/>
                      <a:pt x="36" y="40"/>
                      <a:pt x="37" y="42"/>
                    </a:cubicBezTo>
                    <a:cubicBezTo>
                      <a:pt x="33" y="47"/>
                      <a:pt x="25" y="49"/>
                      <a:pt x="25" y="42"/>
                    </a:cubicBezTo>
                    <a:cubicBezTo>
                      <a:pt x="25" y="29"/>
                      <a:pt x="17" y="31"/>
                      <a:pt x="10" y="30"/>
                    </a:cubicBezTo>
                    <a:cubicBezTo>
                      <a:pt x="7" y="29"/>
                      <a:pt x="4" y="27"/>
                      <a:pt x="5" y="23"/>
                    </a:cubicBezTo>
                    <a:cubicBezTo>
                      <a:pt x="5" y="22"/>
                      <a:pt x="5" y="21"/>
                      <a:pt x="4" y="20"/>
                    </a:cubicBezTo>
                    <a:cubicBezTo>
                      <a:pt x="13" y="13"/>
                      <a:pt x="0" y="7"/>
                      <a:pt x="5" y="0"/>
                    </a:cubicBezTo>
                    <a:cubicBezTo>
                      <a:pt x="6" y="0"/>
                      <a:pt x="7" y="0"/>
                      <a:pt x="8" y="0"/>
                    </a:cubicBezTo>
                    <a:cubicBezTo>
                      <a:pt x="15" y="2"/>
                      <a:pt x="17" y="10"/>
                      <a:pt x="19" y="16"/>
                    </a:cubicBezTo>
                    <a:cubicBezTo>
                      <a:pt x="23" y="23"/>
                      <a:pt x="27" y="25"/>
                      <a:pt x="34" y="22"/>
                    </a:cubicBezTo>
                    <a:cubicBezTo>
                      <a:pt x="34" y="27"/>
                      <a:pt x="34" y="31"/>
                      <a:pt x="34" y="36"/>
                    </a:cubicBezTo>
                    <a:close/>
                  </a:path>
                </a:pathLst>
              </a:custGeom>
              <a:solidFill>
                <a:srgbClr val="C3AB9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3" name="Google Shape;2783;p35"/>
              <p:cNvSpPr/>
              <p:nvPr/>
            </p:nvSpPr>
            <p:spPr>
              <a:xfrm>
                <a:off x="9486" y="2828"/>
                <a:ext cx="234" cy="277"/>
              </a:xfrm>
              <a:custGeom>
                <a:avLst/>
                <a:gdLst/>
                <a:ahLst/>
                <a:cxnLst/>
                <a:rect l="l" t="t" r="r" b="b"/>
                <a:pathLst>
                  <a:path w="99" h="117" extrusionOk="0">
                    <a:moveTo>
                      <a:pt x="75" y="73"/>
                    </a:moveTo>
                    <a:cubicBezTo>
                      <a:pt x="75" y="80"/>
                      <a:pt x="85" y="84"/>
                      <a:pt x="80" y="94"/>
                    </a:cubicBezTo>
                    <a:cubicBezTo>
                      <a:pt x="77" y="98"/>
                      <a:pt x="84" y="98"/>
                      <a:pt x="87" y="99"/>
                    </a:cubicBezTo>
                    <a:cubicBezTo>
                      <a:pt x="97" y="102"/>
                      <a:pt x="99" y="106"/>
                      <a:pt x="90" y="113"/>
                    </a:cubicBezTo>
                    <a:cubicBezTo>
                      <a:pt x="81" y="117"/>
                      <a:pt x="72" y="113"/>
                      <a:pt x="64" y="108"/>
                    </a:cubicBezTo>
                    <a:cubicBezTo>
                      <a:pt x="62" y="107"/>
                      <a:pt x="60" y="106"/>
                      <a:pt x="59" y="104"/>
                    </a:cubicBezTo>
                    <a:cubicBezTo>
                      <a:pt x="50" y="96"/>
                      <a:pt x="54" y="91"/>
                      <a:pt x="63" y="89"/>
                    </a:cubicBezTo>
                    <a:cubicBezTo>
                      <a:pt x="64" y="89"/>
                      <a:pt x="65" y="90"/>
                      <a:pt x="66" y="90"/>
                    </a:cubicBezTo>
                    <a:cubicBezTo>
                      <a:pt x="66" y="88"/>
                      <a:pt x="64" y="88"/>
                      <a:pt x="62" y="88"/>
                    </a:cubicBezTo>
                    <a:cubicBezTo>
                      <a:pt x="59" y="86"/>
                      <a:pt x="56" y="84"/>
                      <a:pt x="58" y="79"/>
                    </a:cubicBezTo>
                    <a:cubicBezTo>
                      <a:pt x="61" y="80"/>
                      <a:pt x="66" y="82"/>
                      <a:pt x="68" y="78"/>
                    </a:cubicBezTo>
                    <a:cubicBezTo>
                      <a:pt x="70" y="76"/>
                      <a:pt x="68" y="71"/>
                      <a:pt x="65" y="70"/>
                    </a:cubicBezTo>
                    <a:cubicBezTo>
                      <a:pt x="51" y="62"/>
                      <a:pt x="49" y="47"/>
                      <a:pt x="45" y="34"/>
                    </a:cubicBezTo>
                    <a:cubicBezTo>
                      <a:pt x="43" y="25"/>
                      <a:pt x="39" y="26"/>
                      <a:pt x="36" y="32"/>
                    </a:cubicBezTo>
                    <a:cubicBezTo>
                      <a:pt x="30" y="39"/>
                      <a:pt x="28" y="48"/>
                      <a:pt x="16" y="48"/>
                    </a:cubicBezTo>
                    <a:cubicBezTo>
                      <a:pt x="11" y="48"/>
                      <a:pt x="18" y="56"/>
                      <a:pt x="11" y="59"/>
                    </a:cubicBezTo>
                    <a:cubicBezTo>
                      <a:pt x="11" y="51"/>
                      <a:pt x="0" y="45"/>
                      <a:pt x="8" y="35"/>
                    </a:cubicBezTo>
                    <a:cubicBezTo>
                      <a:pt x="12" y="31"/>
                      <a:pt x="4" y="28"/>
                      <a:pt x="2" y="25"/>
                    </a:cubicBezTo>
                    <a:cubicBezTo>
                      <a:pt x="4" y="16"/>
                      <a:pt x="12" y="17"/>
                      <a:pt x="19" y="16"/>
                    </a:cubicBezTo>
                    <a:cubicBezTo>
                      <a:pt x="22" y="17"/>
                      <a:pt x="25" y="16"/>
                      <a:pt x="25" y="14"/>
                    </a:cubicBezTo>
                    <a:cubicBezTo>
                      <a:pt x="26" y="9"/>
                      <a:pt x="22" y="8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28" y="0"/>
                      <a:pt x="36" y="8"/>
                      <a:pt x="45" y="6"/>
                    </a:cubicBezTo>
                    <a:cubicBezTo>
                      <a:pt x="53" y="10"/>
                      <a:pt x="51" y="19"/>
                      <a:pt x="55" y="25"/>
                    </a:cubicBezTo>
                    <a:cubicBezTo>
                      <a:pt x="51" y="36"/>
                      <a:pt x="58" y="42"/>
                      <a:pt x="64" y="48"/>
                    </a:cubicBezTo>
                    <a:cubicBezTo>
                      <a:pt x="69" y="51"/>
                      <a:pt x="73" y="55"/>
                      <a:pt x="74" y="61"/>
                    </a:cubicBezTo>
                    <a:cubicBezTo>
                      <a:pt x="76" y="65"/>
                      <a:pt x="76" y="69"/>
                      <a:pt x="75" y="73"/>
                    </a:cubicBezTo>
                    <a:close/>
                  </a:path>
                </a:pathLst>
              </a:custGeom>
              <a:solidFill>
                <a:srgbClr val="40495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35"/>
              <p:cNvSpPr/>
              <p:nvPr/>
            </p:nvSpPr>
            <p:spPr>
              <a:xfrm>
                <a:off x="9649" y="2946"/>
                <a:ext cx="152" cy="95"/>
              </a:xfrm>
              <a:custGeom>
                <a:avLst/>
                <a:gdLst/>
                <a:ahLst/>
                <a:cxnLst/>
                <a:rect l="l" t="t" r="r" b="b"/>
                <a:pathLst>
                  <a:path w="64" h="40" extrusionOk="0">
                    <a:moveTo>
                      <a:pt x="6" y="23"/>
                    </a:moveTo>
                    <a:cubicBezTo>
                      <a:pt x="0" y="19"/>
                      <a:pt x="0" y="15"/>
                      <a:pt x="5" y="11"/>
                    </a:cubicBezTo>
                    <a:cubicBezTo>
                      <a:pt x="9" y="9"/>
                      <a:pt x="7" y="0"/>
                      <a:pt x="15" y="1"/>
                    </a:cubicBezTo>
                    <a:cubicBezTo>
                      <a:pt x="19" y="7"/>
                      <a:pt x="24" y="5"/>
                      <a:pt x="30" y="4"/>
                    </a:cubicBezTo>
                    <a:cubicBezTo>
                      <a:pt x="37" y="3"/>
                      <a:pt x="43" y="6"/>
                      <a:pt x="39" y="14"/>
                    </a:cubicBezTo>
                    <a:cubicBezTo>
                      <a:pt x="32" y="29"/>
                      <a:pt x="44" y="19"/>
                      <a:pt x="47" y="20"/>
                    </a:cubicBezTo>
                    <a:cubicBezTo>
                      <a:pt x="47" y="21"/>
                      <a:pt x="48" y="22"/>
                      <a:pt x="48" y="23"/>
                    </a:cubicBezTo>
                    <a:cubicBezTo>
                      <a:pt x="51" y="28"/>
                      <a:pt x="64" y="28"/>
                      <a:pt x="57" y="36"/>
                    </a:cubicBezTo>
                    <a:cubicBezTo>
                      <a:pt x="54" y="40"/>
                      <a:pt x="46" y="36"/>
                      <a:pt x="40" y="32"/>
                    </a:cubicBezTo>
                    <a:cubicBezTo>
                      <a:pt x="30" y="24"/>
                      <a:pt x="17" y="28"/>
                      <a:pt x="6" y="23"/>
                    </a:cubicBezTo>
                    <a:close/>
                  </a:path>
                </a:pathLst>
              </a:custGeom>
              <a:solidFill>
                <a:srgbClr val="E0CC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35"/>
              <p:cNvSpPr/>
              <p:nvPr/>
            </p:nvSpPr>
            <p:spPr>
              <a:xfrm>
                <a:off x="9635" y="2861"/>
                <a:ext cx="71" cy="90"/>
              </a:xfrm>
              <a:custGeom>
                <a:avLst/>
                <a:gdLst/>
                <a:ahLst/>
                <a:cxnLst/>
                <a:rect l="l" t="t" r="r" b="b"/>
                <a:pathLst>
                  <a:path w="30" h="38" extrusionOk="0">
                    <a:moveTo>
                      <a:pt x="21" y="14"/>
                    </a:moveTo>
                    <a:cubicBezTo>
                      <a:pt x="23" y="20"/>
                      <a:pt x="27" y="24"/>
                      <a:pt x="28" y="30"/>
                    </a:cubicBezTo>
                    <a:cubicBezTo>
                      <a:pt x="30" y="38"/>
                      <a:pt x="23" y="32"/>
                      <a:pt x="20" y="34"/>
                    </a:cubicBezTo>
                    <a:cubicBezTo>
                      <a:pt x="4" y="31"/>
                      <a:pt x="0" y="18"/>
                      <a:pt x="0" y="4"/>
                    </a:cubicBezTo>
                    <a:cubicBezTo>
                      <a:pt x="10" y="0"/>
                      <a:pt x="14" y="10"/>
                      <a:pt x="21" y="14"/>
                    </a:cubicBezTo>
                    <a:close/>
                  </a:path>
                </a:pathLst>
              </a:custGeom>
              <a:solidFill>
                <a:srgbClr val="DAC8B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35"/>
              <p:cNvSpPr/>
              <p:nvPr/>
            </p:nvSpPr>
            <p:spPr>
              <a:xfrm>
                <a:off x="9587" y="2779"/>
                <a:ext cx="72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30" h="46" extrusionOk="0">
                    <a:moveTo>
                      <a:pt x="12" y="46"/>
                    </a:moveTo>
                    <a:cubicBezTo>
                      <a:pt x="1" y="44"/>
                      <a:pt x="6" y="33"/>
                      <a:pt x="2" y="27"/>
                    </a:cubicBezTo>
                    <a:cubicBezTo>
                      <a:pt x="4" y="24"/>
                      <a:pt x="7" y="21"/>
                      <a:pt x="9" y="18"/>
                    </a:cubicBezTo>
                    <a:cubicBezTo>
                      <a:pt x="18" y="15"/>
                      <a:pt x="13" y="13"/>
                      <a:pt x="9" y="10"/>
                    </a:cubicBezTo>
                    <a:cubicBezTo>
                      <a:pt x="6" y="8"/>
                      <a:pt x="0" y="7"/>
                      <a:pt x="7" y="4"/>
                    </a:cubicBezTo>
                    <a:cubicBezTo>
                      <a:pt x="15" y="0"/>
                      <a:pt x="19" y="9"/>
                      <a:pt x="25" y="12"/>
                    </a:cubicBezTo>
                    <a:cubicBezTo>
                      <a:pt x="30" y="14"/>
                      <a:pt x="25" y="18"/>
                      <a:pt x="23" y="21"/>
                    </a:cubicBezTo>
                    <a:cubicBezTo>
                      <a:pt x="16" y="28"/>
                      <a:pt x="13" y="37"/>
                      <a:pt x="12" y="46"/>
                    </a:cubicBezTo>
                    <a:close/>
                  </a:path>
                </a:pathLst>
              </a:custGeom>
              <a:solidFill>
                <a:srgbClr val="4B41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35"/>
              <p:cNvSpPr/>
              <p:nvPr/>
            </p:nvSpPr>
            <p:spPr>
              <a:xfrm>
                <a:off x="9964" y="3058"/>
                <a:ext cx="80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4" h="30" extrusionOk="0">
                    <a:moveTo>
                      <a:pt x="34" y="18"/>
                    </a:moveTo>
                    <a:cubicBezTo>
                      <a:pt x="29" y="21"/>
                      <a:pt x="26" y="30"/>
                      <a:pt x="19" y="27"/>
                    </a:cubicBezTo>
                    <a:cubicBezTo>
                      <a:pt x="12" y="25"/>
                      <a:pt x="0" y="24"/>
                      <a:pt x="0" y="15"/>
                    </a:cubicBezTo>
                    <a:cubicBezTo>
                      <a:pt x="0" y="7"/>
                      <a:pt x="11" y="0"/>
                      <a:pt x="17" y="1"/>
                    </a:cubicBezTo>
                    <a:cubicBezTo>
                      <a:pt x="23" y="2"/>
                      <a:pt x="31" y="8"/>
                      <a:pt x="34" y="18"/>
                    </a:cubicBezTo>
                    <a:close/>
                  </a:path>
                </a:pathLst>
              </a:custGeom>
              <a:solidFill>
                <a:srgbClr val="84715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35"/>
              <p:cNvSpPr/>
              <p:nvPr/>
            </p:nvSpPr>
            <p:spPr>
              <a:xfrm>
                <a:off x="9628" y="4122"/>
                <a:ext cx="213" cy="191"/>
              </a:xfrm>
              <a:custGeom>
                <a:avLst/>
                <a:gdLst/>
                <a:ahLst/>
                <a:cxnLst/>
                <a:rect l="l" t="t" r="r" b="b"/>
                <a:pathLst>
                  <a:path w="90" h="81" extrusionOk="0">
                    <a:moveTo>
                      <a:pt x="81" y="8"/>
                    </a:moveTo>
                    <a:cubicBezTo>
                      <a:pt x="90" y="16"/>
                      <a:pt x="83" y="17"/>
                      <a:pt x="77" y="20"/>
                    </a:cubicBezTo>
                    <a:cubicBezTo>
                      <a:pt x="74" y="21"/>
                      <a:pt x="67" y="21"/>
                      <a:pt x="68" y="26"/>
                    </a:cubicBezTo>
                    <a:cubicBezTo>
                      <a:pt x="70" y="32"/>
                      <a:pt x="76" y="31"/>
                      <a:pt x="80" y="29"/>
                    </a:cubicBezTo>
                    <a:cubicBezTo>
                      <a:pt x="82" y="28"/>
                      <a:pt x="84" y="24"/>
                      <a:pt x="87" y="27"/>
                    </a:cubicBezTo>
                    <a:cubicBezTo>
                      <a:pt x="88" y="28"/>
                      <a:pt x="88" y="32"/>
                      <a:pt x="88" y="34"/>
                    </a:cubicBezTo>
                    <a:cubicBezTo>
                      <a:pt x="87" y="38"/>
                      <a:pt x="84" y="40"/>
                      <a:pt x="80" y="38"/>
                    </a:cubicBezTo>
                    <a:cubicBezTo>
                      <a:pt x="77" y="37"/>
                      <a:pt x="74" y="37"/>
                      <a:pt x="71" y="36"/>
                    </a:cubicBezTo>
                    <a:cubicBezTo>
                      <a:pt x="76" y="48"/>
                      <a:pt x="64" y="57"/>
                      <a:pt x="69" y="67"/>
                    </a:cubicBezTo>
                    <a:cubicBezTo>
                      <a:pt x="62" y="70"/>
                      <a:pt x="68" y="56"/>
                      <a:pt x="59" y="62"/>
                    </a:cubicBezTo>
                    <a:cubicBezTo>
                      <a:pt x="51" y="68"/>
                      <a:pt x="47" y="72"/>
                      <a:pt x="53" y="81"/>
                    </a:cubicBezTo>
                    <a:cubicBezTo>
                      <a:pt x="49" y="78"/>
                      <a:pt x="46" y="75"/>
                      <a:pt x="42" y="72"/>
                    </a:cubicBezTo>
                    <a:cubicBezTo>
                      <a:pt x="39" y="70"/>
                      <a:pt x="36" y="67"/>
                      <a:pt x="37" y="64"/>
                    </a:cubicBezTo>
                    <a:cubicBezTo>
                      <a:pt x="39" y="59"/>
                      <a:pt x="42" y="65"/>
                      <a:pt x="44" y="64"/>
                    </a:cubicBezTo>
                    <a:cubicBezTo>
                      <a:pt x="52" y="62"/>
                      <a:pt x="55" y="52"/>
                      <a:pt x="63" y="54"/>
                    </a:cubicBezTo>
                    <a:cubicBezTo>
                      <a:pt x="66" y="47"/>
                      <a:pt x="46" y="44"/>
                      <a:pt x="62" y="36"/>
                    </a:cubicBezTo>
                    <a:cubicBezTo>
                      <a:pt x="65" y="35"/>
                      <a:pt x="61" y="34"/>
                      <a:pt x="60" y="34"/>
                    </a:cubicBezTo>
                    <a:cubicBezTo>
                      <a:pt x="57" y="34"/>
                      <a:pt x="54" y="29"/>
                      <a:pt x="50" y="33"/>
                    </a:cubicBezTo>
                    <a:cubicBezTo>
                      <a:pt x="45" y="38"/>
                      <a:pt x="40" y="43"/>
                      <a:pt x="40" y="50"/>
                    </a:cubicBezTo>
                    <a:cubicBezTo>
                      <a:pt x="39" y="52"/>
                      <a:pt x="39" y="56"/>
                      <a:pt x="37" y="51"/>
                    </a:cubicBezTo>
                    <a:cubicBezTo>
                      <a:pt x="36" y="50"/>
                      <a:pt x="36" y="48"/>
                      <a:pt x="36" y="46"/>
                    </a:cubicBezTo>
                    <a:cubicBezTo>
                      <a:pt x="33" y="41"/>
                      <a:pt x="25" y="42"/>
                      <a:pt x="20" y="37"/>
                    </a:cubicBezTo>
                    <a:cubicBezTo>
                      <a:pt x="11" y="37"/>
                      <a:pt x="16" y="25"/>
                      <a:pt x="7" y="24"/>
                    </a:cubicBezTo>
                    <a:cubicBezTo>
                      <a:pt x="6" y="22"/>
                      <a:pt x="2" y="23"/>
                      <a:pt x="1" y="20"/>
                    </a:cubicBezTo>
                    <a:cubicBezTo>
                      <a:pt x="0" y="16"/>
                      <a:pt x="4" y="15"/>
                      <a:pt x="7" y="14"/>
                    </a:cubicBezTo>
                    <a:cubicBezTo>
                      <a:pt x="18" y="14"/>
                      <a:pt x="28" y="10"/>
                      <a:pt x="38" y="5"/>
                    </a:cubicBezTo>
                    <a:cubicBezTo>
                      <a:pt x="41" y="5"/>
                      <a:pt x="43" y="4"/>
                      <a:pt x="46" y="4"/>
                    </a:cubicBezTo>
                    <a:cubicBezTo>
                      <a:pt x="56" y="0"/>
                      <a:pt x="65" y="1"/>
                      <a:pt x="75" y="4"/>
                    </a:cubicBezTo>
                    <a:cubicBezTo>
                      <a:pt x="78" y="5"/>
                      <a:pt x="80" y="6"/>
                      <a:pt x="81" y="8"/>
                    </a:cubicBezTo>
                    <a:close/>
                  </a:path>
                </a:pathLst>
              </a:custGeom>
              <a:solidFill>
                <a:srgbClr val="212B4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9" name="Google Shape;2789;p35"/>
              <p:cNvSpPr/>
              <p:nvPr/>
            </p:nvSpPr>
            <p:spPr>
              <a:xfrm>
                <a:off x="9585" y="4027"/>
                <a:ext cx="171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72" h="59" extrusionOk="0">
                    <a:moveTo>
                      <a:pt x="64" y="47"/>
                    </a:moveTo>
                    <a:cubicBezTo>
                      <a:pt x="62" y="48"/>
                      <a:pt x="60" y="48"/>
                      <a:pt x="58" y="48"/>
                    </a:cubicBezTo>
                    <a:cubicBezTo>
                      <a:pt x="49" y="47"/>
                      <a:pt x="40" y="46"/>
                      <a:pt x="31" y="54"/>
                    </a:cubicBezTo>
                    <a:cubicBezTo>
                      <a:pt x="26" y="59"/>
                      <a:pt x="18" y="53"/>
                      <a:pt x="13" y="48"/>
                    </a:cubicBezTo>
                    <a:cubicBezTo>
                      <a:pt x="16" y="33"/>
                      <a:pt x="0" y="54"/>
                      <a:pt x="2" y="39"/>
                    </a:cubicBezTo>
                    <a:cubicBezTo>
                      <a:pt x="8" y="33"/>
                      <a:pt x="21" y="27"/>
                      <a:pt x="16" y="12"/>
                    </a:cubicBezTo>
                    <a:cubicBezTo>
                      <a:pt x="21" y="11"/>
                      <a:pt x="21" y="5"/>
                      <a:pt x="25" y="2"/>
                    </a:cubicBezTo>
                    <a:cubicBezTo>
                      <a:pt x="36" y="0"/>
                      <a:pt x="37" y="10"/>
                      <a:pt x="42" y="15"/>
                    </a:cubicBezTo>
                    <a:cubicBezTo>
                      <a:pt x="43" y="27"/>
                      <a:pt x="31" y="27"/>
                      <a:pt x="24" y="33"/>
                    </a:cubicBezTo>
                    <a:cubicBezTo>
                      <a:pt x="33" y="33"/>
                      <a:pt x="37" y="28"/>
                      <a:pt x="42" y="22"/>
                    </a:cubicBezTo>
                    <a:cubicBezTo>
                      <a:pt x="48" y="15"/>
                      <a:pt x="56" y="15"/>
                      <a:pt x="63" y="21"/>
                    </a:cubicBezTo>
                    <a:cubicBezTo>
                      <a:pt x="68" y="25"/>
                      <a:pt x="67" y="34"/>
                      <a:pt x="71" y="40"/>
                    </a:cubicBezTo>
                    <a:cubicBezTo>
                      <a:pt x="72" y="43"/>
                      <a:pt x="67" y="46"/>
                      <a:pt x="64" y="47"/>
                    </a:cubicBezTo>
                    <a:close/>
                  </a:path>
                </a:pathLst>
              </a:custGeom>
              <a:solidFill>
                <a:srgbClr val="AAB8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p35"/>
              <p:cNvSpPr/>
              <p:nvPr/>
            </p:nvSpPr>
            <p:spPr>
              <a:xfrm>
                <a:off x="9545" y="4110"/>
                <a:ext cx="177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75" h="44" extrusionOk="0">
                    <a:moveTo>
                      <a:pt x="30" y="13"/>
                    </a:moveTo>
                    <a:cubicBezTo>
                      <a:pt x="41" y="17"/>
                      <a:pt x="51" y="17"/>
                      <a:pt x="61" y="7"/>
                    </a:cubicBezTo>
                    <a:cubicBezTo>
                      <a:pt x="67" y="0"/>
                      <a:pt x="69" y="16"/>
                      <a:pt x="75" y="13"/>
                    </a:cubicBezTo>
                    <a:cubicBezTo>
                      <a:pt x="65" y="19"/>
                      <a:pt x="54" y="23"/>
                      <a:pt x="42" y="23"/>
                    </a:cubicBezTo>
                    <a:cubicBezTo>
                      <a:pt x="35" y="24"/>
                      <a:pt x="43" y="27"/>
                      <a:pt x="42" y="29"/>
                    </a:cubicBezTo>
                    <a:cubicBezTo>
                      <a:pt x="35" y="30"/>
                      <a:pt x="28" y="31"/>
                      <a:pt x="23" y="38"/>
                    </a:cubicBezTo>
                    <a:cubicBezTo>
                      <a:pt x="18" y="43"/>
                      <a:pt x="12" y="44"/>
                      <a:pt x="7" y="41"/>
                    </a:cubicBezTo>
                    <a:cubicBezTo>
                      <a:pt x="0" y="37"/>
                      <a:pt x="6" y="33"/>
                      <a:pt x="8" y="29"/>
                    </a:cubicBezTo>
                    <a:cubicBezTo>
                      <a:pt x="9" y="27"/>
                      <a:pt x="9" y="24"/>
                      <a:pt x="8" y="23"/>
                    </a:cubicBezTo>
                    <a:cubicBezTo>
                      <a:pt x="2" y="12"/>
                      <a:pt x="10" y="13"/>
                      <a:pt x="17" y="14"/>
                    </a:cubicBezTo>
                    <a:cubicBezTo>
                      <a:pt x="21" y="14"/>
                      <a:pt x="25" y="18"/>
                      <a:pt x="30" y="13"/>
                    </a:cubicBezTo>
                    <a:close/>
                  </a:path>
                </a:pathLst>
              </a:custGeom>
              <a:solidFill>
                <a:srgbClr val="929AA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35"/>
              <p:cNvSpPr/>
              <p:nvPr/>
            </p:nvSpPr>
            <p:spPr>
              <a:xfrm>
                <a:off x="9670" y="4214"/>
                <a:ext cx="38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6" h="26" extrusionOk="0">
                    <a:moveTo>
                      <a:pt x="15" y="8"/>
                    </a:moveTo>
                    <a:cubicBezTo>
                      <a:pt x="13" y="11"/>
                      <a:pt x="8" y="12"/>
                      <a:pt x="8" y="18"/>
                    </a:cubicBezTo>
                    <a:cubicBezTo>
                      <a:pt x="8" y="20"/>
                      <a:pt x="16" y="24"/>
                      <a:pt x="8" y="25"/>
                    </a:cubicBezTo>
                    <a:cubicBezTo>
                      <a:pt x="0" y="26"/>
                      <a:pt x="3" y="20"/>
                      <a:pt x="2" y="17"/>
                    </a:cubicBezTo>
                    <a:cubicBezTo>
                      <a:pt x="3" y="15"/>
                      <a:pt x="5" y="13"/>
                      <a:pt x="2" y="11"/>
                    </a:cubicBezTo>
                    <a:cubicBezTo>
                      <a:pt x="1" y="6"/>
                      <a:pt x="3" y="2"/>
                      <a:pt x="7" y="1"/>
                    </a:cubicBezTo>
                    <a:cubicBezTo>
                      <a:pt x="11" y="0"/>
                      <a:pt x="14" y="4"/>
                      <a:pt x="15" y="8"/>
                    </a:cubicBezTo>
                    <a:close/>
                  </a:path>
                </a:pathLst>
              </a:custGeom>
              <a:solidFill>
                <a:srgbClr val="212B4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35"/>
              <p:cNvSpPr/>
              <p:nvPr/>
            </p:nvSpPr>
            <p:spPr>
              <a:xfrm>
                <a:off x="9647" y="4193"/>
                <a:ext cx="71" cy="47"/>
              </a:xfrm>
              <a:custGeom>
                <a:avLst/>
                <a:gdLst/>
                <a:ahLst/>
                <a:cxnLst/>
                <a:rect l="l" t="t" r="r" b="b"/>
                <a:pathLst>
                  <a:path w="30" h="20" extrusionOk="0">
                    <a:moveTo>
                      <a:pt x="25" y="17"/>
                    </a:moveTo>
                    <a:cubicBezTo>
                      <a:pt x="20" y="14"/>
                      <a:pt x="15" y="11"/>
                      <a:pt x="12" y="20"/>
                    </a:cubicBezTo>
                    <a:cubicBezTo>
                      <a:pt x="0" y="16"/>
                      <a:pt x="17" y="12"/>
                      <a:pt x="12" y="7"/>
                    </a:cubicBezTo>
                    <a:cubicBezTo>
                      <a:pt x="18" y="10"/>
                      <a:pt x="30" y="0"/>
                      <a:pt x="28" y="16"/>
                    </a:cubicBezTo>
                    <a:cubicBezTo>
                      <a:pt x="27" y="17"/>
                      <a:pt x="26" y="17"/>
                      <a:pt x="25" y="17"/>
                    </a:cubicBezTo>
                    <a:close/>
                  </a:path>
                </a:pathLst>
              </a:custGeom>
              <a:solidFill>
                <a:srgbClr val="8899A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35"/>
              <p:cNvSpPr/>
              <p:nvPr/>
            </p:nvSpPr>
            <p:spPr>
              <a:xfrm>
                <a:off x="9862" y="4108"/>
                <a:ext cx="73" cy="47"/>
              </a:xfrm>
              <a:custGeom>
                <a:avLst/>
                <a:gdLst/>
                <a:ahLst/>
                <a:cxnLst/>
                <a:rect l="l" t="t" r="r" b="b"/>
                <a:pathLst>
                  <a:path w="31" h="20" extrusionOk="0">
                    <a:moveTo>
                      <a:pt x="6" y="1"/>
                    </a:moveTo>
                    <a:cubicBezTo>
                      <a:pt x="29" y="0"/>
                      <a:pt x="31" y="2"/>
                      <a:pt x="31" y="20"/>
                    </a:cubicBezTo>
                    <a:cubicBezTo>
                      <a:pt x="26" y="20"/>
                      <a:pt x="20" y="20"/>
                      <a:pt x="15" y="20"/>
                    </a:cubicBezTo>
                    <a:cubicBezTo>
                      <a:pt x="10" y="19"/>
                      <a:pt x="6" y="17"/>
                      <a:pt x="2" y="14"/>
                    </a:cubicBezTo>
                    <a:cubicBezTo>
                      <a:pt x="2" y="13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5"/>
                    </a:cubicBezTo>
                    <a:cubicBezTo>
                      <a:pt x="2" y="3"/>
                      <a:pt x="4" y="2"/>
                      <a:pt x="6" y="1"/>
                    </a:cubicBezTo>
                    <a:close/>
                  </a:path>
                </a:pathLst>
              </a:custGeom>
              <a:solidFill>
                <a:srgbClr val="BECBD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35"/>
              <p:cNvSpPr/>
              <p:nvPr/>
            </p:nvSpPr>
            <p:spPr>
              <a:xfrm>
                <a:off x="9869" y="4162"/>
                <a:ext cx="57" cy="64"/>
              </a:xfrm>
              <a:custGeom>
                <a:avLst/>
                <a:gdLst/>
                <a:ahLst/>
                <a:cxnLst/>
                <a:rect l="l" t="t" r="r" b="b"/>
                <a:pathLst>
                  <a:path w="24" h="27" extrusionOk="0">
                    <a:moveTo>
                      <a:pt x="12" y="0"/>
                    </a:moveTo>
                    <a:cubicBezTo>
                      <a:pt x="20" y="8"/>
                      <a:pt x="24" y="17"/>
                      <a:pt x="18" y="27"/>
                    </a:cubicBezTo>
                    <a:cubicBezTo>
                      <a:pt x="12" y="24"/>
                      <a:pt x="11" y="12"/>
                      <a:pt x="1" y="19"/>
                    </a:cubicBezTo>
                    <a:cubicBezTo>
                      <a:pt x="0" y="9"/>
                      <a:pt x="13" y="9"/>
                      <a:pt x="12" y="0"/>
                    </a:cubicBezTo>
                    <a:close/>
                  </a:path>
                </a:pathLst>
              </a:custGeom>
              <a:solidFill>
                <a:srgbClr val="929C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35"/>
              <p:cNvSpPr/>
              <p:nvPr/>
            </p:nvSpPr>
            <p:spPr>
              <a:xfrm>
                <a:off x="9805" y="4105"/>
                <a:ext cx="62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6" h="15" extrusionOk="0">
                    <a:moveTo>
                      <a:pt x="26" y="5"/>
                    </a:moveTo>
                    <a:cubicBezTo>
                      <a:pt x="26" y="8"/>
                      <a:pt x="26" y="10"/>
                      <a:pt x="25" y="12"/>
                    </a:cubicBezTo>
                    <a:cubicBezTo>
                      <a:pt x="19" y="12"/>
                      <a:pt x="12" y="11"/>
                      <a:pt x="6" y="15"/>
                    </a:cubicBezTo>
                    <a:cubicBezTo>
                      <a:pt x="4" y="15"/>
                      <a:pt x="2" y="15"/>
                      <a:pt x="0" y="15"/>
                    </a:cubicBezTo>
                    <a:cubicBezTo>
                      <a:pt x="2" y="3"/>
                      <a:pt x="10" y="0"/>
                      <a:pt x="26" y="5"/>
                    </a:cubicBezTo>
                    <a:close/>
                  </a:path>
                </a:pathLst>
              </a:custGeom>
              <a:solidFill>
                <a:srgbClr val="929C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35"/>
              <p:cNvSpPr/>
              <p:nvPr/>
            </p:nvSpPr>
            <p:spPr>
              <a:xfrm>
                <a:off x="9867" y="4141"/>
                <a:ext cx="31" cy="21"/>
              </a:xfrm>
              <a:custGeom>
                <a:avLst/>
                <a:gdLst/>
                <a:ahLst/>
                <a:cxnLst/>
                <a:rect l="l" t="t" r="r" b="b"/>
                <a:pathLst>
                  <a:path w="13" h="9" extrusionOk="0">
                    <a:moveTo>
                      <a:pt x="0" y="0"/>
                    </a:moveTo>
                    <a:cubicBezTo>
                      <a:pt x="5" y="0"/>
                      <a:pt x="10" y="1"/>
                      <a:pt x="13" y="6"/>
                    </a:cubicBezTo>
                    <a:cubicBezTo>
                      <a:pt x="13" y="7"/>
                      <a:pt x="13" y="8"/>
                      <a:pt x="13" y="9"/>
                    </a:cubicBezTo>
                    <a:cubicBezTo>
                      <a:pt x="8" y="7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929CA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35"/>
              <p:cNvSpPr/>
              <p:nvPr/>
            </p:nvSpPr>
            <p:spPr>
              <a:xfrm>
                <a:off x="8541" y="3840"/>
                <a:ext cx="594" cy="263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11" extrusionOk="0">
                    <a:moveTo>
                      <a:pt x="220" y="98"/>
                    </a:moveTo>
                    <a:cubicBezTo>
                      <a:pt x="212" y="100"/>
                      <a:pt x="207" y="111"/>
                      <a:pt x="197" y="106"/>
                    </a:cubicBezTo>
                    <a:cubicBezTo>
                      <a:pt x="197" y="100"/>
                      <a:pt x="203" y="100"/>
                      <a:pt x="207" y="97"/>
                    </a:cubicBezTo>
                    <a:cubicBezTo>
                      <a:pt x="216" y="90"/>
                      <a:pt x="215" y="82"/>
                      <a:pt x="205" y="76"/>
                    </a:cubicBezTo>
                    <a:cubicBezTo>
                      <a:pt x="202" y="75"/>
                      <a:pt x="198" y="73"/>
                      <a:pt x="198" y="71"/>
                    </a:cubicBezTo>
                    <a:cubicBezTo>
                      <a:pt x="194" y="55"/>
                      <a:pt x="179" y="60"/>
                      <a:pt x="168" y="57"/>
                    </a:cubicBezTo>
                    <a:cubicBezTo>
                      <a:pt x="170" y="59"/>
                      <a:pt x="175" y="62"/>
                      <a:pt x="175" y="65"/>
                    </a:cubicBezTo>
                    <a:cubicBezTo>
                      <a:pt x="174" y="72"/>
                      <a:pt x="171" y="66"/>
                      <a:pt x="169" y="66"/>
                    </a:cubicBezTo>
                    <a:cubicBezTo>
                      <a:pt x="152" y="62"/>
                      <a:pt x="134" y="60"/>
                      <a:pt x="117" y="62"/>
                    </a:cubicBezTo>
                    <a:cubicBezTo>
                      <a:pt x="105" y="63"/>
                      <a:pt x="94" y="65"/>
                      <a:pt x="89" y="78"/>
                    </a:cubicBezTo>
                    <a:cubicBezTo>
                      <a:pt x="79" y="81"/>
                      <a:pt x="75" y="73"/>
                      <a:pt x="71" y="67"/>
                    </a:cubicBezTo>
                    <a:cubicBezTo>
                      <a:pt x="68" y="63"/>
                      <a:pt x="70" y="58"/>
                      <a:pt x="75" y="57"/>
                    </a:cubicBezTo>
                    <a:cubicBezTo>
                      <a:pt x="81" y="56"/>
                      <a:pt x="85" y="54"/>
                      <a:pt x="88" y="49"/>
                    </a:cubicBezTo>
                    <a:cubicBezTo>
                      <a:pt x="96" y="47"/>
                      <a:pt x="104" y="51"/>
                      <a:pt x="116" y="48"/>
                    </a:cubicBezTo>
                    <a:cubicBezTo>
                      <a:pt x="104" y="51"/>
                      <a:pt x="96" y="46"/>
                      <a:pt x="87" y="50"/>
                    </a:cubicBezTo>
                    <a:cubicBezTo>
                      <a:pt x="73" y="48"/>
                      <a:pt x="60" y="49"/>
                      <a:pt x="49" y="59"/>
                    </a:cubicBezTo>
                    <a:cubicBezTo>
                      <a:pt x="45" y="63"/>
                      <a:pt x="39" y="63"/>
                      <a:pt x="33" y="63"/>
                    </a:cubicBezTo>
                    <a:cubicBezTo>
                      <a:pt x="24" y="62"/>
                      <a:pt x="13" y="58"/>
                      <a:pt x="6" y="69"/>
                    </a:cubicBezTo>
                    <a:cubicBezTo>
                      <a:pt x="4" y="71"/>
                      <a:pt x="0" y="70"/>
                      <a:pt x="1" y="65"/>
                    </a:cubicBezTo>
                    <a:cubicBezTo>
                      <a:pt x="9" y="54"/>
                      <a:pt x="9" y="40"/>
                      <a:pt x="10" y="27"/>
                    </a:cubicBezTo>
                    <a:cubicBezTo>
                      <a:pt x="9" y="23"/>
                      <a:pt x="8" y="16"/>
                      <a:pt x="12" y="16"/>
                    </a:cubicBezTo>
                    <a:cubicBezTo>
                      <a:pt x="28" y="19"/>
                      <a:pt x="38" y="0"/>
                      <a:pt x="54" y="4"/>
                    </a:cubicBezTo>
                    <a:cubicBezTo>
                      <a:pt x="59" y="6"/>
                      <a:pt x="68" y="2"/>
                      <a:pt x="70" y="11"/>
                    </a:cubicBezTo>
                    <a:cubicBezTo>
                      <a:pt x="71" y="19"/>
                      <a:pt x="65" y="23"/>
                      <a:pt x="57" y="25"/>
                    </a:cubicBezTo>
                    <a:cubicBezTo>
                      <a:pt x="52" y="26"/>
                      <a:pt x="49" y="32"/>
                      <a:pt x="45" y="32"/>
                    </a:cubicBezTo>
                    <a:cubicBezTo>
                      <a:pt x="64" y="25"/>
                      <a:pt x="64" y="25"/>
                      <a:pt x="87" y="27"/>
                    </a:cubicBezTo>
                    <a:cubicBezTo>
                      <a:pt x="93" y="27"/>
                      <a:pt x="98" y="27"/>
                      <a:pt x="102" y="23"/>
                    </a:cubicBezTo>
                    <a:cubicBezTo>
                      <a:pt x="109" y="17"/>
                      <a:pt x="116" y="19"/>
                      <a:pt x="121" y="26"/>
                    </a:cubicBezTo>
                    <a:cubicBezTo>
                      <a:pt x="131" y="26"/>
                      <a:pt x="107" y="34"/>
                      <a:pt x="122" y="33"/>
                    </a:cubicBezTo>
                    <a:cubicBezTo>
                      <a:pt x="130" y="32"/>
                      <a:pt x="137" y="35"/>
                      <a:pt x="143" y="28"/>
                    </a:cubicBezTo>
                    <a:cubicBezTo>
                      <a:pt x="152" y="27"/>
                      <a:pt x="164" y="20"/>
                      <a:pt x="164" y="38"/>
                    </a:cubicBezTo>
                    <a:cubicBezTo>
                      <a:pt x="164" y="38"/>
                      <a:pt x="166" y="37"/>
                      <a:pt x="166" y="36"/>
                    </a:cubicBezTo>
                    <a:cubicBezTo>
                      <a:pt x="166" y="35"/>
                      <a:pt x="175" y="35"/>
                      <a:pt x="167" y="31"/>
                    </a:cubicBezTo>
                    <a:cubicBezTo>
                      <a:pt x="162" y="28"/>
                      <a:pt x="158" y="24"/>
                      <a:pt x="159" y="17"/>
                    </a:cubicBezTo>
                    <a:cubicBezTo>
                      <a:pt x="176" y="10"/>
                      <a:pt x="186" y="25"/>
                      <a:pt x="198" y="32"/>
                    </a:cubicBezTo>
                    <a:cubicBezTo>
                      <a:pt x="199" y="33"/>
                      <a:pt x="199" y="35"/>
                      <a:pt x="199" y="36"/>
                    </a:cubicBezTo>
                    <a:cubicBezTo>
                      <a:pt x="199" y="40"/>
                      <a:pt x="196" y="42"/>
                      <a:pt x="195" y="46"/>
                    </a:cubicBezTo>
                    <a:cubicBezTo>
                      <a:pt x="200" y="45"/>
                      <a:pt x="199" y="41"/>
                      <a:pt x="201" y="39"/>
                    </a:cubicBezTo>
                    <a:cubicBezTo>
                      <a:pt x="221" y="47"/>
                      <a:pt x="240" y="55"/>
                      <a:pt x="251" y="74"/>
                    </a:cubicBezTo>
                    <a:cubicBezTo>
                      <a:pt x="250" y="77"/>
                      <a:pt x="249" y="79"/>
                      <a:pt x="247" y="80"/>
                    </a:cubicBezTo>
                    <a:cubicBezTo>
                      <a:pt x="241" y="85"/>
                      <a:pt x="234" y="82"/>
                      <a:pt x="226" y="80"/>
                    </a:cubicBezTo>
                    <a:cubicBezTo>
                      <a:pt x="230" y="88"/>
                      <a:pt x="229" y="94"/>
                      <a:pt x="220" y="98"/>
                    </a:cubicBezTo>
                    <a:close/>
                  </a:path>
                </a:pathLst>
              </a:custGeom>
              <a:solidFill>
                <a:srgbClr val="364C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8" name="Google Shape;2798;p35"/>
              <p:cNvSpPr/>
              <p:nvPr/>
            </p:nvSpPr>
            <p:spPr>
              <a:xfrm>
                <a:off x="8515" y="3933"/>
                <a:ext cx="256" cy="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3" extrusionOk="0">
                    <a:moveTo>
                      <a:pt x="99" y="10"/>
                    </a:moveTo>
                    <a:cubicBezTo>
                      <a:pt x="97" y="14"/>
                      <a:pt x="108" y="25"/>
                      <a:pt x="93" y="22"/>
                    </a:cubicBezTo>
                    <a:cubicBezTo>
                      <a:pt x="90" y="21"/>
                      <a:pt x="85" y="19"/>
                      <a:pt x="84" y="24"/>
                    </a:cubicBezTo>
                    <a:cubicBezTo>
                      <a:pt x="82" y="29"/>
                      <a:pt x="89" y="28"/>
                      <a:pt x="90" y="31"/>
                    </a:cubicBezTo>
                    <a:cubicBezTo>
                      <a:pt x="91" y="36"/>
                      <a:pt x="95" y="37"/>
                      <a:pt x="98" y="40"/>
                    </a:cubicBezTo>
                    <a:cubicBezTo>
                      <a:pt x="102" y="44"/>
                      <a:pt x="106" y="47"/>
                      <a:pt x="106" y="52"/>
                    </a:cubicBezTo>
                    <a:cubicBezTo>
                      <a:pt x="105" y="65"/>
                      <a:pt x="104" y="78"/>
                      <a:pt x="103" y="91"/>
                    </a:cubicBezTo>
                    <a:cubicBezTo>
                      <a:pt x="107" y="97"/>
                      <a:pt x="98" y="97"/>
                      <a:pt x="97" y="101"/>
                    </a:cubicBezTo>
                    <a:cubicBezTo>
                      <a:pt x="96" y="107"/>
                      <a:pt x="88" y="110"/>
                      <a:pt x="92" y="117"/>
                    </a:cubicBezTo>
                    <a:cubicBezTo>
                      <a:pt x="93" y="118"/>
                      <a:pt x="93" y="119"/>
                      <a:pt x="93" y="120"/>
                    </a:cubicBezTo>
                    <a:cubicBezTo>
                      <a:pt x="95" y="125"/>
                      <a:pt x="96" y="130"/>
                      <a:pt x="96" y="135"/>
                    </a:cubicBezTo>
                    <a:cubicBezTo>
                      <a:pt x="97" y="143"/>
                      <a:pt x="93" y="140"/>
                      <a:pt x="89" y="136"/>
                    </a:cubicBezTo>
                    <a:cubicBezTo>
                      <a:pt x="89" y="136"/>
                      <a:pt x="89" y="136"/>
                      <a:pt x="89" y="136"/>
                    </a:cubicBezTo>
                    <a:cubicBezTo>
                      <a:pt x="92" y="125"/>
                      <a:pt x="84" y="117"/>
                      <a:pt x="82" y="107"/>
                    </a:cubicBezTo>
                    <a:cubicBezTo>
                      <a:pt x="80" y="97"/>
                      <a:pt x="72" y="111"/>
                      <a:pt x="67" y="107"/>
                    </a:cubicBezTo>
                    <a:cubicBezTo>
                      <a:pt x="61" y="102"/>
                      <a:pt x="50" y="104"/>
                      <a:pt x="48" y="94"/>
                    </a:cubicBezTo>
                    <a:cubicBezTo>
                      <a:pt x="35" y="80"/>
                      <a:pt x="33" y="59"/>
                      <a:pt x="16" y="48"/>
                    </a:cubicBezTo>
                    <a:cubicBezTo>
                      <a:pt x="8" y="43"/>
                      <a:pt x="5" y="32"/>
                      <a:pt x="2" y="23"/>
                    </a:cubicBezTo>
                    <a:cubicBezTo>
                      <a:pt x="0" y="20"/>
                      <a:pt x="3" y="18"/>
                      <a:pt x="6" y="17"/>
                    </a:cubicBezTo>
                    <a:cubicBezTo>
                      <a:pt x="8" y="20"/>
                      <a:pt x="10" y="23"/>
                      <a:pt x="12" y="26"/>
                    </a:cubicBezTo>
                    <a:cubicBezTo>
                      <a:pt x="12" y="27"/>
                      <a:pt x="12" y="27"/>
                      <a:pt x="13" y="28"/>
                    </a:cubicBezTo>
                    <a:cubicBezTo>
                      <a:pt x="22" y="12"/>
                      <a:pt x="37" y="21"/>
                      <a:pt x="50" y="20"/>
                    </a:cubicBezTo>
                    <a:cubicBezTo>
                      <a:pt x="54" y="19"/>
                      <a:pt x="60" y="18"/>
                      <a:pt x="62" y="16"/>
                    </a:cubicBezTo>
                    <a:cubicBezTo>
                      <a:pt x="73" y="0"/>
                      <a:pt x="86" y="4"/>
                      <a:pt x="99" y="10"/>
                    </a:cubicBezTo>
                    <a:close/>
                  </a:path>
                </a:pathLst>
              </a:custGeom>
              <a:solidFill>
                <a:srgbClr val="18203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9" name="Google Shape;2799;p35"/>
              <p:cNvSpPr/>
              <p:nvPr/>
            </p:nvSpPr>
            <p:spPr>
              <a:xfrm>
                <a:off x="8290" y="3796"/>
                <a:ext cx="242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102" h="77" extrusionOk="0">
                    <a:moveTo>
                      <a:pt x="97" y="26"/>
                    </a:moveTo>
                    <a:cubicBezTo>
                      <a:pt x="102" y="47"/>
                      <a:pt x="85" y="26"/>
                      <a:pt x="84" y="33"/>
                    </a:cubicBezTo>
                    <a:cubicBezTo>
                      <a:pt x="81" y="36"/>
                      <a:pt x="78" y="37"/>
                      <a:pt x="74" y="39"/>
                    </a:cubicBezTo>
                    <a:cubicBezTo>
                      <a:pt x="73" y="39"/>
                      <a:pt x="71" y="37"/>
                      <a:pt x="71" y="40"/>
                    </a:cubicBezTo>
                    <a:cubicBezTo>
                      <a:pt x="71" y="41"/>
                      <a:pt x="73" y="41"/>
                      <a:pt x="74" y="43"/>
                    </a:cubicBezTo>
                    <a:cubicBezTo>
                      <a:pt x="74" y="48"/>
                      <a:pt x="76" y="55"/>
                      <a:pt x="70" y="59"/>
                    </a:cubicBezTo>
                    <a:cubicBezTo>
                      <a:pt x="70" y="66"/>
                      <a:pt x="69" y="72"/>
                      <a:pt x="61" y="73"/>
                    </a:cubicBezTo>
                    <a:cubicBezTo>
                      <a:pt x="55" y="73"/>
                      <a:pt x="48" y="77"/>
                      <a:pt x="46" y="67"/>
                    </a:cubicBezTo>
                    <a:cubicBezTo>
                      <a:pt x="47" y="64"/>
                      <a:pt x="48" y="61"/>
                      <a:pt x="48" y="58"/>
                    </a:cubicBezTo>
                    <a:cubicBezTo>
                      <a:pt x="50" y="54"/>
                      <a:pt x="49" y="50"/>
                      <a:pt x="45" y="47"/>
                    </a:cubicBezTo>
                    <a:cubicBezTo>
                      <a:pt x="29" y="40"/>
                      <a:pt x="19" y="26"/>
                      <a:pt x="5" y="17"/>
                    </a:cubicBezTo>
                    <a:cubicBezTo>
                      <a:pt x="2" y="14"/>
                      <a:pt x="0" y="11"/>
                      <a:pt x="3" y="7"/>
                    </a:cubicBezTo>
                    <a:cubicBezTo>
                      <a:pt x="10" y="5"/>
                      <a:pt x="17" y="9"/>
                      <a:pt x="25" y="4"/>
                    </a:cubicBezTo>
                    <a:cubicBezTo>
                      <a:pt x="31" y="0"/>
                      <a:pt x="41" y="7"/>
                      <a:pt x="46" y="13"/>
                    </a:cubicBezTo>
                    <a:cubicBezTo>
                      <a:pt x="57" y="26"/>
                      <a:pt x="69" y="27"/>
                      <a:pt x="84" y="24"/>
                    </a:cubicBezTo>
                    <a:cubicBezTo>
                      <a:pt x="88" y="23"/>
                      <a:pt x="91" y="23"/>
                      <a:pt x="95" y="25"/>
                    </a:cubicBezTo>
                    <a:cubicBezTo>
                      <a:pt x="96" y="25"/>
                      <a:pt x="96" y="26"/>
                      <a:pt x="97" y="26"/>
                    </a:cubicBezTo>
                    <a:close/>
                  </a:path>
                </a:pathLst>
              </a:custGeom>
              <a:solidFill>
                <a:srgbClr val="BAC5C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35"/>
              <p:cNvSpPr/>
              <p:nvPr/>
            </p:nvSpPr>
            <p:spPr>
              <a:xfrm>
                <a:off x="8520" y="3793"/>
                <a:ext cx="156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66" h="47" extrusionOk="0">
                    <a:moveTo>
                      <a:pt x="65" y="27"/>
                    </a:moveTo>
                    <a:cubicBezTo>
                      <a:pt x="56" y="30"/>
                      <a:pt x="43" y="25"/>
                      <a:pt x="39" y="39"/>
                    </a:cubicBezTo>
                    <a:cubicBezTo>
                      <a:pt x="38" y="42"/>
                      <a:pt x="33" y="39"/>
                      <a:pt x="31" y="38"/>
                    </a:cubicBezTo>
                    <a:cubicBezTo>
                      <a:pt x="22" y="35"/>
                      <a:pt x="19" y="39"/>
                      <a:pt x="19" y="47"/>
                    </a:cubicBezTo>
                    <a:cubicBezTo>
                      <a:pt x="14" y="39"/>
                      <a:pt x="9" y="31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0"/>
                      <a:pt x="6" y="18"/>
                      <a:pt x="9" y="14"/>
                    </a:cubicBezTo>
                    <a:cubicBezTo>
                      <a:pt x="16" y="11"/>
                      <a:pt x="22" y="15"/>
                      <a:pt x="28" y="15"/>
                    </a:cubicBezTo>
                    <a:cubicBezTo>
                      <a:pt x="31" y="12"/>
                      <a:pt x="22" y="0"/>
                      <a:pt x="36" y="5"/>
                    </a:cubicBezTo>
                    <a:cubicBezTo>
                      <a:pt x="41" y="16"/>
                      <a:pt x="48" y="23"/>
                      <a:pt x="61" y="22"/>
                    </a:cubicBezTo>
                    <a:cubicBezTo>
                      <a:pt x="64" y="22"/>
                      <a:pt x="66" y="24"/>
                      <a:pt x="65" y="27"/>
                    </a:cubicBezTo>
                    <a:close/>
                  </a:path>
                </a:pathLst>
              </a:custGeom>
              <a:solidFill>
                <a:srgbClr val="5C748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35"/>
              <p:cNvSpPr/>
              <p:nvPr/>
            </p:nvSpPr>
            <p:spPr>
              <a:xfrm>
                <a:off x="8380" y="3933"/>
                <a:ext cx="107" cy="97"/>
              </a:xfrm>
              <a:custGeom>
                <a:avLst/>
                <a:gdLst/>
                <a:ahLst/>
                <a:cxnLst/>
                <a:rect l="l" t="t" r="r" b="b"/>
                <a:pathLst>
                  <a:path w="45" h="41" extrusionOk="0">
                    <a:moveTo>
                      <a:pt x="11" y="7"/>
                    </a:moveTo>
                    <a:cubicBezTo>
                      <a:pt x="13" y="18"/>
                      <a:pt x="21" y="10"/>
                      <a:pt x="26" y="11"/>
                    </a:cubicBezTo>
                    <a:cubicBezTo>
                      <a:pt x="30" y="12"/>
                      <a:pt x="28" y="7"/>
                      <a:pt x="28" y="3"/>
                    </a:cubicBezTo>
                    <a:cubicBezTo>
                      <a:pt x="27" y="0"/>
                      <a:pt x="31" y="1"/>
                      <a:pt x="32" y="1"/>
                    </a:cubicBezTo>
                    <a:cubicBezTo>
                      <a:pt x="38" y="8"/>
                      <a:pt x="38" y="15"/>
                      <a:pt x="30" y="20"/>
                    </a:cubicBezTo>
                    <a:cubicBezTo>
                      <a:pt x="27" y="22"/>
                      <a:pt x="26" y="24"/>
                      <a:pt x="29" y="27"/>
                    </a:cubicBezTo>
                    <a:cubicBezTo>
                      <a:pt x="30" y="29"/>
                      <a:pt x="33" y="30"/>
                      <a:pt x="35" y="27"/>
                    </a:cubicBezTo>
                    <a:cubicBezTo>
                      <a:pt x="37" y="25"/>
                      <a:pt x="36" y="19"/>
                      <a:pt x="41" y="23"/>
                    </a:cubicBezTo>
                    <a:cubicBezTo>
                      <a:pt x="45" y="27"/>
                      <a:pt x="40" y="30"/>
                      <a:pt x="39" y="33"/>
                    </a:cubicBezTo>
                    <a:cubicBezTo>
                      <a:pt x="39" y="33"/>
                      <a:pt x="40" y="33"/>
                      <a:pt x="40" y="33"/>
                    </a:cubicBezTo>
                    <a:cubicBezTo>
                      <a:pt x="34" y="41"/>
                      <a:pt x="27" y="38"/>
                      <a:pt x="20" y="36"/>
                    </a:cubicBezTo>
                    <a:cubicBezTo>
                      <a:pt x="13" y="29"/>
                      <a:pt x="1" y="26"/>
                      <a:pt x="0" y="14"/>
                    </a:cubicBezTo>
                    <a:cubicBezTo>
                      <a:pt x="2" y="9"/>
                      <a:pt x="4" y="5"/>
                      <a:pt x="11" y="7"/>
                    </a:cubicBezTo>
                    <a:close/>
                  </a:path>
                </a:pathLst>
              </a:custGeom>
              <a:solidFill>
                <a:srgbClr val="4B5F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35"/>
              <p:cNvSpPr/>
              <p:nvPr/>
            </p:nvSpPr>
            <p:spPr>
              <a:xfrm>
                <a:off x="8430" y="3874"/>
                <a:ext cx="114" cy="66"/>
              </a:xfrm>
              <a:custGeom>
                <a:avLst/>
                <a:gdLst/>
                <a:ahLst/>
                <a:cxnLst/>
                <a:rect l="l" t="t" r="r" b="b"/>
                <a:pathLst>
                  <a:path w="48" h="28" extrusionOk="0">
                    <a:moveTo>
                      <a:pt x="15" y="10"/>
                    </a:moveTo>
                    <a:cubicBezTo>
                      <a:pt x="9" y="9"/>
                      <a:pt x="3" y="8"/>
                      <a:pt x="0" y="0"/>
                    </a:cubicBezTo>
                    <a:cubicBezTo>
                      <a:pt x="9" y="2"/>
                      <a:pt x="17" y="4"/>
                      <a:pt x="25" y="0"/>
                    </a:cubicBezTo>
                    <a:cubicBezTo>
                      <a:pt x="31" y="2"/>
                      <a:pt x="32" y="14"/>
                      <a:pt x="43" y="7"/>
                    </a:cubicBezTo>
                    <a:cubicBezTo>
                      <a:pt x="48" y="4"/>
                      <a:pt x="47" y="13"/>
                      <a:pt x="47" y="16"/>
                    </a:cubicBezTo>
                    <a:cubicBezTo>
                      <a:pt x="46" y="20"/>
                      <a:pt x="43" y="28"/>
                      <a:pt x="40" y="24"/>
                    </a:cubicBezTo>
                    <a:cubicBezTo>
                      <a:pt x="35" y="18"/>
                      <a:pt x="24" y="22"/>
                      <a:pt x="24" y="10"/>
                    </a:cubicBezTo>
                    <a:cubicBezTo>
                      <a:pt x="24" y="5"/>
                      <a:pt x="18" y="9"/>
                      <a:pt x="15" y="10"/>
                    </a:cubicBezTo>
                    <a:close/>
                  </a:path>
                </a:pathLst>
              </a:custGeom>
              <a:solidFill>
                <a:srgbClr val="61738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35"/>
              <p:cNvSpPr/>
              <p:nvPr/>
            </p:nvSpPr>
            <p:spPr>
              <a:xfrm>
                <a:off x="8473" y="3945"/>
                <a:ext cx="56" cy="42"/>
              </a:xfrm>
              <a:custGeom>
                <a:avLst/>
                <a:gdLst/>
                <a:ahLst/>
                <a:cxnLst/>
                <a:rect l="l" t="t" r="r" b="b"/>
                <a:pathLst>
                  <a:path w="24" h="18" extrusionOk="0">
                    <a:moveTo>
                      <a:pt x="24" y="12"/>
                    </a:moveTo>
                    <a:cubicBezTo>
                      <a:pt x="22" y="14"/>
                      <a:pt x="21" y="16"/>
                      <a:pt x="20" y="18"/>
                    </a:cubicBezTo>
                    <a:cubicBezTo>
                      <a:pt x="8" y="18"/>
                      <a:pt x="0" y="14"/>
                      <a:pt x="4" y="0"/>
                    </a:cubicBezTo>
                    <a:cubicBezTo>
                      <a:pt x="13" y="1"/>
                      <a:pt x="20" y="4"/>
                      <a:pt x="24" y="12"/>
                    </a:cubicBezTo>
                    <a:close/>
                  </a:path>
                </a:pathLst>
              </a:custGeom>
              <a:solidFill>
                <a:srgbClr val="5F6E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35"/>
              <p:cNvSpPr/>
              <p:nvPr/>
            </p:nvSpPr>
            <p:spPr>
              <a:xfrm>
                <a:off x="8189" y="3897"/>
                <a:ext cx="239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55" extrusionOk="0">
                    <a:moveTo>
                      <a:pt x="82" y="29"/>
                    </a:moveTo>
                    <a:cubicBezTo>
                      <a:pt x="88" y="35"/>
                      <a:pt x="95" y="41"/>
                      <a:pt x="101" y="48"/>
                    </a:cubicBezTo>
                    <a:cubicBezTo>
                      <a:pt x="96" y="53"/>
                      <a:pt x="91" y="55"/>
                      <a:pt x="85" y="51"/>
                    </a:cubicBezTo>
                    <a:cubicBezTo>
                      <a:pt x="62" y="42"/>
                      <a:pt x="38" y="44"/>
                      <a:pt x="14" y="40"/>
                    </a:cubicBezTo>
                    <a:cubicBezTo>
                      <a:pt x="1" y="33"/>
                      <a:pt x="0" y="33"/>
                      <a:pt x="12" y="23"/>
                    </a:cubicBezTo>
                    <a:cubicBezTo>
                      <a:pt x="16" y="20"/>
                      <a:pt x="19" y="16"/>
                      <a:pt x="24" y="15"/>
                    </a:cubicBezTo>
                    <a:cubicBezTo>
                      <a:pt x="18" y="15"/>
                      <a:pt x="10" y="23"/>
                      <a:pt x="6" y="12"/>
                    </a:cubicBezTo>
                    <a:cubicBezTo>
                      <a:pt x="7" y="6"/>
                      <a:pt x="13" y="4"/>
                      <a:pt x="18" y="2"/>
                    </a:cubicBezTo>
                    <a:cubicBezTo>
                      <a:pt x="24" y="0"/>
                      <a:pt x="30" y="2"/>
                      <a:pt x="34" y="5"/>
                    </a:cubicBezTo>
                    <a:cubicBezTo>
                      <a:pt x="43" y="13"/>
                      <a:pt x="53" y="15"/>
                      <a:pt x="64" y="11"/>
                    </a:cubicBezTo>
                    <a:cubicBezTo>
                      <a:pt x="71" y="15"/>
                      <a:pt x="75" y="22"/>
                      <a:pt x="81" y="27"/>
                    </a:cubicBezTo>
                    <a:cubicBezTo>
                      <a:pt x="81" y="27"/>
                      <a:pt x="81" y="28"/>
                      <a:pt x="82" y="29"/>
                    </a:cubicBezTo>
                    <a:close/>
                  </a:path>
                </a:pathLst>
              </a:custGeom>
              <a:solidFill>
                <a:srgbClr val="BAC6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35"/>
              <p:cNvSpPr/>
              <p:nvPr/>
            </p:nvSpPr>
            <p:spPr>
              <a:xfrm>
                <a:off x="8132" y="3914"/>
                <a:ext cx="118" cy="8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7" extrusionOk="0">
                    <a:moveTo>
                      <a:pt x="31" y="5"/>
                    </a:moveTo>
                    <a:cubicBezTo>
                      <a:pt x="37" y="12"/>
                      <a:pt x="44" y="0"/>
                      <a:pt x="50" y="7"/>
                    </a:cubicBezTo>
                    <a:cubicBezTo>
                      <a:pt x="47" y="15"/>
                      <a:pt x="39" y="20"/>
                      <a:pt x="30" y="24"/>
                    </a:cubicBezTo>
                    <a:cubicBezTo>
                      <a:pt x="31" y="30"/>
                      <a:pt x="39" y="28"/>
                      <a:pt x="38" y="33"/>
                    </a:cubicBezTo>
                    <a:cubicBezTo>
                      <a:pt x="35" y="34"/>
                      <a:pt x="29" y="31"/>
                      <a:pt x="28" y="37"/>
                    </a:cubicBezTo>
                    <a:cubicBezTo>
                      <a:pt x="22" y="23"/>
                      <a:pt x="12" y="29"/>
                      <a:pt x="0" y="33"/>
                    </a:cubicBezTo>
                    <a:cubicBezTo>
                      <a:pt x="5" y="21"/>
                      <a:pt x="13" y="17"/>
                      <a:pt x="22" y="15"/>
                    </a:cubicBezTo>
                    <a:cubicBezTo>
                      <a:pt x="30" y="13"/>
                      <a:pt x="28" y="10"/>
                      <a:pt x="25" y="6"/>
                    </a:cubicBezTo>
                    <a:cubicBezTo>
                      <a:pt x="24" y="4"/>
                      <a:pt x="24" y="2"/>
                      <a:pt x="26" y="2"/>
                    </a:cubicBezTo>
                    <a:cubicBezTo>
                      <a:pt x="28" y="2"/>
                      <a:pt x="30" y="3"/>
                      <a:pt x="31" y="5"/>
                    </a:cubicBezTo>
                    <a:close/>
                  </a:path>
                </a:pathLst>
              </a:custGeom>
              <a:solidFill>
                <a:srgbClr val="7C91A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35"/>
              <p:cNvSpPr/>
              <p:nvPr/>
            </p:nvSpPr>
            <p:spPr>
              <a:xfrm>
                <a:off x="8390" y="4004"/>
                <a:ext cx="85" cy="54"/>
              </a:xfrm>
              <a:custGeom>
                <a:avLst/>
                <a:gdLst/>
                <a:ahLst/>
                <a:cxnLst/>
                <a:rect l="l" t="t" r="r" b="b"/>
                <a:pathLst>
                  <a:path w="36" h="23" extrusionOk="0">
                    <a:moveTo>
                      <a:pt x="0" y="6"/>
                    </a:moveTo>
                    <a:cubicBezTo>
                      <a:pt x="6" y="6"/>
                      <a:pt x="10" y="0"/>
                      <a:pt x="16" y="3"/>
                    </a:cubicBezTo>
                    <a:cubicBezTo>
                      <a:pt x="23" y="8"/>
                      <a:pt x="29" y="7"/>
                      <a:pt x="36" y="3"/>
                    </a:cubicBezTo>
                    <a:cubicBezTo>
                      <a:pt x="36" y="7"/>
                      <a:pt x="35" y="12"/>
                      <a:pt x="35" y="16"/>
                    </a:cubicBezTo>
                    <a:cubicBezTo>
                      <a:pt x="31" y="11"/>
                      <a:pt x="26" y="6"/>
                      <a:pt x="19" y="10"/>
                    </a:cubicBezTo>
                    <a:cubicBezTo>
                      <a:pt x="21" y="15"/>
                      <a:pt x="23" y="19"/>
                      <a:pt x="26" y="23"/>
                    </a:cubicBezTo>
                    <a:cubicBezTo>
                      <a:pt x="14" y="21"/>
                      <a:pt x="7" y="14"/>
                      <a:pt x="0" y="6"/>
                    </a:cubicBezTo>
                    <a:close/>
                  </a:path>
                </a:pathLst>
              </a:custGeom>
              <a:solidFill>
                <a:srgbClr val="77879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35"/>
              <p:cNvSpPr/>
              <p:nvPr/>
            </p:nvSpPr>
            <p:spPr>
              <a:xfrm>
                <a:off x="8191" y="4037"/>
                <a:ext cx="64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7" h="15" extrusionOk="0">
                    <a:moveTo>
                      <a:pt x="22" y="8"/>
                    </a:moveTo>
                    <a:cubicBezTo>
                      <a:pt x="17" y="8"/>
                      <a:pt x="12" y="9"/>
                      <a:pt x="7" y="12"/>
                    </a:cubicBezTo>
                    <a:cubicBezTo>
                      <a:pt x="3" y="14"/>
                      <a:pt x="0" y="15"/>
                      <a:pt x="0" y="8"/>
                    </a:cubicBezTo>
                    <a:cubicBezTo>
                      <a:pt x="7" y="4"/>
                      <a:pt x="13" y="0"/>
                      <a:pt x="22" y="2"/>
                    </a:cubicBezTo>
                    <a:cubicBezTo>
                      <a:pt x="27" y="4"/>
                      <a:pt x="22" y="6"/>
                      <a:pt x="22" y="8"/>
                    </a:cubicBezTo>
                    <a:close/>
                  </a:path>
                </a:pathLst>
              </a:custGeom>
              <a:solidFill>
                <a:srgbClr val="8CA8B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35"/>
              <p:cNvSpPr/>
              <p:nvPr/>
            </p:nvSpPr>
            <p:spPr>
              <a:xfrm>
                <a:off x="8721" y="4217"/>
                <a:ext cx="36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5" h="36" extrusionOk="0">
                    <a:moveTo>
                      <a:pt x="2" y="16"/>
                    </a:moveTo>
                    <a:cubicBezTo>
                      <a:pt x="5" y="17"/>
                      <a:pt x="9" y="20"/>
                      <a:pt x="7" y="14"/>
                    </a:cubicBezTo>
                    <a:cubicBezTo>
                      <a:pt x="6" y="9"/>
                      <a:pt x="4" y="4"/>
                      <a:pt x="6" y="0"/>
                    </a:cubicBezTo>
                    <a:cubicBezTo>
                      <a:pt x="12" y="11"/>
                      <a:pt x="14" y="23"/>
                      <a:pt x="15" y="35"/>
                    </a:cubicBezTo>
                    <a:cubicBezTo>
                      <a:pt x="0" y="36"/>
                      <a:pt x="2" y="25"/>
                      <a:pt x="2" y="16"/>
                    </a:cubicBezTo>
                    <a:close/>
                  </a:path>
                </a:pathLst>
              </a:custGeom>
              <a:solidFill>
                <a:srgbClr val="354A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35"/>
              <p:cNvSpPr/>
              <p:nvPr/>
            </p:nvSpPr>
            <p:spPr>
              <a:xfrm>
                <a:off x="8655" y="3760"/>
                <a:ext cx="461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76" extrusionOk="0">
                    <a:moveTo>
                      <a:pt x="150" y="67"/>
                    </a:moveTo>
                    <a:cubicBezTo>
                      <a:pt x="137" y="63"/>
                      <a:pt x="126" y="52"/>
                      <a:pt x="112" y="50"/>
                    </a:cubicBezTo>
                    <a:cubicBezTo>
                      <a:pt x="104" y="53"/>
                      <a:pt x="97" y="50"/>
                      <a:pt x="92" y="46"/>
                    </a:cubicBezTo>
                    <a:cubicBezTo>
                      <a:pt x="70" y="28"/>
                      <a:pt x="43" y="30"/>
                      <a:pt x="18" y="25"/>
                    </a:cubicBezTo>
                    <a:cubicBezTo>
                      <a:pt x="13" y="25"/>
                      <a:pt x="8" y="26"/>
                      <a:pt x="4" y="22"/>
                    </a:cubicBezTo>
                    <a:cubicBezTo>
                      <a:pt x="2" y="17"/>
                      <a:pt x="0" y="13"/>
                      <a:pt x="1" y="8"/>
                    </a:cubicBezTo>
                    <a:cubicBezTo>
                      <a:pt x="12" y="5"/>
                      <a:pt x="21" y="18"/>
                      <a:pt x="33" y="12"/>
                    </a:cubicBezTo>
                    <a:cubicBezTo>
                      <a:pt x="41" y="6"/>
                      <a:pt x="48" y="11"/>
                      <a:pt x="55" y="16"/>
                    </a:cubicBezTo>
                    <a:cubicBezTo>
                      <a:pt x="56" y="17"/>
                      <a:pt x="56" y="12"/>
                      <a:pt x="56" y="14"/>
                    </a:cubicBezTo>
                    <a:cubicBezTo>
                      <a:pt x="55" y="15"/>
                      <a:pt x="55" y="15"/>
                      <a:pt x="54" y="14"/>
                    </a:cubicBezTo>
                    <a:cubicBezTo>
                      <a:pt x="50" y="13"/>
                      <a:pt x="47" y="9"/>
                      <a:pt x="49" y="5"/>
                    </a:cubicBezTo>
                    <a:cubicBezTo>
                      <a:pt x="50" y="1"/>
                      <a:pt x="53" y="0"/>
                      <a:pt x="56" y="2"/>
                    </a:cubicBezTo>
                    <a:cubicBezTo>
                      <a:pt x="62" y="6"/>
                      <a:pt x="67" y="9"/>
                      <a:pt x="72" y="12"/>
                    </a:cubicBezTo>
                    <a:cubicBezTo>
                      <a:pt x="77" y="16"/>
                      <a:pt x="82" y="14"/>
                      <a:pt x="87" y="17"/>
                    </a:cubicBezTo>
                    <a:cubicBezTo>
                      <a:pt x="97" y="28"/>
                      <a:pt x="111" y="25"/>
                      <a:pt x="124" y="25"/>
                    </a:cubicBezTo>
                    <a:cubicBezTo>
                      <a:pt x="138" y="29"/>
                      <a:pt x="149" y="43"/>
                      <a:pt x="166" y="42"/>
                    </a:cubicBezTo>
                    <a:cubicBezTo>
                      <a:pt x="175" y="49"/>
                      <a:pt x="185" y="56"/>
                      <a:pt x="195" y="63"/>
                    </a:cubicBezTo>
                    <a:cubicBezTo>
                      <a:pt x="188" y="73"/>
                      <a:pt x="174" y="56"/>
                      <a:pt x="169" y="70"/>
                    </a:cubicBezTo>
                    <a:cubicBezTo>
                      <a:pt x="162" y="76"/>
                      <a:pt x="156" y="71"/>
                      <a:pt x="150" y="67"/>
                    </a:cubicBezTo>
                    <a:close/>
                  </a:path>
                </a:pathLst>
              </a:custGeom>
              <a:solidFill>
                <a:srgbClr val="C6CBC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35"/>
              <p:cNvSpPr/>
              <p:nvPr/>
            </p:nvSpPr>
            <p:spPr>
              <a:xfrm>
                <a:off x="8918" y="3545"/>
                <a:ext cx="215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91" h="93" extrusionOk="0">
                    <a:moveTo>
                      <a:pt x="26" y="78"/>
                    </a:moveTo>
                    <a:cubicBezTo>
                      <a:pt x="17" y="71"/>
                      <a:pt x="7" y="67"/>
                      <a:pt x="3" y="55"/>
                    </a:cubicBezTo>
                    <a:cubicBezTo>
                      <a:pt x="2" y="54"/>
                      <a:pt x="2" y="53"/>
                      <a:pt x="1" y="51"/>
                    </a:cubicBezTo>
                    <a:cubicBezTo>
                      <a:pt x="1" y="47"/>
                      <a:pt x="0" y="42"/>
                      <a:pt x="6" y="42"/>
                    </a:cubicBezTo>
                    <a:cubicBezTo>
                      <a:pt x="14" y="43"/>
                      <a:pt x="9" y="37"/>
                      <a:pt x="11" y="35"/>
                    </a:cubicBezTo>
                    <a:cubicBezTo>
                      <a:pt x="15" y="28"/>
                      <a:pt x="15" y="20"/>
                      <a:pt x="14" y="12"/>
                    </a:cubicBezTo>
                    <a:cubicBezTo>
                      <a:pt x="18" y="0"/>
                      <a:pt x="24" y="8"/>
                      <a:pt x="30" y="11"/>
                    </a:cubicBezTo>
                    <a:cubicBezTo>
                      <a:pt x="34" y="14"/>
                      <a:pt x="34" y="21"/>
                      <a:pt x="42" y="21"/>
                    </a:cubicBezTo>
                    <a:cubicBezTo>
                      <a:pt x="49" y="22"/>
                      <a:pt x="43" y="29"/>
                      <a:pt x="45" y="33"/>
                    </a:cubicBezTo>
                    <a:cubicBezTo>
                      <a:pt x="37" y="49"/>
                      <a:pt x="31" y="34"/>
                      <a:pt x="25" y="33"/>
                    </a:cubicBezTo>
                    <a:cubicBezTo>
                      <a:pt x="24" y="30"/>
                      <a:pt x="23" y="34"/>
                      <a:pt x="24" y="32"/>
                    </a:cubicBezTo>
                    <a:cubicBezTo>
                      <a:pt x="25" y="31"/>
                      <a:pt x="25" y="32"/>
                      <a:pt x="25" y="33"/>
                    </a:cubicBezTo>
                    <a:cubicBezTo>
                      <a:pt x="26" y="46"/>
                      <a:pt x="34" y="54"/>
                      <a:pt x="44" y="60"/>
                    </a:cubicBezTo>
                    <a:cubicBezTo>
                      <a:pt x="51" y="64"/>
                      <a:pt x="54" y="61"/>
                      <a:pt x="58" y="57"/>
                    </a:cubicBezTo>
                    <a:cubicBezTo>
                      <a:pt x="62" y="56"/>
                      <a:pt x="65" y="58"/>
                      <a:pt x="68" y="61"/>
                    </a:cubicBezTo>
                    <a:cubicBezTo>
                      <a:pt x="68" y="67"/>
                      <a:pt x="65" y="75"/>
                      <a:pt x="77" y="75"/>
                    </a:cubicBezTo>
                    <a:cubicBezTo>
                      <a:pt x="82" y="75"/>
                      <a:pt x="87" y="80"/>
                      <a:pt x="91" y="84"/>
                    </a:cubicBezTo>
                    <a:cubicBezTo>
                      <a:pt x="91" y="89"/>
                      <a:pt x="88" y="90"/>
                      <a:pt x="84" y="92"/>
                    </a:cubicBezTo>
                    <a:cubicBezTo>
                      <a:pt x="72" y="91"/>
                      <a:pt x="59" y="93"/>
                      <a:pt x="51" y="81"/>
                    </a:cubicBezTo>
                    <a:cubicBezTo>
                      <a:pt x="41" y="87"/>
                      <a:pt x="34" y="82"/>
                      <a:pt x="26" y="78"/>
                    </a:cubicBezTo>
                    <a:close/>
                  </a:path>
                </a:pathLst>
              </a:custGeom>
              <a:solidFill>
                <a:srgbClr val="A18C7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35"/>
              <p:cNvSpPr/>
              <p:nvPr/>
            </p:nvSpPr>
            <p:spPr>
              <a:xfrm>
                <a:off x="8790" y="3571"/>
                <a:ext cx="144" cy="158"/>
              </a:xfrm>
              <a:custGeom>
                <a:avLst/>
                <a:gdLst/>
                <a:ahLst/>
                <a:cxnLst/>
                <a:rect l="l" t="t" r="r" b="b"/>
                <a:pathLst>
                  <a:path w="61" h="67" extrusionOk="0">
                    <a:moveTo>
                      <a:pt x="57" y="41"/>
                    </a:moveTo>
                    <a:cubicBezTo>
                      <a:pt x="57" y="42"/>
                      <a:pt x="57" y="43"/>
                      <a:pt x="57" y="44"/>
                    </a:cubicBezTo>
                    <a:cubicBezTo>
                      <a:pt x="53" y="44"/>
                      <a:pt x="50" y="46"/>
                      <a:pt x="53" y="51"/>
                    </a:cubicBezTo>
                    <a:cubicBezTo>
                      <a:pt x="56" y="56"/>
                      <a:pt x="58" y="61"/>
                      <a:pt x="61" y="66"/>
                    </a:cubicBezTo>
                    <a:cubicBezTo>
                      <a:pt x="60" y="67"/>
                      <a:pt x="59" y="67"/>
                      <a:pt x="59" y="67"/>
                    </a:cubicBezTo>
                    <a:cubicBezTo>
                      <a:pt x="45" y="57"/>
                      <a:pt x="29" y="65"/>
                      <a:pt x="13" y="62"/>
                    </a:cubicBezTo>
                    <a:cubicBezTo>
                      <a:pt x="9" y="59"/>
                      <a:pt x="8" y="54"/>
                      <a:pt x="4" y="51"/>
                    </a:cubicBezTo>
                    <a:cubicBezTo>
                      <a:pt x="1" y="47"/>
                      <a:pt x="0" y="41"/>
                      <a:pt x="4" y="39"/>
                    </a:cubicBezTo>
                    <a:cubicBezTo>
                      <a:pt x="23" y="33"/>
                      <a:pt x="5" y="23"/>
                      <a:pt x="7" y="14"/>
                    </a:cubicBezTo>
                    <a:cubicBezTo>
                      <a:pt x="6" y="7"/>
                      <a:pt x="10" y="0"/>
                      <a:pt x="16" y="6"/>
                    </a:cubicBezTo>
                    <a:cubicBezTo>
                      <a:pt x="28" y="19"/>
                      <a:pt x="51" y="20"/>
                      <a:pt x="57" y="41"/>
                    </a:cubicBezTo>
                    <a:close/>
                  </a:path>
                </a:pathLst>
              </a:custGeom>
              <a:solidFill>
                <a:srgbClr val="D0B8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35"/>
              <p:cNvSpPr/>
              <p:nvPr/>
            </p:nvSpPr>
            <p:spPr>
              <a:xfrm>
                <a:off x="9083" y="4013"/>
                <a:ext cx="126" cy="154"/>
              </a:xfrm>
              <a:custGeom>
                <a:avLst/>
                <a:gdLst/>
                <a:ahLst/>
                <a:cxnLst/>
                <a:rect l="l" t="t" r="r" b="b"/>
                <a:pathLst>
                  <a:path w="53" h="65" extrusionOk="0">
                    <a:moveTo>
                      <a:pt x="17" y="5"/>
                    </a:moveTo>
                    <a:cubicBezTo>
                      <a:pt x="18" y="4"/>
                      <a:pt x="20" y="3"/>
                      <a:pt x="21" y="2"/>
                    </a:cubicBezTo>
                    <a:cubicBezTo>
                      <a:pt x="28" y="0"/>
                      <a:pt x="33" y="7"/>
                      <a:pt x="38" y="10"/>
                    </a:cubicBezTo>
                    <a:cubicBezTo>
                      <a:pt x="43" y="13"/>
                      <a:pt x="49" y="16"/>
                      <a:pt x="51" y="22"/>
                    </a:cubicBezTo>
                    <a:cubicBezTo>
                      <a:pt x="53" y="26"/>
                      <a:pt x="50" y="30"/>
                      <a:pt x="52" y="34"/>
                    </a:cubicBezTo>
                    <a:cubicBezTo>
                      <a:pt x="53" y="38"/>
                      <a:pt x="53" y="42"/>
                      <a:pt x="50" y="45"/>
                    </a:cubicBezTo>
                    <a:cubicBezTo>
                      <a:pt x="50" y="47"/>
                      <a:pt x="50" y="49"/>
                      <a:pt x="49" y="50"/>
                    </a:cubicBezTo>
                    <a:cubicBezTo>
                      <a:pt x="47" y="53"/>
                      <a:pt x="49" y="60"/>
                      <a:pt x="43" y="57"/>
                    </a:cubicBezTo>
                    <a:cubicBezTo>
                      <a:pt x="34" y="51"/>
                      <a:pt x="36" y="61"/>
                      <a:pt x="33" y="63"/>
                    </a:cubicBezTo>
                    <a:cubicBezTo>
                      <a:pt x="30" y="64"/>
                      <a:pt x="27" y="64"/>
                      <a:pt x="24" y="64"/>
                    </a:cubicBezTo>
                    <a:cubicBezTo>
                      <a:pt x="20" y="65"/>
                      <a:pt x="18" y="62"/>
                      <a:pt x="18" y="59"/>
                    </a:cubicBezTo>
                    <a:cubicBezTo>
                      <a:pt x="19" y="51"/>
                      <a:pt x="18" y="46"/>
                      <a:pt x="9" y="41"/>
                    </a:cubicBezTo>
                    <a:cubicBezTo>
                      <a:pt x="0" y="36"/>
                      <a:pt x="11" y="30"/>
                      <a:pt x="14" y="25"/>
                    </a:cubicBezTo>
                    <a:cubicBezTo>
                      <a:pt x="18" y="18"/>
                      <a:pt x="21" y="21"/>
                      <a:pt x="23" y="27"/>
                    </a:cubicBezTo>
                    <a:cubicBezTo>
                      <a:pt x="24" y="19"/>
                      <a:pt x="9" y="15"/>
                      <a:pt x="17" y="5"/>
                    </a:cubicBezTo>
                    <a:close/>
                  </a:path>
                </a:pathLst>
              </a:custGeom>
              <a:solidFill>
                <a:srgbClr val="212B4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35"/>
              <p:cNvSpPr/>
              <p:nvPr/>
            </p:nvSpPr>
            <p:spPr>
              <a:xfrm>
                <a:off x="8847" y="3725"/>
                <a:ext cx="132" cy="113"/>
              </a:xfrm>
              <a:custGeom>
                <a:avLst/>
                <a:gdLst/>
                <a:ahLst/>
                <a:cxnLst/>
                <a:rect l="l" t="t" r="r" b="b"/>
                <a:pathLst>
                  <a:path w="56" h="48" extrusionOk="0">
                    <a:moveTo>
                      <a:pt x="43" y="43"/>
                    </a:moveTo>
                    <a:cubicBezTo>
                      <a:pt x="29" y="44"/>
                      <a:pt x="14" y="48"/>
                      <a:pt x="4" y="34"/>
                    </a:cubicBezTo>
                    <a:cubicBezTo>
                      <a:pt x="7" y="27"/>
                      <a:pt x="11" y="22"/>
                      <a:pt x="5" y="14"/>
                    </a:cubicBezTo>
                    <a:cubicBezTo>
                      <a:pt x="0" y="8"/>
                      <a:pt x="7" y="0"/>
                      <a:pt x="15" y="0"/>
                    </a:cubicBezTo>
                    <a:cubicBezTo>
                      <a:pt x="25" y="0"/>
                      <a:pt x="33" y="6"/>
                      <a:pt x="43" y="5"/>
                    </a:cubicBezTo>
                    <a:cubicBezTo>
                      <a:pt x="52" y="8"/>
                      <a:pt x="47" y="18"/>
                      <a:pt x="52" y="23"/>
                    </a:cubicBezTo>
                    <a:cubicBezTo>
                      <a:pt x="53" y="23"/>
                      <a:pt x="51" y="27"/>
                      <a:pt x="49" y="28"/>
                    </a:cubicBezTo>
                    <a:cubicBezTo>
                      <a:pt x="47" y="29"/>
                      <a:pt x="46" y="26"/>
                      <a:pt x="45" y="25"/>
                    </a:cubicBezTo>
                    <a:cubicBezTo>
                      <a:pt x="41" y="23"/>
                      <a:pt x="39" y="14"/>
                      <a:pt x="34" y="21"/>
                    </a:cubicBezTo>
                    <a:cubicBezTo>
                      <a:pt x="31" y="25"/>
                      <a:pt x="37" y="30"/>
                      <a:pt x="41" y="32"/>
                    </a:cubicBezTo>
                    <a:cubicBezTo>
                      <a:pt x="46" y="35"/>
                      <a:pt x="52" y="34"/>
                      <a:pt x="56" y="40"/>
                    </a:cubicBezTo>
                    <a:cubicBezTo>
                      <a:pt x="53" y="45"/>
                      <a:pt x="47" y="40"/>
                      <a:pt x="43" y="43"/>
                    </a:cubicBezTo>
                    <a:close/>
                  </a:path>
                </a:pathLst>
              </a:custGeom>
              <a:solidFill>
                <a:srgbClr val="CEBEB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35"/>
              <p:cNvSpPr/>
              <p:nvPr/>
            </p:nvSpPr>
            <p:spPr>
              <a:xfrm>
                <a:off x="8979" y="3713"/>
                <a:ext cx="152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64" h="51" extrusionOk="0">
                    <a:moveTo>
                      <a:pt x="0" y="7"/>
                    </a:moveTo>
                    <a:cubicBezTo>
                      <a:pt x="4" y="6"/>
                      <a:pt x="9" y="5"/>
                      <a:pt x="12" y="8"/>
                    </a:cubicBezTo>
                    <a:cubicBezTo>
                      <a:pt x="16" y="11"/>
                      <a:pt x="21" y="15"/>
                      <a:pt x="18" y="5"/>
                    </a:cubicBezTo>
                    <a:cubicBezTo>
                      <a:pt x="16" y="0"/>
                      <a:pt x="22" y="2"/>
                      <a:pt x="22" y="3"/>
                    </a:cubicBezTo>
                    <a:cubicBezTo>
                      <a:pt x="31" y="17"/>
                      <a:pt x="46" y="15"/>
                      <a:pt x="58" y="19"/>
                    </a:cubicBezTo>
                    <a:cubicBezTo>
                      <a:pt x="64" y="25"/>
                      <a:pt x="64" y="30"/>
                      <a:pt x="58" y="32"/>
                    </a:cubicBezTo>
                    <a:cubicBezTo>
                      <a:pt x="45" y="36"/>
                      <a:pt x="59" y="36"/>
                      <a:pt x="59" y="37"/>
                    </a:cubicBezTo>
                    <a:cubicBezTo>
                      <a:pt x="59" y="39"/>
                      <a:pt x="61" y="40"/>
                      <a:pt x="62" y="41"/>
                    </a:cubicBezTo>
                    <a:cubicBezTo>
                      <a:pt x="63" y="43"/>
                      <a:pt x="62" y="44"/>
                      <a:pt x="61" y="45"/>
                    </a:cubicBezTo>
                    <a:cubicBezTo>
                      <a:pt x="46" y="51"/>
                      <a:pt x="38" y="48"/>
                      <a:pt x="30" y="33"/>
                    </a:cubicBezTo>
                    <a:cubicBezTo>
                      <a:pt x="28" y="28"/>
                      <a:pt x="23" y="28"/>
                      <a:pt x="20" y="27"/>
                    </a:cubicBezTo>
                    <a:cubicBezTo>
                      <a:pt x="11" y="23"/>
                      <a:pt x="3" y="17"/>
                      <a:pt x="0" y="7"/>
                    </a:cubicBezTo>
                    <a:close/>
                  </a:path>
                </a:pathLst>
              </a:custGeom>
              <a:solidFill>
                <a:srgbClr val="CFC5B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35"/>
              <p:cNvSpPr/>
              <p:nvPr/>
            </p:nvSpPr>
            <p:spPr>
              <a:xfrm>
                <a:off x="9121" y="3741"/>
                <a:ext cx="152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64" h="52" extrusionOk="0">
                    <a:moveTo>
                      <a:pt x="1" y="33"/>
                    </a:moveTo>
                    <a:cubicBezTo>
                      <a:pt x="1" y="32"/>
                      <a:pt x="1" y="31"/>
                      <a:pt x="1" y="30"/>
                    </a:cubicBezTo>
                    <a:cubicBezTo>
                      <a:pt x="2" y="28"/>
                      <a:pt x="5" y="26"/>
                      <a:pt x="5" y="24"/>
                    </a:cubicBezTo>
                    <a:cubicBezTo>
                      <a:pt x="0" y="11"/>
                      <a:pt x="8" y="6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4" y="2"/>
                      <a:pt x="26" y="5"/>
                      <a:pt x="24" y="8"/>
                    </a:cubicBezTo>
                    <a:cubicBezTo>
                      <a:pt x="22" y="14"/>
                      <a:pt x="27" y="17"/>
                      <a:pt x="30" y="18"/>
                    </a:cubicBezTo>
                    <a:cubicBezTo>
                      <a:pt x="34" y="20"/>
                      <a:pt x="32" y="14"/>
                      <a:pt x="35" y="12"/>
                    </a:cubicBezTo>
                    <a:cubicBezTo>
                      <a:pt x="41" y="8"/>
                      <a:pt x="48" y="4"/>
                      <a:pt x="56" y="9"/>
                    </a:cubicBezTo>
                    <a:cubicBezTo>
                      <a:pt x="64" y="15"/>
                      <a:pt x="63" y="22"/>
                      <a:pt x="60" y="29"/>
                    </a:cubicBezTo>
                    <a:cubicBezTo>
                      <a:pt x="57" y="35"/>
                      <a:pt x="55" y="40"/>
                      <a:pt x="57" y="46"/>
                    </a:cubicBezTo>
                    <a:cubicBezTo>
                      <a:pt x="58" y="48"/>
                      <a:pt x="57" y="49"/>
                      <a:pt x="56" y="50"/>
                    </a:cubicBezTo>
                    <a:cubicBezTo>
                      <a:pt x="50" y="48"/>
                      <a:pt x="42" y="52"/>
                      <a:pt x="37" y="47"/>
                    </a:cubicBezTo>
                    <a:cubicBezTo>
                      <a:pt x="35" y="37"/>
                      <a:pt x="32" y="35"/>
                      <a:pt x="21" y="36"/>
                    </a:cubicBezTo>
                    <a:cubicBezTo>
                      <a:pt x="15" y="35"/>
                      <a:pt x="8" y="34"/>
                      <a:pt x="1" y="33"/>
                    </a:cubicBezTo>
                    <a:close/>
                  </a:path>
                </a:pathLst>
              </a:custGeom>
              <a:solidFill>
                <a:srgbClr val="8894A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35"/>
              <p:cNvSpPr/>
              <p:nvPr/>
            </p:nvSpPr>
            <p:spPr>
              <a:xfrm>
                <a:off x="8802" y="3691"/>
                <a:ext cx="146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62" h="49" extrusionOk="0">
                    <a:moveTo>
                      <a:pt x="62" y="19"/>
                    </a:moveTo>
                    <a:cubicBezTo>
                      <a:pt x="61" y="25"/>
                      <a:pt x="56" y="29"/>
                      <a:pt x="53" y="24"/>
                    </a:cubicBezTo>
                    <a:cubicBezTo>
                      <a:pt x="48" y="13"/>
                      <a:pt x="37" y="25"/>
                      <a:pt x="31" y="17"/>
                    </a:cubicBezTo>
                    <a:cubicBezTo>
                      <a:pt x="30" y="15"/>
                      <a:pt x="27" y="19"/>
                      <a:pt x="26" y="21"/>
                    </a:cubicBezTo>
                    <a:cubicBezTo>
                      <a:pt x="26" y="24"/>
                      <a:pt x="24" y="28"/>
                      <a:pt x="29" y="29"/>
                    </a:cubicBezTo>
                    <a:cubicBezTo>
                      <a:pt x="33" y="29"/>
                      <a:pt x="35" y="32"/>
                      <a:pt x="37" y="35"/>
                    </a:cubicBezTo>
                    <a:cubicBezTo>
                      <a:pt x="37" y="40"/>
                      <a:pt x="24" y="29"/>
                      <a:pt x="30" y="42"/>
                    </a:cubicBezTo>
                    <a:cubicBezTo>
                      <a:pt x="33" y="49"/>
                      <a:pt x="27" y="47"/>
                      <a:pt x="23" y="48"/>
                    </a:cubicBezTo>
                    <a:cubicBezTo>
                      <a:pt x="18" y="47"/>
                      <a:pt x="13" y="46"/>
                      <a:pt x="10" y="41"/>
                    </a:cubicBezTo>
                    <a:cubicBezTo>
                      <a:pt x="16" y="42"/>
                      <a:pt x="21" y="42"/>
                      <a:pt x="16" y="34"/>
                    </a:cubicBezTo>
                    <a:cubicBezTo>
                      <a:pt x="11" y="27"/>
                      <a:pt x="3" y="22"/>
                      <a:pt x="0" y="13"/>
                    </a:cubicBezTo>
                    <a:cubicBezTo>
                      <a:pt x="1" y="9"/>
                      <a:pt x="3" y="8"/>
                      <a:pt x="7" y="9"/>
                    </a:cubicBezTo>
                    <a:cubicBezTo>
                      <a:pt x="15" y="8"/>
                      <a:pt x="23" y="13"/>
                      <a:pt x="30" y="4"/>
                    </a:cubicBezTo>
                    <a:cubicBezTo>
                      <a:pt x="33" y="0"/>
                      <a:pt x="39" y="4"/>
                      <a:pt x="42" y="7"/>
                    </a:cubicBezTo>
                    <a:cubicBezTo>
                      <a:pt x="46" y="11"/>
                      <a:pt x="49" y="16"/>
                      <a:pt x="56" y="15"/>
                    </a:cubicBezTo>
                    <a:cubicBezTo>
                      <a:pt x="58" y="17"/>
                      <a:pt x="60" y="18"/>
                      <a:pt x="62" y="19"/>
                    </a:cubicBezTo>
                    <a:close/>
                  </a:path>
                </a:pathLst>
              </a:custGeom>
              <a:solidFill>
                <a:srgbClr val="AB9A8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35"/>
              <p:cNvSpPr/>
              <p:nvPr/>
            </p:nvSpPr>
            <p:spPr>
              <a:xfrm>
                <a:off x="9050" y="4011"/>
                <a:ext cx="107" cy="168"/>
              </a:xfrm>
              <a:custGeom>
                <a:avLst/>
                <a:gdLst/>
                <a:ahLst/>
                <a:cxnLst/>
                <a:rect l="l" t="t" r="r" b="b"/>
                <a:pathLst>
                  <a:path w="45" h="71" extrusionOk="0">
                    <a:moveTo>
                      <a:pt x="31" y="6"/>
                    </a:moveTo>
                    <a:cubicBezTo>
                      <a:pt x="33" y="15"/>
                      <a:pt x="39" y="29"/>
                      <a:pt x="45" y="36"/>
                    </a:cubicBezTo>
                    <a:cubicBezTo>
                      <a:pt x="33" y="40"/>
                      <a:pt x="36" y="29"/>
                      <a:pt x="34" y="25"/>
                    </a:cubicBezTo>
                    <a:cubicBezTo>
                      <a:pt x="29" y="25"/>
                      <a:pt x="28" y="30"/>
                      <a:pt x="26" y="32"/>
                    </a:cubicBezTo>
                    <a:cubicBezTo>
                      <a:pt x="21" y="38"/>
                      <a:pt x="21" y="43"/>
                      <a:pt x="30" y="42"/>
                    </a:cubicBezTo>
                    <a:cubicBezTo>
                      <a:pt x="42" y="41"/>
                      <a:pt x="42" y="45"/>
                      <a:pt x="36" y="53"/>
                    </a:cubicBezTo>
                    <a:cubicBezTo>
                      <a:pt x="34" y="57"/>
                      <a:pt x="34" y="62"/>
                      <a:pt x="38" y="65"/>
                    </a:cubicBezTo>
                    <a:cubicBezTo>
                      <a:pt x="36" y="67"/>
                      <a:pt x="34" y="69"/>
                      <a:pt x="32" y="71"/>
                    </a:cubicBezTo>
                    <a:cubicBezTo>
                      <a:pt x="24" y="68"/>
                      <a:pt x="28" y="60"/>
                      <a:pt x="25" y="55"/>
                    </a:cubicBezTo>
                    <a:cubicBezTo>
                      <a:pt x="29" y="36"/>
                      <a:pt x="14" y="55"/>
                      <a:pt x="12" y="48"/>
                    </a:cubicBezTo>
                    <a:cubicBezTo>
                      <a:pt x="23" y="30"/>
                      <a:pt x="0" y="44"/>
                      <a:pt x="2" y="34"/>
                    </a:cubicBezTo>
                    <a:cubicBezTo>
                      <a:pt x="4" y="31"/>
                      <a:pt x="9" y="33"/>
                      <a:pt x="13" y="32"/>
                    </a:cubicBezTo>
                    <a:cubicBezTo>
                      <a:pt x="17" y="32"/>
                      <a:pt x="22" y="32"/>
                      <a:pt x="24" y="27"/>
                    </a:cubicBezTo>
                    <a:cubicBezTo>
                      <a:pt x="24" y="26"/>
                      <a:pt x="23" y="23"/>
                      <a:pt x="21" y="22"/>
                    </a:cubicBezTo>
                    <a:cubicBezTo>
                      <a:pt x="17" y="18"/>
                      <a:pt x="15" y="22"/>
                      <a:pt x="12" y="24"/>
                    </a:cubicBezTo>
                    <a:cubicBezTo>
                      <a:pt x="10" y="25"/>
                      <a:pt x="8" y="25"/>
                      <a:pt x="5" y="26"/>
                    </a:cubicBezTo>
                    <a:cubicBezTo>
                      <a:pt x="6" y="21"/>
                      <a:pt x="17" y="17"/>
                      <a:pt x="6" y="13"/>
                    </a:cubicBezTo>
                    <a:cubicBezTo>
                      <a:pt x="1" y="10"/>
                      <a:pt x="3" y="8"/>
                      <a:pt x="6" y="5"/>
                    </a:cubicBezTo>
                    <a:cubicBezTo>
                      <a:pt x="8" y="2"/>
                      <a:pt x="10" y="0"/>
                      <a:pt x="14" y="3"/>
                    </a:cubicBezTo>
                    <a:cubicBezTo>
                      <a:pt x="19" y="8"/>
                      <a:pt x="25" y="9"/>
                      <a:pt x="31" y="6"/>
                    </a:cubicBezTo>
                    <a:close/>
                  </a:path>
                </a:pathLst>
              </a:custGeom>
              <a:solidFill>
                <a:srgbClr val="5B6C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35"/>
              <p:cNvSpPr/>
              <p:nvPr/>
            </p:nvSpPr>
            <p:spPr>
              <a:xfrm>
                <a:off x="9176" y="4013"/>
                <a:ext cx="137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47" extrusionOk="0">
                    <a:moveTo>
                      <a:pt x="11" y="32"/>
                    </a:moveTo>
                    <a:cubicBezTo>
                      <a:pt x="7" y="28"/>
                      <a:pt x="13" y="25"/>
                      <a:pt x="11" y="22"/>
                    </a:cubicBezTo>
                    <a:cubicBezTo>
                      <a:pt x="8" y="19"/>
                      <a:pt x="16" y="16"/>
                      <a:pt x="11" y="13"/>
                    </a:cubicBezTo>
                    <a:cubicBezTo>
                      <a:pt x="9" y="8"/>
                      <a:pt x="0" y="10"/>
                      <a:pt x="1" y="2"/>
                    </a:cubicBezTo>
                    <a:cubicBezTo>
                      <a:pt x="24" y="0"/>
                      <a:pt x="37" y="20"/>
                      <a:pt x="55" y="29"/>
                    </a:cubicBezTo>
                    <a:cubicBezTo>
                      <a:pt x="58" y="31"/>
                      <a:pt x="58" y="36"/>
                      <a:pt x="55" y="36"/>
                    </a:cubicBezTo>
                    <a:cubicBezTo>
                      <a:pt x="49" y="37"/>
                      <a:pt x="46" y="47"/>
                      <a:pt x="41" y="40"/>
                    </a:cubicBezTo>
                    <a:cubicBezTo>
                      <a:pt x="31" y="26"/>
                      <a:pt x="28" y="36"/>
                      <a:pt x="25" y="44"/>
                    </a:cubicBezTo>
                    <a:cubicBezTo>
                      <a:pt x="15" y="45"/>
                      <a:pt x="14" y="37"/>
                      <a:pt x="11" y="32"/>
                    </a:cubicBezTo>
                    <a:close/>
                  </a:path>
                </a:pathLst>
              </a:custGeom>
              <a:solidFill>
                <a:srgbClr val="B6BD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35"/>
              <p:cNvSpPr/>
              <p:nvPr/>
            </p:nvSpPr>
            <p:spPr>
              <a:xfrm>
                <a:off x="9008" y="3919"/>
                <a:ext cx="203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86" h="54" extrusionOk="0">
                    <a:moveTo>
                      <a:pt x="72" y="42"/>
                    </a:moveTo>
                    <a:cubicBezTo>
                      <a:pt x="74" y="48"/>
                      <a:pt x="86" y="43"/>
                      <a:pt x="85" y="52"/>
                    </a:cubicBezTo>
                    <a:cubicBezTo>
                      <a:pt x="79" y="54"/>
                      <a:pt x="74" y="53"/>
                      <a:pt x="69" y="52"/>
                    </a:cubicBezTo>
                    <a:cubicBezTo>
                      <a:pt x="63" y="49"/>
                      <a:pt x="58" y="45"/>
                      <a:pt x="53" y="42"/>
                    </a:cubicBezTo>
                    <a:cubicBezTo>
                      <a:pt x="46" y="36"/>
                      <a:pt x="40" y="30"/>
                      <a:pt x="33" y="24"/>
                    </a:cubicBezTo>
                    <a:cubicBezTo>
                      <a:pt x="29" y="20"/>
                      <a:pt x="26" y="15"/>
                      <a:pt x="19" y="18"/>
                    </a:cubicBezTo>
                    <a:cubicBezTo>
                      <a:pt x="9" y="22"/>
                      <a:pt x="12" y="7"/>
                      <a:pt x="4" y="7"/>
                    </a:cubicBezTo>
                    <a:cubicBezTo>
                      <a:pt x="1" y="8"/>
                      <a:pt x="0" y="7"/>
                      <a:pt x="1" y="4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7" y="1"/>
                      <a:pt x="14" y="2"/>
                      <a:pt x="20" y="3"/>
                    </a:cubicBezTo>
                    <a:cubicBezTo>
                      <a:pt x="36" y="7"/>
                      <a:pt x="44" y="24"/>
                      <a:pt x="61" y="27"/>
                    </a:cubicBezTo>
                    <a:cubicBezTo>
                      <a:pt x="68" y="28"/>
                      <a:pt x="65" y="39"/>
                      <a:pt x="72" y="42"/>
                    </a:cubicBezTo>
                    <a:close/>
                  </a:path>
                </a:pathLst>
              </a:custGeom>
              <a:solidFill>
                <a:srgbClr val="A1AAB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35"/>
              <p:cNvSpPr/>
              <p:nvPr/>
            </p:nvSpPr>
            <p:spPr>
              <a:xfrm>
                <a:off x="9644" y="3985"/>
                <a:ext cx="100" cy="83"/>
              </a:xfrm>
              <a:custGeom>
                <a:avLst/>
                <a:gdLst/>
                <a:ahLst/>
                <a:cxnLst/>
                <a:rect l="l" t="t" r="r" b="b"/>
                <a:pathLst>
                  <a:path w="42" h="35" extrusionOk="0">
                    <a:moveTo>
                      <a:pt x="17" y="34"/>
                    </a:moveTo>
                    <a:cubicBezTo>
                      <a:pt x="8" y="33"/>
                      <a:pt x="8" y="22"/>
                      <a:pt x="0" y="20"/>
                    </a:cubicBezTo>
                    <a:cubicBezTo>
                      <a:pt x="4" y="16"/>
                      <a:pt x="10" y="16"/>
                      <a:pt x="10" y="9"/>
                    </a:cubicBezTo>
                    <a:cubicBezTo>
                      <a:pt x="14" y="1"/>
                      <a:pt x="21" y="0"/>
                      <a:pt x="29" y="1"/>
                    </a:cubicBezTo>
                    <a:cubicBezTo>
                      <a:pt x="31" y="2"/>
                      <a:pt x="32" y="4"/>
                      <a:pt x="33" y="5"/>
                    </a:cubicBezTo>
                    <a:cubicBezTo>
                      <a:pt x="29" y="11"/>
                      <a:pt x="23" y="19"/>
                      <a:pt x="39" y="15"/>
                    </a:cubicBezTo>
                    <a:cubicBezTo>
                      <a:pt x="42" y="14"/>
                      <a:pt x="42" y="18"/>
                      <a:pt x="42" y="21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35" y="28"/>
                      <a:pt x="28" y="35"/>
                      <a:pt x="17" y="34"/>
                    </a:cubicBezTo>
                    <a:close/>
                  </a:path>
                </a:pathLst>
              </a:custGeom>
              <a:solidFill>
                <a:srgbClr val="C9D0D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35"/>
              <p:cNvSpPr/>
              <p:nvPr/>
            </p:nvSpPr>
            <p:spPr>
              <a:xfrm>
                <a:off x="9254" y="3793"/>
                <a:ext cx="123" cy="95"/>
              </a:xfrm>
              <a:custGeom>
                <a:avLst/>
                <a:gdLst/>
                <a:ahLst/>
                <a:cxnLst/>
                <a:rect l="l" t="t" r="r" b="b"/>
                <a:pathLst>
                  <a:path w="52" h="40" extrusionOk="0">
                    <a:moveTo>
                      <a:pt x="52" y="15"/>
                    </a:moveTo>
                    <a:cubicBezTo>
                      <a:pt x="52" y="16"/>
                      <a:pt x="52" y="16"/>
                      <a:pt x="52" y="17"/>
                    </a:cubicBezTo>
                    <a:cubicBezTo>
                      <a:pt x="52" y="20"/>
                      <a:pt x="50" y="20"/>
                      <a:pt x="49" y="20"/>
                    </a:cubicBezTo>
                    <a:cubicBezTo>
                      <a:pt x="48" y="21"/>
                      <a:pt x="47" y="21"/>
                      <a:pt x="46" y="21"/>
                    </a:cubicBezTo>
                    <a:cubicBezTo>
                      <a:pt x="44" y="23"/>
                      <a:pt x="42" y="24"/>
                      <a:pt x="39" y="24"/>
                    </a:cubicBezTo>
                    <a:cubicBezTo>
                      <a:pt x="37" y="24"/>
                      <a:pt x="34" y="21"/>
                      <a:pt x="32" y="24"/>
                    </a:cubicBezTo>
                    <a:cubicBezTo>
                      <a:pt x="23" y="40"/>
                      <a:pt x="12" y="35"/>
                      <a:pt x="0" y="28"/>
                    </a:cubicBezTo>
                    <a:cubicBezTo>
                      <a:pt x="0" y="28"/>
                      <a:pt x="0" y="27"/>
                      <a:pt x="1" y="27"/>
                    </a:cubicBezTo>
                    <a:cubicBezTo>
                      <a:pt x="8" y="24"/>
                      <a:pt x="14" y="23"/>
                      <a:pt x="7" y="13"/>
                    </a:cubicBezTo>
                    <a:cubicBezTo>
                      <a:pt x="2" y="6"/>
                      <a:pt x="6" y="2"/>
                      <a:pt x="15" y="5"/>
                    </a:cubicBezTo>
                    <a:cubicBezTo>
                      <a:pt x="21" y="7"/>
                      <a:pt x="26" y="8"/>
                      <a:pt x="32" y="5"/>
                    </a:cubicBezTo>
                    <a:cubicBezTo>
                      <a:pt x="43" y="0"/>
                      <a:pt x="48" y="6"/>
                      <a:pt x="52" y="15"/>
                    </a:cubicBezTo>
                    <a:close/>
                  </a:path>
                </a:pathLst>
              </a:custGeom>
              <a:solidFill>
                <a:srgbClr val="8594A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35"/>
              <p:cNvSpPr/>
              <p:nvPr/>
            </p:nvSpPr>
            <p:spPr>
              <a:xfrm>
                <a:off x="9614" y="3914"/>
                <a:ext cx="99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2" h="39" extrusionOk="0">
                    <a:moveTo>
                      <a:pt x="42" y="31"/>
                    </a:moveTo>
                    <a:cubicBezTo>
                      <a:pt x="36" y="34"/>
                      <a:pt x="29" y="36"/>
                      <a:pt x="23" y="39"/>
                    </a:cubicBezTo>
                    <a:cubicBezTo>
                      <a:pt x="22" y="38"/>
                      <a:pt x="22" y="37"/>
                      <a:pt x="21" y="37"/>
                    </a:cubicBezTo>
                    <a:cubicBezTo>
                      <a:pt x="20" y="24"/>
                      <a:pt x="2" y="31"/>
                      <a:pt x="0" y="19"/>
                    </a:cubicBezTo>
                    <a:cubicBezTo>
                      <a:pt x="0" y="15"/>
                      <a:pt x="0" y="12"/>
                      <a:pt x="0" y="8"/>
                    </a:cubicBezTo>
                    <a:cubicBezTo>
                      <a:pt x="6" y="2"/>
                      <a:pt x="13" y="2"/>
                      <a:pt x="20" y="0"/>
                    </a:cubicBezTo>
                    <a:cubicBezTo>
                      <a:pt x="22" y="9"/>
                      <a:pt x="16" y="13"/>
                      <a:pt x="5" y="16"/>
                    </a:cubicBezTo>
                    <a:cubicBezTo>
                      <a:pt x="21" y="20"/>
                      <a:pt x="37" y="15"/>
                      <a:pt x="42" y="31"/>
                    </a:cubicBezTo>
                    <a:close/>
                  </a:path>
                </a:pathLst>
              </a:custGeom>
              <a:solidFill>
                <a:srgbClr val="5A6C8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35"/>
              <p:cNvSpPr/>
              <p:nvPr/>
            </p:nvSpPr>
            <p:spPr>
              <a:xfrm>
                <a:off x="8939" y="3812"/>
                <a:ext cx="10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46" h="29" extrusionOk="0">
                    <a:moveTo>
                      <a:pt x="4" y="6"/>
                    </a:moveTo>
                    <a:cubicBezTo>
                      <a:pt x="3" y="4"/>
                      <a:pt x="0" y="0"/>
                      <a:pt x="6" y="1"/>
                    </a:cubicBezTo>
                    <a:cubicBezTo>
                      <a:pt x="10" y="2"/>
                      <a:pt x="13" y="3"/>
                      <a:pt x="17" y="3"/>
                    </a:cubicBezTo>
                    <a:cubicBezTo>
                      <a:pt x="25" y="12"/>
                      <a:pt x="38" y="10"/>
                      <a:pt x="46" y="20"/>
                    </a:cubicBezTo>
                    <a:cubicBezTo>
                      <a:pt x="34" y="29"/>
                      <a:pt x="26" y="19"/>
                      <a:pt x="17" y="15"/>
                    </a:cubicBezTo>
                    <a:cubicBezTo>
                      <a:pt x="13" y="13"/>
                      <a:pt x="9" y="9"/>
                      <a:pt x="4" y="6"/>
                    </a:cubicBezTo>
                    <a:close/>
                  </a:path>
                </a:pathLst>
              </a:custGeom>
              <a:solidFill>
                <a:srgbClr val="84848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35"/>
              <p:cNvSpPr/>
              <p:nvPr/>
            </p:nvSpPr>
            <p:spPr>
              <a:xfrm>
                <a:off x="9169" y="3810"/>
                <a:ext cx="59" cy="42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" extrusionOk="0">
                    <a:moveTo>
                      <a:pt x="1" y="7"/>
                    </a:moveTo>
                    <a:cubicBezTo>
                      <a:pt x="1" y="5"/>
                      <a:pt x="0" y="3"/>
                      <a:pt x="0" y="1"/>
                    </a:cubicBezTo>
                    <a:cubicBezTo>
                      <a:pt x="7" y="0"/>
                      <a:pt x="13" y="4"/>
                      <a:pt x="18" y="8"/>
                    </a:cubicBezTo>
                    <a:cubicBezTo>
                      <a:pt x="22" y="10"/>
                      <a:pt x="25" y="15"/>
                      <a:pt x="17" y="18"/>
                    </a:cubicBezTo>
                    <a:cubicBezTo>
                      <a:pt x="11" y="15"/>
                      <a:pt x="8" y="8"/>
                      <a:pt x="1" y="7"/>
                    </a:cubicBezTo>
                    <a:close/>
                  </a:path>
                </a:pathLst>
              </a:custGeom>
              <a:solidFill>
                <a:srgbClr val="535B6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35"/>
              <p:cNvSpPr/>
              <p:nvPr/>
            </p:nvSpPr>
            <p:spPr>
              <a:xfrm>
                <a:off x="9599" y="3959"/>
                <a:ext cx="69" cy="42"/>
              </a:xfrm>
              <a:custGeom>
                <a:avLst/>
                <a:gdLst/>
                <a:ahLst/>
                <a:cxnLst/>
                <a:rect l="l" t="t" r="r" b="b"/>
                <a:pathLst>
                  <a:path w="29" h="18" extrusionOk="0">
                    <a:moveTo>
                      <a:pt x="6" y="0"/>
                    </a:moveTo>
                    <a:cubicBezTo>
                      <a:pt x="9" y="4"/>
                      <a:pt x="13" y="5"/>
                      <a:pt x="17" y="6"/>
                    </a:cubicBezTo>
                    <a:cubicBezTo>
                      <a:pt x="29" y="8"/>
                      <a:pt x="29" y="8"/>
                      <a:pt x="27" y="18"/>
                    </a:cubicBezTo>
                    <a:cubicBezTo>
                      <a:pt x="18" y="12"/>
                      <a:pt x="6" y="9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C9D0D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35"/>
              <p:cNvSpPr/>
              <p:nvPr/>
            </p:nvSpPr>
            <p:spPr>
              <a:xfrm>
                <a:off x="9370" y="3831"/>
                <a:ext cx="52" cy="50"/>
              </a:xfrm>
              <a:custGeom>
                <a:avLst/>
                <a:gdLst/>
                <a:ahLst/>
                <a:cxnLst/>
                <a:rect l="l" t="t" r="r" b="b"/>
                <a:pathLst>
                  <a:path w="22" h="21" extrusionOk="0">
                    <a:moveTo>
                      <a:pt x="0" y="4"/>
                    </a:moveTo>
                    <a:cubicBezTo>
                      <a:pt x="1" y="3"/>
                      <a:pt x="2" y="2"/>
                      <a:pt x="3" y="1"/>
                    </a:cubicBezTo>
                    <a:cubicBezTo>
                      <a:pt x="22" y="0"/>
                      <a:pt x="17" y="11"/>
                      <a:pt x="14" y="21"/>
                    </a:cubicBezTo>
                    <a:cubicBezTo>
                      <a:pt x="5" y="18"/>
                      <a:pt x="9" y="5"/>
                      <a:pt x="0" y="4"/>
                    </a:cubicBezTo>
                    <a:close/>
                  </a:path>
                </a:pathLst>
              </a:custGeom>
              <a:solidFill>
                <a:srgbClr val="C2CA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35"/>
              <p:cNvSpPr/>
              <p:nvPr/>
            </p:nvSpPr>
            <p:spPr>
              <a:xfrm>
                <a:off x="9154" y="4117"/>
                <a:ext cx="55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3" h="22" extrusionOk="0">
                    <a:moveTo>
                      <a:pt x="3" y="19"/>
                    </a:moveTo>
                    <a:cubicBezTo>
                      <a:pt x="3" y="11"/>
                      <a:pt x="0" y="0"/>
                      <a:pt x="15" y="10"/>
                    </a:cubicBezTo>
                    <a:cubicBezTo>
                      <a:pt x="15" y="11"/>
                      <a:pt x="18" y="8"/>
                      <a:pt x="19" y="6"/>
                    </a:cubicBezTo>
                    <a:cubicBezTo>
                      <a:pt x="23" y="22"/>
                      <a:pt x="6" y="12"/>
                      <a:pt x="3" y="19"/>
                    </a:cubicBezTo>
                    <a:close/>
                  </a:path>
                </a:pathLst>
              </a:custGeom>
              <a:solidFill>
                <a:srgbClr val="636D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35"/>
              <p:cNvSpPr/>
              <p:nvPr/>
            </p:nvSpPr>
            <p:spPr>
              <a:xfrm>
                <a:off x="9083" y="4141"/>
                <a:ext cx="55" cy="4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7" extrusionOk="0">
                    <a:moveTo>
                      <a:pt x="11" y="0"/>
                    </a:moveTo>
                    <a:cubicBezTo>
                      <a:pt x="23" y="1"/>
                      <a:pt x="13" y="12"/>
                      <a:pt x="18" y="16"/>
                    </a:cubicBezTo>
                    <a:cubicBezTo>
                      <a:pt x="8" y="17"/>
                      <a:pt x="10" y="2"/>
                      <a:pt x="0" y="3"/>
                    </a:cubicBezTo>
                    <a:cubicBezTo>
                      <a:pt x="4" y="2"/>
                      <a:pt x="7" y="1"/>
                      <a:pt x="11" y="0"/>
                    </a:cubicBezTo>
                    <a:close/>
                  </a:path>
                </a:pathLst>
              </a:custGeom>
              <a:solidFill>
                <a:srgbClr val="D3D7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35"/>
              <p:cNvSpPr/>
              <p:nvPr/>
            </p:nvSpPr>
            <p:spPr>
              <a:xfrm>
                <a:off x="9202" y="4089"/>
                <a:ext cx="33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4" h="24" extrusionOk="0">
                    <a:moveTo>
                      <a:pt x="0" y="0"/>
                    </a:moveTo>
                    <a:cubicBezTo>
                      <a:pt x="4" y="4"/>
                      <a:pt x="9" y="8"/>
                      <a:pt x="14" y="12"/>
                    </a:cubicBezTo>
                    <a:cubicBezTo>
                      <a:pt x="9" y="24"/>
                      <a:pt x="5" y="18"/>
                      <a:pt x="0" y="13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636D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35"/>
              <p:cNvSpPr/>
              <p:nvPr/>
            </p:nvSpPr>
            <p:spPr>
              <a:xfrm>
                <a:off x="9337" y="3843"/>
                <a:ext cx="33" cy="38"/>
              </a:xfrm>
              <a:custGeom>
                <a:avLst/>
                <a:gdLst/>
                <a:ahLst/>
                <a:cxnLst/>
                <a:rect l="l" t="t" r="r" b="b"/>
                <a:pathLst>
                  <a:path w="14" h="16" extrusionOk="0">
                    <a:moveTo>
                      <a:pt x="4" y="3"/>
                    </a:moveTo>
                    <a:cubicBezTo>
                      <a:pt x="5" y="0"/>
                      <a:pt x="8" y="0"/>
                      <a:pt x="11" y="0"/>
                    </a:cubicBezTo>
                    <a:cubicBezTo>
                      <a:pt x="11" y="2"/>
                      <a:pt x="11" y="3"/>
                      <a:pt x="12" y="5"/>
                    </a:cubicBezTo>
                    <a:cubicBezTo>
                      <a:pt x="14" y="9"/>
                      <a:pt x="10" y="12"/>
                      <a:pt x="7" y="14"/>
                    </a:cubicBezTo>
                    <a:cubicBezTo>
                      <a:pt x="6" y="15"/>
                      <a:pt x="3" y="16"/>
                      <a:pt x="2" y="14"/>
                    </a:cubicBezTo>
                    <a:cubicBezTo>
                      <a:pt x="0" y="10"/>
                      <a:pt x="3" y="6"/>
                      <a:pt x="4" y="3"/>
                    </a:cubicBezTo>
                    <a:close/>
                  </a:path>
                </a:pathLst>
              </a:custGeom>
              <a:solidFill>
                <a:srgbClr val="C2CAD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35"/>
              <p:cNvSpPr/>
              <p:nvPr/>
            </p:nvSpPr>
            <p:spPr>
              <a:xfrm>
                <a:off x="8735" y="3968"/>
                <a:ext cx="206" cy="88"/>
              </a:xfrm>
              <a:custGeom>
                <a:avLst/>
                <a:gdLst/>
                <a:ahLst/>
                <a:cxnLst/>
                <a:rect l="l" t="t" r="r" b="b"/>
                <a:pathLst>
                  <a:path w="87" h="37" extrusionOk="0">
                    <a:moveTo>
                      <a:pt x="13" y="37"/>
                    </a:moveTo>
                    <a:cubicBezTo>
                      <a:pt x="12" y="32"/>
                      <a:pt x="0" y="34"/>
                      <a:pt x="5" y="25"/>
                    </a:cubicBezTo>
                    <a:cubicBezTo>
                      <a:pt x="6" y="9"/>
                      <a:pt x="20" y="5"/>
                      <a:pt x="31" y="4"/>
                    </a:cubicBezTo>
                    <a:cubicBezTo>
                      <a:pt x="50" y="2"/>
                      <a:pt x="69" y="0"/>
                      <a:pt x="87" y="12"/>
                    </a:cubicBezTo>
                    <a:cubicBezTo>
                      <a:pt x="72" y="20"/>
                      <a:pt x="58" y="32"/>
                      <a:pt x="39" y="31"/>
                    </a:cubicBezTo>
                    <a:cubicBezTo>
                      <a:pt x="36" y="31"/>
                      <a:pt x="32" y="33"/>
                      <a:pt x="29" y="31"/>
                    </a:cubicBezTo>
                    <a:cubicBezTo>
                      <a:pt x="28" y="28"/>
                      <a:pt x="28" y="25"/>
                      <a:pt x="24" y="28"/>
                    </a:cubicBezTo>
                    <a:cubicBezTo>
                      <a:pt x="20" y="31"/>
                      <a:pt x="17" y="34"/>
                      <a:pt x="13" y="37"/>
                    </a:cubicBezTo>
                    <a:close/>
                  </a:path>
                </a:pathLst>
              </a:custGeom>
              <a:solidFill>
                <a:srgbClr val="7F8D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5"/>
              <p:cNvSpPr/>
              <p:nvPr/>
            </p:nvSpPr>
            <p:spPr>
              <a:xfrm>
                <a:off x="8747" y="4079"/>
                <a:ext cx="128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" extrusionOk="0">
                    <a:moveTo>
                      <a:pt x="20" y="61"/>
                    </a:moveTo>
                    <a:cubicBezTo>
                      <a:pt x="17" y="66"/>
                      <a:pt x="8" y="65"/>
                      <a:pt x="10" y="76"/>
                    </a:cubicBezTo>
                    <a:cubicBezTo>
                      <a:pt x="5" y="66"/>
                      <a:pt x="0" y="58"/>
                      <a:pt x="1" y="49"/>
                    </a:cubicBezTo>
                    <a:cubicBezTo>
                      <a:pt x="15" y="43"/>
                      <a:pt x="14" y="28"/>
                      <a:pt x="18" y="17"/>
                    </a:cubicBezTo>
                    <a:cubicBezTo>
                      <a:pt x="19" y="8"/>
                      <a:pt x="27" y="6"/>
                      <a:pt x="33" y="3"/>
                    </a:cubicBezTo>
                    <a:cubicBezTo>
                      <a:pt x="42" y="0"/>
                      <a:pt x="42" y="5"/>
                      <a:pt x="41" y="11"/>
                    </a:cubicBezTo>
                    <a:cubicBezTo>
                      <a:pt x="39" y="18"/>
                      <a:pt x="35" y="24"/>
                      <a:pt x="32" y="30"/>
                    </a:cubicBezTo>
                    <a:cubicBezTo>
                      <a:pt x="36" y="30"/>
                      <a:pt x="37" y="25"/>
                      <a:pt x="40" y="23"/>
                    </a:cubicBezTo>
                    <a:cubicBezTo>
                      <a:pt x="42" y="21"/>
                      <a:pt x="45" y="20"/>
                      <a:pt x="48" y="22"/>
                    </a:cubicBezTo>
                    <a:cubicBezTo>
                      <a:pt x="51" y="23"/>
                      <a:pt x="52" y="26"/>
                      <a:pt x="50" y="29"/>
                    </a:cubicBezTo>
                    <a:cubicBezTo>
                      <a:pt x="47" y="34"/>
                      <a:pt x="54" y="39"/>
                      <a:pt x="49" y="44"/>
                    </a:cubicBezTo>
                    <a:cubicBezTo>
                      <a:pt x="44" y="49"/>
                      <a:pt x="39" y="55"/>
                      <a:pt x="33" y="60"/>
                    </a:cubicBezTo>
                    <a:cubicBezTo>
                      <a:pt x="29" y="61"/>
                      <a:pt x="24" y="58"/>
                      <a:pt x="20" y="61"/>
                    </a:cubicBezTo>
                    <a:close/>
                  </a:path>
                </a:pathLst>
              </a:custGeom>
              <a:solidFill>
                <a:srgbClr val="1D2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5"/>
              <p:cNvSpPr/>
              <p:nvPr/>
            </p:nvSpPr>
            <p:spPr>
              <a:xfrm>
                <a:off x="8806" y="4070"/>
                <a:ext cx="126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53" h="61" extrusionOk="0">
                    <a:moveTo>
                      <a:pt x="21" y="46"/>
                    </a:moveTo>
                    <a:cubicBezTo>
                      <a:pt x="26" y="42"/>
                      <a:pt x="16" y="35"/>
                      <a:pt x="24" y="30"/>
                    </a:cubicBezTo>
                    <a:cubicBezTo>
                      <a:pt x="23" y="29"/>
                      <a:pt x="22" y="28"/>
                      <a:pt x="21" y="27"/>
                    </a:cubicBezTo>
                    <a:cubicBezTo>
                      <a:pt x="19" y="27"/>
                      <a:pt x="17" y="26"/>
                      <a:pt x="16" y="30"/>
                    </a:cubicBezTo>
                    <a:cubicBezTo>
                      <a:pt x="16" y="39"/>
                      <a:pt x="8" y="39"/>
                      <a:pt x="2" y="42"/>
                    </a:cubicBezTo>
                    <a:cubicBezTo>
                      <a:pt x="0" y="33"/>
                      <a:pt x="7" y="27"/>
                      <a:pt x="10" y="20"/>
                    </a:cubicBezTo>
                    <a:cubicBezTo>
                      <a:pt x="12" y="16"/>
                      <a:pt x="19" y="10"/>
                      <a:pt x="8" y="7"/>
                    </a:cubicBezTo>
                    <a:cubicBezTo>
                      <a:pt x="10" y="3"/>
                      <a:pt x="14" y="2"/>
                      <a:pt x="18" y="0"/>
                    </a:cubicBezTo>
                    <a:cubicBezTo>
                      <a:pt x="25" y="1"/>
                      <a:pt x="28" y="7"/>
                      <a:pt x="32" y="12"/>
                    </a:cubicBezTo>
                    <a:cubicBezTo>
                      <a:pt x="28" y="19"/>
                      <a:pt x="30" y="24"/>
                      <a:pt x="38" y="26"/>
                    </a:cubicBezTo>
                    <a:cubicBezTo>
                      <a:pt x="41" y="30"/>
                      <a:pt x="41" y="38"/>
                      <a:pt x="47" y="40"/>
                    </a:cubicBezTo>
                    <a:cubicBezTo>
                      <a:pt x="49" y="44"/>
                      <a:pt x="53" y="49"/>
                      <a:pt x="49" y="53"/>
                    </a:cubicBezTo>
                    <a:cubicBezTo>
                      <a:pt x="46" y="56"/>
                      <a:pt x="43" y="52"/>
                      <a:pt x="40" y="50"/>
                    </a:cubicBezTo>
                    <a:cubicBezTo>
                      <a:pt x="34" y="47"/>
                      <a:pt x="31" y="50"/>
                      <a:pt x="31" y="56"/>
                    </a:cubicBezTo>
                    <a:cubicBezTo>
                      <a:pt x="31" y="57"/>
                      <a:pt x="30" y="58"/>
                      <a:pt x="31" y="59"/>
                    </a:cubicBezTo>
                    <a:cubicBezTo>
                      <a:pt x="19" y="61"/>
                      <a:pt x="18" y="55"/>
                      <a:pt x="21" y="46"/>
                    </a:cubicBezTo>
                    <a:close/>
                  </a:path>
                </a:pathLst>
              </a:custGeom>
              <a:solidFill>
                <a:srgbClr val="4C5D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5"/>
              <p:cNvSpPr/>
              <p:nvPr/>
            </p:nvSpPr>
            <p:spPr>
              <a:xfrm>
                <a:off x="8719" y="4120"/>
                <a:ext cx="73" cy="89"/>
              </a:xfrm>
              <a:custGeom>
                <a:avLst/>
                <a:gdLst/>
                <a:ahLst/>
                <a:cxnLst/>
                <a:rect l="l" t="t" r="r" b="b"/>
                <a:pathLst>
                  <a:path w="31" h="38" extrusionOk="0">
                    <a:moveTo>
                      <a:pt x="30" y="0"/>
                    </a:moveTo>
                    <a:cubicBezTo>
                      <a:pt x="29" y="5"/>
                      <a:pt x="29" y="10"/>
                      <a:pt x="29" y="16"/>
                    </a:cubicBezTo>
                    <a:cubicBezTo>
                      <a:pt x="27" y="31"/>
                      <a:pt x="27" y="31"/>
                      <a:pt x="13" y="32"/>
                    </a:cubicBezTo>
                    <a:cubicBezTo>
                      <a:pt x="8" y="31"/>
                      <a:pt x="6" y="34"/>
                      <a:pt x="6" y="38"/>
                    </a:cubicBezTo>
                    <a:cubicBezTo>
                      <a:pt x="0" y="25"/>
                      <a:pt x="9" y="19"/>
                      <a:pt x="17" y="12"/>
                    </a:cubicBezTo>
                    <a:cubicBezTo>
                      <a:pt x="31" y="18"/>
                      <a:pt x="22" y="0"/>
                      <a:pt x="30" y="0"/>
                    </a:cubicBezTo>
                    <a:close/>
                  </a:path>
                </a:pathLst>
              </a:custGeom>
              <a:solidFill>
                <a:srgbClr val="4C5D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5"/>
              <p:cNvSpPr/>
              <p:nvPr/>
            </p:nvSpPr>
            <p:spPr>
              <a:xfrm>
                <a:off x="8896" y="4023"/>
                <a:ext cx="57" cy="49"/>
              </a:xfrm>
              <a:custGeom>
                <a:avLst/>
                <a:gdLst/>
                <a:ahLst/>
                <a:cxnLst/>
                <a:rect l="l" t="t" r="r" b="b"/>
                <a:pathLst>
                  <a:path w="24" h="21" extrusionOk="0">
                    <a:moveTo>
                      <a:pt x="15" y="5"/>
                    </a:moveTo>
                    <a:cubicBezTo>
                      <a:pt x="22" y="0"/>
                      <a:pt x="23" y="5"/>
                      <a:pt x="23" y="9"/>
                    </a:cubicBezTo>
                    <a:cubicBezTo>
                      <a:pt x="24" y="13"/>
                      <a:pt x="23" y="18"/>
                      <a:pt x="17" y="18"/>
                    </a:cubicBezTo>
                    <a:cubicBezTo>
                      <a:pt x="11" y="18"/>
                      <a:pt x="5" y="21"/>
                      <a:pt x="0" y="17"/>
                    </a:cubicBezTo>
                    <a:cubicBezTo>
                      <a:pt x="0" y="7"/>
                      <a:pt x="10" y="9"/>
                      <a:pt x="15" y="5"/>
                    </a:cubicBezTo>
                    <a:close/>
                  </a:path>
                </a:pathLst>
              </a:custGeom>
              <a:solidFill>
                <a:srgbClr val="4C54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5"/>
              <p:cNvSpPr/>
              <p:nvPr/>
            </p:nvSpPr>
            <p:spPr>
              <a:xfrm>
                <a:off x="8849" y="4063"/>
                <a:ext cx="5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24" h="20" extrusionOk="0">
                    <a:moveTo>
                      <a:pt x="13" y="17"/>
                    </a:moveTo>
                    <a:cubicBezTo>
                      <a:pt x="8" y="13"/>
                      <a:pt x="3" y="9"/>
                      <a:pt x="0" y="3"/>
                    </a:cubicBezTo>
                    <a:cubicBezTo>
                      <a:pt x="3" y="0"/>
                      <a:pt x="6" y="1"/>
                      <a:pt x="10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6" y="6"/>
                      <a:pt x="24" y="10"/>
                      <a:pt x="16" y="20"/>
                    </a:cubicBezTo>
                    <a:cubicBezTo>
                      <a:pt x="13" y="20"/>
                      <a:pt x="12" y="20"/>
                      <a:pt x="13" y="17"/>
                    </a:cubicBezTo>
                    <a:close/>
                  </a:path>
                </a:pathLst>
              </a:custGeom>
              <a:solidFill>
                <a:srgbClr val="7585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5"/>
              <p:cNvSpPr/>
              <p:nvPr/>
            </p:nvSpPr>
            <p:spPr>
              <a:xfrm>
                <a:off x="8873" y="4020"/>
                <a:ext cx="59" cy="45"/>
              </a:xfrm>
              <a:custGeom>
                <a:avLst/>
                <a:gdLst/>
                <a:ahLst/>
                <a:cxnLst/>
                <a:rect l="l" t="t" r="r" b="b"/>
                <a:pathLst>
                  <a:path w="25" h="19" extrusionOk="0">
                    <a:moveTo>
                      <a:pt x="25" y="6"/>
                    </a:moveTo>
                    <a:cubicBezTo>
                      <a:pt x="25" y="15"/>
                      <a:pt x="12" y="11"/>
                      <a:pt x="10" y="18"/>
                    </a:cubicBezTo>
                    <a:cubicBezTo>
                      <a:pt x="6" y="18"/>
                      <a:pt x="3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8" y="13"/>
                      <a:pt x="12" y="0"/>
                      <a:pt x="25" y="6"/>
                    </a:cubicBezTo>
                    <a:close/>
                  </a:path>
                </a:pathLst>
              </a:custGeom>
              <a:solidFill>
                <a:srgbClr val="7F8D9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5"/>
              <p:cNvSpPr/>
              <p:nvPr/>
            </p:nvSpPr>
            <p:spPr>
              <a:xfrm>
                <a:off x="8780" y="4030"/>
                <a:ext cx="48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0" h="22" extrusionOk="0">
                    <a:moveTo>
                      <a:pt x="10" y="5"/>
                    </a:moveTo>
                    <a:cubicBezTo>
                      <a:pt x="13" y="3"/>
                      <a:pt x="17" y="0"/>
                      <a:pt x="20" y="5"/>
                    </a:cubicBezTo>
                    <a:cubicBezTo>
                      <a:pt x="19" y="7"/>
                      <a:pt x="19" y="10"/>
                      <a:pt x="18" y="11"/>
                    </a:cubicBezTo>
                    <a:cubicBezTo>
                      <a:pt x="15" y="14"/>
                      <a:pt x="12" y="22"/>
                      <a:pt x="6" y="18"/>
                    </a:cubicBezTo>
                    <a:cubicBezTo>
                      <a:pt x="0" y="13"/>
                      <a:pt x="8" y="9"/>
                      <a:pt x="10" y="5"/>
                    </a:cubicBezTo>
                    <a:close/>
                  </a:path>
                </a:pathLst>
              </a:custGeom>
              <a:solidFill>
                <a:srgbClr val="575D6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5"/>
              <p:cNvSpPr/>
              <p:nvPr/>
            </p:nvSpPr>
            <p:spPr>
              <a:xfrm>
                <a:off x="8856" y="4101"/>
                <a:ext cx="40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7" h="16" extrusionOk="0">
                    <a:moveTo>
                      <a:pt x="10" y="1"/>
                    </a:moveTo>
                    <a:cubicBezTo>
                      <a:pt x="11" y="2"/>
                      <a:pt x="12" y="3"/>
                      <a:pt x="13" y="4"/>
                    </a:cubicBezTo>
                    <a:cubicBezTo>
                      <a:pt x="14" y="7"/>
                      <a:pt x="15" y="10"/>
                      <a:pt x="17" y="13"/>
                    </a:cubicBezTo>
                    <a:cubicBezTo>
                      <a:pt x="8" y="16"/>
                      <a:pt x="4" y="11"/>
                      <a:pt x="2" y="5"/>
                    </a:cubicBezTo>
                    <a:cubicBezTo>
                      <a:pt x="0" y="0"/>
                      <a:pt x="6" y="1"/>
                      <a:pt x="10" y="1"/>
                    </a:cubicBezTo>
                    <a:close/>
                  </a:path>
                </a:pathLst>
              </a:custGeom>
              <a:solidFill>
                <a:srgbClr val="1A22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5"/>
              <p:cNvSpPr/>
              <p:nvPr/>
            </p:nvSpPr>
            <p:spPr>
              <a:xfrm>
                <a:off x="8821" y="4179"/>
                <a:ext cx="92" cy="80"/>
              </a:xfrm>
              <a:custGeom>
                <a:avLst/>
                <a:gdLst/>
                <a:ahLst/>
                <a:cxnLst/>
                <a:rect l="l" t="t" r="r" b="b"/>
                <a:pathLst>
                  <a:path w="39" h="34" extrusionOk="0">
                    <a:moveTo>
                      <a:pt x="15" y="0"/>
                    </a:moveTo>
                    <a:cubicBezTo>
                      <a:pt x="15" y="7"/>
                      <a:pt x="17" y="12"/>
                      <a:pt x="25" y="13"/>
                    </a:cubicBezTo>
                    <a:cubicBezTo>
                      <a:pt x="29" y="13"/>
                      <a:pt x="33" y="12"/>
                      <a:pt x="35" y="18"/>
                    </a:cubicBezTo>
                    <a:cubicBezTo>
                      <a:pt x="35" y="22"/>
                      <a:pt x="39" y="26"/>
                      <a:pt x="35" y="30"/>
                    </a:cubicBezTo>
                    <a:cubicBezTo>
                      <a:pt x="30" y="34"/>
                      <a:pt x="27" y="29"/>
                      <a:pt x="24" y="26"/>
                    </a:cubicBezTo>
                    <a:cubicBezTo>
                      <a:pt x="17" y="20"/>
                      <a:pt x="10" y="11"/>
                      <a:pt x="8" y="30"/>
                    </a:cubicBezTo>
                    <a:cubicBezTo>
                      <a:pt x="0" y="28"/>
                      <a:pt x="0" y="22"/>
                      <a:pt x="2" y="16"/>
                    </a:cubicBezTo>
                    <a:cubicBezTo>
                      <a:pt x="3" y="8"/>
                      <a:pt x="10" y="5"/>
                      <a:pt x="15" y="0"/>
                    </a:cubicBezTo>
                    <a:close/>
                  </a:path>
                </a:pathLst>
              </a:custGeom>
              <a:solidFill>
                <a:srgbClr val="B1BA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5"/>
              <p:cNvSpPr/>
              <p:nvPr/>
            </p:nvSpPr>
            <p:spPr>
              <a:xfrm>
                <a:off x="8783" y="4212"/>
                <a:ext cx="64" cy="85"/>
              </a:xfrm>
              <a:custGeom>
                <a:avLst/>
                <a:gdLst/>
                <a:ahLst/>
                <a:cxnLst/>
                <a:rect l="l" t="t" r="r" b="b"/>
                <a:pathLst>
                  <a:path w="27" h="36" extrusionOk="0">
                    <a:moveTo>
                      <a:pt x="18" y="2"/>
                    </a:moveTo>
                    <a:cubicBezTo>
                      <a:pt x="17" y="8"/>
                      <a:pt x="20" y="12"/>
                      <a:pt x="24" y="16"/>
                    </a:cubicBezTo>
                    <a:cubicBezTo>
                      <a:pt x="24" y="17"/>
                      <a:pt x="24" y="18"/>
                      <a:pt x="25" y="18"/>
                    </a:cubicBezTo>
                    <a:cubicBezTo>
                      <a:pt x="27" y="25"/>
                      <a:pt x="21" y="27"/>
                      <a:pt x="19" y="31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4" y="36"/>
                      <a:pt x="8" y="36"/>
                      <a:pt x="5" y="31"/>
                    </a:cubicBezTo>
                    <a:cubicBezTo>
                      <a:pt x="0" y="24"/>
                      <a:pt x="9" y="26"/>
                      <a:pt x="11" y="23"/>
                    </a:cubicBezTo>
                    <a:cubicBezTo>
                      <a:pt x="16" y="15"/>
                      <a:pt x="20" y="7"/>
                      <a:pt x="5" y="5"/>
                    </a:cubicBezTo>
                    <a:cubicBezTo>
                      <a:pt x="8" y="0"/>
                      <a:pt x="14" y="3"/>
                      <a:pt x="18" y="2"/>
                    </a:cubicBezTo>
                    <a:close/>
                  </a:path>
                </a:pathLst>
              </a:custGeom>
              <a:solidFill>
                <a:srgbClr val="5F697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5"/>
              <p:cNvSpPr/>
              <p:nvPr/>
            </p:nvSpPr>
            <p:spPr>
              <a:xfrm>
                <a:off x="8828" y="4238"/>
                <a:ext cx="4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9" h="21" extrusionOk="0">
                    <a:moveTo>
                      <a:pt x="0" y="20"/>
                    </a:moveTo>
                    <a:cubicBezTo>
                      <a:pt x="0" y="15"/>
                      <a:pt x="3" y="12"/>
                      <a:pt x="6" y="7"/>
                    </a:cubicBezTo>
                    <a:cubicBezTo>
                      <a:pt x="9" y="7"/>
                      <a:pt x="9" y="0"/>
                      <a:pt x="14" y="5"/>
                    </a:cubicBezTo>
                    <a:cubicBezTo>
                      <a:pt x="19" y="9"/>
                      <a:pt x="15" y="10"/>
                      <a:pt x="12" y="13"/>
                    </a:cubicBezTo>
                    <a:cubicBezTo>
                      <a:pt x="9" y="17"/>
                      <a:pt x="6" y="21"/>
                      <a:pt x="0" y="20"/>
                    </a:cubicBezTo>
                    <a:close/>
                  </a:path>
                </a:pathLst>
              </a:custGeom>
              <a:solidFill>
                <a:srgbClr val="B1BA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5"/>
              <p:cNvSpPr/>
              <p:nvPr/>
            </p:nvSpPr>
            <p:spPr>
              <a:xfrm>
                <a:off x="8868" y="4172"/>
                <a:ext cx="33" cy="30"/>
              </a:xfrm>
              <a:custGeom>
                <a:avLst/>
                <a:gdLst/>
                <a:ahLst/>
                <a:cxnLst/>
                <a:rect l="l" t="t" r="r" b="b"/>
                <a:pathLst>
                  <a:path w="14" h="13" extrusionOk="0">
                    <a:moveTo>
                      <a:pt x="5" y="13"/>
                    </a:moveTo>
                    <a:cubicBezTo>
                      <a:pt x="2" y="9"/>
                      <a:pt x="0" y="5"/>
                      <a:pt x="4" y="2"/>
                    </a:cubicBezTo>
                    <a:cubicBezTo>
                      <a:pt x="7" y="0"/>
                      <a:pt x="12" y="2"/>
                      <a:pt x="14" y="7"/>
                    </a:cubicBezTo>
                    <a:cubicBezTo>
                      <a:pt x="11" y="9"/>
                      <a:pt x="8" y="11"/>
                      <a:pt x="5" y="13"/>
                    </a:cubicBezTo>
                    <a:close/>
                  </a:path>
                </a:pathLst>
              </a:custGeom>
              <a:solidFill>
                <a:srgbClr val="B1BAC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5"/>
              <p:cNvSpPr/>
              <p:nvPr/>
            </p:nvSpPr>
            <p:spPr>
              <a:xfrm>
                <a:off x="9933" y="4155"/>
                <a:ext cx="45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9" h="26" extrusionOk="0">
                    <a:moveTo>
                      <a:pt x="2" y="0"/>
                    </a:moveTo>
                    <a:cubicBezTo>
                      <a:pt x="4" y="1"/>
                      <a:pt x="6" y="2"/>
                      <a:pt x="8" y="4"/>
                    </a:cubicBezTo>
                    <a:cubicBezTo>
                      <a:pt x="7" y="11"/>
                      <a:pt x="19" y="17"/>
                      <a:pt x="11" y="26"/>
                    </a:cubicBezTo>
                    <a:cubicBezTo>
                      <a:pt x="4" y="21"/>
                      <a:pt x="0" y="7"/>
                      <a:pt x="2" y="0"/>
                    </a:cubicBezTo>
                    <a:close/>
                  </a:path>
                </a:pathLst>
              </a:custGeom>
              <a:solidFill>
                <a:srgbClr val="585F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35"/>
              <p:cNvSpPr/>
              <p:nvPr/>
            </p:nvSpPr>
            <p:spPr>
              <a:xfrm>
                <a:off x="8167" y="3843"/>
                <a:ext cx="78" cy="8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6" extrusionOk="0">
                    <a:moveTo>
                      <a:pt x="16" y="35"/>
                    </a:moveTo>
                    <a:cubicBezTo>
                      <a:pt x="14" y="35"/>
                      <a:pt x="12" y="32"/>
                      <a:pt x="10" y="36"/>
                    </a:cubicBezTo>
                    <a:cubicBezTo>
                      <a:pt x="10" y="36"/>
                      <a:pt x="8" y="36"/>
                      <a:pt x="8" y="36"/>
                    </a:cubicBezTo>
                    <a:cubicBezTo>
                      <a:pt x="8" y="36"/>
                      <a:pt x="7" y="36"/>
                      <a:pt x="7" y="36"/>
                    </a:cubicBezTo>
                    <a:cubicBezTo>
                      <a:pt x="0" y="24"/>
                      <a:pt x="15" y="15"/>
                      <a:pt x="10" y="3"/>
                    </a:cubicBezTo>
                    <a:cubicBezTo>
                      <a:pt x="18" y="0"/>
                      <a:pt x="26" y="1"/>
                      <a:pt x="33" y="7"/>
                    </a:cubicBezTo>
                    <a:cubicBezTo>
                      <a:pt x="25" y="13"/>
                      <a:pt x="33" y="22"/>
                      <a:pt x="29" y="29"/>
                    </a:cubicBezTo>
                    <a:cubicBezTo>
                      <a:pt x="25" y="31"/>
                      <a:pt x="20" y="33"/>
                      <a:pt x="16" y="35"/>
                    </a:cubicBezTo>
                    <a:close/>
                  </a:path>
                </a:pathLst>
              </a:custGeom>
              <a:solidFill>
                <a:srgbClr val="4B68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35"/>
              <p:cNvSpPr/>
              <p:nvPr/>
            </p:nvSpPr>
            <p:spPr>
              <a:xfrm>
                <a:off x="8160" y="3793"/>
                <a:ext cx="253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35" y="31"/>
                    </a:moveTo>
                    <a:cubicBezTo>
                      <a:pt x="29" y="25"/>
                      <a:pt x="19" y="29"/>
                      <a:pt x="13" y="24"/>
                    </a:cubicBezTo>
                    <a:cubicBezTo>
                      <a:pt x="11" y="24"/>
                      <a:pt x="9" y="25"/>
                      <a:pt x="7" y="25"/>
                    </a:cubicBezTo>
                    <a:cubicBezTo>
                      <a:pt x="0" y="19"/>
                      <a:pt x="10" y="18"/>
                      <a:pt x="10" y="15"/>
                    </a:cubicBezTo>
                    <a:cubicBezTo>
                      <a:pt x="26" y="18"/>
                      <a:pt x="36" y="0"/>
                      <a:pt x="51" y="2"/>
                    </a:cubicBezTo>
                    <a:cubicBezTo>
                      <a:pt x="55" y="2"/>
                      <a:pt x="57" y="5"/>
                      <a:pt x="58" y="8"/>
                    </a:cubicBezTo>
                    <a:cubicBezTo>
                      <a:pt x="71" y="24"/>
                      <a:pt x="87" y="35"/>
                      <a:pt x="103" y="47"/>
                    </a:cubicBezTo>
                    <a:cubicBezTo>
                      <a:pt x="97" y="53"/>
                      <a:pt x="105" y="55"/>
                      <a:pt x="107" y="60"/>
                    </a:cubicBezTo>
                    <a:cubicBezTo>
                      <a:pt x="107" y="63"/>
                      <a:pt x="107" y="65"/>
                      <a:pt x="104" y="66"/>
                    </a:cubicBezTo>
                    <a:cubicBezTo>
                      <a:pt x="100" y="68"/>
                      <a:pt x="97" y="71"/>
                      <a:pt x="94" y="73"/>
                    </a:cubicBezTo>
                    <a:cubicBezTo>
                      <a:pt x="94" y="73"/>
                      <a:pt x="94" y="73"/>
                      <a:pt x="94" y="73"/>
                    </a:cubicBezTo>
                    <a:cubicBezTo>
                      <a:pt x="89" y="65"/>
                      <a:pt x="81" y="61"/>
                      <a:pt x="76" y="54"/>
                    </a:cubicBezTo>
                    <a:cubicBezTo>
                      <a:pt x="71" y="46"/>
                      <a:pt x="63" y="43"/>
                      <a:pt x="53" y="42"/>
                    </a:cubicBezTo>
                    <a:cubicBezTo>
                      <a:pt x="46" y="41"/>
                      <a:pt x="36" y="42"/>
                      <a:pt x="35" y="31"/>
                    </a:cubicBezTo>
                    <a:close/>
                  </a:path>
                </a:pathLst>
              </a:custGeom>
              <a:solidFill>
                <a:srgbClr val="212D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5"/>
              <p:cNvSpPr/>
              <p:nvPr/>
            </p:nvSpPr>
            <p:spPr>
              <a:xfrm>
                <a:off x="8191" y="3696"/>
                <a:ext cx="5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24" h="33" extrusionOk="0">
                    <a:moveTo>
                      <a:pt x="0" y="3"/>
                    </a:moveTo>
                    <a:cubicBezTo>
                      <a:pt x="5" y="0"/>
                      <a:pt x="8" y="13"/>
                      <a:pt x="13" y="5"/>
                    </a:cubicBezTo>
                    <a:cubicBezTo>
                      <a:pt x="18" y="4"/>
                      <a:pt x="23" y="1"/>
                      <a:pt x="22" y="10"/>
                    </a:cubicBezTo>
                    <a:cubicBezTo>
                      <a:pt x="12" y="15"/>
                      <a:pt x="24" y="27"/>
                      <a:pt x="16" y="33"/>
                    </a:cubicBezTo>
                    <a:cubicBezTo>
                      <a:pt x="15" y="21"/>
                      <a:pt x="6" y="13"/>
                      <a:pt x="0" y="3"/>
                    </a:cubicBezTo>
                    <a:close/>
                  </a:path>
                </a:pathLst>
              </a:custGeom>
              <a:solidFill>
                <a:srgbClr val="223D5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5"/>
              <p:cNvSpPr/>
              <p:nvPr/>
            </p:nvSpPr>
            <p:spPr>
              <a:xfrm>
                <a:off x="8245" y="3713"/>
                <a:ext cx="348" cy="161"/>
              </a:xfrm>
              <a:custGeom>
                <a:avLst/>
                <a:gdLst/>
                <a:ahLst/>
                <a:cxnLst/>
                <a:rect l="l" t="t" r="r" b="b"/>
                <a:pathLst>
                  <a:path w="147" h="68" extrusionOk="0">
                    <a:moveTo>
                      <a:pt x="22" y="42"/>
                    </a:moveTo>
                    <a:cubicBezTo>
                      <a:pt x="20" y="40"/>
                      <a:pt x="18" y="38"/>
                      <a:pt x="15" y="36"/>
                    </a:cubicBezTo>
                    <a:cubicBezTo>
                      <a:pt x="14" y="34"/>
                      <a:pt x="12" y="32"/>
                      <a:pt x="11" y="30"/>
                    </a:cubicBezTo>
                    <a:cubicBezTo>
                      <a:pt x="8" y="28"/>
                      <a:pt x="3" y="27"/>
                      <a:pt x="4" y="22"/>
                    </a:cubicBezTo>
                    <a:cubicBezTo>
                      <a:pt x="5" y="17"/>
                      <a:pt x="12" y="22"/>
                      <a:pt x="14" y="18"/>
                    </a:cubicBezTo>
                    <a:cubicBezTo>
                      <a:pt x="12" y="11"/>
                      <a:pt x="0" y="13"/>
                      <a:pt x="0" y="4"/>
                    </a:cubicBezTo>
                    <a:cubicBezTo>
                      <a:pt x="8" y="7"/>
                      <a:pt x="16" y="7"/>
                      <a:pt x="24" y="12"/>
                    </a:cubicBezTo>
                    <a:cubicBezTo>
                      <a:pt x="29" y="15"/>
                      <a:pt x="38" y="16"/>
                      <a:pt x="41" y="6"/>
                    </a:cubicBezTo>
                    <a:cubicBezTo>
                      <a:pt x="44" y="0"/>
                      <a:pt x="48" y="7"/>
                      <a:pt x="52" y="6"/>
                    </a:cubicBezTo>
                    <a:cubicBezTo>
                      <a:pt x="54" y="4"/>
                      <a:pt x="57" y="4"/>
                      <a:pt x="61" y="5"/>
                    </a:cubicBezTo>
                    <a:cubicBezTo>
                      <a:pt x="65" y="10"/>
                      <a:pt x="68" y="16"/>
                      <a:pt x="76" y="17"/>
                    </a:cubicBezTo>
                    <a:cubicBezTo>
                      <a:pt x="95" y="24"/>
                      <a:pt x="114" y="24"/>
                      <a:pt x="134" y="25"/>
                    </a:cubicBezTo>
                    <a:cubicBezTo>
                      <a:pt x="139" y="26"/>
                      <a:pt x="147" y="25"/>
                      <a:pt x="146" y="33"/>
                    </a:cubicBezTo>
                    <a:cubicBezTo>
                      <a:pt x="145" y="40"/>
                      <a:pt x="140" y="45"/>
                      <a:pt x="131" y="41"/>
                    </a:cubicBezTo>
                    <a:cubicBezTo>
                      <a:pt x="126" y="39"/>
                      <a:pt x="120" y="38"/>
                      <a:pt x="116" y="41"/>
                    </a:cubicBezTo>
                    <a:cubicBezTo>
                      <a:pt x="109" y="47"/>
                      <a:pt x="103" y="45"/>
                      <a:pt x="96" y="40"/>
                    </a:cubicBezTo>
                    <a:cubicBezTo>
                      <a:pt x="96" y="48"/>
                      <a:pt x="101" y="46"/>
                      <a:pt x="104" y="47"/>
                    </a:cubicBezTo>
                    <a:cubicBezTo>
                      <a:pt x="109" y="48"/>
                      <a:pt x="113" y="51"/>
                      <a:pt x="113" y="56"/>
                    </a:cubicBezTo>
                    <a:cubicBezTo>
                      <a:pt x="113" y="62"/>
                      <a:pt x="105" y="57"/>
                      <a:pt x="103" y="61"/>
                    </a:cubicBezTo>
                    <a:cubicBezTo>
                      <a:pt x="85" y="68"/>
                      <a:pt x="74" y="65"/>
                      <a:pt x="64" y="51"/>
                    </a:cubicBezTo>
                    <a:cubicBezTo>
                      <a:pt x="58" y="44"/>
                      <a:pt x="47" y="43"/>
                      <a:pt x="41" y="48"/>
                    </a:cubicBezTo>
                    <a:cubicBezTo>
                      <a:pt x="33" y="54"/>
                      <a:pt x="29" y="42"/>
                      <a:pt x="22" y="42"/>
                    </a:cubicBezTo>
                    <a:close/>
                  </a:path>
                </a:pathLst>
              </a:custGeom>
              <a:solidFill>
                <a:srgbClr val="D8DDE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5"/>
              <p:cNvSpPr/>
              <p:nvPr/>
            </p:nvSpPr>
            <p:spPr>
              <a:xfrm>
                <a:off x="9985" y="3989"/>
                <a:ext cx="156" cy="119"/>
              </a:xfrm>
              <a:custGeom>
                <a:avLst/>
                <a:gdLst/>
                <a:ahLst/>
                <a:cxnLst/>
                <a:rect l="l" t="t" r="r" b="b"/>
                <a:pathLst>
                  <a:path w="66" h="50" extrusionOk="0">
                    <a:moveTo>
                      <a:pt x="8" y="25"/>
                    </a:moveTo>
                    <a:cubicBezTo>
                      <a:pt x="0" y="14"/>
                      <a:pt x="16" y="11"/>
                      <a:pt x="15" y="3"/>
                    </a:cubicBezTo>
                    <a:cubicBezTo>
                      <a:pt x="16" y="2"/>
                      <a:pt x="17" y="1"/>
                      <a:pt x="19" y="1"/>
                    </a:cubicBezTo>
                    <a:cubicBezTo>
                      <a:pt x="24" y="1"/>
                      <a:pt x="29" y="0"/>
                      <a:pt x="29" y="8"/>
                    </a:cubicBezTo>
                    <a:cubicBezTo>
                      <a:pt x="29" y="19"/>
                      <a:pt x="35" y="17"/>
                      <a:pt x="42" y="14"/>
                    </a:cubicBezTo>
                    <a:cubicBezTo>
                      <a:pt x="42" y="13"/>
                      <a:pt x="43" y="13"/>
                      <a:pt x="43" y="13"/>
                    </a:cubicBezTo>
                    <a:cubicBezTo>
                      <a:pt x="50" y="9"/>
                      <a:pt x="59" y="9"/>
                      <a:pt x="62" y="15"/>
                    </a:cubicBezTo>
                    <a:cubicBezTo>
                      <a:pt x="66" y="23"/>
                      <a:pt x="54" y="21"/>
                      <a:pt x="51" y="26"/>
                    </a:cubicBezTo>
                    <a:cubicBezTo>
                      <a:pt x="50" y="28"/>
                      <a:pt x="47" y="30"/>
                      <a:pt x="45" y="31"/>
                    </a:cubicBezTo>
                    <a:cubicBezTo>
                      <a:pt x="35" y="50"/>
                      <a:pt x="25" y="33"/>
                      <a:pt x="15" y="32"/>
                    </a:cubicBezTo>
                    <a:cubicBezTo>
                      <a:pt x="10" y="27"/>
                      <a:pt x="24" y="29"/>
                      <a:pt x="18" y="24"/>
                    </a:cubicBezTo>
                    <a:cubicBezTo>
                      <a:pt x="14" y="21"/>
                      <a:pt x="11" y="24"/>
                      <a:pt x="8" y="25"/>
                    </a:cubicBezTo>
                    <a:close/>
                  </a:path>
                </a:pathLst>
              </a:custGeom>
              <a:solidFill>
                <a:srgbClr val="7684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5"/>
              <p:cNvSpPr/>
              <p:nvPr/>
            </p:nvSpPr>
            <p:spPr>
              <a:xfrm>
                <a:off x="9954" y="4044"/>
                <a:ext cx="93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39" h="43" extrusionOk="0">
                    <a:moveTo>
                      <a:pt x="21" y="38"/>
                    </a:moveTo>
                    <a:cubicBezTo>
                      <a:pt x="12" y="28"/>
                      <a:pt x="15" y="12"/>
                      <a:pt x="0" y="6"/>
                    </a:cubicBezTo>
                    <a:cubicBezTo>
                      <a:pt x="8" y="0"/>
                      <a:pt x="16" y="13"/>
                      <a:pt x="21" y="2"/>
                    </a:cubicBezTo>
                    <a:cubicBezTo>
                      <a:pt x="27" y="15"/>
                      <a:pt x="20" y="33"/>
                      <a:pt x="39" y="40"/>
                    </a:cubicBezTo>
                    <a:cubicBezTo>
                      <a:pt x="32" y="43"/>
                      <a:pt x="26" y="40"/>
                      <a:pt x="21" y="38"/>
                    </a:cubicBezTo>
                    <a:close/>
                  </a:path>
                </a:pathLst>
              </a:custGeom>
              <a:solidFill>
                <a:srgbClr val="ACB5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5"/>
              <p:cNvSpPr/>
              <p:nvPr/>
            </p:nvSpPr>
            <p:spPr>
              <a:xfrm>
                <a:off x="10089" y="4053"/>
                <a:ext cx="83" cy="88"/>
              </a:xfrm>
              <a:custGeom>
                <a:avLst/>
                <a:gdLst/>
                <a:ahLst/>
                <a:cxnLst/>
                <a:rect l="l" t="t" r="r" b="b"/>
                <a:pathLst>
                  <a:path w="35" h="37" extrusionOk="0">
                    <a:moveTo>
                      <a:pt x="35" y="20"/>
                    </a:moveTo>
                    <a:cubicBezTo>
                      <a:pt x="34" y="23"/>
                      <a:pt x="33" y="25"/>
                      <a:pt x="32" y="27"/>
                    </a:cubicBezTo>
                    <a:cubicBezTo>
                      <a:pt x="30" y="31"/>
                      <a:pt x="28" y="35"/>
                      <a:pt x="23" y="37"/>
                    </a:cubicBezTo>
                    <a:cubicBezTo>
                      <a:pt x="13" y="36"/>
                      <a:pt x="13" y="25"/>
                      <a:pt x="6" y="21"/>
                    </a:cubicBezTo>
                    <a:cubicBezTo>
                      <a:pt x="0" y="14"/>
                      <a:pt x="7" y="13"/>
                      <a:pt x="10" y="10"/>
                    </a:cubicBezTo>
                    <a:cubicBezTo>
                      <a:pt x="24" y="0"/>
                      <a:pt x="29" y="13"/>
                      <a:pt x="35" y="20"/>
                    </a:cubicBezTo>
                    <a:close/>
                  </a:path>
                </a:pathLst>
              </a:custGeom>
              <a:solidFill>
                <a:srgbClr val="CBD5D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5"/>
              <p:cNvSpPr/>
              <p:nvPr/>
            </p:nvSpPr>
            <p:spPr>
              <a:xfrm>
                <a:off x="10021" y="4039"/>
                <a:ext cx="87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7" h="30" extrusionOk="0">
                    <a:moveTo>
                      <a:pt x="0" y="11"/>
                    </a:moveTo>
                    <a:cubicBezTo>
                      <a:pt x="8" y="11"/>
                      <a:pt x="17" y="6"/>
                      <a:pt x="19" y="17"/>
                    </a:cubicBezTo>
                    <a:cubicBezTo>
                      <a:pt x="30" y="20"/>
                      <a:pt x="13" y="0"/>
                      <a:pt x="29" y="7"/>
                    </a:cubicBezTo>
                    <a:cubicBezTo>
                      <a:pt x="37" y="19"/>
                      <a:pt x="36" y="21"/>
                      <a:pt x="20" y="30"/>
                    </a:cubicBezTo>
                    <a:cubicBezTo>
                      <a:pt x="11" y="27"/>
                      <a:pt x="5" y="19"/>
                      <a:pt x="0" y="11"/>
                    </a:cubicBezTo>
                    <a:close/>
                  </a:path>
                </a:pathLst>
              </a:custGeom>
              <a:solidFill>
                <a:srgbClr val="ACB5B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5"/>
              <p:cNvSpPr/>
              <p:nvPr/>
            </p:nvSpPr>
            <p:spPr>
              <a:xfrm>
                <a:off x="10068" y="4049"/>
                <a:ext cx="62" cy="82"/>
              </a:xfrm>
              <a:custGeom>
                <a:avLst/>
                <a:gdLst/>
                <a:ahLst/>
                <a:cxnLst/>
                <a:rect l="l" t="t" r="r" b="b"/>
                <a:pathLst>
                  <a:path w="26" h="35" extrusionOk="0">
                    <a:moveTo>
                      <a:pt x="0" y="26"/>
                    </a:moveTo>
                    <a:cubicBezTo>
                      <a:pt x="5" y="19"/>
                      <a:pt x="18" y="16"/>
                      <a:pt x="9" y="3"/>
                    </a:cubicBezTo>
                    <a:cubicBezTo>
                      <a:pt x="11" y="2"/>
                      <a:pt x="13" y="1"/>
                      <a:pt x="15" y="0"/>
                    </a:cubicBezTo>
                    <a:cubicBezTo>
                      <a:pt x="16" y="0"/>
                      <a:pt x="17" y="1"/>
                      <a:pt x="18" y="1"/>
                    </a:cubicBezTo>
                    <a:cubicBezTo>
                      <a:pt x="24" y="5"/>
                      <a:pt x="26" y="9"/>
                      <a:pt x="22" y="16"/>
                    </a:cubicBezTo>
                    <a:cubicBezTo>
                      <a:pt x="19" y="18"/>
                      <a:pt x="12" y="15"/>
                      <a:pt x="15" y="23"/>
                    </a:cubicBezTo>
                    <a:cubicBezTo>
                      <a:pt x="15" y="30"/>
                      <a:pt x="9" y="32"/>
                      <a:pt x="5" y="33"/>
                    </a:cubicBezTo>
                    <a:cubicBezTo>
                      <a:pt x="1" y="35"/>
                      <a:pt x="4" y="27"/>
                      <a:pt x="0" y="26"/>
                    </a:cubicBezTo>
                    <a:close/>
                  </a:path>
                </a:pathLst>
              </a:custGeom>
              <a:solidFill>
                <a:srgbClr val="555C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5"/>
              <p:cNvSpPr/>
              <p:nvPr/>
            </p:nvSpPr>
            <p:spPr>
              <a:xfrm>
                <a:off x="10165" y="4127"/>
                <a:ext cx="5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23" h="16" extrusionOk="0">
                    <a:moveTo>
                      <a:pt x="20" y="3"/>
                    </a:moveTo>
                    <a:cubicBezTo>
                      <a:pt x="21" y="6"/>
                      <a:pt x="22" y="9"/>
                      <a:pt x="23" y="12"/>
                    </a:cubicBezTo>
                    <a:cubicBezTo>
                      <a:pt x="22" y="14"/>
                      <a:pt x="21" y="15"/>
                      <a:pt x="20" y="16"/>
                    </a:cubicBezTo>
                    <a:cubicBezTo>
                      <a:pt x="15" y="14"/>
                      <a:pt x="9" y="11"/>
                      <a:pt x="3" y="9"/>
                    </a:cubicBezTo>
                    <a:cubicBezTo>
                      <a:pt x="0" y="5"/>
                      <a:pt x="2" y="2"/>
                      <a:pt x="6" y="0"/>
                    </a:cubicBezTo>
                    <a:cubicBezTo>
                      <a:pt x="11" y="1"/>
                      <a:pt x="16" y="2"/>
                      <a:pt x="20" y="3"/>
                    </a:cubicBezTo>
                    <a:close/>
                  </a:path>
                </a:pathLst>
              </a:custGeom>
              <a:solidFill>
                <a:srgbClr val="97A3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5"/>
              <p:cNvSpPr/>
              <p:nvPr/>
            </p:nvSpPr>
            <p:spPr>
              <a:xfrm>
                <a:off x="10144" y="4115"/>
                <a:ext cx="3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5" h="21" extrusionOk="0">
                    <a:moveTo>
                      <a:pt x="15" y="5"/>
                    </a:moveTo>
                    <a:cubicBezTo>
                      <a:pt x="14" y="8"/>
                      <a:pt x="13" y="11"/>
                      <a:pt x="12" y="14"/>
                    </a:cubicBezTo>
                    <a:cubicBezTo>
                      <a:pt x="7" y="16"/>
                      <a:pt x="1" y="21"/>
                      <a:pt x="0" y="11"/>
                    </a:cubicBezTo>
                    <a:cubicBezTo>
                      <a:pt x="2" y="7"/>
                      <a:pt x="2" y="0"/>
                      <a:pt x="9" y="1"/>
                    </a:cubicBezTo>
                    <a:cubicBezTo>
                      <a:pt x="11" y="2"/>
                      <a:pt x="13" y="3"/>
                      <a:pt x="15" y="5"/>
                    </a:cubicBezTo>
                    <a:close/>
                  </a:path>
                </a:pathLst>
              </a:custGeom>
              <a:solidFill>
                <a:srgbClr val="6A73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5"/>
              <p:cNvSpPr/>
              <p:nvPr/>
            </p:nvSpPr>
            <p:spPr>
              <a:xfrm>
                <a:off x="9983" y="4290"/>
                <a:ext cx="26" cy="23"/>
              </a:xfrm>
              <a:custGeom>
                <a:avLst/>
                <a:gdLst/>
                <a:ahLst/>
                <a:cxnLst/>
                <a:rect l="l" t="t" r="r" b="b"/>
                <a:pathLst>
                  <a:path w="11" h="10" extrusionOk="0">
                    <a:moveTo>
                      <a:pt x="11" y="7"/>
                    </a:moveTo>
                    <a:cubicBezTo>
                      <a:pt x="10" y="9"/>
                      <a:pt x="8" y="10"/>
                      <a:pt x="6" y="10"/>
                    </a:cubicBezTo>
                    <a:cubicBezTo>
                      <a:pt x="2" y="10"/>
                      <a:pt x="0" y="7"/>
                      <a:pt x="0" y="4"/>
                    </a:cubicBezTo>
                    <a:cubicBezTo>
                      <a:pt x="0" y="1"/>
                      <a:pt x="2" y="0"/>
                      <a:pt x="4" y="1"/>
                    </a:cubicBezTo>
                    <a:cubicBezTo>
                      <a:pt x="7" y="2"/>
                      <a:pt x="10" y="3"/>
                      <a:pt x="11" y="7"/>
                    </a:cubicBezTo>
                    <a:close/>
                  </a:path>
                </a:pathLst>
              </a:custGeom>
              <a:solidFill>
                <a:srgbClr val="485C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5"/>
              <p:cNvSpPr/>
              <p:nvPr/>
            </p:nvSpPr>
            <p:spPr>
              <a:xfrm>
                <a:off x="9299" y="3235"/>
                <a:ext cx="234" cy="44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87" extrusionOk="0">
                    <a:moveTo>
                      <a:pt x="66" y="8"/>
                    </a:moveTo>
                    <a:cubicBezTo>
                      <a:pt x="70" y="15"/>
                      <a:pt x="67" y="22"/>
                      <a:pt x="61" y="26"/>
                    </a:cubicBezTo>
                    <a:cubicBezTo>
                      <a:pt x="57" y="30"/>
                      <a:pt x="56" y="34"/>
                      <a:pt x="56" y="39"/>
                    </a:cubicBezTo>
                    <a:cubicBezTo>
                      <a:pt x="56" y="42"/>
                      <a:pt x="56" y="46"/>
                      <a:pt x="60" y="48"/>
                    </a:cubicBezTo>
                    <a:cubicBezTo>
                      <a:pt x="65" y="51"/>
                      <a:pt x="67" y="47"/>
                      <a:pt x="69" y="44"/>
                    </a:cubicBezTo>
                    <a:cubicBezTo>
                      <a:pt x="74" y="37"/>
                      <a:pt x="81" y="37"/>
                      <a:pt x="87" y="40"/>
                    </a:cubicBezTo>
                    <a:cubicBezTo>
                      <a:pt x="91" y="41"/>
                      <a:pt x="99" y="42"/>
                      <a:pt x="95" y="50"/>
                    </a:cubicBezTo>
                    <a:cubicBezTo>
                      <a:pt x="86" y="54"/>
                      <a:pt x="77" y="59"/>
                      <a:pt x="68" y="61"/>
                    </a:cubicBezTo>
                    <a:cubicBezTo>
                      <a:pt x="61" y="62"/>
                      <a:pt x="54" y="64"/>
                      <a:pt x="47" y="63"/>
                    </a:cubicBezTo>
                    <a:cubicBezTo>
                      <a:pt x="38" y="57"/>
                      <a:pt x="35" y="68"/>
                      <a:pt x="28" y="72"/>
                    </a:cubicBezTo>
                    <a:cubicBezTo>
                      <a:pt x="47" y="71"/>
                      <a:pt x="58" y="84"/>
                      <a:pt x="69" y="96"/>
                    </a:cubicBezTo>
                    <a:cubicBezTo>
                      <a:pt x="57" y="104"/>
                      <a:pt x="75" y="105"/>
                      <a:pt x="73" y="110"/>
                    </a:cubicBezTo>
                    <a:cubicBezTo>
                      <a:pt x="67" y="114"/>
                      <a:pt x="62" y="110"/>
                      <a:pt x="54" y="109"/>
                    </a:cubicBezTo>
                    <a:cubicBezTo>
                      <a:pt x="58" y="121"/>
                      <a:pt x="64" y="131"/>
                      <a:pt x="53" y="143"/>
                    </a:cubicBezTo>
                    <a:cubicBezTo>
                      <a:pt x="45" y="151"/>
                      <a:pt x="58" y="161"/>
                      <a:pt x="65" y="165"/>
                    </a:cubicBezTo>
                    <a:cubicBezTo>
                      <a:pt x="71" y="168"/>
                      <a:pt x="78" y="174"/>
                      <a:pt x="88" y="171"/>
                    </a:cubicBezTo>
                    <a:cubicBezTo>
                      <a:pt x="83" y="179"/>
                      <a:pt x="77" y="175"/>
                      <a:pt x="72" y="176"/>
                    </a:cubicBezTo>
                    <a:cubicBezTo>
                      <a:pt x="65" y="182"/>
                      <a:pt x="54" y="176"/>
                      <a:pt x="48" y="186"/>
                    </a:cubicBezTo>
                    <a:cubicBezTo>
                      <a:pt x="47" y="186"/>
                      <a:pt x="45" y="187"/>
                      <a:pt x="44" y="186"/>
                    </a:cubicBezTo>
                    <a:cubicBezTo>
                      <a:pt x="40" y="184"/>
                      <a:pt x="38" y="181"/>
                      <a:pt x="39" y="177"/>
                    </a:cubicBezTo>
                    <a:cubicBezTo>
                      <a:pt x="40" y="171"/>
                      <a:pt x="38" y="173"/>
                      <a:pt x="33" y="172"/>
                    </a:cubicBezTo>
                    <a:cubicBezTo>
                      <a:pt x="26" y="171"/>
                      <a:pt x="23" y="164"/>
                      <a:pt x="26" y="158"/>
                    </a:cubicBezTo>
                    <a:cubicBezTo>
                      <a:pt x="36" y="137"/>
                      <a:pt x="30" y="119"/>
                      <a:pt x="17" y="103"/>
                    </a:cubicBezTo>
                    <a:cubicBezTo>
                      <a:pt x="14" y="89"/>
                      <a:pt x="9" y="76"/>
                      <a:pt x="4" y="63"/>
                    </a:cubicBezTo>
                    <a:cubicBezTo>
                      <a:pt x="1" y="57"/>
                      <a:pt x="0" y="51"/>
                      <a:pt x="1" y="44"/>
                    </a:cubicBezTo>
                    <a:cubicBezTo>
                      <a:pt x="19" y="26"/>
                      <a:pt x="31" y="1"/>
                      <a:pt x="62" y="0"/>
                    </a:cubicBezTo>
                    <a:cubicBezTo>
                      <a:pt x="65" y="2"/>
                      <a:pt x="67" y="4"/>
                      <a:pt x="66" y="8"/>
                    </a:cubicBezTo>
                    <a:close/>
                  </a:path>
                </a:pathLst>
              </a:custGeom>
              <a:solidFill>
                <a:srgbClr val="2D47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5"/>
              <p:cNvSpPr/>
              <p:nvPr/>
            </p:nvSpPr>
            <p:spPr>
              <a:xfrm>
                <a:off x="9445" y="3119"/>
                <a:ext cx="112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47" h="67" extrusionOk="0">
                    <a:moveTo>
                      <a:pt x="4" y="57"/>
                    </a:moveTo>
                    <a:cubicBezTo>
                      <a:pt x="3" y="55"/>
                      <a:pt x="2" y="53"/>
                      <a:pt x="0" y="51"/>
                    </a:cubicBezTo>
                    <a:cubicBezTo>
                      <a:pt x="3" y="42"/>
                      <a:pt x="9" y="35"/>
                      <a:pt x="16" y="28"/>
                    </a:cubicBezTo>
                    <a:cubicBezTo>
                      <a:pt x="20" y="23"/>
                      <a:pt x="18" y="17"/>
                      <a:pt x="16" y="13"/>
                    </a:cubicBezTo>
                    <a:cubicBezTo>
                      <a:pt x="10" y="0"/>
                      <a:pt x="17" y="0"/>
                      <a:pt x="26" y="2"/>
                    </a:cubicBezTo>
                    <a:cubicBezTo>
                      <a:pt x="29" y="0"/>
                      <a:pt x="33" y="0"/>
                      <a:pt x="36" y="1"/>
                    </a:cubicBezTo>
                    <a:cubicBezTo>
                      <a:pt x="41" y="4"/>
                      <a:pt x="47" y="8"/>
                      <a:pt x="42" y="16"/>
                    </a:cubicBezTo>
                    <a:cubicBezTo>
                      <a:pt x="42" y="27"/>
                      <a:pt x="42" y="39"/>
                      <a:pt x="42" y="51"/>
                    </a:cubicBezTo>
                    <a:cubicBezTo>
                      <a:pt x="40" y="49"/>
                      <a:pt x="38" y="48"/>
                      <a:pt x="36" y="47"/>
                    </a:cubicBezTo>
                    <a:cubicBezTo>
                      <a:pt x="33" y="48"/>
                      <a:pt x="34" y="40"/>
                      <a:pt x="30" y="44"/>
                    </a:cubicBezTo>
                    <a:cubicBezTo>
                      <a:pt x="29" y="45"/>
                      <a:pt x="32" y="49"/>
                      <a:pt x="29" y="51"/>
                    </a:cubicBezTo>
                    <a:cubicBezTo>
                      <a:pt x="28" y="55"/>
                      <a:pt x="33" y="67"/>
                      <a:pt x="21" y="57"/>
                    </a:cubicBezTo>
                    <a:cubicBezTo>
                      <a:pt x="17" y="55"/>
                      <a:pt x="10" y="57"/>
                      <a:pt x="4" y="57"/>
                    </a:cubicBezTo>
                    <a:close/>
                  </a:path>
                </a:pathLst>
              </a:custGeom>
              <a:solidFill>
                <a:srgbClr val="1A26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5"/>
              <p:cNvSpPr/>
              <p:nvPr/>
            </p:nvSpPr>
            <p:spPr>
              <a:xfrm>
                <a:off x="9346" y="3341"/>
                <a:ext cx="178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75" h="51" extrusionOk="0">
                    <a:moveTo>
                      <a:pt x="49" y="51"/>
                    </a:moveTo>
                    <a:cubicBezTo>
                      <a:pt x="47" y="50"/>
                      <a:pt x="43" y="51"/>
                      <a:pt x="43" y="50"/>
                    </a:cubicBezTo>
                    <a:cubicBezTo>
                      <a:pt x="33" y="34"/>
                      <a:pt x="16" y="33"/>
                      <a:pt x="0" y="27"/>
                    </a:cubicBezTo>
                    <a:cubicBezTo>
                      <a:pt x="13" y="30"/>
                      <a:pt x="9" y="1"/>
                      <a:pt x="26" y="15"/>
                    </a:cubicBezTo>
                    <a:cubicBezTo>
                      <a:pt x="29" y="21"/>
                      <a:pt x="37" y="21"/>
                      <a:pt x="42" y="25"/>
                    </a:cubicBezTo>
                    <a:cubicBezTo>
                      <a:pt x="45" y="21"/>
                      <a:pt x="44" y="15"/>
                      <a:pt x="48" y="12"/>
                    </a:cubicBezTo>
                    <a:cubicBezTo>
                      <a:pt x="58" y="12"/>
                      <a:pt x="64" y="0"/>
                      <a:pt x="75" y="5"/>
                    </a:cubicBezTo>
                    <a:cubicBezTo>
                      <a:pt x="75" y="11"/>
                      <a:pt x="72" y="15"/>
                      <a:pt x="68" y="18"/>
                    </a:cubicBezTo>
                    <a:cubicBezTo>
                      <a:pt x="57" y="26"/>
                      <a:pt x="52" y="38"/>
                      <a:pt x="49" y="51"/>
                    </a:cubicBezTo>
                    <a:close/>
                  </a:path>
                </a:pathLst>
              </a:custGeom>
              <a:solidFill>
                <a:srgbClr val="4B63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5"/>
              <p:cNvSpPr/>
              <p:nvPr/>
            </p:nvSpPr>
            <p:spPr>
              <a:xfrm>
                <a:off x="9400" y="3630"/>
                <a:ext cx="69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29" h="46" extrusionOk="0">
                    <a:moveTo>
                      <a:pt x="3" y="19"/>
                    </a:moveTo>
                    <a:cubicBezTo>
                      <a:pt x="6" y="0"/>
                      <a:pt x="20" y="12"/>
                      <a:pt x="29" y="9"/>
                    </a:cubicBezTo>
                    <a:cubicBezTo>
                      <a:pt x="26" y="14"/>
                      <a:pt x="26" y="19"/>
                      <a:pt x="26" y="24"/>
                    </a:cubicBezTo>
                    <a:cubicBezTo>
                      <a:pt x="25" y="36"/>
                      <a:pt x="25" y="36"/>
                      <a:pt x="14" y="39"/>
                    </a:cubicBezTo>
                    <a:cubicBezTo>
                      <a:pt x="13" y="39"/>
                      <a:pt x="13" y="43"/>
                      <a:pt x="13" y="45"/>
                    </a:cubicBezTo>
                    <a:cubicBezTo>
                      <a:pt x="3" y="46"/>
                      <a:pt x="0" y="40"/>
                      <a:pt x="1" y="31"/>
                    </a:cubicBezTo>
                    <a:cubicBezTo>
                      <a:pt x="1" y="27"/>
                      <a:pt x="2" y="23"/>
                      <a:pt x="3" y="19"/>
                    </a:cubicBezTo>
                    <a:close/>
                  </a:path>
                </a:pathLst>
              </a:custGeom>
              <a:solidFill>
                <a:srgbClr val="264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5"/>
              <p:cNvSpPr/>
              <p:nvPr/>
            </p:nvSpPr>
            <p:spPr>
              <a:xfrm>
                <a:off x="9488" y="3680"/>
                <a:ext cx="83" cy="78"/>
              </a:xfrm>
              <a:custGeom>
                <a:avLst/>
                <a:gdLst/>
                <a:ahLst/>
                <a:cxnLst/>
                <a:rect l="l" t="t" r="r" b="b"/>
                <a:pathLst>
                  <a:path w="35" h="33" extrusionOk="0">
                    <a:moveTo>
                      <a:pt x="24" y="1"/>
                    </a:moveTo>
                    <a:cubicBezTo>
                      <a:pt x="27" y="8"/>
                      <a:pt x="35" y="12"/>
                      <a:pt x="34" y="20"/>
                    </a:cubicBezTo>
                    <a:cubicBezTo>
                      <a:pt x="35" y="27"/>
                      <a:pt x="34" y="33"/>
                      <a:pt x="25" y="28"/>
                    </a:cubicBezTo>
                    <a:cubicBezTo>
                      <a:pt x="17" y="24"/>
                      <a:pt x="9" y="19"/>
                      <a:pt x="0" y="14"/>
                    </a:cubicBezTo>
                    <a:cubicBezTo>
                      <a:pt x="5" y="4"/>
                      <a:pt x="13" y="0"/>
                      <a:pt x="24" y="1"/>
                    </a:cubicBezTo>
                    <a:close/>
                  </a:path>
                </a:pathLst>
              </a:custGeom>
              <a:solidFill>
                <a:srgbClr val="1A26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5"/>
              <p:cNvSpPr/>
              <p:nvPr/>
            </p:nvSpPr>
            <p:spPr>
              <a:xfrm>
                <a:off x="9344" y="3675"/>
                <a:ext cx="87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37" h="46" extrusionOk="0">
                    <a:moveTo>
                      <a:pt x="27" y="0"/>
                    </a:moveTo>
                    <a:cubicBezTo>
                      <a:pt x="31" y="3"/>
                      <a:pt x="31" y="8"/>
                      <a:pt x="29" y="12"/>
                    </a:cubicBezTo>
                    <a:cubicBezTo>
                      <a:pt x="25" y="20"/>
                      <a:pt x="31" y="23"/>
                      <a:pt x="37" y="26"/>
                    </a:cubicBezTo>
                    <a:cubicBezTo>
                      <a:pt x="37" y="27"/>
                      <a:pt x="37" y="28"/>
                      <a:pt x="37" y="29"/>
                    </a:cubicBezTo>
                    <a:cubicBezTo>
                      <a:pt x="34" y="29"/>
                      <a:pt x="31" y="29"/>
                      <a:pt x="30" y="32"/>
                    </a:cubicBezTo>
                    <a:cubicBezTo>
                      <a:pt x="22" y="46"/>
                      <a:pt x="13" y="27"/>
                      <a:pt x="5" y="32"/>
                    </a:cubicBezTo>
                    <a:cubicBezTo>
                      <a:pt x="0" y="24"/>
                      <a:pt x="6" y="17"/>
                      <a:pt x="9" y="10"/>
                    </a:cubicBezTo>
                    <a:cubicBezTo>
                      <a:pt x="19" y="12"/>
                      <a:pt x="23" y="6"/>
                      <a:pt x="27" y="0"/>
                    </a:cubicBezTo>
                    <a:close/>
                  </a:path>
                </a:pathLst>
              </a:custGeom>
              <a:solidFill>
                <a:srgbClr val="2D476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5"/>
              <p:cNvSpPr/>
              <p:nvPr/>
            </p:nvSpPr>
            <p:spPr>
              <a:xfrm>
                <a:off x="9498" y="3197"/>
                <a:ext cx="37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6" h="18" extrusionOk="0">
                    <a:moveTo>
                      <a:pt x="7" y="18"/>
                    </a:moveTo>
                    <a:cubicBezTo>
                      <a:pt x="0" y="10"/>
                      <a:pt x="2" y="4"/>
                      <a:pt x="11" y="0"/>
                    </a:cubicBezTo>
                    <a:cubicBezTo>
                      <a:pt x="16" y="4"/>
                      <a:pt x="13" y="10"/>
                      <a:pt x="14" y="14"/>
                    </a:cubicBezTo>
                    <a:cubicBezTo>
                      <a:pt x="13" y="17"/>
                      <a:pt x="10" y="18"/>
                      <a:pt x="7" y="18"/>
                    </a:cubicBezTo>
                    <a:close/>
                  </a:path>
                </a:pathLst>
              </a:custGeom>
              <a:solidFill>
                <a:srgbClr val="2C45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5"/>
              <p:cNvSpPr/>
              <p:nvPr/>
            </p:nvSpPr>
            <p:spPr>
              <a:xfrm>
                <a:off x="9587" y="3713"/>
                <a:ext cx="38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6" h="17" extrusionOk="0">
                    <a:moveTo>
                      <a:pt x="8" y="0"/>
                    </a:moveTo>
                    <a:cubicBezTo>
                      <a:pt x="11" y="0"/>
                      <a:pt x="16" y="1"/>
                      <a:pt x="16" y="4"/>
                    </a:cubicBezTo>
                    <a:cubicBezTo>
                      <a:pt x="14" y="10"/>
                      <a:pt x="8" y="14"/>
                      <a:pt x="0" y="17"/>
                    </a:cubicBezTo>
                    <a:cubicBezTo>
                      <a:pt x="2" y="10"/>
                      <a:pt x="4" y="4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rgbClr val="1A26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5"/>
              <p:cNvSpPr/>
              <p:nvPr/>
            </p:nvSpPr>
            <p:spPr>
              <a:xfrm>
                <a:off x="9756" y="3341"/>
                <a:ext cx="279" cy="2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02" extrusionOk="0">
                    <a:moveTo>
                      <a:pt x="6" y="2"/>
                    </a:moveTo>
                    <a:cubicBezTo>
                      <a:pt x="9" y="2"/>
                      <a:pt x="13" y="2"/>
                      <a:pt x="17" y="2"/>
                    </a:cubicBezTo>
                    <a:cubicBezTo>
                      <a:pt x="23" y="1"/>
                      <a:pt x="29" y="0"/>
                      <a:pt x="28" y="10"/>
                    </a:cubicBezTo>
                    <a:cubicBezTo>
                      <a:pt x="27" y="16"/>
                      <a:pt x="32" y="18"/>
                      <a:pt x="38" y="18"/>
                    </a:cubicBezTo>
                    <a:cubicBezTo>
                      <a:pt x="38" y="18"/>
                      <a:pt x="39" y="19"/>
                      <a:pt x="39" y="19"/>
                    </a:cubicBezTo>
                    <a:cubicBezTo>
                      <a:pt x="44" y="28"/>
                      <a:pt x="52" y="31"/>
                      <a:pt x="61" y="29"/>
                    </a:cubicBezTo>
                    <a:cubicBezTo>
                      <a:pt x="69" y="29"/>
                      <a:pt x="74" y="32"/>
                      <a:pt x="80" y="36"/>
                    </a:cubicBezTo>
                    <a:cubicBezTo>
                      <a:pt x="92" y="50"/>
                      <a:pt x="109" y="60"/>
                      <a:pt x="118" y="76"/>
                    </a:cubicBezTo>
                    <a:cubicBezTo>
                      <a:pt x="112" y="83"/>
                      <a:pt x="104" y="86"/>
                      <a:pt x="95" y="89"/>
                    </a:cubicBezTo>
                    <a:cubicBezTo>
                      <a:pt x="90" y="91"/>
                      <a:pt x="84" y="91"/>
                      <a:pt x="83" y="99"/>
                    </a:cubicBezTo>
                    <a:cubicBezTo>
                      <a:pt x="77" y="96"/>
                      <a:pt x="68" y="102"/>
                      <a:pt x="63" y="92"/>
                    </a:cubicBezTo>
                    <a:cubicBezTo>
                      <a:pt x="62" y="85"/>
                      <a:pt x="56" y="78"/>
                      <a:pt x="54" y="73"/>
                    </a:cubicBezTo>
                    <a:cubicBezTo>
                      <a:pt x="45" y="49"/>
                      <a:pt x="18" y="44"/>
                      <a:pt x="5" y="24"/>
                    </a:cubicBezTo>
                    <a:cubicBezTo>
                      <a:pt x="0" y="16"/>
                      <a:pt x="10" y="9"/>
                      <a:pt x="6" y="2"/>
                    </a:cubicBezTo>
                    <a:close/>
                  </a:path>
                </a:pathLst>
              </a:custGeom>
              <a:solidFill>
                <a:srgbClr val="303C4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5"/>
              <p:cNvSpPr/>
              <p:nvPr/>
            </p:nvSpPr>
            <p:spPr>
              <a:xfrm>
                <a:off x="9630" y="3216"/>
                <a:ext cx="109" cy="319"/>
              </a:xfrm>
              <a:custGeom>
                <a:avLst/>
                <a:gdLst/>
                <a:ahLst/>
                <a:cxnLst/>
                <a:rect l="l" t="t" r="r" b="b"/>
                <a:pathLst>
                  <a:path w="46" h="135" extrusionOk="0">
                    <a:moveTo>
                      <a:pt x="7" y="3"/>
                    </a:moveTo>
                    <a:cubicBezTo>
                      <a:pt x="8" y="0"/>
                      <a:pt x="11" y="3"/>
                      <a:pt x="13" y="1"/>
                    </a:cubicBezTo>
                    <a:cubicBezTo>
                      <a:pt x="21" y="1"/>
                      <a:pt x="23" y="8"/>
                      <a:pt x="26" y="13"/>
                    </a:cubicBezTo>
                    <a:cubicBezTo>
                      <a:pt x="29" y="18"/>
                      <a:pt x="32" y="22"/>
                      <a:pt x="36" y="25"/>
                    </a:cubicBezTo>
                    <a:cubicBezTo>
                      <a:pt x="36" y="26"/>
                      <a:pt x="36" y="26"/>
                      <a:pt x="36" y="26"/>
                    </a:cubicBezTo>
                    <a:cubicBezTo>
                      <a:pt x="43" y="28"/>
                      <a:pt x="46" y="30"/>
                      <a:pt x="44" y="39"/>
                    </a:cubicBezTo>
                    <a:cubicBezTo>
                      <a:pt x="41" y="58"/>
                      <a:pt x="31" y="76"/>
                      <a:pt x="30" y="95"/>
                    </a:cubicBezTo>
                    <a:cubicBezTo>
                      <a:pt x="29" y="100"/>
                      <a:pt x="27" y="105"/>
                      <a:pt x="32" y="110"/>
                    </a:cubicBezTo>
                    <a:cubicBezTo>
                      <a:pt x="32" y="127"/>
                      <a:pt x="17" y="130"/>
                      <a:pt x="6" y="135"/>
                    </a:cubicBezTo>
                    <a:cubicBezTo>
                      <a:pt x="4" y="132"/>
                      <a:pt x="0" y="131"/>
                      <a:pt x="4" y="126"/>
                    </a:cubicBezTo>
                    <a:cubicBezTo>
                      <a:pt x="14" y="118"/>
                      <a:pt x="14" y="105"/>
                      <a:pt x="20" y="94"/>
                    </a:cubicBezTo>
                    <a:cubicBezTo>
                      <a:pt x="26" y="84"/>
                      <a:pt x="20" y="71"/>
                      <a:pt x="16" y="60"/>
                    </a:cubicBezTo>
                    <a:cubicBezTo>
                      <a:pt x="13" y="52"/>
                      <a:pt x="12" y="43"/>
                      <a:pt x="19" y="36"/>
                    </a:cubicBezTo>
                    <a:cubicBezTo>
                      <a:pt x="15" y="25"/>
                      <a:pt x="5" y="16"/>
                      <a:pt x="7" y="3"/>
                    </a:cubicBezTo>
                    <a:close/>
                  </a:path>
                </a:pathLst>
              </a:custGeom>
              <a:solidFill>
                <a:srgbClr val="595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5"/>
              <p:cNvSpPr/>
              <p:nvPr/>
            </p:nvSpPr>
            <p:spPr>
              <a:xfrm>
                <a:off x="9756" y="3235"/>
                <a:ext cx="123" cy="125"/>
              </a:xfrm>
              <a:custGeom>
                <a:avLst/>
                <a:gdLst/>
                <a:ahLst/>
                <a:cxnLst/>
                <a:rect l="l" t="t" r="r" b="b"/>
                <a:pathLst>
                  <a:path w="52" h="53" extrusionOk="0">
                    <a:moveTo>
                      <a:pt x="2" y="33"/>
                    </a:moveTo>
                    <a:cubicBezTo>
                      <a:pt x="4" y="26"/>
                      <a:pt x="10" y="19"/>
                      <a:pt x="5" y="10"/>
                    </a:cubicBezTo>
                    <a:cubicBezTo>
                      <a:pt x="0" y="3"/>
                      <a:pt x="12" y="6"/>
                      <a:pt x="12" y="2"/>
                    </a:cubicBezTo>
                    <a:cubicBezTo>
                      <a:pt x="18" y="0"/>
                      <a:pt x="15" y="6"/>
                      <a:pt x="18" y="8"/>
                    </a:cubicBezTo>
                    <a:cubicBezTo>
                      <a:pt x="24" y="16"/>
                      <a:pt x="24" y="30"/>
                      <a:pt x="39" y="31"/>
                    </a:cubicBezTo>
                    <a:cubicBezTo>
                      <a:pt x="41" y="31"/>
                      <a:pt x="52" y="43"/>
                      <a:pt x="41" y="53"/>
                    </a:cubicBezTo>
                    <a:cubicBezTo>
                      <a:pt x="36" y="38"/>
                      <a:pt x="23" y="38"/>
                      <a:pt x="11" y="34"/>
                    </a:cubicBezTo>
                    <a:cubicBezTo>
                      <a:pt x="8" y="34"/>
                      <a:pt x="5" y="34"/>
                      <a:pt x="2" y="33"/>
                    </a:cubicBezTo>
                    <a:close/>
                  </a:path>
                </a:pathLst>
              </a:custGeom>
              <a:solidFill>
                <a:srgbClr val="8F959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5"/>
              <p:cNvSpPr/>
              <p:nvPr/>
            </p:nvSpPr>
            <p:spPr>
              <a:xfrm>
                <a:off x="9685" y="3275"/>
                <a:ext cx="66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28" h="87" extrusionOk="0">
                    <a:moveTo>
                      <a:pt x="9" y="85"/>
                    </a:moveTo>
                    <a:cubicBezTo>
                      <a:pt x="7" y="86"/>
                      <a:pt x="3" y="87"/>
                      <a:pt x="3" y="84"/>
                    </a:cubicBezTo>
                    <a:cubicBezTo>
                      <a:pt x="4" y="70"/>
                      <a:pt x="0" y="54"/>
                      <a:pt x="11" y="42"/>
                    </a:cubicBezTo>
                    <a:cubicBezTo>
                      <a:pt x="20" y="31"/>
                      <a:pt x="12" y="16"/>
                      <a:pt x="20" y="6"/>
                    </a:cubicBezTo>
                    <a:cubicBezTo>
                      <a:pt x="18" y="4"/>
                      <a:pt x="15" y="2"/>
                      <a:pt x="13" y="1"/>
                    </a:cubicBezTo>
                    <a:cubicBezTo>
                      <a:pt x="27" y="0"/>
                      <a:pt x="28" y="7"/>
                      <a:pt x="23" y="18"/>
                    </a:cubicBezTo>
                    <a:cubicBezTo>
                      <a:pt x="21" y="24"/>
                      <a:pt x="14" y="31"/>
                      <a:pt x="25" y="36"/>
                    </a:cubicBezTo>
                    <a:cubicBezTo>
                      <a:pt x="22" y="53"/>
                      <a:pt x="8" y="67"/>
                      <a:pt x="9" y="85"/>
                    </a:cubicBezTo>
                    <a:close/>
                  </a:path>
                </a:pathLst>
              </a:custGeom>
              <a:solidFill>
                <a:srgbClr val="83888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5"/>
              <p:cNvSpPr/>
              <p:nvPr/>
            </p:nvSpPr>
            <p:spPr>
              <a:xfrm>
                <a:off x="9628" y="4034"/>
                <a:ext cx="248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45" extrusionOk="0">
                    <a:moveTo>
                      <a:pt x="24" y="13"/>
                    </a:moveTo>
                    <a:cubicBezTo>
                      <a:pt x="33" y="8"/>
                      <a:pt x="40" y="1"/>
                      <a:pt x="49" y="0"/>
                    </a:cubicBezTo>
                    <a:cubicBezTo>
                      <a:pt x="50" y="4"/>
                      <a:pt x="47" y="10"/>
                      <a:pt x="56" y="9"/>
                    </a:cubicBezTo>
                    <a:cubicBezTo>
                      <a:pt x="60" y="8"/>
                      <a:pt x="66" y="3"/>
                      <a:pt x="67" y="9"/>
                    </a:cubicBezTo>
                    <a:cubicBezTo>
                      <a:pt x="67" y="14"/>
                      <a:pt x="71" y="22"/>
                      <a:pt x="63" y="25"/>
                    </a:cubicBezTo>
                    <a:cubicBezTo>
                      <a:pt x="57" y="28"/>
                      <a:pt x="54" y="31"/>
                      <a:pt x="63" y="34"/>
                    </a:cubicBezTo>
                    <a:cubicBezTo>
                      <a:pt x="70" y="34"/>
                      <a:pt x="77" y="32"/>
                      <a:pt x="84" y="30"/>
                    </a:cubicBezTo>
                    <a:cubicBezTo>
                      <a:pt x="90" y="28"/>
                      <a:pt x="96" y="27"/>
                      <a:pt x="101" y="32"/>
                    </a:cubicBezTo>
                    <a:cubicBezTo>
                      <a:pt x="102" y="32"/>
                      <a:pt x="104" y="32"/>
                      <a:pt x="105" y="32"/>
                    </a:cubicBezTo>
                    <a:cubicBezTo>
                      <a:pt x="104" y="33"/>
                      <a:pt x="103" y="34"/>
                      <a:pt x="101" y="35"/>
                    </a:cubicBezTo>
                    <a:cubicBezTo>
                      <a:pt x="93" y="38"/>
                      <a:pt x="81" y="33"/>
                      <a:pt x="75" y="45"/>
                    </a:cubicBezTo>
                    <a:cubicBezTo>
                      <a:pt x="66" y="44"/>
                      <a:pt x="56" y="40"/>
                      <a:pt x="46" y="44"/>
                    </a:cubicBezTo>
                    <a:cubicBezTo>
                      <a:pt x="46" y="41"/>
                      <a:pt x="56" y="40"/>
                      <a:pt x="47" y="35"/>
                    </a:cubicBezTo>
                    <a:cubicBezTo>
                      <a:pt x="45" y="34"/>
                      <a:pt x="42" y="33"/>
                      <a:pt x="43" y="31"/>
                    </a:cubicBezTo>
                    <a:cubicBezTo>
                      <a:pt x="45" y="24"/>
                      <a:pt x="46" y="20"/>
                      <a:pt x="37" y="18"/>
                    </a:cubicBezTo>
                    <a:cubicBezTo>
                      <a:pt x="27" y="16"/>
                      <a:pt x="26" y="23"/>
                      <a:pt x="22" y="27"/>
                    </a:cubicBezTo>
                    <a:cubicBezTo>
                      <a:pt x="16" y="34"/>
                      <a:pt x="9" y="36"/>
                      <a:pt x="0" y="35"/>
                    </a:cubicBezTo>
                    <a:cubicBezTo>
                      <a:pt x="0" y="17"/>
                      <a:pt x="21" y="26"/>
                      <a:pt x="24" y="13"/>
                    </a:cubicBezTo>
                    <a:close/>
                  </a:path>
                </a:pathLst>
              </a:custGeom>
              <a:solidFill>
                <a:srgbClr val="62758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5"/>
              <p:cNvSpPr/>
              <p:nvPr/>
            </p:nvSpPr>
            <p:spPr>
              <a:xfrm>
                <a:off x="9777" y="4020"/>
                <a:ext cx="170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72" h="45" extrusionOk="0">
                    <a:moveTo>
                      <a:pt x="38" y="38"/>
                    </a:moveTo>
                    <a:cubicBezTo>
                      <a:pt x="25" y="39"/>
                      <a:pt x="13" y="45"/>
                      <a:pt x="0" y="40"/>
                    </a:cubicBezTo>
                    <a:cubicBezTo>
                      <a:pt x="6" y="37"/>
                      <a:pt x="12" y="34"/>
                      <a:pt x="19" y="31"/>
                    </a:cubicBezTo>
                    <a:cubicBezTo>
                      <a:pt x="24" y="27"/>
                      <a:pt x="33" y="25"/>
                      <a:pt x="32" y="15"/>
                    </a:cubicBezTo>
                    <a:cubicBezTo>
                      <a:pt x="26" y="6"/>
                      <a:pt x="41" y="13"/>
                      <a:pt x="38" y="6"/>
                    </a:cubicBezTo>
                    <a:cubicBezTo>
                      <a:pt x="44" y="5"/>
                      <a:pt x="50" y="3"/>
                      <a:pt x="55" y="2"/>
                    </a:cubicBezTo>
                    <a:cubicBezTo>
                      <a:pt x="61" y="0"/>
                      <a:pt x="66" y="1"/>
                      <a:pt x="69" y="4"/>
                    </a:cubicBezTo>
                    <a:cubicBezTo>
                      <a:pt x="72" y="9"/>
                      <a:pt x="68" y="13"/>
                      <a:pt x="67" y="17"/>
                    </a:cubicBezTo>
                    <a:cubicBezTo>
                      <a:pt x="64" y="34"/>
                      <a:pt x="50" y="34"/>
                      <a:pt x="38" y="38"/>
                    </a:cubicBezTo>
                    <a:close/>
                  </a:path>
                </a:pathLst>
              </a:custGeom>
              <a:solidFill>
                <a:srgbClr val="1A21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5"/>
              <p:cNvSpPr/>
              <p:nvPr/>
            </p:nvSpPr>
            <p:spPr>
              <a:xfrm>
                <a:off x="9961" y="3961"/>
                <a:ext cx="86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6" h="25" extrusionOk="0">
                    <a:moveTo>
                      <a:pt x="28" y="14"/>
                    </a:moveTo>
                    <a:cubicBezTo>
                      <a:pt x="26" y="14"/>
                      <a:pt x="26" y="14"/>
                      <a:pt x="26" y="14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16" y="14"/>
                      <a:pt x="8" y="13"/>
                      <a:pt x="3" y="25"/>
                    </a:cubicBezTo>
                    <a:cubicBezTo>
                      <a:pt x="2" y="19"/>
                      <a:pt x="2" y="15"/>
                      <a:pt x="2" y="11"/>
                    </a:cubicBezTo>
                    <a:cubicBezTo>
                      <a:pt x="0" y="9"/>
                      <a:pt x="1" y="7"/>
                      <a:pt x="3" y="5"/>
                    </a:cubicBezTo>
                    <a:cubicBezTo>
                      <a:pt x="14" y="0"/>
                      <a:pt x="24" y="6"/>
                      <a:pt x="35" y="8"/>
                    </a:cubicBezTo>
                    <a:cubicBezTo>
                      <a:pt x="36" y="14"/>
                      <a:pt x="31" y="14"/>
                      <a:pt x="28" y="14"/>
                    </a:cubicBezTo>
                    <a:close/>
                  </a:path>
                </a:pathLst>
              </a:custGeom>
              <a:solidFill>
                <a:srgbClr val="A2B4C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5"/>
              <p:cNvSpPr/>
              <p:nvPr/>
            </p:nvSpPr>
            <p:spPr>
              <a:xfrm>
                <a:off x="9940" y="3961"/>
                <a:ext cx="29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2" y="5"/>
                    </a:moveTo>
                    <a:cubicBezTo>
                      <a:pt x="12" y="7"/>
                      <a:pt x="11" y="9"/>
                      <a:pt x="11" y="11"/>
                    </a:cubicBezTo>
                    <a:cubicBezTo>
                      <a:pt x="6" y="12"/>
                      <a:pt x="1" y="11"/>
                      <a:pt x="1" y="7"/>
                    </a:cubicBezTo>
                    <a:cubicBezTo>
                      <a:pt x="0" y="0"/>
                      <a:pt x="7" y="2"/>
                      <a:pt x="11" y="2"/>
                    </a:cubicBezTo>
                    <a:cubicBezTo>
                      <a:pt x="12" y="3"/>
                      <a:pt x="12" y="4"/>
                      <a:pt x="12" y="5"/>
                    </a:cubicBezTo>
                    <a:close/>
                  </a:path>
                </a:pathLst>
              </a:custGeom>
              <a:solidFill>
                <a:srgbClr val="1A264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5"/>
              <p:cNvSpPr/>
              <p:nvPr/>
            </p:nvSpPr>
            <p:spPr>
              <a:xfrm>
                <a:off x="9223" y="3594"/>
                <a:ext cx="199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84" h="99" extrusionOk="0">
                    <a:moveTo>
                      <a:pt x="62" y="43"/>
                    </a:moveTo>
                    <a:cubicBezTo>
                      <a:pt x="64" y="51"/>
                      <a:pt x="56" y="57"/>
                      <a:pt x="57" y="64"/>
                    </a:cubicBezTo>
                    <a:cubicBezTo>
                      <a:pt x="63" y="66"/>
                      <a:pt x="65" y="59"/>
                      <a:pt x="71" y="59"/>
                    </a:cubicBezTo>
                    <a:cubicBezTo>
                      <a:pt x="70" y="66"/>
                      <a:pt x="71" y="73"/>
                      <a:pt x="81" y="66"/>
                    </a:cubicBezTo>
                    <a:cubicBezTo>
                      <a:pt x="82" y="80"/>
                      <a:pt x="84" y="95"/>
                      <a:pt x="65" y="99"/>
                    </a:cubicBezTo>
                    <a:cubicBezTo>
                      <a:pt x="58" y="98"/>
                      <a:pt x="55" y="85"/>
                      <a:pt x="46" y="92"/>
                    </a:cubicBezTo>
                    <a:cubicBezTo>
                      <a:pt x="38" y="93"/>
                      <a:pt x="40" y="86"/>
                      <a:pt x="38" y="82"/>
                    </a:cubicBezTo>
                    <a:cubicBezTo>
                      <a:pt x="34" y="72"/>
                      <a:pt x="28" y="65"/>
                      <a:pt x="19" y="59"/>
                    </a:cubicBezTo>
                    <a:cubicBezTo>
                      <a:pt x="13" y="56"/>
                      <a:pt x="9" y="52"/>
                      <a:pt x="6" y="46"/>
                    </a:cubicBezTo>
                    <a:cubicBezTo>
                      <a:pt x="0" y="39"/>
                      <a:pt x="0" y="31"/>
                      <a:pt x="2" y="23"/>
                    </a:cubicBezTo>
                    <a:cubicBezTo>
                      <a:pt x="7" y="2"/>
                      <a:pt x="11" y="0"/>
                      <a:pt x="24" y="12"/>
                    </a:cubicBezTo>
                    <a:cubicBezTo>
                      <a:pt x="31" y="20"/>
                      <a:pt x="34" y="33"/>
                      <a:pt x="48" y="32"/>
                    </a:cubicBezTo>
                    <a:cubicBezTo>
                      <a:pt x="52" y="33"/>
                      <a:pt x="56" y="34"/>
                      <a:pt x="59" y="36"/>
                    </a:cubicBezTo>
                    <a:cubicBezTo>
                      <a:pt x="61" y="38"/>
                      <a:pt x="63" y="40"/>
                      <a:pt x="62" y="43"/>
                    </a:cubicBezTo>
                    <a:close/>
                  </a:path>
                </a:pathLst>
              </a:custGeom>
              <a:solidFill>
                <a:srgbClr val="2642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5"/>
              <p:cNvSpPr/>
              <p:nvPr/>
            </p:nvSpPr>
            <p:spPr>
              <a:xfrm>
                <a:off x="9803" y="4056"/>
                <a:ext cx="7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33" h="19" extrusionOk="0">
                    <a:moveTo>
                      <a:pt x="21" y="0"/>
                    </a:moveTo>
                    <a:cubicBezTo>
                      <a:pt x="33" y="19"/>
                      <a:pt x="15" y="14"/>
                      <a:pt x="8" y="16"/>
                    </a:cubicBezTo>
                    <a:cubicBezTo>
                      <a:pt x="0" y="1"/>
                      <a:pt x="14" y="4"/>
                      <a:pt x="21" y="0"/>
                    </a:cubicBezTo>
                    <a:close/>
                  </a:path>
                </a:pathLst>
              </a:custGeom>
              <a:solidFill>
                <a:srgbClr val="5067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5"/>
              <p:cNvSpPr/>
              <p:nvPr/>
            </p:nvSpPr>
            <p:spPr>
              <a:xfrm>
                <a:off x="9857" y="3952"/>
                <a:ext cx="36" cy="42"/>
              </a:xfrm>
              <a:custGeom>
                <a:avLst/>
                <a:gdLst/>
                <a:ahLst/>
                <a:cxnLst/>
                <a:rect l="l" t="t" r="r" b="b"/>
                <a:pathLst>
                  <a:path w="15" h="18" extrusionOk="0">
                    <a:moveTo>
                      <a:pt x="4" y="0"/>
                    </a:moveTo>
                    <a:cubicBezTo>
                      <a:pt x="11" y="2"/>
                      <a:pt x="15" y="6"/>
                      <a:pt x="12" y="13"/>
                    </a:cubicBezTo>
                    <a:cubicBezTo>
                      <a:pt x="10" y="15"/>
                      <a:pt x="8" y="18"/>
                      <a:pt x="5" y="16"/>
                    </a:cubicBezTo>
                    <a:cubicBezTo>
                      <a:pt x="0" y="12"/>
                      <a:pt x="6" y="6"/>
                      <a:pt x="4" y="0"/>
                    </a:cubicBezTo>
                    <a:close/>
                  </a:path>
                </a:pathLst>
              </a:custGeom>
              <a:solidFill>
                <a:srgbClr val="4E627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35"/>
              <p:cNvSpPr/>
              <p:nvPr/>
            </p:nvSpPr>
            <p:spPr>
              <a:xfrm>
                <a:off x="10028" y="3959"/>
                <a:ext cx="139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59" h="47" extrusionOk="0">
                    <a:moveTo>
                      <a:pt x="0" y="15"/>
                    </a:moveTo>
                    <a:cubicBezTo>
                      <a:pt x="2" y="13"/>
                      <a:pt x="4" y="11"/>
                      <a:pt x="7" y="9"/>
                    </a:cubicBezTo>
                    <a:cubicBezTo>
                      <a:pt x="21" y="7"/>
                      <a:pt x="37" y="0"/>
                      <a:pt x="45" y="21"/>
                    </a:cubicBezTo>
                    <a:cubicBezTo>
                      <a:pt x="45" y="22"/>
                      <a:pt x="50" y="21"/>
                      <a:pt x="52" y="22"/>
                    </a:cubicBezTo>
                    <a:cubicBezTo>
                      <a:pt x="59" y="22"/>
                      <a:pt x="57" y="28"/>
                      <a:pt x="58" y="32"/>
                    </a:cubicBezTo>
                    <a:cubicBezTo>
                      <a:pt x="53" y="46"/>
                      <a:pt x="50" y="47"/>
                      <a:pt x="32" y="38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29" y="26"/>
                      <a:pt x="42" y="36"/>
                      <a:pt x="43" y="30"/>
                    </a:cubicBezTo>
                    <a:cubicBezTo>
                      <a:pt x="37" y="26"/>
                      <a:pt x="31" y="24"/>
                      <a:pt x="24" y="31"/>
                    </a:cubicBezTo>
                    <a:cubicBezTo>
                      <a:pt x="21" y="36"/>
                      <a:pt x="15" y="36"/>
                      <a:pt x="10" y="33"/>
                    </a:cubicBezTo>
                    <a:cubicBezTo>
                      <a:pt x="6" y="30"/>
                      <a:pt x="2" y="27"/>
                      <a:pt x="8" y="20"/>
                    </a:cubicBezTo>
                    <a:cubicBezTo>
                      <a:pt x="11" y="16"/>
                      <a:pt x="1" y="20"/>
                      <a:pt x="0" y="15"/>
                    </a:cubicBezTo>
                    <a:close/>
                  </a:path>
                </a:pathLst>
              </a:custGeom>
              <a:solidFill>
                <a:srgbClr val="394B6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35"/>
              <p:cNvSpPr/>
              <p:nvPr/>
            </p:nvSpPr>
            <p:spPr>
              <a:xfrm>
                <a:off x="10104" y="4034"/>
                <a:ext cx="78" cy="71"/>
              </a:xfrm>
              <a:custGeom>
                <a:avLst/>
                <a:gdLst/>
                <a:ahLst/>
                <a:cxnLst/>
                <a:rect l="l" t="t" r="r" b="b"/>
                <a:pathLst>
                  <a:path w="33" h="30" extrusionOk="0">
                    <a:moveTo>
                      <a:pt x="0" y="6"/>
                    </a:moveTo>
                    <a:cubicBezTo>
                      <a:pt x="9" y="5"/>
                      <a:pt x="20" y="14"/>
                      <a:pt x="26" y="0"/>
                    </a:cubicBezTo>
                    <a:cubicBezTo>
                      <a:pt x="33" y="9"/>
                      <a:pt x="25" y="19"/>
                      <a:pt x="29" y="28"/>
                    </a:cubicBezTo>
                    <a:cubicBezTo>
                      <a:pt x="23" y="30"/>
                      <a:pt x="21" y="24"/>
                      <a:pt x="19" y="21"/>
                    </a:cubicBezTo>
                    <a:cubicBezTo>
                      <a:pt x="13" y="13"/>
                      <a:pt x="10" y="19"/>
                      <a:pt x="7" y="22"/>
                    </a:cubicBezTo>
                    <a:cubicBezTo>
                      <a:pt x="9" y="15"/>
                      <a:pt x="3" y="11"/>
                      <a:pt x="0" y="6"/>
                    </a:cubicBezTo>
                    <a:close/>
                  </a:path>
                </a:pathLst>
              </a:custGeom>
              <a:solidFill>
                <a:srgbClr val="76849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35"/>
              <p:cNvSpPr/>
              <p:nvPr/>
            </p:nvSpPr>
            <p:spPr>
              <a:xfrm>
                <a:off x="9528" y="3058"/>
                <a:ext cx="173" cy="156"/>
              </a:xfrm>
              <a:custGeom>
                <a:avLst/>
                <a:gdLst/>
                <a:ahLst/>
                <a:cxnLst/>
                <a:rect l="l" t="t" r="r" b="b"/>
                <a:pathLst>
                  <a:path w="73" h="66" extrusionOk="0">
                    <a:moveTo>
                      <a:pt x="7" y="42"/>
                    </a:moveTo>
                    <a:cubicBezTo>
                      <a:pt x="8" y="36"/>
                      <a:pt x="3" y="33"/>
                      <a:pt x="0" y="29"/>
                    </a:cubicBezTo>
                    <a:cubicBezTo>
                      <a:pt x="0" y="20"/>
                      <a:pt x="5" y="20"/>
                      <a:pt x="12" y="22"/>
                    </a:cubicBezTo>
                    <a:cubicBezTo>
                      <a:pt x="16" y="23"/>
                      <a:pt x="19" y="26"/>
                      <a:pt x="27" y="27"/>
                    </a:cubicBezTo>
                    <a:cubicBezTo>
                      <a:pt x="6" y="19"/>
                      <a:pt x="4" y="13"/>
                      <a:pt x="16" y="1"/>
                    </a:cubicBezTo>
                    <a:cubicBezTo>
                      <a:pt x="17" y="0"/>
                      <a:pt x="19" y="0"/>
                      <a:pt x="20" y="0"/>
                    </a:cubicBezTo>
                    <a:cubicBezTo>
                      <a:pt x="28" y="6"/>
                      <a:pt x="38" y="5"/>
                      <a:pt x="47" y="9"/>
                    </a:cubicBezTo>
                    <a:cubicBezTo>
                      <a:pt x="55" y="12"/>
                      <a:pt x="63" y="15"/>
                      <a:pt x="72" y="16"/>
                    </a:cubicBezTo>
                    <a:cubicBezTo>
                      <a:pt x="72" y="17"/>
                      <a:pt x="72" y="18"/>
                      <a:pt x="72" y="19"/>
                    </a:cubicBezTo>
                    <a:cubicBezTo>
                      <a:pt x="73" y="26"/>
                      <a:pt x="70" y="32"/>
                      <a:pt x="69" y="39"/>
                    </a:cubicBezTo>
                    <a:cubicBezTo>
                      <a:pt x="64" y="44"/>
                      <a:pt x="54" y="37"/>
                      <a:pt x="52" y="47"/>
                    </a:cubicBezTo>
                    <a:cubicBezTo>
                      <a:pt x="47" y="48"/>
                      <a:pt x="44" y="44"/>
                      <a:pt x="40" y="41"/>
                    </a:cubicBezTo>
                    <a:cubicBezTo>
                      <a:pt x="37" y="38"/>
                      <a:pt x="33" y="35"/>
                      <a:pt x="29" y="39"/>
                    </a:cubicBezTo>
                    <a:cubicBezTo>
                      <a:pt x="24" y="43"/>
                      <a:pt x="28" y="46"/>
                      <a:pt x="31" y="50"/>
                    </a:cubicBezTo>
                    <a:cubicBezTo>
                      <a:pt x="34" y="56"/>
                      <a:pt x="45" y="64"/>
                      <a:pt x="28" y="66"/>
                    </a:cubicBezTo>
                    <a:cubicBezTo>
                      <a:pt x="23" y="56"/>
                      <a:pt x="20" y="45"/>
                      <a:pt x="7" y="42"/>
                    </a:cubicBezTo>
                    <a:close/>
                  </a:path>
                </a:pathLst>
              </a:custGeom>
              <a:solidFill>
                <a:srgbClr val="B5BFC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35"/>
              <p:cNvSpPr/>
              <p:nvPr/>
            </p:nvSpPr>
            <p:spPr>
              <a:xfrm>
                <a:off x="9637" y="3126"/>
                <a:ext cx="154" cy="66"/>
              </a:xfrm>
              <a:custGeom>
                <a:avLst/>
                <a:gdLst/>
                <a:ahLst/>
                <a:cxnLst/>
                <a:rect l="l" t="t" r="r" b="b"/>
                <a:pathLst>
                  <a:path w="65" h="28" extrusionOk="0">
                    <a:moveTo>
                      <a:pt x="6" y="18"/>
                    </a:moveTo>
                    <a:cubicBezTo>
                      <a:pt x="6" y="15"/>
                      <a:pt x="0" y="13"/>
                      <a:pt x="3" y="9"/>
                    </a:cubicBezTo>
                    <a:cubicBezTo>
                      <a:pt x="5" y="5"/>
                      <a:pt x="9" y="7"/>
                      <a:pt x="12" y="8"/>
                    </a:cubicBezTo>
                    <a:cubicBezTo>
                      <a:pt x="16" y="9"/>
                      <a:pt x="19" y="9"/>
                      <a:pt x="23" y="9"/>
                    </a:cubicBezTo>
                    <a:cubicBezTo>
                      <a:pt x="33" y="13"/>
                      <a:pt x="43" y="10"/>
                      <a:pt x="52" y="6"/>
                    </a:cubicBezTo>
                    <a:cubicBezTo>
                      <a:pt x="56" y="6"/>
                      <a:pt x="58" y="4"/>
                      <a:pt x="58" y="0"/>
                    </a:cubicBezTo>
                    <a:cubicBezTo>
                      <a:pt x="63" y="3"/>
                      <a:pt x="65" y="7"/>
                      <a:pt x="64" y="13"/>
                    </a:cubicBezTo>
                    <a:cubicBezTo>
                      <a:pt x="49" y="11"/>
                      <a:pt x="40" y="26"/>
                      <a:pt x="26" y="28"/>
                    </a:cubicBezTo>
                    <a:cubicBezTo>
                      <a:pt x="21" y="26"/>
                      <a:pt x="16" y="24"/>
                      <a:pt x="10" y="22"/>
                    </a:cubicBezTo>
                    <a:cubicBezTo>
                      <a:pt x="9" y="21"/>
                      <a:pt x="8" y="20"/>
                      <a:pt x="6" y="18"/>
                    </a:cubicBezTo>
                    <a:close/>
                  </a:path>
                </a:pathLst>
              </a:custGeom>
              <a:solidFill>
                <a:srgbClr val="6C74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35"/>
              <p:cNvSpPr/>
              <p:nvPr/>
            </p:nvSpPr>
            <p:spPr>
              <a:xfrm>
                <a:off x="9661" y="3147"/>
                <a:ext cx="64" cy="128"/>
              </a:xfrm>
              <a:custGeom>
                <a:avLst/>
                <a:gdLst/>
                <a:ahLst/>
                <a:cxnLst/>
                <a:rect l="l" t="t" r="r" b="b"/>
                <a:pathLst>
                  <a:path w="27" h="54" extrusionOk="0">
                    <a:moveTo>
                      <a:pt x="0" y="13"/>
                    </a:moveTo>
                    <a:cubicBezTo>
                      <a:pt x="12" y="0"/>
                      <a:pt x="10" y="19"/>
                      <a:pt x="16" y="19"/>
                    </a:cubicBezTo>
                    <a:cubicBezTo>
                      <a:pt x="13" y="21"/>
                      <a:pt x="6" y="15"/>
                      <a:pt x="6" y="24"/>
                    </a:cubicBezTo>
                    <a:cubicBezTo>
                      <a:pt x="6" y="38"/>
                      <a:pt x="18" y="31"/>
                      <a:pt x="27" y="34"/>
                    </a:cubicBezTo>
                    <a:cubicBezTo>
                      <a:pt x="13" y="40"/>
                      <a:pt x="20" y="47"/>
                      <a:pt x="23" y="54"/>
                    </a:cubicBezTo>
                    <a:cubicBezTo>
                      <a:pt x="10" y="51"/>
                      <a:pt x="11" y="35"/>
                      <a:pt x="0" y="30"/>
                    </a:cubicBezTo>
                    <a:cubicBezTo>
                      <a:pt x="0" y="25"/>
                      <a:pt x="0" y="19"/>
                      <a:pt x="0" y="13"/>
                    </a:cubicBezTo>
                    <a:close/>
                  </a:path>
                </a:pathLst>
              </a:custGeom>
              <a:solidFill>
                <a:srgbClr val="9CA2A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35"/>
              <p:cNvSpPr/>
              <p:nvPr/>
            </p:nvSpPr>
            <p:spPr>
              <a:xfrm>
                <a:off x="9943" y="3415"/>
                <a:ext cx="92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39" h="45" extrusionOk="0">
                    <a:moveTo>
                      <a:pt x="39" y="45"/>
                    </a:moveTo>
                    <a:cubicBezTo>
                      <a:pt x="26" y="32"/>
                      <a:pt x="9" y="24"/>
                      <a:pt x="0" y="7"/>
                    </a:cubicBezTo>
                    <a:cubicBezTo>
                      <a:pt x="2" y="4"/>
                      <a:pt x="5" y="2"/>
                      <a:pt x="7" y="0"/>
                    </a:cubicBezTo>
                    <a:cubicBezTo>
                      <a:pt x="32" y="5"/>
                      <a:pt x="30" y="29"/>
                      <a:pt x="39" y="45"/>
                    </a:cubicBezTo>
                    <a:close/>
                  </a:path>
                </a:pathLst>
              </a:custGeom>
              <a:solidFill>
                <a:srgbClr val="5D636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35"/>
              <p:cNvSpPr/>
              <p:nvPr/>
            </p:nvSpPr>
            <p:spPr>
              <a:xfrm>
                <a:off x="9846" y="3370"/>
                <a:ext cx="12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53" h="30" extrusionOk="0">
                    <a:moveTo>
                      <a:pt x="48" y="19"/>
                    </a:moveTo>
                    <a:cubicBezTo>
                      <a:pt x="49" y="21"/>
                      <a:pt x="53" y="24"/>
                      <a:pt x="50" y="27"/>
                    </a:cubicBezTo>
                    <a:cubicBezTo>
                      <a:pt x="47" y="30"/>
                      <a:pt x="44" y="26"/>
                      <a:pt x="41" y="26"/>
                    </a:cubicBezTo>
                    <a:cubicBezTo>
                      <a:pt x="35" y="25"/>
                      <a:pt x="30" y="18"/>
                      <a:pt x="22" y="19"/>
                    </a:cubicBezTo>
                    <a:cubicBezTo>
                      <a:pt x="12" y="20"/>
                      <a:pt x="3" y="17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0" y="0"/>
                      <a:pt x="20" y="6"/>
                      <a:pt x="28" y="11"/>
                    </a:cubicBezTo>
                    <a:cubicBezTo>
                      <a:pt x="34" y="14"/>
                      <a:pt x="38" y="17"/>
                      <a:pt x="45" y="16"/>
                    </a:cubicBezTo>
                    <a:cubicBezTo>
                      <a:pt x="46" y="17"/>
                      <a:pt x="47" y="18"/>
                      <a:pt x="48" y="19"/>
                    </a:cubicBezTo>
                    <a:close/>
                  </a:path>
                </a:pathLst>
              </a:custGeom>
              <a:solidFill>
                <a:srgbClr val="9CA2A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35"/>
              <p:cNvSpPr/>
              <p:nvPr/>
            </p:nvSpPr>
            <p:spPr>
              <a:xfrm>
                <a:off x="9782" y="3209"/>
                <a:ext cx="28" cy="45"/>
              </a:xfrm>
              <a:custGeom>
                <a:avLst/>
                <a:gdLst/>
                <a:ahLst/>
                <a:cxnLst/>
                <a:rect l="l" t="t" r="r" b="b"/>
                <a:pathLst>
                  <a:path w="12" h="19" extrusionOk="0">
                    <a:moveTo>
                      <a:pt x="7" y="19"/>
                    </a:moveTo>
                    <a:cubicBezTo>
                      <a:pt x="5" y="17"/>
                      <a:pt x="3" y="15"/>
                      <a:pt x="1" y="13"/>
                    </a:cubicBezTo>
                    <a:cubicBezTo>
                      <a:pt x="0" y="6"/>
                      <a:pt x="5" y="2"/>
                      <a:pt x="10" y="0"/>
                    </a:cubicBezTo>
                    <a:cubicBezTo>
                      <a:pt x="12" y="7"/>
                      <a:pt x="8" y="13"/>
                      <a:pt x="7" y="19"/>
                    </a:cubicBezTo>
                    <a:close/>
                  </a:path>
                </a:pathLst>
              </a:custGeom>
              <a:solidFill>
                <a:srgbClr val="8D807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35"/>
              <p:cNvSpPr/>
              <p:nvPr/>
            </p:nvSpPr>
            <p:spPr>
              <a:xfrm>
                <a:off x="10319" y="3029"/>
                <a:ext cx="57" cy="83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" extrusionOk="0">
                    <a:moveTo>
                      <a:pt x="12" y="11"/>
                    </a:moveTo>
                    <a:cubicBezTo>
                      <a:pt x="10" y="8"/>
                      <a:pt x="7" y="8"/>
                      <a:pt x="5" y="8"/>
                    </a:cubicBezTo>
                    <a:cubicBezTo>
                      <a:pt x="1" y="7"/>
                      <a:pt x="0" y="5"/>
                      <a:pt x="2" y="2"/>
                    </a:cubicBezTo>
                    <a:cubicBezTo>
                      <a:pt x="3" y="0"/>
                      <a:pt x="5" y="0"/>
                      <a:pt x="7" y="1"/>
                    </a:cubicBezTo>
                    <a:cubicBezTo>
                      <a:pt x="13" y="3"/>
                      <a:pt x="24" y="23"/>
                      <a:pt x="21" y="29"/>
                    </a:cubicBezTo>
                    <a:cubicBezTo>
                      <a:pt x="18" y="35"/>
                      <a:pt x="14" y="33"/>
                      <a:pt x="10" y="31"/>
                    </a:cubicBezTo>
                    <a:cubicBezTo>
                      <a:pt x="4" y="27"/>
                      <a:pt x="1" y="23"/>
                      <a:pt x="5" y="16"/>
                    </a:cubicBezTo>
                    <a:cubicBezTo>
                      <a:pt x="6" y="14"/>
                      <a:pt x="11" y="15"/>
                      <a:pt x="12" y="11"/>
                    </a:cubicBezTo>
                    <a:close/>
                  </a:path>
                </a:pathLst>
              </a:custGeom>
              <a:solidFill>
                <a:srgbClr val="9F7E5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35"/>
              <p:cNvSpPr/>
              <p:nvPr/>
            </p:nvSpPr>
            <p:spPr>
              <a:xfrm>
                <a:off x="10335" y="3181"/>
                <a:ext cx="64" cy="59"/>
              </a:xfrm>
              <a:custGeom>
                <a:avLst/>
                <a:gdLst/>
                <a:ahLst/>
                <a:cxnLst/>
                <a:rect l="l" t="t" r="r" b="b"/>
                <a:pathLst>
                  <a:path w="27" h="25" extrusionOk="0">
                    <a:moveTo>
                      <a:pt x="27" y="18"/>
                    </a:moveTo>
                    <a:cubicBezTo>
                      <a:pt x="17" y="19"/>
                      <a:pt x="3" y="25"/>
                      <a:pt x="2" y="13"/>
                    </a:cubicBezTo>
                    <a:cubicBezTo>
                      <a:pt x="0" y="0"/>
                      <a:pt x="13" y="5"/>
                      <a:pt x="20" y="9"/>
                    </a:cubicBezTo>
                    <a:cubicBezTo>
                      <a:pt x="22" y="10"/>
                      <a:pt x="25" y="13"/>
                      <a:pt x="27" y="18"/>
                    </a:cubicBezTo>
                    <a:close/>
                  </a:path>
                </a:pathLst>
              </a:custGeom>
              <a:solidFill>
                <a:srgbClr val="94764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35"/>
              <p:cNvSpPr/>
              <p:nvPr/>
            </p:nvSpPr>
            <p:spPr>
              <a:xfrm>
                <a:off x="8619" y="3798"/>
                <a:ext cx="351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62" extrusionOk="0">
                    <a:moveTo>
                      <a:pt x="19" y="6"/>
                    </a:moveTo>
                    <a:cubicBezTo>
                      <a:pt x="44" y="0"/>
                      <a:pt x="66" y="15"/>
                      <a:pt x="91" y="13"/>
                    </a:cubicBezTo>
                    <a:cubicBezTo>
                      <a:pt x="96" y="13"/>
                      <a:pt x="98" y="17"/>
                      <a:pt x="100" y="21"/>
                    </a:cubicBezTo>
                    <a:cubicBezTo>
                      <a:pt x="107" y="30"/>
                      <a:pt x="118" y="29"/>
                      <a:pt x="127" y="34"/>
                    </a:cubicBezTo>
                    <a:cubicBezTo>
                      <a:pt x="128" y="37"/>
                      <a:pt x="131" y="40"/>
                      <a:pt x="131" y="42"/>
                    </a:cubicBezTo>
                    <a:cubicBezTo>
                      <a:pt x="133" y="49"/>
                      <a:pt x="148" y="45"/>
                      <a:pt x="143" y="57"/>
                    </a:cubicBezTo>
                    <a:cubicBezTo>
                      <a:pt x="135" y="52"/>
                      <a:pt x="131" y="62"/>
                      <a:pt x="123" y="60"/>
                    </a:cubicBezTo>
                    <a:cubicBezTo>
                      <a:pt x="123" y="56"/>
                      <a:pt x="132" y="56"/>
                      <a:pt x="128" y="51"/>
                    </a:cubicBezTo>
                    <a:cubicBezTo>
                      <a:pt x="123" y="45"/>
                      <a:pt x="116" y="49"/>
                      <a:pt x="110" y="48"/>
                    </a:cubicBezTo>
                    <a:cubicBezTo>
                      <a:pt x="102" y="51"/>
                      <a:pt x="95" y="50"/>
                      <a:pt x="88" y="45"/>
                    </a:cubicBezTo>
                    <a:cubicBezTo>
                      <a:pt x="81" y="42"/>
                      <a:pt x="75" y="35"/>
                      <a:pt x="70" y="47"/>
                    </a:cubicBezTo>
                    <a:cubicBezTo>
                      <a:pt x="66" y="54"/>
                      <a:pt x="59" y="48"/>
                      <a:pt x="54" y="49"/>
                    </a:cubicBezTo>
                    <a:cubicBezTo>
                      <a:pt x="42" y="50"/>
                      <a:pt x="28" y="39"/>
                      <a:pt x="18" y="54"/>
                    </a:cubicBezTo>
                    <a:cubicBezTo>
                      <a:pt x="16" y="56"/>
                      <a:pt x="9" y="54"/>
                      <a:pt x="0" y="54"/>
                    </a:cubicBezTo>
                    <a:cubicBezTo>
                      <a:pt x="9" y="48"/>
                      <a:pt x="16" y="43"/>
                      <a:pt x="23" y="40"/>
                    </a:cubicBezTo>
                    <a:cubicBezTo>
                      <a:pt x="29" y="38"/>
                      <a:pt x="34" y="36"/>
                      <a:pt x="34" y="30"/>
                    </a:cubicBezTo>
                    <a:cubicBezTo>
                      <a:pt x="35" y="21"/>
                      <a:pt x="24" y="33"/>
                      <a:pt x="23" y="25"/>
                    </a:cubicBezTo>
                    <a:cubicBezTo>
                      <a:pt x="21" y="23"/>
                      <a:pt x="20" y="22"/>
                      <a:pt x="19" y="20"/>
                    </a:cubicBezTo>
                    <a:cubicBezTo>
                      <a:pt x="18" y="19"/>
                      <a:pt x="17" y="17"/>
                      <a:pt x="16" y="16"/>
                    </a:cubicBezTo>
                    <a:cubicBezTo>
                      <a:pt x="14" y="14"/>
                      <a:pt x="8" y="14"/>
                      <a:pt x="9" y="9"/>
                    </a:cubicBezTo>
                    <a:cubicBezTo>
                      <a:pt x="11" y="5"/>
                      <a:pt x="16" y="6"/>
                      <a:pt x="19" y="6"/>
                    </a:cubicBezTo>
                    <a:close/>
                  </a:path>
                </a:pathLst>
              </a:custGeom>
              <a:solidFill>
                <a:srgbClr val="1E2B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35"/>
              <p:cNvSpPr/>
              <p:nvPr/>
            </p:nvSpPr>
            <p:spPr>
              <a:xfrm>
                <a:off x="8702" y="3566"/>
                <a:ext cx="138" cy="156"/>
              </a:xfrm>
              <a:custGeom>
                <a:avLst/>
                <a:gdLst/>
                <a:ahLst/>
                <a:cxnLst/>
                <a:rect l="l" t="t" r="r" b="b"/>
                <a:pathLst>
                  <a:path w="58" h="66" extrusionOk="0">
                    <a:moveTo>
                      <a:pt x="49" y="62"/>
                    </a:moveTo>
                    <a:cubicBezTo>
                      <a:pt x="47" y="63"/>
                      <a:pt x="44" y="64"/>
                      <a:pt x="42" y="66"/>
                    </a:cubicBezTo>
                    <a:cubicBezTo>
                      <a:pt x="34" y="54"/>
                      <a:pt x="24" y="45"/>
                      <a:pt x="9" y="41"/>
                    </a:cubicBezTo>
                    <a:cubicBezTo>
                      <a:pt x="4" y="39"/>
                      <a:pt x="0" y="35"/>
                      <a:pt x="8" y="30"/>
                    </a:cubicBezTo>
                    <a:cubicBezTo>
                      <a:pt x="17" y="25"/>
                      <a:pt x="6" y="19"/>
                      <a:pt x="7" y="14"/>
                    </a:cubicBezTo>
                    <a:cubicBezTo>
                      <a:pt x="3" y="4"/>
                      <a:pt x="8" y="1"/>
                      <a:pt x="17" y="0"/>
                    </a:cubicBezTo>
                    <a:cubicBezTo>
                      <a:pt x="22" y="1"/>
                      <a:pt x="26" y="3"/>
                      <a:pt x="30" y="7"/>
                    </a:cubicBezTo>
                    <a:cubicBezTo>
                      <a:pt x="34" y="10"/>
                      <a:pt x="38" y="12"/>
                      <a:pt x="43" y="14"/>
                    </a:cubicBezTo>
                    <a:cubicBezTo>
                      <a:pt x="44" y="15"/>
                      <a:pt x="45" y="16"/>
                      <a:pt x="46" y="17"/>
                    </a:cubicBezTo>
                    <a:cubicBezTo>
                      <a:pt x="54" y="25"/>
                      <a:pt x="52" y="37"/>
                      <a:pt x="58" y="46"/>
                    </a:cubicBezTo>
                    <a:cubicBezTo>
                      <a:pt x="54" y="48"/>
                      <a:pt x="53" y="44"/>
                      <a:pt x="50" y="42"/>
                    </a:cubicBezTo>
                    <a:cubicBezTo>
                      <a:pt x="48" y="40"/>
                      <a:pt x="45" y="39"/>
                      <a:pt x="43" y="43"/>
                    </a:cubicBezTo>
                    <a:cubicBezTo>
                      <a:pt x="41" y="46"/>
                      <a:pt x="40" y="49"/>
                      <a:pt x="44" y="51"/>
                    </a:cubicBezTo>
                    <a:cubicBezTo>
                      <a:pt x="48" y="54"/>
                      <a:pt x="53" y="55"/>
                      <a:pt x="49" y="62"/>
                    </a:cubicBezTo>
                    <a:close/>
                  </a:path>
                </a:pathLst>
              </a:custGeom>
              <a:solidFill>
                <a:srgbClr val="D0C3B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35"/>
              <p:cNvSpPr/>
              <p:nvPr/>
            </p:nvSpPr>
            <p:spPr>
              <a:xfrm>
                <a:off x="8503" y="3472"/>
                <a:ext cx="202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85" h="44" extrusionOk="0">
                    <a:moveTo>
                      <a:pt x="4" y="27"/>
                    </a:moveTo>
                    <a:cubicBezTo>
                      <a:pt x="3" y="26"/>
                      <a:pt x="1" y="24"/>
                      <a:pt x="0" y="23"/>
                    </a:cubicBezTo>
                    <a:cubicBezTo>
                      <a:pt x="13" y="22"/>
                      <a:pt x="22" y="7"/>
                      <a:pt x="37" y="16"/>
                    </a:cubicBezTo>
                    <a:cubicBezTo>
                      <a:pt x="39" y="18"/>
                      <a:pt x="44" y="18"/>
                      <a:pt x="45" y="15"/>
                    </a:cubicBezTo>
                    <a:cubicBezTo>
                      <a:pt x="46" y="0"/>
                      <a:pt x="56" y="10"/>
                      <a:pt x="62" y="8"/>
                    </a:cubicBezTo>
                    <a:cubicBezTo>
                      <a:pt x="66" y="6"/>
                      <a:pt x="71" y="14"/>
                      <a:pt x="73" y="5"/>
                    </a:cubicBezTo>
                    <a:cubicBezTo>
                      <a:pt x="84" y="4"/>
                      <a:pt x="85" y="11"/>
                      <a:pt x="83" y="18"/>
                    </a:cubicBezTo>
                    <a:cubicBezTo>
                      <a:pt x="80" y="27"/>
                      <a:pt x="73" y="34"/>
                      <a:pt x="62" y="35"/>
                    </a:cubicBezTo>
                    <a:cubicBezTo>
                      <a:pt x="58" y="35"/>
                      <a:pt x="54" y="35"/>
                      <a:pt x="49" y="34"/>
                    </a:cubicBezTo>
                    <a:cubicBezTo>
                      <a:pt x="33" y="40"/>
                      <a:pt x="17" y="44"/>
                      <a:pt x="4" y="27"/>
                    </a:cubicBezTo>
                    <a:close/>
                  </a:path>
                </a:pathLst>
              </a:custGeom>
              <a:solidFill>
                <a:srgbClr val="D0D6D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35"/>
              <p:cNvSpPr/>
              <p:nvPr/>
            </p:nvSpPr>
            <p:spPr>
              <a:xfrm>
                <a:off x="8421" y="3734"/>
                <a:ext cx="215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91" h="47" extrusionOk="0">
                    <a:moveTo>
                      <a:pt x="58" y="27"/>
                    </a:moveTo>
                    <a:cubicBezTo>
                      <a:pt x="61" y="27"/>
                      <a:pt x="62" y="34"/>
                      <a:pt x="67" y="29"/>
                    </a:cubicBezTo>
                    <a:cubicBezTo>
                      <a:pt x="68" y="28"/>
                      <a:pt x="70" y="25"/>
                      <a:pt x="70" y="24"/>
                    </a:cubicBezTo>
                    <a:cubicBezTo>
                      <a:pt x="68" y="19"/>
                      <a:pt x="64" y="21"/>
                      <a:pt x="60" y="20"/>
                    </a:cubicBezTo>
                    <a:cubicBezTo>
                      <a:pt x="40" y="18"/>
                      <a:pt x="19" y="21"/>
                      <a:pt x="0" y="11"/>
                    </a:cubicBezTo>
                    <a:cubicBezTo>
                      <a:pt x="1" y="5"/>
                      <a:pt x="4" y="0"/>
                      <a:pt x="10" y="2"/>
                    </a:cubicBezTo>
                    <a:cubicBezTo>
                      <a:pt x="20" y="6"/>
                      <a:pt x="32" y="3"/>
                      <a:pt x="41" y="7"/>
                    </a:cubicBezTo>
                    <a:cubicBezTo>
                      <a:pt x="52" y="12"/>
                      <a:pt x="64" y="12"/>
                      <a:pt x="74" y="17"/>
                    </a:cubicBezTo>
                    <a:cubicBezTo>
                      <a:pt x="75" y="18"/>
                      <a:pt x="76" y="19"/>
                      <a:pt x="78" y="20"/>
                    </a:cubicBezTo>
                    <a:cubicBezTo>
                      <a:pt x="82" y="21"/>
                      <a:pt x="89" y="17"/>
                      <a:pt x="90" y="23"/>
                    </a:cubicBezTo>
                    <a:cubicBezTo>
                      <a:pt x="91" y="31"/>
                      <a:pt x="83" y="29"/>
                      <a:pt x="78" y="30"/>
                    </a:cubicBezTo>
                    <a:cubicBezTo>
                      <a:pt x="73" y="30"/>
                      <a:pt x="70" y="31"/>
                      <a:pt x="75" y="36"/>
                    </a:cubicBezTo>
                    <a:cubicBezTo>
                      <a:pt x="77" y="38"/>
                      <a:pt x="81" y="40"/>
                      <a:pt x="79" y="43"/>
                    </a:cubicBezTo>
                    <a:cubicBezTo>
                      <a:pt x="77" y="47"/>
                      <a:pt x="72" y="45"/>
                      <a:pt x="69" y="44"/>
                    </a:cubicBezTo>
                    <a:cubicBezTo>
                      <a:pt x="63" y="43"/>
                      <a:pt x="58" y="41"/>
                      <a:pt x="52" y="40"/>
                    </a:cubicBezTo>
                    <a:cubicBezTo>
                      <a:pt x="46" y="41"/>
                      <a:pt x="42" y="38"/>
                      <a:pt x="42" y="32"/>
                    </a:cubicBezTo>
                    <a:cubicBezTo>
                      <a:pt x="42" y="26"/>
                      <a:pt x="48" y="29"/>
                      <a:pt x="52" y="28"/>
                    </a:cubicBezTo>
                    <a:cubicBezTo>
                      <a:pt x="54" y="28"/>
                      <a:pt x="56" y="28"/>
                      <a:pt x="58" y="27"/>
                    </a:cubicBezTo>
                    <a:close/>
                  </a:path>
                </a:pathLst>
              </a:custGeom>
              <a:solidFill>
                <a:srgbClr val="BCC9D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35"/>
              <p:cNvSpPr/>
              <p:nvPr/>
            </p:nvSpPr>
            <p:spPr>
              <a:xfrm>
                <a:off x="8650" y="3448"/>
                <a:ext cx="109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46" h="64" extrusionOk="0">
                    <a:moveTo>
                      <a:pt x="0" y="45"/>
                    </a:moveTo>
                    <a:cubicBezTo>
                      <a:pt x="7" y="41"/>
                      <a:pt x="13" y="35"/>
                      <a:pt x="17" y="29"/>
                    </a:cubicBezTo>
                    <a:cubicBezTo>
                      <a:pt x="20" y="23"/>
                      <a:pt x="22" y="16"/>
                      <a:pt x="11" y="18"/>
                    </a:cubicBezTo>
                    <a:cubicBezTo>
                      <a:pt x="3" y="10"/>
                      <a:pt x="10" y="5"/>
                      <a:pt x="16" y="1"/>
                    </a:cubicBezTo>
                    <a:cubicBezTo>
                      <a:pt x="17" y="0"/>
                      <a:pt x="19" y="0"/>
                      <a:pt x="20" y="0"/>
                    </a:cubicBezTo>
                    <a:cubicBezTo>
                      <a:pt x="31" y="6"/>
                      <a:pt x="46" y="41"/>
                      <a:pt x="42" y="54"/>
                    </a:cubicBezTo>
                    <a:cubicBezTo>
                      <a:pt x="35" y="54"/>
                      <a:pt x="28" y="53"/>
                      <a:pt x="29" y="64"/>
                    </a:cubicBezTo>
                    <a:cubicBezTo>
                      <a:pt x="23" y="51"/>
                      <a:pt x="16" y="43"/>
                      <a:pt x="0" y="45"/>
                    </a:cubicBezTo>
                    <a:close/>
                  </a:path>
                </a:pathLst>
              </a:custGeom>
              <a:solidFill>
                <a:srgbClr val="C2AC9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35"/>
              <p:cNvSpPr/>
              <p:nvPr/>
            </p:nvSpPr>
            <p:spPr>
              <a:xfrm>
                <a:off x="8387" y="3717"/>
                <a:ext cx="209" cy="69"/>
              </a:xfrm>
              <a:custGeom>
                <a:avLst/>
                <a:gdLst/>
                <a:ahLst/>
                <a:cxnLst/>
                <a:rect l="l" t="t" r="r" b="b"/>
                <a:pathLst>
                  <a:path w="88" h="29" extrusionOk="0">
                    <a:moveTo>
                      <a:pt x="88" y="24"/>
                    </a:moveTo>
                    <a:cubicBezTo>
                      <a:pt x="76" y="23"/>
                      <a:pt x="62" y="29"/>
                      <a:pt x="53" y="15"/>
                    </a:cubicBezTo>
                    <a:cubicBezTo>
                      <a:pt x="41" y="24"/>
                      <a:pt x="31" y="13"/>
                      <a:pt x="20" y="12"/>
                    </a:cubicBezTo>
                    <a:cubicBezTo>
                      <a:pt x="18" y="12"/>
                      <a:pt x="19" y="19"/>
                      <a:pt x="14" y="18"/>
                    </a:cubicBezTo>
                    <a:cubicBezTo>
                      <a:pt x="6" y="17"/>
                      <a:pt x="0" y="14"/>
                      <a:pt x="0" y="5"/>
                    </a:cubicBezTo>
                    <a:cubicBezTo>
                      <a:pt x="12" y="0"/>
                      <a:pt x="23" y="4"/>
                      <a:pt x="35" y="3"/>
                    </a:cubicBezTo>
                    <a:cubicBezTo>
                      <a:pt x="35" y="3"/>
                      <a:pt x="36" y="4"/>
                      <a:pt x="36" y="4"/>
                    </a:cubicBezTo>
                    <a:cubicBezTo>
                      <a:pt x="47" y="13"/>
                      <a:pt x="57" y="10"/>
                      <a:pt x="67" y="5"/>
                    </a:cubicBezTo>
                    <a:cubicBezTo>
                      <a:pt x="72" y="2"/>
                      <a:pt x="75" y="2"/>
                      <a:pt x="79" y="5"/>
                    </a:cubicBezTo>
                    <a:cubicBezTo>
                      <a:pt x="83" y="8"/>
                      <a:pt x="81" y="10"/>
                      <a:pt x="79" y="14"/>
                    </a:cubicBezTo>
                    <a:cubicBezTo>
                      <a:pt x="74" y="23"/>
                      <a:pt x="88" y="18"/>
                      <a:pt x="88" y="24"/>
                    </a:cubicBezTo>
                    <a:close/>
                  </a:path>
                </a:pathLst>
              </a:custGeom>
              <a:solidFill>
                <a:srgbClr val="5A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35"/>
              <p:cNvSpPr/>
              <p:nvPr/>
            </p:nvSpPr>
            <p:spPr>
              <a:xfrm>
                <a:off x="8466" y="3528"/>
                <a:ext cx="15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65" h="26" extrusionOk="0">
                    <a:moveTo>
                      <a:pt x="20" y="3"/>
                    </a:moveTo>
                    <a:cubicBezTo>
                      <a:pt x="34" y="11"/>
                      <a:pt x="49" y="13"/>
                      <a:pt x="65" y="10"/>
                    </a:cubicBezTo>
                    <a:cubicBezTo>
                      <a:pt x="53" y="18"/>
                      <a:pt x="41" y="26"/>
                      <a:pt x="25" y="19"/>
                    </a:cubicBezTo>
                    <a:cubicBezTo>
                      <a:pt x="17" y="16"/>
                      <a:pt x="7" y="23"/>
                      <a:pt x="0" y="14"/>
                    </a:cubicBezTo>
                    <a:cubicBezTo>
                      <a:pt x="10" y="16"/>
                      <a:pt x="10" y="0"/>
                      <a:pt x="20" y="3"/>
                    </a:cubicBezTo>
                    <a:close/>
                  </a:path>
                </a:pathLst>
              </a:custGeom>
              <a:solidFill>
                <a:srgbClr val="798B9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35"/>
              <p:cNvSpPr/>
              <p:nvPr/>
            </p:nvSpPr>
            <p:spPr>
              <a:xfrm>
                <a:off x="8404" y="3673"/>
                <a:ext cx="116" cy="56"/>
              </a:xfrm>
              <a:custGeom>
                <a:avLst/>
                <a:gdLst/>
                <a:ahLst/>
                <a:cxnLst/>
                <a:rect l="l" t="t" r="r" b="b"/>
                <a:pathLst>
                  <a:path w="49" h="24" extrusionOk="0">
                    <a:moveTo>
                      <a:pt x="0" y="1"/>
                    </a:moveTo>
                    <a:cubicBezTo>
                      <a:pt x="17" y="0"/>
                      <a:pt x="30" y="13"/>
                      <a:pt x="46" y="15"/>
                    </a:cubicBezTo>
                    <a:cubicBezTo>
                      <a:pt x="47" y="15"/>
                      <a:pt x="49" y="18"/>
                      <a:pt x="48" y="20"/>
                    </a:cubicBezTo>
                    <a:cubicBezTo>
                      <a:pt x="48" y="23"/>
                      <a:pt x="46" y="24"/>
                      <a:pt x="43" y="22"/>
                    </a:cubicBezTo>
                    <a:cubicBezTo>
                      <a:pt x="38" y="20"/>
                      <a:pt x="34" y="24"/>
                      <a:pt x="29" y="23"/>
                    </a:cubicBezTo>
                    <a:cubicBezTo>
                      <a:pt x="30" y="24"/>
                      <a:pt x="30" y="24"/>
                      <a:pt x="30" y="24"/>
                    </a:cubicBezTo>
                    <a:cubicBezTo>
                      <a:pt x="23" y="21"/>
                      <a:pt x="15" y="22"/>
                      <a:pt x="10" y="15"/>
                    </a:cubicBezTo>
                    <a:cubicBezTo>
                      <a:pt x="7" y="11"/>
                      <a:pt x="0" y="8"/>
                      <a:pt x="0" y="1"/>
                    </a:cubicBezTo>
                    <a:close/>
                  </a:path>
                </a:pathLst>
              </a:custGeom>
              <a:solidFill>
                <a:srgbClr val="5A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35"/>
              <p:cNvSpPr/>
              <p:nvPr/>
            </p:nvSpPr>
            <p:spPr>
              <a:xfrm>
                <a:off x="8733" y="3734"/>
                <a:ext cx="64" cy="76"/>
              </a:xfrm>
              <a:custGeom>
                <a:avLst/>
                <a:gdLst/>
                <a:ahLst/>
                <a:cxnLst/>
                <a:rect l="l" t="t" r="r" b="b"/>
                <a:pathLst>
                  <a:path w="27" h="32" extrusionOk="0">
                    <a:moveTo>
                      <a:pt x="23" y="13"/>
                    </a:moveTo>
                    <a:cubicBezTo>
                      <a:pt x="17" y="19"/>
                      <a:pt x="17" y="19"/>
                      <a:pt x="27" y="29"/>
                    </a:cubicBezTo>
                    <a:cubicBezTo>
                      <a:pt x="17" y="32"/>
                      <a:pt x="10" y="20"/>
                      <a:pt x="0" y="23"/>
                    </a:cubicBezTo>
                    <a:cubicBezTo>
                      <a:pt x="1" y="15"/>
                      <a:pt x="8" y="10"/>
                      <a:pt x="6" y="0"/>
                    </a:cubicBezTo>
                    <a:cubicBezTo>
                      <a:pt x="14" y="5"/>
                      <a:pt x="18" y="9"/>
                      <a:pt x="23" y="13"/>
                    </a:cubicBezTo>
                    <a:close/>
                  </a:path>
                </a:pathLst>
              </a:custGeom>
              <a:solidFill>
                <a:srgbClr val="6D7C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5" name="Google Shape;2895;p35"/>
            <p:cNvSpPr/>
            <p:nvPr/>
          </p:nvSpPr>
          <p:spPr>
            <a:xfrm>
              <a:off x="13641388" y="5754687"/>
              <a:ext cx="123825" cy="63500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33" y="13"/>
                  </a:moveTo>
                  <a:cubicBezTo>
                    <a:pt x="21" y="9"/>
                    <a:pt x="9" y="17"/>
                    <a:pt x="0" y="1"/>
                  </a:cubicBezTo>
                  <a:cubicBezTo>
                    <a:pt x="12" y="7"/>
                    <a:pt x="23" y="0"/>
                    <a:pt x="33" y="13"/>
                  </a:cubicBezTo>
                  <a:close/>
                </a:path>
              </a:pathLst>
            </a:custGeom>
            <a:solidFill>
              <a:srgbClr val="47627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5"/>
            <p:cNvSpPr/>
            <p:nvPr/>
          </p:nvSpPr>
          <p:spPr>
            <a:xfrm>
              <a:off x="13300077" y="5826125"/>
              <a:ext cx="82550" cy="68263"/>
            </a:xfrm>
            <a:custGeom>
              <a:avLst/>
              <a:gdLst/>
              <a:ahLst/>
              <a:cxnLst/>
              <a:rect l="l" t="t" r="r" b="b"/>
              <a:pathLst>
                <a:path w="22" h="18" extrusionOk="0">
                  <a:moveTo>
                    <a:pt x="11" y="2"/>
                  </a:moveTo>
                  <a:cubicBezTo>
                    <a:pt x="14" y="7"/>
                    <a:pt x="22" y="7"/>
                    <a:pt x="21" y="14"/>
                  </a:cubicBezTo>
                  <a:cubicBezTo>
                    <a:pt x="18" y="17"/>
                    <a:pt x="15" y="18"/>
                    <a:pt x="12" y="14"/>
                  </a:cubicBezTo>
                  <a:cubicBezTo>
                    <a:pt x="9" y="10"/>
                    <a:pt x="0" y="12"/>
                    <a:pt x="1" y="5"/>
                  </a:cubicBezTo>
                  <a:cubicBezTo>
                    <a:pt x="1" y="0"/>
                    <a:pt x="6" y="2"/>
                    <a:pt x="9" y="1"/>
                  </a:cubicBezTo>
                  <a:cubicBezTo>
                    <a:pt x="9" y="2"/>
                    <a:pt x="10" y="2"/>
                    <a:pt x="11" y="2"/>
                  </a:cubicBezTo>
                  <a:close/>
                </a:path>
              </a:pathLst>
            </a:custGeom>
            <a:solidFill>
              <a:srgbClr val="92B1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5"/>
            <p:cNvSpPr/>
            <p:nvPr/>
          </p:nvSpPr>
          <p:spPr>
            <a:xfrm>
              <a:off x="13635038" y="5176837"/>
              <a:ext cx="393700" cy="404813"/>
            </a:xfrm>
            <a:custGeom>
              <a:avLst/>
              <a:gdLst/>
              <a:ahLst/>
              <a:cxnLst/>
              <a:rect l="l" t="t" r="r" b="b"/>
              <a:pathLst>
                <a:path w="105" h="108" extrusionOk="0">
                  <a:moveTo>
                    <a:pt x="42" y="81"/>
                  </a:moveTo>
                  <a:cubicBezTo>
                    <a:pt x="40" y="86"/>
                    <a:pt x="33" y="90"/>
                    <a:pt x="37" y="97"/>
                  </a:cubicBezTo>
                  <a:cubicBezTo>
                    <a:pt x="33" y="108"/>
                    <a:pt x="30" y="98"/>
                    <a:pt x="26" y="97"/>
                  </a:cubicBezTo>
                  <a:cubicBezTo>
                    <a:pt x="27" y="94"/>
                    <a:pt x="20" y="96"/>
                    <a:pt x="24" y="89"/>
                  </a:cubicBezTo>
                  <a:cubicBezTo>
                    <a:pt x="31" y="78"/>
                    <a:pt x="24" y="66"/>
                    <a:pt x="16" y="57"/>
                  </a:cubicBezTo>
                  <a:cubicBezTo>
                    <a:pt x="16" y="57"/>
                    <a:pt x="14" y="58"/>
                    <a:pt x="12" y="59"/>
                  </a:cubicBezTo>
                  <a:cubicBezTo>
                    <a:pt x="6" y="58"/>
                    <a:pt x="6" y="54"/>
                    <a:pt x="5" y="49"/>
                  </a:cubicBezTo>
                  <a:cubicBezTo>
                    <a:pt x="8" y="42"/>
                    <a:pt x="0" y="33"/>
                    <a:pt x="9" y="28"/>
                  </a:cubicBezTo>
                  <a:cubicBezTo>
                    <a:pt x="20" y="35"/>
                    <a:pt x="30" y="29"/>
                    <a:pt x="41" y="28"/>
                  </a:cubicBezTo>
                  <a:cubicBezTo>
                    <a:pt x="45" y="32"/>
                    <a:pt x="45" y="38"/>
                    <a:pt x="49" y="42"/>
                  </a:cubicBezTo>
                  <a:cubicBezTo>
                    <a:pt x="51" y="44"/>
                    <a:pt x="54" y="45"/>
                    <a:pt x="57" y="44"/>
                  </a:cubicBezTo>
                  <a:cubicBezTo>
                    <a:pt x="59" y="43"/>
                    <a:pt x="61" y="42"/>
                    <a:pt x="61" y="39"/>
                  </a:cubicBezTo>
                  <a:cubicBezTo>
                    <a:pt x="61" y="35"/>
                    <a:pt x="57" y="35"/>
                    <a:pt x="54" y="34"/>
                  </a:cubicBezTo>
                  <a:cubicBezTo>
                    <a:pt x="50" y="33"/>
                    <a:pt x="45" y="33"/>
                    <a:pt x="42" y="29"/>
                  </a:cubicBezTo>
                  <a:cubicBezTo>
                    <a:pt x="45" y="21"/>
                    <a:pt x="48" y="18"/>
                    <a:pt x="60" y="21"/>
                  </a:cubicBezTo>
                  <a:cubicBezTo>
                    <a:pt x="70" y="23"/>
                    <a:pt x="76" y="22"/>
                    <a:pt x="79" y="11"/>
                  </a:cubicBezTo>
                  <a:cubicBezTo>
                    <a:pt x="82" y="0"/>
                    <a:pt x="93" y="8"/>
                    <a:pt x="100" y="6"/>
                  </a:cubicBezTo>
                  <a:cubicBezTo>
                    <a:pt x="105" y="12"/>
                    <a:pt x="103" y="18"/>
                    <a:pt x="97" y="20"/>
                  </a:cubicBezTo>
                  <a:cubicBezTo>
                    <a:pt x="82" y="27"/>
                    <a:pt x="84" y="44"/>
                    <a:pt x="73" y="53"/>
                  </a:cubicBezTo>
                  <a:cubicBezTo>
                    <a:pt x="73" y="53"/>
                    <a:pt x="74" y="55"/>
                    <a:pt x="75" y="56"/>
                  </a:cubicBezTo>
                  <a:cubicBezTo>
                    <a:pt x="81" y="61"/>
                    <a:pt x="78" y="65"/>
                    <a:pt x="73" y="68"/>
                  </a:cubicBezTo>
                  <a:cubicBezTo>
                    <a:pt x="72" y="69"/>
                    <a:pt x="71" y="70"/>
                    <a:pt x="69" y="70"/>
                  </a:cubicBezTo>
                  <a:cubicBezTo>
                    <a:pt x="61" y="75"/>
                    <a:pt x="49" y="72"/>
                    <a:pt x="42" y="81"/>
                  </a:cubicBezTo>
                  <a:close/>
                </a:path>
              </a:pathLst>
            </a:custGeom>
            <a:solidFill>
              <a:srgbClr val="A0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35"/>
            <p:cNvSpPr/>
            <p:nvPr/>
          </p:nvSpPr>
          <p:spPr>
            <a:xfrm>
              <a:off x="13581063" y="5262562"/>
              <a:ext cx="136525" cy="233363"/>
            </a:xfrm>
            <a:custGeom>
              <a:avLst/>
              <a:gdLst/>
              <a:ahLst/>
              <a:cxnLst/>
              <a:rect l="l" t="t" r="r" b="b"/>
              <a:pathLst>
                <a:path w="36" h="62" extrusionOk="0">
                  <a:moveTo>
                    <a:pt x="20" y="26"/>
                  </a:moveTo>
                  <a:cubicBezTo>
                    <a:pt x="22" y="29"/>
                    <a:pt x="24" y="33"/>
                    <a:pt x="26" y="36"/>
                  </a:cubicBezTo>
                  <a:cubicBezTo>
                    <a:pt x="27" y="41"/>
                    <a:pt x="36" y="46"/>
                    <a:pt x="24" y="50"/>
                  </a:cubicBezTo>
                  <a:cubicBezTo>
                    <a:pt x="18" y="53"/>
                    <a:pt x="26" y="57"/>
                    <a:pt x="26" y="62"/>
                  </a:cubicBezTo>
                  <a:cubicBezTo>
                    <a:pt x="22" y="61"/>
                    <a:pt x="18" y="59"/>
                    <a:pt x="14" y="58"/>
                  </a:cubicBezTo>
                  <a:cubicBezTo>
                    <a:pt x="7" y="53"/>
                    <a:pt x="6" y="45"/>
                    <a:pt x="4" y="38"/>
                  </a:cubicBezTo>
                  <a:cubicBezTo>
                    <a:pt x="7" y="35"/>
                    <a:pt x="8" y="31"/>
                    <a:pt x="6" y="27"/>
                  </a:cubicBezTo>
                  <a:cubicBezTo>
                    <a:pt x="0" y="15"/>
                    <a:pt x="6" y="6"/>
                    <a:pt x="16" y="0"/>
                  </a:cubicBezTo>
                  <a:cubicBezTo>
                    <a:pt x="21" y="8"/>
                    <a:pt x="20" y="17"/>
                    <a:pt x="20" y="26"/>
                  </a:cubicBezTo>
                  <a:close/>
                </a:path>
              </a:pathLst>
            </a:custGeom>
            <a:solidFill>
              <a:srgbClr val="42536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35"/>
            <p:cNvSpPr/>
            <p:nvPr/>
          </p:nvSpPr>
          <p:spPr>
            <a:xfrm>
              <a:off x="13242927" y="5424487"/>
              <a:ext cx="238125" cy="82550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52" y="22"/>
                  </a:moveTo>
                  <a:cubicBezTo>
                    <a:pt x="47" y="15"/>
                    <a:pt x="42" y="13"/>
                    <a:pt x="33" y="17"/>
                  </a:cubicBezTo>
                  <a:cubicBezTo>
                    <a:pt x="22" y="21"/>
                    <a:pt x="11" y="16"/>
                    <a:pt x="0" y="12"/>
                  </a:cubicBezTo>
                  <a:cubicBezTo>
                    <a:pt x="10" y="0"/>
                    <a:pt x="10" y="1"/>
                    <a:pt x="25" y="4"/>
                  </a:cubicBezTo>
                  <a:cubicBezTo>
                    <a:pt x="31" y="5"/>
                    <a:pt x="39" y="5"/>
                    <a:pt x="45" y="3"/>
                  </a:cubicBezTo>
                  <a:cubicBezTo>
                    <a:pt x="51" y="2"/>
                    <a:pt x="57" y="1"/>
                    <a:pt x="62" y="5"/>
                  </a:cubicBezTo>
                  <a:cubicBezTo>
                    <a:pt x="63" y="6"/>
                    <a:pt x="63" y="8"/>
                    <a:pt x="62" y="9"/>
                  </a:cubicBezTo>
                  <a:cubicBezTo>
                    <a:pt x="59" y="13"/>
                    <a:pt x="58" y="19"/>
                    <a:pt x="52" y="22"/>
                  </a:cubicBezTo>
                  <a:close/>
                </a:path>
              </a:pathLst>
            </a:custGeom>
            <a:solidFill>
              <a:srgbClr val="4360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5"/>
            <p:cNvSpPr/>
            <p:nvPr/>
          </p:nvSpPr>
          <p:spPr>
            <a:xfrm>
              <a:off x="13555663" y="5380037"/>
              <a:ext cx="79375" cy="104775"/>
            </a:xfrm>
            <a:custGeom>
              <a:avLst/>
              <a:gdLst/>
              <a:ahLst/>
              <a:cxnLst/>
              <a:rect l="l" t="t" r="r" b="b"/>
              <a:pathLst>
                <a:path w="21" h="28" extrusionOk="0">
                  <a:moveTo>
                    <a:pt x="12" y="8"/>
                  </a:moveTo>
                  <a:cubicBezTo>
                    <a:pt x="15" y="14"/>
                    <a:pt x="18" y="21"/>
                    <a:pt x="21" y="27"/>
                  </a:cubicBezTo>
                  <a:cubicBezTo>
                    <a:pt x="12" y="28"/>
                    <a:pt x="10" y="18"/>
                    <a:pt x="2" y="15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1" y="1"/>
                    <a:pt x="5" y="0"/>
                    <a:pt x="12" y="8"/>
                  </a:cubicBezTo>
                  <a:close/>
                </a:path>
              </a:pathLst>
            </a:custGeom>
            <a:solidFill>
              <a:srgbClr val="859B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5"/>
            <p:cNvSpPr/>
            <p:nvPr/>
          </p:nvSpPr>
          <p:spPr>
            <a:xfrm>
              <a:off x="13476288" y="5413375"/>
              <a:ext cx="87313" cy="79375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0" y="12"/>
                  </a:moveTo>
                  <a:cubicBezTo>
                    <a:pt x="0" y="11"/>
                    <a:pt x="0" y="10"/>
                    <a:pt x="0" y="9"/>
                  </a:cubicBezTo>
                  <a:cubicBezTo>
                    <a:pt x="7" y="2"/>
                    <a:pt x="14" y="0"/>
                    <a:pt x="22" y="5"/>
                  </a:cubicBezTo>
                  <a:cubicBezTo>
                    <a:pt x="22" y="5"/>
                    <a:pt x="23" y="6"/>
                    <a:pt x="23" y="6"/>
                  </a:cubicBezTo>
                  <a:cubicBezTo>
                    <a:pt x="19" y="21"/>
                    <a:pt x="8" y="9"/>
                    <a:pt x="0" y="12"/>
                  </a:cubicBezTo>
                  <a:close/>
                </a:path>
              </a:pathLst>
            </a:custGeom>
            <a:solidFill>
              <a:srgbClr val="859B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5"/>
            <p:cNvSpPr/>
            <p:nvPr/>
          </p:nvSpPr>
          <p:spPr>
            <a:xfrm>
              <a:off x="12958763" y="4745037"/>
              <a:ext cx="777875" cy="754063"/>
            </a:xfrm>
            <a:custGeom>
              <a:avLst/>
              <a:gdLst/>
              <a:ahLst/>
              <a:cxnLst/>
              <a:rect l="l" t="t" r="r" b="b"/>
              <a:pathLst>
                <a:path w="207" h="201" extrusionOk="0">
                  <a:moveTo>
                    <a:pt x="160" y="183"/>
                  </a:moveTo>
                  <a:cubicBezTo>
                    <a:pt x="152" y="181"/>
                    <a:pt x="146" y="186"/>
                    <a:pt x="138" y="187"/>
                  </a:cubicBezTo>
                  <a:cubicBezTo>
                    <a:pt x="125" y="188"/>
                    <a:pt x="112" y="186"/>
                    <a:pt x="99" y="192"/>
                  </a:cubicBezTo>
                  <a:cubicBezTo>
                    <a:pt x="95" y="195"/>
                    <a:pt x="94" y="193"/>
                    <a:pt x="96" y="186"/>
                  </a:cubicBezTo>
                  <a:cubicBezTo>
                    <a:pt x="97" y="185"/>
                    <a:pt x="97" y="184"/>
                    <a:pt x="98" y="184"/>
                  </a:cubicBezTo>
                  <a:cubicBezTo>
                    <a:pt x="98" y="183"/>
                    <a:pt x="97" y="183"/>
                    <a:pt x="97" y="182"/>
                  </a:cubicBezTo>
                  <a:cubicBezTo>
                    <a:pt x="88" y="182"/>
                    <a:pt x="84" y="192"/>
                    <a:pt x="76" y="193"/>
                  </a:cubicBezTo>
                  <a:cubicBezTo>
                    <a:pt x="65" y="191"/>
                    <a:pt x="54" y="188"/>
                    <a:pt x="44" y="196"/>
                  </a:cubicBezTo>
                  <a:cubicBezTo>
                    <a:pt x="41" y="196"/>
                    <a:pt x="38" y="196"/>
                    <a:pt x="35" y="196"/>
                  </a:cubicBezTo>
                  <a:cubicBezTo>
                    <a:pt x="19" y="201"/>
                    <a:pt x="15" y="193"/>
                    <a:pt x="13" y="180"/>
                  </a:cubicBezTo>
                  <a:cubicBezTo>
                    <a:pt x="12" y="174"/>
                    <a:pt x="0" y="170"/>
                    <a:pt x="12" y="164"/>
                  </a:cubicBezTo>
                  <a:cubicBezTo>
                    <a:pt x="17" y="158"/>
                    <a:pt x="24" y="158"/>
                    <a:pt x="31" y="156"/>
                  </a:cubicBezTo>
                  <a:cubicBezTo>
                    <a:pt x="40" y="155"/>
                    <a:pt x="47" y="152"/>
                    <a:pt x="52" y="145"/>
                  </a:cubicBezTo>
                  <a:cubicBezTo>
                    <a:pt x="65" y="142"/>
                    <a:pt x="75" y="132"/>
                    <a:pt x="86" y="124"/>
                  </a:cubicBezTo>
                  <a:cubicBezTo>
                    <a:pt x="87" y="124"/>
                    <a:pt x="89" y="123"/>
                    <a:pt x="90" y="123"/>
                  </a:cubicBezTo>
                  <a:cubicBezTo>
                    <a:pt x="104" y="127"/>
                    <a:pt x="95" y="139"/>
                    <a:pt x="99" y="148"/>
                  </a:cubicBezTo>
                  <a:cubicBezTo>
                    <a:pt x="102" y="141"/>
                    <a:pt x="101" y="135"/>
                    <a:pt x="103" y="130"/>
                  </a:cubicBezTo>
                  <a:cubicBezTo>
                    <a:pt x="104" y="129"/>
                    <a:pt x="105" y="128"/>
                    <a:pt x="106" y="127"/>
                  </a:cubicBezTo>
                  <a:cubicBezTo>
                    <a:pt x="120" y="122"/>
                    <a:pt x="126" y="110"/>
                    <a:pt x="131" y="97"/>
                  </a:cubicBezTo>
                  <a:cubicBezTo>
                    <a:pt x="132" y="95"/>
                    <a:pt x="133" y="94"/>
                    <a:pt x="134" y="93"/>
                  </a:cubicBezTo>
                  <a:cubicBezTo>
                    <a:pt x="140" y="86"/>
                    <a:pt x="148" y="80"/>
                    <a:pt x="159" y="77"/>
                  </a:cubicBezTo>
                  <a:cubicBezTo>
                    <a:pt x="151" y="75"/>
                    <a:pt x="144" y="86"/>
                    <a:pt x="140" y="77"/>
                  </a:cubicBezTo>
                  <a:cubicBezTo>
                    <a:pt x="135" y="64"/>
                    <a:pt x="148" y="59"/>
                    <a:pt x="156" y="53"/>
                  </a:cubicBezTo>
                  <a:cubicBezTo>
                    <a:pt x="147" y="49"/>
                    <a:pt x="138" y="46"/>
                    <a:pt x="128" y="49"/>
                  </a:cubicBezTo>
                  <a:cubicBezTo>
                    <a:pt x="120" y="51"/>
                    <a:pt x="114" y="46"/>
                    <a:pt x="114" y="36"/>
                  </a:cubicBezTo>
                  <a:cubicBezTo>
                    <a:pt x="114" y="36"/>
                    <a:pt x="115" y="35"/>
                    <a:pt x="115" y="34"/>
                  </a:cubicBezTo>
                  <a:cubicBezTo>
                    <a:pt x="124" y="28"/>
                    <a:pt x="121" y="17"/>
                    <a:pt x="123" y="8"/>
                  </a:cubicBezTo>
                  <a:cubicBezTo>
                    <a:pt x="124" y="4"/>
                    <a:pt x="126" y="3"/>
                    <a:pt x="128" y="2"/>
                  </a:cubicBezTo>
                  <a:cubicBezTo>
                    <a:pt x="130" y="1"/>
                    <a:pt x="131" y="1"/>
                    <a:pt x="132" y="0"/>
                  </a:cubicBezTo>
                  <a:cubicBezTo>
                    <a:pt x="138" y="0"/>
                    <a:pt x="141" y="3"/>
                    <a:pt x="142" y="8"/>
                  </a:cubicBezTo>
                  <a:cubicBezTo>
                    <a:pt x="143" y="13"/>
                    <a:pt x="141" y="22"/>
                    <a:pt x="146" y="20"/>
                  </a:cubicBezTo>
                  <a:cubicBezTo>
                    <a:pt x="154" y="18"/>
                    <a:pt x="166" y="26"/>
                    <a:pt x="169" y="12"/>
                  </a:cubicBezTo>
                  <a:cubicBezTo>
                    <a:pt x="174" y="8"/>
                    <a:pt x="179" y="8"/>
                    <a:pt x="184" y="13"/>
                  </a:cubicBezTo>
                  <a:cubicBezTo>
                    <a:pt x="187" y="22"/>
                    <a:pt x="175" y="25"/>
                    <a:pt x="176" y="33"/>
                  </a:cubicBezTo>
                  <a:cubicBezTo>
                    <a:pt x="182" y="32"/>
                    <a:pt x="181" y="21"/>
                    <a:pt x="190" y="24"/>
                  </a:cubicBezTo>
                  <a:cubicBezTo>
                    <a:pt x="193" y="25"/>
                    <a:pt x="195" y="28"/>
                    <a:pt x="195" y="31"/>
                  </a:cubicBezTo>
                  <a:cubicBezTo>
                    <a:pt x="197" y="37"/>
                    <a:pt x="192" y="44"/>
                    <a:pt x="196" y="50"/>
                  </a:cubicBezTo>
                  <a:cubicBezTo>
                    <a:pt x="207" y="64"/>
                    <a:pt x="205" y="77"/>
                    <a:pt x="196" y="91"/>
                  </a:cubicBezTo>
                  <a:cubicBezTo>
                    <a:pt x="187" y="105"/>
                    <a:pt x="186" y="123"/>
                    <a:pt x="180" y="138"/>
                  </a:cubicBezTo>
                  <a:cubicBezTo>
                    <a:pt x="179" y="149"/>
                    <a:pt x="168" y="159"/>
                    <a:pt x="179" y="171"/>
                  </a:cubicBezTo>
                  <a:cubicBezTo>
                    <a:pt x="183" y="175"/>
                    <a:pt x="175" y="176"/>
                    <a:pt x="171" y="177"/>
                  </a:cubicBezTo>
                  <a:cubicBezTo>
                    <a:pt x="163" y="171"/>
                    <a:pt x="161" y="176"/>
                    <a:pt x="160" y="183"/>
                  </a:cubicBezTo>
                  <a:close/>
                </a:path>
              </a:pathLst>
            </a:custGeom>
            <a:solidFill>
              <a:srgbClr val="1C32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5"/>
            <p:cNvSpPr/>
            <p:nvPr/>
          </p:nvSpPr>
          <p:spPr>
            <a:xfrm>
              <a:off x="12980988" y="5421312"/>
              <a:ext cx="107950" cy="101600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7" y="0"/>
                  </a:moveTo>
                  <a:cubicBezTo>
                    <a:pt x="13" y="7"/>
                    <a:pt x="16" y="18"/>
                    <a:pt x="29" y="16"/>
                  </a:cubicBezTo>
                  <a:cubicBezTo>
                    <a:pt x="24" y="19"/>
                    <a:pt x="19" y="22"/>
                    <a:pt x="15" y="25"/>
                  </a:cubicBezTo>
                  <a:cubicBezTo>
                    <a:pt x="6" y="27"/>
                    <a:pt x="0" y="25"/>
                    <a:pt x="4" y="15"/>
                  </a:cubicBezTo>
                  <a:cubicBezTo>
                    <a:pt x="6" y="10"/>
                    <a:pt x="3" y="4"/>
                    <a:pt x="7" y="0"/>
                  </a:cubicBezTo>
                  <a:close/>
                </a:path>
              </a:pathLst>
            </a:custGeom>
            <a:solidFill>
              <a:srgbClr val="3957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5"/>
            <p:cNvSpPr/>
            <p:nvPr/>
          </p:nvSpPr>
          <p:spPr>
            <a:xfrm>
              <a:off x="12973051" y="5262562"/>
              <a:ext cx="169863" cy="101600"/>
            </a:xfrm>
            <a:custGeom>
              <a:avLst/>
              <a:gdLst/>
              <a:ahLst/>
              <a:cxnLst/>
              <a:rect l="l" t="t" r="r" b="b"/>
              <a:pathLst>
                <a:path w="45" h="27" extrusionOk="0">
                  <a:moveTo>
                    <a:pt x="29" y="22"/>
                  </a:moveTo>
                  <a:cubicBezTo>
                    <a:pt x="21" y="20"/>
                    <a:pt x="15" y="27"/>
                    <a:pt x="8" y="26"/>
                  </a:cubicBezTo>
                  <a:cubicBezTo>
                    <a:pt x="7" y="25"/>
                    <a:pt x="6" y="24"/>
                    <a:pt x="4" y="23"/>
                  </a:cubicBezTo>
                  <a:cubicBezTo>
                    <a:pt x="0" y="10"/>
                    <a:pt x="10" y="8"/>
                    <a:pt x="18" y="4"/>
                  </a:cubicBezTo>
                  <a:cubicBezTo>
                    <a:pt x="27" y="0"/>
                    <a:pt x="36" y="0"/>
                    <a:pt x="40" y="9"/>
                  </a:cubicBezTo>
                  <a:cubicBezTo>
                    <a:pt x="45" y="20"/>
                    <a:pt x="30" y="15"/>
                    <a:pt x="29" y="22"/>
                  </a:cubicBezTo>
                  <a:close/>
                </a:path>
              </a:pathLst>
            </a:custGeom>
            <a:solidFill>
              <a:srgbClr val="D0D8D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5"/>
            <p:cNvSpPr/>
            <p:nvPr/>
          </p:nvSpPr>
          <p:spPr>
            <a:xfrm>
              <a:off x="12965113" y="5275262"/>
              <a:ext cx="87313" cy="74613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23" y="4"/>
                  </a:moveTo>
                  <a:cubicBezTo>
                    <a:pt x="16" y="7"/>
                    <a:pt x="7" y="9"/>
                    <a:pt x="6" y="20"/>
                  </a:cubicBezTo>
                  <a:cubicBezTo>
                    <a:pt x="4" y="18"/>
                    <a:pt x="2" y="16"/>
                    <a:pt x="0" y="14"/>
                  </a:cubicBezTo>
                  <a:cubicBezTo>
                    <a:pt x="3" y="9"/>
                    <a:pt x="6" y="5"/>
                    <a:pt x="9" y="1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15" y="0"/>
                    <a:pt x="20" y="0"/>
                    <a:pt x="23" y="4"/>
                  </a:cubicBezTo>
                  <a:close/>
                </a:path>
              </a:pathLst>
            </a:custGeom>
            <a:solidFill>
              <a:srgbClr val="ABB9C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5"/>
            <p:cNvSpPr/>
            <p:nvPr/>
          </p:nvSpPr>
          <p:spPr>
            <a:xfrm>
              <a:off x="13284202" y="5875337"/>
              <a:ext cx="169863" cy="55563"/>
            </a:xfrm>
            <a:custGeom>
              <a:avLst/>
              <a:gdLst/>
              <a:ahLst/>
              <a:cxnLst/>
              <a:rect l="l" t="t" r="r" b="b"/>
              <a:pathLst>
                <a:path w="45" h="15" extrusionOk="0">
                  <a:moveTo>
                    <a:pt x="16" y="1"/>
                  </a:moveTo>
                  <a:cubicBezTo>
                    <a:pt x="19" y="1"/>
                    <a:pt x="22" y="1"/>
                    <a:pt x="25" y="1"/>
                  </a:cubicBezTo>
                  <a:cubicBezTo>
                    <a:pt x="31" y="5"/>
                    <a:pt x="38" y="8"/>
                    <a:pt x="45" y="12"/>
                  </a:cubicBezTo>
                  <a:cubicBezTo>
                    <a:pt x="33" y="15"/>
                    <a:pt x="21" y="14"/>
                    <a:pt x="8" y="12"/>
                  </a:cubicBezTo>
                  <a:cubicBezTo>
                    <a:pt x="6" y="12"/>
                    <a:pt x="3" y="11"/>
                    <a:pt x="0" y="11"/>
                  </a:cubicBezTo>
                  <a:cubicBezTo>
                    <a:pt x="0" y="0"/>
                    <a:pt x="9" y="2"/>
                    <a:pt x="16" y="1"/>
                  </a:cubicBezTo>
                  <a:close/>
                </a:path>
              </a:pathLst>
            </a:custGeom>
            <a:solidFill>
              <a:srgbClr val="1E31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35"/>
            <p:cNvSpPr/>
            <p:nvPr/>
          </p:nvSpPr>
          <p:spPr>
            <a:xfrm>
              <a:off x="13130213" y="5195887"/>
              <a:ext cx="153988" cy="112713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41" y="5"/>
                  </a:moveTo>
                  <a:cubicBezTo>
                    <a:pt x="41" y="15"/>
                    <a:pt x="29" y="13"/>
                    <a:pt x="25" y="19"/>
                  </a:cubicBezTo>
                  <a:cubicBezTo>
                    <a:pt x="23" y="23"/>
                    <a:pt x="10" y="27"/>
                    <a:pt x="7" y="27"/>
                  </a:cubicBezTo>
                  <a:cubicBezTo>
                    <a:pt x="7" y="29"/>
                    <a:pt x="5" y="30"/>
                    <a:pt x="3" y="28"/>
                  </a:cubicBezTo>
                  <a:cubicBezTo>
                    <a:pt x="0" y="27"/>
                    <a:pt x="0" y="24"/>
                    <a:pt x="1" y="22"/>
                  </a:cubicBezTo>
                  <a:cubicBezTo>
                    <a:pt x="2" y="17"/>
                    <a:pt x="4" y="13"/>
                    <a:pt x="5" y="8"/>
                  </a:cubicBezTo>
                  <a:cubicBezTo>
                    <a:pt x="9" y="8"/>
                    <a:pt x="14" y="9"/>
                    <a:pt x="17" y="5"/>
                  </a:cubicBezTo>
                  <a:cubicBezTo>
                    <a:pt x="23" y="0"/>
                    <a:pt x="28" y="9"/>
                    <a:pt x="34" y="6"/>
                  </a:cubicBezTo>
                  <a:cubicBezTo>
                    <a:pt x="35" y="5"/>
                    <a:pt x="35" y="5"/>
                    <a:pt x="36" y="5"/>
                  </a:cubicBezTo>
                  <a:cubicBezTo>
                    <a:pt x="38" y="3"/>
                    <a:pt x="40" y="4"/>
                    <a:pt x="41" y="5"/>
                  </a:cubicBezTo>
                  <a:close/>
                </a:path>
              </a:pathLst>
            </a:custGeom>
            <a:solidFill>
              <a:srgbClr val="B6C6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35"/>
            <p:cNvSpPr/>
            <p:nvPr/>
          </p:nvSpPr>
          <p:spPr>
            <a:xfrm>
              <a:off x="13003213" y="5229225"/>
              <a:ext cx="153988" cy="115888"/>
            </a:xfrm>
            <a:custGeom>
              <a:avLst/>
              <a:gdLst/>
              <a:ahLst/>
              <a:cxnLst/>
              <a:rect l="l" t="t" r="r" b="b"/>
              <a:pathLst>
                <a:path w="41" h="31" extrusionOk="0">
                  <a:moveTo>
                    <a:pt x="35" y="13"/>
                  </a:moveTo>
                  <a:cubicBezTo>
                    <a:pt x="35" y="17"/>
                    <a:pt x="38" y="18"/>
                    <a:pt x="41" y="18"/>
                  </a:cubicBezTo>
                  <a:cubicBezTo>
                    <a:pt x="39" y="28"/>
                    <a:pt x="29" y="29"/>
                    <a:pt x="21" y="31"/>
                  </a:cubicBezTo>
                  <a:cubicBezTo>
                    <a:pt x="22" y="29"/>
                    <a:pt x="23" y="26"/>
                    <a:pt x="23" y="24"/>
                  </a:cubicBezTo>
                  <a:cubicBezTo>
                    <a:pt x="24" y="19"/>
                    <a:pt x="35" y="29"/>
                    <a:pt x="31" y="19"/>
                  </a:cubicBezTo>
                  <a:cubicBezTo>
                    <a:pt x="30" y="17"/>
                    <a:pt x="21" y="8"/>
                    <a:pt x="13" y="16"/>
                  </a:cubicBezTo>
                  <a:cubicBezTo>
                    <a:pt x="8" y="17"/>
                    <a:pt x="4" y="15"/>
                    <a:pt x="0" y="12"/>
                  </a:cubicBezTo>
                  <a:cubicBezTo>
                    <a:pt x="12" y="10"/>
                    <a:pt x="24" y="0"/>
                    <a:pt x="35" y="13"/>
                  </a:cubicBezTo>
                  <a:close/>
                </a:path>
              </a:pathLst>
            </a:custGeom>
            <a:solidFill>
              <a:srgbClr val="2A43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5"/>
            <p:cNvSpPr/>
            <p:nvPr/>
          </p:nvSpPr>
          <p:spPr>
            <a:xfrm>
              <a:off x="13344527" y="4522787"/>
              <a:ext cx="169863" cy="195263"/>
            </a:xfrm>
            <a:custGeom>
              <a:avLst/>
              <a:gdLst/>
              <a:ahLst/>
              <a:cxnLst/>
              <a:rect l="l" t="t" r="r" b="b"/>
              <a:pathLst>
                <a:path w="45" h="52" extrusionOk="0">
                  <a:moveTo>
                    <a:pt x="3" y="30"/>
                  </a:moveTo>
                  <a:cubicBezTo>
                    <a:pt x="11" y="24"/>
                    <a:pt x="0" y="16"/>
                    <a:pt x="7" y="10"/>
                  </a:cubicBezTo>
                  <a:cubicBezTo>
                    <a:pt x="9" y="8"/>
                    <a:pt x="11" y="6"/>
                    <a:pt x="13" y="3"/>
                  </a:cubicBezTo>
                  <a:cubicBezTo>
                    <a:pt x="21" y="5"/>
                    <a:pt x="31" y="0"/>
                    <a:pt x="39" y="9"/>
                  </a:cubicBezTo>
                  <a:cubicBezTo>
                    <a:pt x="45" y="22"/>
                    <a:pt x="38" y="33"/>
                    <a:pt x="32" y="44"/>
                  </a:cubicBezTo>
                  <a:cubicBezTo>
                    <a:pt x="28" y="51"/>
                    <a:pt x="20" y="52"/>
                    <a:pt x="13" y="50"/>
                  </a:cubicBezTo>
                  <a:cubicBezTo>
                    <a:pt x="4" y="47"/>
                    <a:pt x="1" y="39"/>
                    <a:pt x="3" y="30"/>
                  </a:cubicBezTo>
                  <a:close/>
                </a:path>
              </a:pathLst>
            </a:custGeom>
            <a:solidFill>
              <a:srgbClr val="EFF0E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5"/>
            <p:cNvSpPr/>
            <p:nvPr/>
          </p:nvSpPr>
          <p:spPr>
            <a:xfrm>
              <a:off x="13393738" y="4452937"/>
              <a:ext cx="247650" cy="111125"/>
            </a:xfrm>
            <a:custGeom>
              <a:avLst/>
              <a:gdLst/>
              <a:ahLst/>
              <a:cxnLst/>
              <a:rect l="l" t="t" r="r" b="b"/>
              <a:pathLst>
                <a:path w="66" h="30" extrusionOk="0">
                  <a:moveTo>
                    <a:pt x="22" y="29"/>
                  </a:moveTo>
                  <a:cubicBezTo>
                    <a:pt x="15" y="25"/>
                    <a:pt x="6" y="28"/>
                    <a:pt x="0" y="22"/>
                  </a:cubicBezTo>
                  <a:cubicBezTo>
                    <a:pt x="1" y="19"/>
                    <a:pt x="3" y="16"/>
                    <a:pt x="6" y="18"/>
                  </a:cubicBezTo>
                  <a:cubicBezTo>
                    <a:pt x="12" y="22"/>
                    <a:pt x="17" y="20"/>
                    <a:pt x="19" y="16"/>
                  </a:cubicBezTo>
                  <a:cubicBezTo>
                    <a:pt x="22" y="9"/>
                    <a:pt x="13" y="17"/>
                    <a:pt x="13" y="13"/>
                  </a:cubicBezTo>
                  <a:cubicBezTo>
                    <a:pt x="13" y="11"/>
                    <a:pt x="13" y="9"/>
                    <a:pt x="14" y="7"/>
                  </a:cubicBezTo>
                  <a:cubicBezTo>
                    <a:pt x="15" y="5"/>
                    <a:pt x="18" y="2"/>
                    <a:pt x="21" y="5"/>
                  </a:cubicBezTo>
                  <a:cubicBezTo>
                    <a:pt x="26" y="11"/>
                    <a:pt x="28" y="2"/>
                    <a:pt x="31" y="2"/>
                  </a:cubicBezTo>
                  <a:cubicBezTo>
                    <a:pt x="33" y="6"/>
                    <a:pt x="35" y="11"/>
                    <a:pt x="38" y="17"/>
                  </a:cubicBezTo>
                  <a:cubicBezTo>
                    <a:pt x="42" y="6"/>
                    <a:pt x="48" y="0"/>
                    <a:pt x="58" y="0"/>
                  </a:cubicBezTo>
                  <a:cubicBezTo>
                    <a:pt x="58" y="4"/>
                    <a:pt x="66" y="1"/>
                    <a:pt x="65" y="7"/>
                  </a:cubicBezTo>
                  <a:cubicBezTo>
                    <a:pt x="64" y="11"/>
                    <a:pt x="61" y="13"/>
                    <a:pt x="56" y="13"/>
                  </a:cubicBezTo>
                  <a:cubicBezTo>
                    <a:pt x="53" y="13"/>
                    <a:pt x="50" y="13"/>
                    <a:pt x="48" y="16"/>
                  </a:cubicBezTo>
                  <a:cubicBezTo>
                    <a:pt x="46" y="19"/>
                    <a:pt x="48" y="25"/>
                    <a:pt x="42" y="26"/>
                  </a:cubicBezTo>
                  <a:cubicBezTo>
                    <a:pt x="36" y="24"/>
                    <a:pt x="31" y="28"/>
                    <a:pt x="26" y="30"/>
                  </a:cubicBezTo>
                  <a:cubicBezTo>
                    <a:pt x="25" y="30"/>
                    <a:pt x="23" y="30"/>
                    <a:pt x="22" y="29"/>
                  </a:cubicBezTo>
                  <a:close/>
                </a:path>
              </a:pathLst>
            </a:custGeom>
            <a:solidFill>
              <a:srgbClr val="A6B0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5"/>
            <p:cNvSpPr/>
            <p:nvPr/>
          </p:nvSpPr>
          <p:spPr>
            <a:xfrm>
              <a:off x="13338177" y="4511675"/>
              <a:ext cx="431800" cy="349250"/>
            </a:xfrm>
            <a:custGeom>
              <a:avLst/>
              <a:gdLst/>
              <a:ahLst/>
              <a:cxnLst/>
              <a:rect l="l" t="t" r="r" b="b"/>
              <a:pathLst>
                <a:path w="115" h="93" extrusionOk="0">
                  <a:moveTo>
                    <a:pt x="37" y="13"/>
                  </a:moveTo>
                  <a:cubicBezTo>
                    <a:pt x="38" y="13"/>
                    <a:pt x="39" y="13"/>
                    <a:pt x="41" y="13"/>
                  </a:cubicBezTo>
                  <a:cubicBezTo>
                    <a:pt x="46" y="14"/>
                    <a:pt x="51" y="6"/>
                    <a:pt x="57" y="10"/>
                  </a:cubicBezTo>
                  <a:cubicBezTo>
                    <a:pt x="59" y="6"/>
                    <a:pt x="61" y="3"/>
                    <a:pt x="63" y="0"/>
                  </a:cubicBezTo>
                  <a:cubicBezTo>
                    <a:pt x="64" y="1"/>
                    <a:pt x="65" y="2"/>
                    <a:pt x="66" y="3"/>
                  </a:cubicBezTo>
                  <a:cubicBezTo>
                    <a:pt x="74" y="8"/>
                    <a:pt x="68" y="13"/>
                    <a:pt x="67" y="19"/>
                  </a:cubicBezTo>
                  <a:cubicBezTo>
                    <a:pt x="64" y="25"/>
                    <a:pt x="62" y="32"/>
                    <a:pt x="54" y="33"/>
                  </a:cubicBezTo>
                  <a:cubicBezTo>
                    <a:pt x="48" y="32"/>
                    <a:pt x="45" y="34"/>
                    <a:pt x="47" y="40"/>
                  </a:cubicBezTo>
                  <a:cubicBezTo>
                    <a:pt x="48" y="43"/>
                    <a:pt x="47" y="49"/>
                    <a:pt x="53" y="47"/>
                  </a:cubicBezTo>
                  <a:cubicBezTo>
                    <a:pt x="61" y="45"/>
                    <a:pt x="64" y="50"/>
                    <a:pt x="66" y="56"/>
                  </a:cubicBezTo>
                  <a:cubicBezTo>
                    <a:pt x="69" y="67"/>
                    <a:pt x="76" y="67"/>
                    <a:pt x="85" y="64"/>
                  </a:cubicBezTo>
                  <a:cubicBezTo>
                    <a:pt x="95" y="61"/>
                    <a:pt x="106" y="61"/>
                    <a:pt x="115" y="68"/>
                  </a:cubicBezTo>
                  <a:cubicBezTo>
                    <a:pt x="115" y="83"/>
                    <a:pt x="109" y="93"/>
                    <a:pt x="92" y="93"/>
                  </a:cubicBezTo>
                  <a:cubicBezTo>
                    <a:pt x="91" y="91"/>
                    <a:pt x="90" y="89"/>
                    <a:pt x="88" y="87"/>
                  </a:cubicBezTo>
                  <a:cubicBezTo>
                    <a:pt x="86" y="84"/>
                    <a:pt x="85" y="80"/>
                    <a:pt x="83" y="77"/>
                  </a:cubicBezTo>
                  <a:cubicBezTo>
                    <a:pt x="78" y="73"/>
                    <a:pt x="73" y="72"/>
                    <a:pt x="69" y="77"/>
                  </a:cubicBezTo>
                  <a:cubicBezTo>
                    <a:pt x="62" y="86"/>
                    <a:pt x="52" y="82"/>
                    <a:pt x="44" y="81"/>
                  </a:cubicBezTo>
                  <a:cubicBezTo>
                    <a:pt x="39" y="81"/>
                    <a:pt x="40" y="75"/>
                    <a:pt x="41" y="71"/>
                  </a:cubicBezTo>
                  <a:cubicBezTo>
                    <a:pt x="42" y="61"/>
                    <a:pt x="38" y="59"/>
                    <a:pt x="30" y="64"/>
                  </a:cubicBezTo>
                  <a:cubicBezTo>
                    <a:pt x="29" y="64"/>
                    <a:pt x="28" y="64"/>
                    <a:pt x="27" y="64"/>
                  </a:cubicBezTo>
                  <a:cubicBezTo>
                    <a:pt x="27" y="61"/>
                    <a:pt x="28" y="55"/>
                    <a:pt x="21" y="56"/>
                  </a:cubicBezTo>
                  <a:cubicBezTo>
                    <a:pt x="0" y="60"/>
                    <a:pt x="2" y="46"/>
                    <a:pt x="2" y="33"/>
                  </a:cubicBezTo>
                  <a:cubicBezTo>
                    <a:pt x="3" y="32"/>
                    <a:pt x="4" y="32"/>
                    <a:pt x="5" y="33"/>
                  </a:cubicBezTo>
                  <a:cubicBezTo>
                    <a:pt x="5" y="37"/>
                    <a:pt x="9" y="40"/>
                    <a:pt x="10" y="44"/>
                  </a:cubicBezTo>
                  <a:cubicBezTo>
                    <a:pt x="15" y="56"/>
                    <a:pt x="24" y="54"/>
                    <a:pt x="30" y="47"/>
                  </a:cubicBezTo>
                  <a:cubicBezTo>
                    <a:pt x="36" y="37"/>
                    <a:pt x="43" y="26"/>
                    <a:pt x="37" y="13"/>
                  </a:cubicBezTo>
                  <a:close/>
                </a:path>
              </a:pathLst>
            </a:custGeom>
            <a:solidFill>
              <a:srgbClr val="BAC0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5"/>
            <p:cNvSpPr/>
            <p:nvPr/>
          </p:nvSpPr>
          <p:spPr>
            <a:xfrm>
              <a:off x="13536613" y="4522787"/>
              <a:ext cx="236538" cy="169863"/>
            </a:xfrm>
            <a:custGeom>
              <a:avLst/>
              <a:gdLst/>
              <a:ahLst/>
              <a:cxnLst/>
              <a:rect l="l" t="t" r="r" b="b"/>
              <a:pathLst>
                <a:path w="63" h="45" extrusionOk="0">
                  <a:moveTo>
                    <a:pt x="11" y="14"/>
                  </a:moveTo>
                  <a:cubicBezTo>
                    <a:pt x="10" y="9"/>
                    <a:pt x="18" y="6"/>
                    <a:pt x="13" y="0"/>
                  </a:cubicBezTo>
                  <a:cubicBezTo>
                    <a:pt x="15" y="0"/>
                    <a:pt x="17" y="0"/>
                    <a:pt x="20" y="0"/>
                  </a:cubicBezTo>
                  <a:cubicBezTo>
                    <a:pt x="24" y="13"/>
                    <a:pt x="25" y="13"/>
                    <a:pt x="34" y="6"/>
                  </a:cubicBezTo>
                  <a:cubicBezTo>
                    <a:pt x="36" y="4"/>
                    <a:pt x="40" y="2"/>
                    <a:pt x="43" y="4"/>
                  </a:cubicBezTo>
                  <a:cubicBezTo>
                    <a:pt x="49" y="8"/>
                    <a:pt x="41" y="8"/>
                    <a:pt x="40" y="10"/>
                  </a:cubicBezTo>
                  <a:cubicBezTo>
                    <a:pt x="39" y="17"/>
                    <a:pt x="44" y="17"/>
                    <a:pt x="48" y="15"/>
                  </a:cubicBezTo>
                  <a:cubicBezTo>
                    <a:pt x="52" y="13"/>
                    <a:pt x="55" y="7"/>
                    <a:pt x="59" y="11"/>
                  </a:cubicBezTo>
                  <a:cubicBezTo>
                    <a:pt x="63" y="17"/>
                    <a:pt x="56" y="22"/>
                    <a:pt x="56" y="29"/>
                  </a:cubicBezTo>
                  <a:cubicBezTo>
                    <a:pt x="57" y="35"/>
                    <a:pt x="51" y="32"/>
                    <a:pt x="48" y="32"/>
                  </a:cubicBezTo>
                  <a:cubicBezTo>
                    <a:pt x="42" y="33"/>
                    <a:pt x="33" y="29"/>
                    <a:pt x="36" y="42"/>
                  </a:cubicBezTo>
                  <a:cubicBezTo>
                    <a:pt x="35" y="43"/>
                    <a:pt x="34" y="44"/>
                    <a:pt x="33" y="44"/>
                  </a:cubicBezTo>
                  <a:cubicBezTo>
                    <a:pt x="26" y="45"/>
                    <a:pt x="19" y="42"/>
                    <a:pt x="12" y="43"/>
                  </a:cubicBezTo>
                  <a:cubicBezTo>
                    <a:pt x="7" y="45"/>
                    <a:pt x="1" y="43"/>
                    <a:pt x="0" y="35"/>
                  </a:cubicBezTo>
                  <a:cubicBezTo>
                    <a:pt x="8" y="31"/>
                    <a:pt x="15" y="26"/>
                    <a:pt x="11" y="14"/>
                  </a:cubicBezTo>
                  <a:close/>
                </a:path>
              </a:pathLst>
            </a:custGeom>
            <a:solidFill>
              <a:srgbClr val="A6B0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5"/>
            <p:cNvSpPr/>
            <p:nvPr/>
          </p:nvSpPr>
          <p:spPr>
            <a:xfrm>
              <a:off x="13236577" y="4789487"/>
              <a:ext cx="157163" cy="206375"/>
            </a:xfrm>
            <a:custGeom>
              <a:avLst/>
              <a:gdLst/>
              <a:ahLst/>
              <a:cxnLst/>
              <a:rect l="l" t="t" r="r" b="b"/>
              <a:pathLst>
                <a:path w="42" h="55" extrusionOk="0">
                  <a:moveTo>
                    <a:pt x="28" y="54"/>
                  </a:moveTo>
                  <a:cubicBezTo>
                    <a:pt x="26" y="55"/>
                    <a:pt x="24" y="55"/>
                    <a:pt x="22" y="55"/>
                  </a:cubicBezTo>
                  <a:cubicBezTo>
                    <a:pt x="22" y="51"/>
                    <a:pt x="22" y="48"/>
                    <a:pt x="24" y="44"/>
                  </a:cubicBezTo>
                  <a:cubicBezTo>
                    <a:pt x="29" y="36"/>
                    <a:pt x="20" y="35"/>
                    <a:pt x="17" y="34"/>
                  </a:cubicBezTo>
                  <a:cubicBezTo>
                    <a:pt x="11" y="32"/>
                    <a:pt x="13" y="38"/>
                    <a:pt x="12" y="42"/>
                  </a:cubicBezTo>
                  <a:cubicBezTo>
                    <a:pt x="12" y="46"/>
                    <a:pt x="14" y="51"/>
                    <a:pt x="9" y="55"/>
                  </a:cubicBezTo>
                  <a:cubicBezTo>
                    <a:pt x="12" y="39"/>
                    <a:pt x="0" y="23"/>
                    <a:pt x="9" y="6"/>
                  </a:cubicBezTo>
                  <a:cubicBezTo>
                    <a:pt x="14" y="9"/>
                    <a:pt x="11" y="16"/>
                    <a:pt x="16" y="20"/>
                  </a:cubicBezTo>
                  <a:cubicBezTo>
                    <a:pt x="19" y="15"/>
                    <a:pt x="11" y="11"/>
                    <a:pt x="15" y="7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26" y="5"/>
                    <a:pt x="33" y="0"/>
                    <a:pt x="41" y="4"/>
                  </a:cubicBezTo>
                  <a:cubicBezTo>
                    <a:pt x="41" y="10"/>
                    <a:pt x="41" y="16"/>
                    <a:pt x="41" y="22"/>
                  </a:cubicBezTo>
                  <a:cubicBezTo>
                    <a:pt x="41" y="22"/>
                    <a:pt x="41" y="23"/>
                    <a:pt x="41" y="23"/>
                  </a:cubicBezTo>
                  <a:cubicBezTo>
                    <a:pt x="39" y="34"/>
                    <a:pt x="42" y="48"/>
                    <a:pt x="28" y="54"/>
                  </a:cubicBezTo>
                  <a:close/>
                </a:path>
              </a:pathLst>
            </a:custGeom>
            <a:solidFill>
              <a:srgbClr val="8196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5"/>
            <p:cNvSpPr/>
            <p:nvPr/>
          </p:nvSpPr>
          <p:spPr>
            <a:xfrm>
              <a:off x="13281027" y="4725987"/>
              <a:ext cx="131763" cy="101600"/>
            </a:xfrm>
            <a:custGeom>
              <a:avLst/>
              <a:gdLst/>
              <a:ahLst/>
              <a:cxnLst/>
              <a:rect l="l" t="t" r="r" b="b"/>
              <a:pathLst>
                <a:path w="35" h="27" extrusionOk="0">
                  <a:moveTo>
                    <a:pt x="29" y="21"/>
                  </a:moveTo>
                  <a:cubicBezTo>
                    <a:pt x="22" y="25"/>
                    <a:pt x="14" y="27"/>
                    <a:pt x="6" y="24"/>
                  </a:cubicBezTo>
                  <a:cubicBezTo>
                    <a:pt x="0" y="12"/>
                    <a:pt x="13" y="11"/>
                    <a:pt x="17" y="4"/>
                  </a:cubicBezTo>
                  <a:cubicBezTo>
                    <a:pt x="20" y="0"/>
                    <a:pt x="24" y="7"/>
                    <a:pt x="27" y="8"/>
                  </a:cubicBezTo>
                  <a:cubicBezTo>
                    <a:pt x="35" y="11"/>
                    <a:pt x="32" y="16"/>
                    <a:pt x="29" y="21"/>
                  </a:cubicBezTo>
                  <a:close/>
                </a:path>
              </a:pathLst>
            </a:custGeom>
            <a:solidFill>
              <a:srgbClr val="243D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5"/>
            <p:cNvSpPr/>
            <p:nvPr/>
          </p:nvSpPr>
          <p:spPr>
            <a:xfrm>
              <a:off x="13269913" y="4805362"/>
              <a:ext cx="60325" cy="82550"/>
            </a:xfrm>
            <a:custGeom>
              <a:avLst/>
              <a:gdLst/>
              <a:ahLst/>
              <a:cxnLst/>
              <a:rect l="l" t="t" r="r" b="b"/>
              <a:pathLst>
                <a:path w="16" h="22" extrusionOk="0">
                  <a:moveTo>
                    <a:pt x="6" y="3"/>
                  </a:moveTo>
                  <a:cubicBezTo>
                    <a:pt x="7" y="8"/>
                    <a:pt x="11" y="8"/>
                    <a:pt x="14" y="10"/>
                  </a:cubicBezTo>
                  <a:cubicBezTo>
                    <a:pt x="15" y="11"/>
                    <a:pt x="16" y="15"/>
                    <a:pt x="15" y="15"/>
                  </a:cubicBezTo>
                  <a:cubicBezTo>
                    <a:pt x="12" y="18"/>
                    <a:pt x="9" y="20"/>
                    <a:pt x="5" y="22"/>
                  </a:cubicBezTo>
                  <a:cubicBezTo>
                    <a:pt x="5" y="22"/>
                    <a:pt x="2" y="20"/>
                    <a:pt x="1" y="18"/>
                  </a:cubicBezTo>
                  <a:cubicBezTo>
                    <a:pt x="1" y="13"/>
                    <a:pt x="0" y="8"/>
                    <a:pt x="0" y="2"/>
                  </a:cubicBezTo>
                  <a:cubicBezTo>
                    <a:pt x="2" y="0"/>
                    <a:pt x="4" y="2"/>
                    <a:pt x="6" y="3"/>
                  </a:cubicBezTo>
                  <a:close/>
                </a:path>
              </a:pathLst>
            </a:custGeom>
            <a:solidFill>
              <a:srgbClr val="9FB5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5"/>
            <p:cNvSpPr/>
            <p:nvPr/>
          </p:nvSpPr>
          <p:spPr>
            <a:xfrm>
              <a:off x="13341352" y="4876800"/>
              <a:ext cx="239713" cy="228600"/>
            </a:xfrm>
            <a:custGeom>
              <a:avLst/>
              <a:gdLst/>
              <a:ahLst/>
              <a:cxnLst/>
              <a:rect l="l" t="t" r="r" b="b"/>
              <a:pathLst>
                <a:path w="64" h="61" extrusionOk="0">
                  <a:moveTo>
                    <a:pt x="0" y="31"/>
                  </a:moveTo>
                  <a:cubicBezTo>
                    <a:pt x="9" y="23"/>
                    <a:pt x="6" y="9"/>
                    <a:pt x="13" y="0"/>
                  </a:cubicBezTo>
                  <a:cubicBezTo>
                    <a:pt x="17" y="12"/>
                    <a:pt x="24" y="16"/>
                    <a:pt x="35" y="6"/>
                  </a:cubicBezTo>
                  <a:cubicBezTo>
                    <a:pt x="36" y="6"/>
                    <a:pt x="36" y="5"/>
                    <a:pt x="37" y="4"/>
                  </a:cubicBezTo>
                  <a:cubicBezTo>
                    <a:pt x="42" y="15"/>
                    <a:pt x="56" y="8"/>
                    <a:pt x="61" y="16"/>
                  </a:cubicBezTo>
                  <a:cubicBezTo>
                    <a:pt x="64" y="21"/>
                    <a:pt x="60" y="23"/>
                    <a:pt x="55" y="24"/>
                  </a:cubicBezTo>
                  <a:cubicBezTo>
                    <a:pt x="45" y="25"/>
                    <a:pt x="40" y="32"/>
                    <a:pt x="40" y="43"/>
                  </a:cubicBezTo>
                  <a:cubicBezTo>
                    <a:pt x="44" y="41"/>
                    <a:pt x="48" y="39"/>
                    <a:pt x="52" y="37"/>
                  </a:cubicBezTo>
                  <a:cubicBezTo>
                    <a:pt x="54" y="36"/>
                    <a:pt x="57" y="30"/>
                    <a:pt x="61" y="35"/>
                  </a:cubicBezTo>
                  <a:cubicBezTo>
                    <a:pt x="64" y="39"/>
                    <a:pt x="62" y="46"/>
                    <a:pt x="57" y="47"/>
                  </a:cubicBezTo>
                  <a:cubicBezTo>
                    <a:pt x="46" y="48"/>
                    <a:pt x="41" y="57"/>
                    <a:pt x="33" y="61"/>
                  </a:cubicBezTo>
                  <a:cubicBezTo>
                    <a:pt x="25" y="56"/>
                    <a:pt x="31" y="48"/>
                    <a:pt x="30" y="42"/>
                  </a:cubicBezTo>
                  <a:cubicBezTo>
                    <a:pt x="31" y="35"/>
                    <a:pt x="31" y="29"/>
                    <a:pt x="28" y="21"/>
                  </a:cubicBezTo>
                  <a:cubicBezTo>
                    <a:pt x="24" y="40"/>
                    <a:pt x="7" y="21"/>
                    <a:pt x="0" y="31"/>
                  </a:cubicBezTo>
                  <a:close/>
                </a:path>
              </a:pathLst>
            </a:custGeom>
            <a:solidFill>
              <a:srgbClr val="4468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5"/>
            <p:cNvSpPr/>
            <p:nvPr/>
          </p:nvSpPr>
          <p:spPr>
            <a:xfrm>
              <a:off x="13266738" y="5033962"/>
              <a:ext cx="206375" cy="222250"/>
            </a:xfrm>
            <a:custGeom>
              <a:avLst/>
              <a:gdLst/>
              <a:ahLst/>
              <a:cxnLst/>
              <a:rect l="l" t="t" r="r" b="b"/>
              <a:pathLst>
                <a:path w="55" h="59" extrusionOk="0">
                  <a:moveTo>
                    <a:pt x="50" y="0"/>
                  </a:moveTo>
                  <a:cubicBezTo>
                    <a:pt x="52" y="0"/>
                    <a:pt x="55" y="0"/>
                    <a:pt x="54" y="3"/>
                  </a:cubicBezTo>
                  <a:cubicBezTo>
                    <a:pt x="50" y="8"/>
                    <a:pt x="52" y="13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44" y="24"/>
                    <a:pt x="41" y="33"/>
                    <a:pt x="38" y="41"/>
                  </a:cubicBezTo>
                  <a:cubicBezTo>
                    <a:pt x="34" y="48"/>
                    <a:pt x="30" y="50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19" y="59"/>
                    <a:pt x="19" y="59"/>
                    <a:pt x="16" y="53"/>
                  </a:cubicBezTo>
                  <a:cubicBezTo>
                    <a:pt x="14" y="50"/>
                    <a:pt x="13" y="46"/>
                    <a:pt x="8" y="48"/>
                  </a:cubicBezTo>
                  <a:cubicBezTo>
                    <a:pt x="7" y="48"/>
                    <a:pt x="6" y="48"/>
                    <a:pt x="5" y="48"/>
                  </a:cubicBezTo>
                  <a:cubicBezTo>
                    <a:pt x="3" y="48"/>
                    <a:pt x="2" y="48"/>
                    <a:pt x="0" y="48"/>
                  </a:cubicBezTo>
                  <a:cubicBezTo>
                    <a:pt x="7" y="39"/>
                    <a:pt x="15" y="34"/>
                    <a:pt x="29" y="32"/>
                  </a:cubicBezTo>
                  <a:cubicBezTo>
                    <a:pt x="21" y="28"/>
                    <a:pt x="13" y="27"/>
                    <a:pt x="16" y="19"/>
                  </a:cubicBezTo>
                  <a:cubicBezTo>
                    <a:pt x="19" y="11"/>
                    <a:pt x="25" y="5"/>
                    <a:pt x="33" y="5"/>
                  </a:cubicBezTo>
                  <a:cubicBezTo>
                    <a:pt x="39" y="4"/>
                    <a:pt x="45" y="3"/>
                    <a:pt x="50" y="0"/>
                  </a:cubicBezTo>
                  <a:close/>
                </a:path>
              </a:pathLst>
            </a:custGeom>
            <a:solidFill>
              <a:srgbClr val="B4C3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5"/>
            <p:cNvSpPr/>
            <p:nvPr/>
          </p:nvSpPr>
          <p:spPr>
            <a:xfrm>
              <a:off x="13195302" y="5143500"/>
              <a:ext cx="82550" cy="101600"/>
            </a:xfrm>
            <a:custGeom>
              <a:avLst/>
              <a:gdLst/>
              <a:ahLst/>
              <a:cxnLst/>
              <a:rect l="l" t="t" r="r" b="b"/>
              <a:pathLst>
                <a:path w="22" h="27" extrusionOk="0">
                  <a:moveTo>
                    <a:pt x="17" y="20"/>
                  </a:moveTo>
                  <a:cubicBezTo>
                    <a:pt x="11" y="27"/>
                    <a:pt x="6" y="18"/>
                    <a:pt x="0" y="19"/>
                  </a:cubicBezTo>
                  <a:cubicBezTo>
                    <a:pt x="5" y="11"/>
                    <a:pt x="10" y="5"/>
                    <a:pt x="17" y="0"/>
                  </a:cubicBezTo>
                  <a:cubicBezTo>
                    <a:pt x="22" y="7"/>
                    <a:pt x="15" y="9"/>
                    <a:pt x="13" y="12"/>
                  </a:cubicBezTo>
                  <a:cubicBezTo>
                    <a:pt x="12" y="17"/>
                    <a:pt x="11" y="20"/>
                    <a:pt x="17" y="20"/>
                  </a:cubicBezTo>
                  <a:close/>
                </a:path>
              </a:pathLst>
            </a:custGeom>
            <a:solidFill>
              <a:srgbClr val="68839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5"/>
            <p:cNvSpPr/>
            <p:nvPr/>
          </p:nvSpPr>
          <p:spPr>
            <a:xfrm>
              <a:off x="13777913" y="4376737"/>
              <a:ext cx="438150" cy="315913"/>
            </a:xfrm>
            <a:custGeom>
              <a:avLst/>
              <a:gdLst/>
              <a:ahLst/>
              <a:cxnLst/>
              <a:rect l="l" t="t" r="r" b="b"/>
              <a:pathLst>
                <a:path w="117" h="84" extrusionOk="0">
                  <a:moveTo>
                    <a:pt x="105" y="52"/>
                  </a:moveTo>
                  <a:cubicBezTo>
                    <a:pt x="109" y="52"/>
                    <a:pt x="113" y="52"/>
                    <a:pt x="115" y="56"/>
                  </a:cubicBezTo>
                  <a:cubicBezTo>
                    <a:pt x="117" y="66"/>
                    <a:pt x="110" y="74"/>
                    <a:pt x="107" y="82"/>
                  </a:cubicBezTo>
                  <a:cubicBezTo>
                    <a:pt x="98" y="84"/>
                    <a:pt x="92" y="78"/>
                    <a:pt x="85" y="76"/>
                  </a:cubicBezTo>
                  <a:cubicBezTo>
                    <a:pt x="77" y="69"/>
                    <a:pt x="68" y="63"/>
                    <a:pt x="59" y="58"/>
                  </a:cubicBezTo>
                  <a:cubicBezTo>
                    <a:pt x="47" y="80"/>
                    <a:pt x="37" y="84"/>
                    <a:pt x="24" y="71"/>
                  </a:cubicBezTo>
                  <a:cubicBezTo>
                    <a:pt x="23" y="65"/>
                    <a:pt x="15" y="66"/>
                    <a:pt x="14" y="62"/>
                  </a:cubicBezTo>
                  <a:cubicBezTo>
                    <a:pt x="12" y="59"/>
                    <a:pt x="0" y="54"/>
                    <a:pt x="14" y="50"/>
                  </a:cubicBezTo>
                  <a:cubicBezTo>
                    <a:pt x="20" y="49"/>
                    <a:pt x="14" y="44"/>
                    <a:pt x="12" y="42"/>
                  </a:cubicBezTo>
                  <a:cubicBezTo>
                    <a:pt x="6" y="34"/>
                    <a:pt x="14" y="37"/>
                    <a:pt x="17" y="35"/>
                  </a:cubicBezTo>
                  <a:cubicBezTo>
                    <a:pt x="18" y="39"/>
                    <a:pt x="24" y="39"/>
                    <a:pt x="22" y="44"/>
                  </a:cubicBezTo>
                  <a:cubicBezTo>
                    <a:pt x="21" y="48"/>
                    <a:pt x="23" y="51"/>
                    <a:pt x="27" y="51"/>
                  </a:cubicBezTo>
                  <a:cubicBezTo>
                    <a:pt x="30" y="51"/>
                    <a:pt x="31" y="48"/>
                    <a:pt x="32" y="46"/>
                  </a:cubicBezTo>
                  <a:cubicBezTo>
                    <a:pt x="34" y="39"/>
                    <a:pt x="44" y="35"/>
                    <a:pt x="38" y="25"/>
                  </a:cubicBezTo>
                  <a:cubicBezTo>
                    <a:pt x="37" y="23"/>
                    <a:pt x="43" y="23"/>
                    <a:pt x="46" y="23"/>
                  </a:cubicBezTo>
                  <a:cubicBezTo>
                    <a:pt x="46" y="26"/>
                    <a:pt x="45" y="31"/>
                    <a:pt x="49" y="33"/>
                  </a:cubicBezTo>
                  <a:cubicBezTo>
                    <a:pt x="54" y="35"/>
                    <a:pt x="56" y="29"/>
                    <a:pt x="59" y="27"/>
                  </a:cubicBezTo>
                  <a:cubicBezTo>
                    <a:pt x="62" y="24"/>
                    <a:pt x="61" y="12"/>
                    <a:pt x="69" y="20"/>
                  </a:cubicBezTo>
                  <a:cubicBezTo>
                    <a:pt x="73" y="24"/>
                    <a:pt x="88" y="30"/>
                    <a:pt x="76" y="41"/>
                  </a:cubicBezTo>
                  <a:cubicBezTo>
                    <a:pt x="76" y="41"/>
                    <a:pt x="76" y="42"/>
                    <a:pt x="76" y="43"/>
                  </a:cubicBezTo>
                  <a:cubicBezTo>
                    <a:pt x="97" y="42"/>
                    <a:pt x="104" y="31"/>
                    <a:pt x="93" y="13"/>
                  </a:cubicBezTo>
                  <a:cubicBezTo>
                    <a:pt x="91" y="9"/>
                    <a:pt x="87" y="6"/>
                    <a:pt x="88" y="0"/>
                  </a:cubicBezTo>
                  <a:cubicBezTo>
                    <a:pt x="96" y="5"/>
                    <a:pt x="95" y="19"/>
                    <a:pt x="108" y="17"/>
                  </a:cubicBezTo>
                  <a:cubicBezTo>
                    <a:pt x="111" y="17"/>
                    <a:pt x="113" y="23"/>
                    <a:pt x="109" y="24"/>
                  </a:cubicBezTo>
                  <a:cubicBezTo>
                    <a:pt x="97" y="29"/>
                    <a:pt x="104" y="38"/>
                    <a:pt x="105" y="45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0" y="50"/>
                    <a:pt x="95" y="53"/>
                    <a:pt x="96" y="59"/>
                  </a:cubicBezTo>
                  <a:cubicBezTo>
                    <a:pt x="102" y="60"/>
                    <a:pt x="101" y="53"/>
                    <a:pt x="105" y="52"/>
                  </a:cubicBezTo>
                  <a:close/>
                </a:path>
              </a:pathLst>
            </a:custGeom>
            <a:solidFill>
              <a:srgbClr val="A6AC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5"/>
            <p:cNvSpPr/>
            <p:nvPr/>
          </p:nvSpPr>
          <p:spPr>
            <a:xfrm>
              <a:off x="14303377" y="4464050"/>
              <a:ext cx="93663" cy="134938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0" y="0"/>
                  </a:moveTo>
                  <a:cubicBezTo>
                    <a:pt x="15" y="3"/>
                    <a:pt x="24" y="1"/>
                    <a:pt x="25" y="10"/>
                  </a:cubicBezTo>
                  <a:cubicBezTo>
                    <a:pt x="22" y="13"/>
                    <a:pt x="24" y="20"/>
                    <a:pt x="19" y="23"/>
                  </a:cubicBezTo>
                  <a:cubicBezTo>
                    <a:pt x="10" y="22"/>
                    <a:pt x="10" y="30"/>
                    <a:pt x="8" y="36"/>
                  </a:cubicBezTo>
                  <a:cubicBezTo>
                    <a:pt x="0" y="25"/>
                    <a:pt x="8" y="14"/>
                    <a:pt x="7" y="3"/>
                  </a:cubicBezTo>
                  <a:cubicBezTo>
                    <a:pt x="8" y="2"/>
                    <a:pt x="9" y="1"/>
                    <a:pt x="10" y="0"/>
                  </a:cubicBezTo>
                  <a:close/>
                </a:path>
              </a:pathLst>
            </a:custGeom>
            <a:solidFill>
              <a:srgbClr val="4B54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5"/>
            <p:cNvSpPr/>
            <p:nvPr/>
          </p:nvSpPr>
          <p:spPr>
            <a:xfrm>
              <a:off x="13657263" y="4643437"/>
              <a:ext cx="476250" cy="173038"/>
            </a:xfrm>
            <a:custGeom>
              <a:avLst/>
              <a:gdLst/>
              <a:ahLst/>
              <a:cxnLst/>
              <a:rect l="l" t="t" r="r" b="b"/>
              <a:pathLst>
                <a:path w="127" h="46" extrusionOk="0">
                  <a:moveTo>
                    <a:pt x="0" y="10"/>
                  </a:moveTo>
                  <a:cubicBezTo>
                    <a:pt x="2" y="10"/>
                    <a:pt x="3" y="10"/>
                    <a:pt x="4" y="10"/>
                  </a:cubicBezTo>
                  <a:cubicBezTo>
                    <a:pt x="16" y="6"/>
                    <a:pt x="28" y="10"/>
                    <a:pt x="39" y="3"/>
                  </a:cubicBezTo>
                  <a:cubicBezTo>
                    <a:pt x="42" y="1"/>
                    <a:pt x="46" y="0"/>
                    <a:pt x="48" y="2"/>
                  </a:cubicBezTo>
                  <a:cubicBezTo>
                    <a:pt x="62" y="13"/>
                    <a:pt x="77" y="5"/>
                    <a:pt x="92" y="6"/>
                  </a:cubicBezTo>
                  <a:cubicBezTo>
                    <a:pt x="95" y="10"/>
                    <a:pt x="95" y="14"/>
                    <a:pt x="96" y="18"/>
                  </a:cubicBezTo>
                  <a:cubicBezTo>
                    <a:pt x="97" y="23"/>
                    <a:pt x="98" y="26"/>
                    <a:pt x="101" y="19"/>
                  </a:cubicBezTo>
                  <a:cubicBezTo>
                    <a:pt x="102" y="18"/>
                    <a:pt x="103" y="17"/>
                    <a:pt x="104" y="16"/>
                  </a:cubicBezTo>
                  <a:cubicBezTo>
                    <a:pt x="117" y="14"/>
                    <a:pt x="126" y="18"/>
                    <a:pt x="127" y="33"/>
                  </a:cubicBezTo>
                  <a:cubicBezTo>
                    <a:pt x="113" y="40"/>
                    <a:pt x="99" y="46"/>
                    <a:pt x="84" y="37"/>
                  </a:cubicBezTo>
                  <a:cubicBezTo>
                    <a:pt x="81" y="35"/>
                    <a:pt x="78" y="37"/>
                    <a:pt x="75" y="37"/>
                  </a:cubicBezTo>
                  <a:cubicBezTo>
                    <a:pt x="67" y="31"/>
                    <a:pt x="57" y="29"/>
                    <a:pt x="47" y="28"/>
                  </a:cubicBezTo>
                  <a:cubicBezTo>
                    <a:pt x="51" y="34"/>
                    <a:pt x="54" y="40"/>
                    <a:pt x="42" y="41"/>
                  </a:cubicBezTo>
                  <a:cubicBezTo>
                    <a:pt x="38" y="40"/>
                    <a:pt x="34" y="37"/>
                    <a:pt x="32" y="33"/>
                  </a:cubicBezTo>
                  <a:cubicBezTo>
                    <a:pt x="30" y="31"/>
                    <a:pt x="35" y="22"/>
                    <a:pt x="25" y="28"/>
                  </a:cubicBezTo>
                  <a:cubicBezTo>
                    <a:pt x="17" y="32"/>
                    <a:pt x="3" y="20"/>
                    <a:pt x="0" y="10"/>
                  </a:cubicBezTo>
                  <a:close/>
                </a:path>
              </a:pathLst>
            </a:custGeom>
            <a:solidFill>
              <a:srgbClr val="BAC0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5"/>
            <p:cNvSpPr/>
            <p:nvPr/>
          </p:nvSpPr>
          <p:spPr>
            <a:xfrm>
              <a:off x="13803313" y="4552950"/>
              <a:ext cx="293688" cy="169863"/>
            </a:xfrm>
            <a:custGeom>
              <a:avLst/>
              <a:gdLst/>
              <a:ahLst/>
              <a:cxnLst/>
              <a:rect l="l" t="t" r="r" b="b"/>
              <a:pathLst>
                <a:path w="78" h="45" extrusionOk="0">
                  <a:moveTo>
                    <a:pt x="52" y="31"/>
                  </a:moveTo>
                  <a:cubicBezTo>
                    <a:pt x="41" y="40"/>
                    <a:pt x="26" y="28"/>
                    <a:pt x="13" y="45"/>
                  </a:cubicBezTo>
                  <a:cubicBezTo>
                    <a:pt x="19" y="24"/>
                    <a:pt x="9" y="27"/>
                    <a:pt x="0" y="27"/>
                  </a:cubicBezTo>
                  <a:cubicBezTo>
                    <a:pt x="4" y="15"/>
                    <a:pt x="12" y="28"/>
                    <a:pt x="17" y="24"/>
                  </a:cubicBezTo>
                  <a:cubicBezTo>
                    <a:pt x="33" y="31"/>
                    <a:pt x="44" y="26"/>
                    <a:pt x="47" y="8"/>
                  </a:cubicBezTo>
                  <a:cubicBezTo>
                    <a:pt x="48" y="3"/>
                    <a:pt x="51" y="0"/>
                    <a:pt x="53" y="3"/>
                  </a:cubicBezTo>
                  <a:cubicBezTo>
                    <a:pt x="59" y="13"/>
                    <a:pt x="74" y="14"/>
                    <a:pt x="78" y="27"/>
                  </a:cubicBezTo>
                  <a:cubicBezTo>
                    <a:pt x="71" y="39"/>
                    <a:pt x="60" y="27"/>
                    <a:pt x="52" y="31"/>
                  </a:cubicBezTo>
                  <a:close/>
                </a:path>
              </a:pathLst>
            </a:custGeom>
            <a:solidFill>
              <a:srgbClr val="7980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5"/>
            <p:cNvSpPr/>
            <p:nvPr/>
          </p:nvSpPr>
          <p:spPr>
            <a:xfrm>
              <a:off x="13742988" y="4486275"/>
              <a:ext cx="49213" cy="36513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7" y="0"/>
                  </a:moveTo>
                  <a:cubicBezTo>
                    <a:pt x="10" y="0"/>
                    <a:pt x="13" y="1"/>
                    <a:pt x="12" y="4"/>
                  </a:cubicBezTo>
                  <a:cubicBezTo>
                    <a:pt x="12" y="8"/>
                    <a:pt x="9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1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A2B2C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5"/>
            <p:cNvSpPr/>
            <p:nvPr/>
          </p:nvSpPr>
          <p:spPr>
            <a:xfrm>
              <a:off x="13927138" y="4376737"/>
              <a:ext cx="46038" cy="60325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3" y="0"/>
                  </a:moveTo>
                  <a:cubicBezTo>
                    <a:pt x="6" y="2"/>
                    <a:pt x="9" y="4"/>
                    <a:pt x="12" y="6"/>
                  </a:cubicBezTo>
                  <a:cubicBezTo>
                    <a:pt x="11" y="9"/>
                    <a:pt x="10" y="16"/>
                    <a:pt x="6" y="14"/>
                  </a:cubicBezTo>
                  <a:cubicBezTo>
                    <a:pt x="0" y="12"/>
                    <a:pt x="4" y="5"/>
                    <a:pt x="3" y="0"/>
                  </a:cubicBezTo>
                  <a:close/>
                </a:path>
              </a:pathLst>
            </a:custGeom>
            <a:solidFill>
              <a:srgbClr val="C3C8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5"/>
            <p:cNvSpPr/>
            <p:nvPr/>
          </p:nvSpPr>
          <p:spPr>
            <a:xfrm>
              <a:off x="14130338" y="4632325"/>
              <a:ext cx="173038" cy="184150"/>
            </a:xfrm>
            <a:custGeom>
              <a:avLst/>
              <a:gdLst/>
              <a:ahLst/>
              <a:cxnLst/>
              <a:rect l="l" t="t" r="r" b="b"/>
              <a:pathLst>
                <a:path w="46" h="49" extrusionOk="0">
                  <a:moveTo>
                    <a:pt x="37" y="4"/>
                  </a:moveTo>
                  <a:cubicBezTo>
                    <a:pt x="44" y="0"/>
                    <a:pt x="46" y="4"/>
                    <a:pt x="46" y="10"/>
                  </a:cubicBezTo>
                  <a:cubicBezTo>
                    <a:pt x="46" y="18"/>
                    <a:pt x="46" y="25"/>
                    <a:pt x="46" y="32"/>
                  </a:cubicBezTo>
                  <a:cubicBezTo>
                    <a:pt x="46" y="33"/>
                    <a:pt x="45" y="34"/>
                    <a:pt x="45" y="34"/>
                  </a:cubicBezTo>
                  <a:cubicBezTo>
                    <a:pt x="44" y="38"/>
                    <a:pt x="43" y="42"/>
                    <a:pt x="41" y="44"/>
                  </a:cubicBezTo>
                  <a:cubicBezTo>
                    <a:pt x="36" y="49"/>
                    <a:pt x="29" y="49"/>
                    <a:pt x="29" y="44"/>
                  </a:cubicBezTo>
                  <a:cubicBezTo>
                    <a:pt x="29" y="24"/>
                    <a:pt x="18" y="31"/>
                    <a:pt x="8" y="34"/>
                  </a:cubicBezTo>
                  <a:cubicBezTo>
                    <a:pt x="1" y="30"/>
                    <a:pt x="0" y="25"/>
                    <a:pt x="7" y="20"/>
                  </a:cubicBezTo>
                  <a:cubicBezTo>
                    <a:pt x="10" y="18"/>
                    <a:pt x="15" y="17"/>
                    <a:pt x="16" y="13"/>
                  </a:cubicBezTo>
                  <a:cubicBezTo>
                    <a:pt x="22" y="7"/>
                    <a:pt x="29" y="4"/>
                    <a:pt x="37" y="4"/>
                  </a:cubicBezTo>
                  <a:close/>
                </a:path>
              </a:pathLst>
            </a:custGeom>
            <a:solidFill>
              <a:srgbClr val="BBC0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5"/>
            <p:cNvSpPr/>
            <p:nvPr/>
          </p:nvSpPr>
          <p:spPr>
            <a:xfrm>
              <a:off x="14243052" y="4725987"/>
              <a:ext cx="161925" cy="184150"/>
            </a:xfrm>
            <a:custGeom>
              <a:avLst/>
              <a:gdLst/>
              <a:ahLst/>
              <a:cxnLst/>
              <a:rect l="l" t="t" r="r" b="b"/>
              <a:pathLst>
                <a:path w="43" h="49" extrusionOk="0">
                  <a:moveTo>
                    <a:pt x="32" y="0"/>
                  </a:moveTo>
                  <a:cubicBezTo>
                    <a:pt x="43" y="6"/>
                    <a:pt x="36" y="19"/>
                    <a:pt x="42" y="27"/>
                  </a:cubicBezTo>
                  <a:cubicBezTo>
                    <a:pt x="43" y="29"/>
                    <a:pt x="42" y="31"/>
                    <a:pt x="43" y="33"/>
                  </a:cubicBezTo>
                  <a:cubicBezTo>
                    <a:pt x="43" y="35"/>
                    <a:pt x="43" y="36"/>
                    <a:pt x="43" y="38"/>
                  </a:cubicBezTo>
                  <a:cubicBezTo>
                    <a:pt x="40" y="41"/>
                    <a:pt x="37" y="44"/>
                    <a:pt x="34" y="43"/>
                  </a:cubicBezTo>
                  <a:cubicBezTo>
                    <a:pt x="27" y="41"/>
                    <a:pt x="32" y="33"/>
                    <a:pt x="29" y="28"/>
                  </a:cubicBezTo>
                  <a:cubicBezTo>
                    <a:pt x="22" y="31"/>
                    <a:pt x="19" y="39"/>
                    <a:pt x="14" y="44"/>
                  </a:cubicBezTo>
                  <a:cubicBezTo>
                    <a:pt x="11" y="47"/>
                    <a:pt x="8" y="49"/>
                    <a:pt x="3" y="47"/>
                  </a:cubicBezTo>
                  <a:cubicBezTo>
                    <a:pt x="0" y="43"/>
                    <a:pt x="1" y="39"/>
                    <a:pt x="3" y="36"/>
                  </a:cubicBezTo>
                  <a:cubicBezTo>
                    <a:pt x="5" y="31"/>
                    <a:pt x="7" y="26"/>
                    <a:pt x="11" y="22"/>
                  </a:cubicBezTo>
                  <a:cubicBezTo>
                    <a:pt x="17" y="14"/>
                    <a:pt x="23" y="6"/>
                    <a:pt x="32" y="0"/>
                  </a:cubicBezTo>
                  <a:close/>
                </a:path>
              </a:pathLst>
            </a:custGeom>
            <a:solidFill>
              <a:srgbClr val="D5D7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5"/>
            <p:cNvSpPr/>
            <p:nvPr/>
          </p:nvSpPr>
          <p:spPr>
            <a:xfrm>
              <a:off x="14152563" y="4583112"/>
              <a:ext cx="142875" cy="101600"/>
            </a:xfrm>
            <a:custGeom>
              <a:avLst/>
              <a:gdLst/>
              <a:ahLst/>
              <a:cxnLst/>
              <a:rect l="l" t="t" r="r" b="b"/>
              <a:pathLst>
                <a:path w="38" h="27" extrusionOk="0">
                  <a:moveTo>
                    <a:pt x="31" y="17"/>
                  </a:moveTo>
                  <a:cubicBezTo>
                    <a:pt x="25" y="22"/>
                    <a:pt x="18" y="25"/>
                    <a:pt x="11" y="26"/>
                  </a:cubicBezTo>
                  <a:cubicBezTo>
                    <a:pt x="10" y="27"/>
                    <a:pt x="9" y="27"/>
                    <a:pt x="8" y="26"/>
                  </a:cubicBezTo>
                  <a:cubicBezTo>
                    <a:pt x="0" y="15"/>
                    <a:pt x="16" y="10"/>
                    <a:pt x="15" y="1"/>
                  </a:cubicBezTo>
                  <a:cubicBezTo>
                    <a:pt x="22" y="0"/>
                    <a:pt x="26" y="10"/>
                    <a:pt x="33" y="2"/>
                  </a:cubicBezTo>
                  <a:cubicBezTo>
                    <a:pt x="38" y="10"/>
                    <a:pt x="29" y="12"/>
                    <a:pt x="31" y="17"/>
                  </a:cubicBezTo>
                  <a:close/>
                </a:path>
              </a:pathLst>
            </a:custGeom>
            <a:solidFill>
              <a:srgbClr val="4D56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5"/>
            <p:cNvSpPr/>
            <p:nvPr/>
          </p:nvSpPr>
          <p:spPr>
            <a:xfrm>
              <a:off x="14116052" y="4541837"/>
              <a:ext cx="66675" cy="87313"/>
            </a:xfrm>
            <a:custGeom>
              <a:avLst/>
              <a:gdLst/>
              <a:ahLst/>
              <a:cxnLst/>
              <a:rect l="l" t="t" r="r" b="b"/>
              <a:pathLst>
                <a:path w="18" h="23" extrusionOk="0">
                  <a:moveTo>
                    <a:pt x="15" y="8"/>
                  </a:moveTo>
                  <a:cubicBezTo>
                    <a:pt x="13" y="13"/>
                    <a:pt x="18" y="20"/>
                    <a:pt x="11" y="23"/>
                  </a:cubicBezTo>
                  <a:cubicBezTo>
                    <a:pt x="8" y="23"/>
                    <a:pt x="2" y="19"/>
                    <a:pt x="2" y="18"/>
                  </a:cubicBezTo>
                  <a:cubicBezTo>
                    <a:pt x="2" y="10"/>
                    <a:pt x="0" y="0"/>
                    <a:pt x="13" y="2"/>
                  </a:cubicBezTo>
                  <a:cubicBezTo>
                    <a:pt x="14" y="4"/>
                    <a:pt x="14" y="6"/>
                    <a:pt x="15" y="8"/>
                  </a:cubicBezTo>
                  <a:close/>
                </a:path>
              </a:pathLst>
            </a:custGeom>
            <a:solidFill>
              <a:srgbClr val="DBD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5"/>
            <p:cNvSpPr/>
            <p:nvPr/>
          </p:nvSpPr>
          <p:spPr>
            <a:xfrm>
              <a:off x="14281152" y="4689475"/>
              <a:ext cx="82550" cy="123825"/>
            </a:xfrm>
            <a:custGeom>
              <a:avLst/>
              <a:gdLst/>
              <a:ahLst/>
              <a:cxnLst/>
              <a:rect l="l" t="t" r="r" b="b"/>
              <a:pathLst>
                <a:path w="22" h="33" extrusionOk="0">
                  <a:moveTo>
                    <a:pt x="22" y="10"/>
                  </a:moveTo>
                  <a:cubicBezTo>
                    <a:pt x="17" y="20"/>
                    <a:pt x="10" y="27"/>
                    <a:pt x="3" y="33"/>
                  </a:cubicBezTo>
                  <a:cubicBezTo>
                    <a:pt x="0" y="27"/>
                    <a:pt x="0" y="22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2" y="17"/>
                    <a:pt x="11" y="0"/>
                    <a:pt x="22" y="10"/>
                  </a:cubicBezTo>
                  <a:close/>
                </a:path>
              </a:pathLst>
            </a:custGeom>
            <a:solidFill>
              <a:srgbClr val="696B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5"/>
            <p:cNvSpPr/>
            <p:nvPr/>
          </p:nvSpPr>
          <p:spPr>
            <a:xfrm>
              <a:off x="14397038" y="4756150"/>
              <a:ext cx="49213" cy="123825"/>
            </a:xfrm>
            <a:custGeom>
              <a:avLst/>
              <a:gdLst/>
              <a:ahLst/>
              <a:cxnLst/>
              <a:rect l="l" t="t" r="r" b="b"/>
              <a:pathLst>
                <a:path w="13" h="33" extrusionOk="0">
                  <a:moveTo>
                    <a:pt x="1" y="28"/>
                  </a:moveTo>
                  <a:cubicBezTo>
                    <a:pt x="1" y="27"/>
                    <a:pt x="1" y="26"/>
                    <a:pt x="2" y="25"/>
                  </a:cubicBezTo>
                  <a:cubicBezTo>
                    <a:pt x="6" y="17"/>
                    <a:pt x="0" y="4"/>
                    <a:pt x="13" y="0"/>
                  </a:cubicBezTo>
                  <a:cubicBezTo>
                    <a:pt x="12" y="9"/>
                    <a:pt x="11" y="17"/>
                    <a:pt x="10" y="25"/>
                  </a:cubicBezTo>
                  <a:cubicBezTo>
                    <a:pt x="8" y="27"/>
                    <a:pt x="6" y="30"/>
                    <a:pt x="4" y="32"/>
                  </a:cubicBezTo>
                  <a:cubicBezTo>
                    <a:pt x="1" y="33"/>
                    <a:pt x="0" y="31"/>
                    <a:pt x="1" y="28"/>
                  </a:cubicBezTo>
                  <a:close/>
                </a:path>
              </a:pathLst>
            </a:custGeom>
            <a:solidFill>
              <a:srgbClr val="676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35"/>
            <p:cNvSpPr/>
            <p:nvPr/>
          </p:nvSpPr>
          <p:spPr>
            <a:xfrm>
              <a:off x="14341477" y="4572000"/>
              <a:ext cx="71438" cy="49213"/>
            </a:xfrm>
            <a:custGeom>
              <a:avLst/>
              <a:gdLst/>
              <a:ahLst/>
              <a:cxnLst/>
              <a:rect l="l" t="t" r="r" b="b"/>
              <a:pathLst>
                <a:path w="19" h="13" extrusionOk="0">
                  <a:moveTo>
                    <a:pt x="19" y="9"/>
                  </a:moveTo>
                  <a:cubicBezTo>
                    <a:pt x="17" y="10"/>
                    <a:pt x="14" y="11"/>
                    <a:pt x="12" y="12"/>
                  </a:cubicBezTo>
                  <a:cubicBezTo>
                    <a:pt x="1" y="13"/>
                    <a:pt x="0" y="8"/>
                    <a:pt x="6" y="0"/>
                  </a:cubicBezTo>
                  <a:cubicBezTo>
                    <a:pt x="12" y="0"/>
                    <a:pt x="18" y="0"/>
                    <a:pt x="19" y="9"/>
                  </a:cubicBezTo>
                  <a:close/>
                </a:path>
              </a:pathLst>
            </a:custGeom>
            <a:solidFill>
              <a:srgbClr val="D0D6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35"/>
            <p:cNvSpPr/>
            <p:nvPr/>
          </p:nvSpPr>
          <p:spPr>
            <a:xfrm>
              <a:off x="14397038" y="4783137"/>
              <a:ext cx="342900" cy="303213"/>
            </a:xfrm>
            <a:custGeom>
              <a:avLst/>
              <a:gdLst/>
              <a:ahLst/>
              <a:cxnLst/>
              <a:rect l="l" t="t" r="r" b="b"/>
              <a:pathLst>
                <a:path w="91" h="81" extrusionOk="0">
                  <a:moveTo>
                    <a:pt x="49" y="44"/>
                  </a:moveTo>
                  <a:cubicBezTo>
                    <a:pt x="59" y="47"/>
                    <a:pt x="64" y="51"/>
                    <a:pt x="54" y="60"/>
                  </a:cubicBezTo>
                  <a:cubicBezTo>
                    <a:pt x="44" y="70"/>
                    <a:pt x="66" y="62"/>
                    <a:pt x="58" y="73"/>
                  </a:cubicBezTo>
                  <a:cubicBezTo>
                    <a:pt x="53" y="76"/>
                    <a:pt x="42" y="66"/>
                    <a:pt x="36" y="76"/>
                  </a:cubicBezTo>
                  <a:cubicBezTo>
                    <a:pt x="36" y="77"/>
                    <a:pt x="35" y="77"/>
                    <a:pt x="35" y="78"/>
                  </a:cubicBezTo>
                  <a:cubicBezTo>
                    <a:pt x="29" y="79"/>
                    <a:pt x="22" y="81"/>
                    <a:pt x="19" y="74"/>
                  </a:cubicBezTo>
                  <a:cubicBezTo>
                    <a:pt x="16" y="65"/>
                    <a:pt x="22" y="60"/>
                    <a:pt x="30" y="55"/>
                  </a:cubicBezTo>
                  <a:cubicBezTo>
                    <a:pt x="21" y="50"/>
                    <a:pt x="11" y="58"/>
                    <a:pt x="3" y="53"/>
                  </a:cubicBezTo>
                  <a:cubicBezTo>
                    <a:pt x="0" y="46"/>
                    <a:pt x="2" y="41"/>
                    <a:pt x="8" y="38"/>
                  </a:cubicBezTo>
                  <a:cubicBezTo>
                    <a:pt x="9" y="38"/>
                    <a:pt x="10" y="38"/>
                    <a:pt x="11" y="38"/>
                  </a:cubicBezTo>
                  <a:cubicBezTo>
                    <a:pt x="11" y="40"/>
                    <a:pt x="11" y="44"/>
                    <a:pt x="15" y="41"/>
                  </a:cubicBezTo>
                  <a:cubicBezTo>
                    <a:pt x="18" y="38"/>
                    <a:pt x="21" y="35"/>
                    <a:pt x="23" y="31"/>
                  </a:cubicBezTo>
                  <a:cubicBezTo>
                    <a:pt x="28" y="26"/>
                    <a:pt x="34" y="25"/>
                    <a:pt x="40" y="25"/>
                  </a:cubicBezTo>
                  <a:cubicBezTo>
                    <a:pt x="45" y="20"/>
                    <a:pt x="50" y="16"/>
                    <a:pt x="55" y="12"/>
                  </a:cubicBezTo>
                  <a:cubicBezTo>
                    <a:pt x="63" y="6"/>
                    <a:pt x="70" y="0"/>
                    <a:pt x="80" y="1"/>
                  </a:cubicBezTo>
                  <a:cubicBezTo>
                    <a:pt x="86" y="1"/>
                    <a:pt x="91" y="3"/>
                    <a:pt x="90" y="11"/>
                  </a:cubicBezTo>
                  <a:cubicBezTo>
                    <a:pt x="89" y="19"/>
                    <a:pt x="84" y="17"/>
                    <a:pt x="79" y="15"/>
                  </a:cubicBezTo>
                  <a:cubicBezTo>
                    <a:pt x="65" y="11"/>
                    <a:pt x="66" y="20"/>
                    <a:pt x="71" y="27"/>
                  </a:cubicBezTo>
                  <a:cubicBezTo>
                    <a:pt x="78" y="35"/>
                    <a:pt x="69" y="37"/>
                    <a:pt x="66" y="40"/>
                  </a:cubicBezTo>
                  <a:cubicBezTo>
                    <a:pt x="62" y="48"/>
                    <a:pt x="59" y="39"/>
                    <a:pt x="56" y="37"/>
                  </a:cubicBezTo>
                  <a:cubicBezTo>
                    <a:pt x="49" y="35"/>
                    <a:pt x="46" y="37"/>
                    <a:pt x="49" y="44"/>
                  </a:cubicBezTo>
                  <a:close/>
                </a:path>
              </a:pathLst>
            </a:custGeom>
            <a:solidFill>
              <a:srgbClr val="A1A1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35"/>
            <p:cNvSpPr/>
            <p:nvPr/>
          </p:nvSpPr>
          <p:spPr>
            <a:xfrm>
              <a:off x="14484352" y="4849812"/>
              <a:ext cx="63500" cy="49213"/>
            </a:xfrm>
            <a:custGeom>
              <a:avLst/>
              <a:gdLst/>
              <a:ahLst/>
              <a:cxnLst/>
              <a:rect l="l" t="t" r="r" b="b"/>
              <a:pathLst>
                <a:path w="17" h="13" extrusionOk="0">
                  <a:moveTo>
                    <a:pt x="17" y="7"/>
                  </a:moveTo>
                  <a:cubicBezTo>
                    <a:pt x="12" y="11"/>
                    <a:pt x="7" y="13"/>
                    <a:pt x="0" y="13"/>
                  </a:cubicBezTo>
                  <a:cubicBezTo>
                    <a:pt x="2" y="2"/>
                    <a:pt x="8" y="0"/>
                    <a:pt x="17" y="7"/>
                  </a:cubicBezTo>
                  <a:close/>
                </a:path>
              </a:pathLst>
            </a:custGeom>
            <a:solidFill>
              <a:srgbClr val="4C42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35"/>
            <p:cNvSpPr/>
            <p:nvPr/>
          </p:nvSpPr>
          <p:spPr>
            <a:xfrm>
              <a:off x="14250988" y="4899025"/>
              <a:ext cx="376238" cy="409575"/>
            </a:xfrm>
            <a:custGeom>
              <a:avLst/>
              <a:gdLst/>
              <a:ahLst/>
              <a:cxnLst/>
              <a:rect l="l" t="t" r="r" b="b"/>
              <a:pathLst>
                <a:path w="100" h="109" extrusionOk="0">
                  <a:moveTo>
                    <a:pt x="47" y="7"/>
                  </a:moveTo>
                  <a:cubicBezTo>
                    <a:pt x="46" y="12"/>
                    <a:pt x="42" y="17"/>
                    <a:pt x="43" y="23"/>
                  </a:cubicBezTo>
                  <a:cubicBezTo>
                    <a:pt x="48" y="33"/>
                    <a:pt x="36" y="33"/>
                    <a:pt x="33" y="40"/>
                  </a:cubicBezTo>
                  <a:cubicBezTo>
                    <a:pt x="62" y="37"/>
                    <a:pt x="40" y="59"/>
                    <a:pt x="47" y="67"/>
                  </a:cubicBezTo>
                  <a:cubicBezTo>
                    <a:pt x="61" y="66"/>
                    <a:pt x="60" y="45"/>
                    <a:pt x="75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84" y="47"/>
                    <a:pt x="81" y="51"/>
                    <a:pt x="77" y="55"/>
                  </a:cubicBezTo>
                  <a:cubicBezTo>
                    <a:pt x="74" y="58"/>
                    <a:pt x="71" y="61"/>
                    <a:pt x="73" y="64"/>
                  </a:cubicBezTo>
                  <a:cubicBezTo>
                    <a:pt x="76" y="70"/>
                    <a:pt x="79" y="64"/>
                    <a:pt x="82" y="64"/>
                  </a:cubicBezTo>
                  <a:cubicBezTo>
                    <a:pt x="86" y="64"/>
                    <a:pt x="90" y="65"/>
                    <a:pt x="94" y="65"/>
                  </a:cubicBezTo>
                  <a:cubicBezTo>
                    <a:pt x="100" y="70"/>
                    <a:pt x="75" y="73"/>
                    <a:pt x="94" y="78"/>
                  </a:cubicBezTo>
                  <a:cubicBezTo>
                    <a:pt x="99" y="83"/>
                    <a:pt x="95" y="86"/>
                    <a:pt x="91" y="88"/>
                  </a:cubicBezTo>
                  <a:cubicBezTo>
                    <a:pt x="85" y="90"/>
                    <a:pt x="79" y="93"/>
                    <a:pt x="78" y="100"/>
                  </a:cubicBezTo>
                  <a:cubicBezTo>
                    <a:pt x="77" y="102"/>
                    <a:pt x="74" y="105"/>
                    <a:pt x="73" y="104"/>
                  </a:cubicBezTo>
                  <a:cubicBezTo>
                    <a:pt x="65" y="96"/>
                    <a:pt x="55" y="103"/>
                    <a:pt x="46" y="100"/>
                  </a:cubicBezTo>
                  <a:cubicBezTo>
                    <a:pt x="45" y="100"/>
                    <a:pt x="45" y="96"/>
                    <a:pt x="41" y="99"/>
                  </a:cubicBezTo>
                  <a:cubicBezTo>
                    <a:pt x="31" y="109"/>
                    <a:pt x="27" y="102"/>
                    <a:pt x="26" y="92"/>
                  </a:cubicBezTo>
                  <a:cubicBezTo>
                    <a:pt x="26" y="90"/>
                    <a:pt x="27" y="89"/>
                    <a:pt x="23" y="88"/>
                  </a:cubicBezTo>
                  <a:cubicBezTo>
                    <a:pt x="15" y="87"/>
                    <a:pt x="8" y="85"/>
                    <a:pt x="12" y="73"/>
                  </a:cubicBezTo>
                  <a:cubicBezTo>
                    <a:pt x="14" y="67"/>
                    <a:pt x="3" y="68"/>
                    <a:pt x="2" y="62"/>
                  </a:cubicBezTo>
                  <a:cubicBezTo>
                    <a:pt x="1" y="60"/>
                    <a:pt x="0" y="56"/>
                    <a:pt x="2" y="55"/>
                  </a:cubicBezTo>
                  <a:cubicBezTo>
                    <a:pt x="13" y="50"/>
                    <a:pt x="10" y="38"/>
                    <a:pt x="14" y="30"/>
                  </a:cubicBezTo>
                  <a:cubicBezTo>
                    <a:pt x="15" y="28"/>
                    <a:pt x="16" y="26"/>
                    <a:pt x="18" y="25"/>
                  </a:cubicBezTo>
                  <a:cubicBezTo>
                    <a:pt x="19" y="23"/>
                    <a:pt x="21" y="23"/>
                    <a:pt x="24" y="23"/>
                  </a:cubicBezTo>
                  <a:cubicBezTo>
                    <a:pt x="30" y="15"/>
                    <a:pt x="31" y="0"/>
                    <a:pt x="47" y="7"/>
                  </a:cubicBezTo>
                  <a:close/>
                </a:path>
              </a:pathLst>
            </a:custGeom>
            <a:solidFill>
              <a:srgbClr val="EBEA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35"/>
            <p:cNvSpPr/>
            <p:nvPr/>
          </p:nvSpPr>
          <p:spPr>
            <a:xfrm>
              <a:off x="14273213" y="4789487"/>
              <a:ext cx="139700" cy="161925"/>
            </a:xfrm>
            <a:custGeom>
              <a:avLst/>
              <a:gdLst/>
              <a:ahLst/>
              <a:cxnLst/>
              <a:rect l="l" t="t" r="r" b="b"/>
              <a:pathLst>
                <a:path w="37" h="43" extrusionOk="0">
                  <a:moveTo>
                    <a:pt x="34" y="19"/>
                  </a:moveTo>
                  <a:cubicBezTo>
                    <a:pt x="35" y="20"/>
                    <a:pt x="36" y="22"/>
                    <a:pt x="37" y="23"/>
                  </a:cubicBezTo>
                  <a:cubicBezTo>
                    <a:pt x="35" y="27"/>
                    <a:pt x="32" y="32"/>
                    <a:pt x="27" y="31"/>
                  </a:cubicBezTo>
                  <a:cubicBezTo>
                    <a:pt x="16" y="28"/>
                    <a:pt x="16" y="35"/>
                    <a:pt x="14" y="42"/>
                  </a:cubicBezTo>
                  <a:cubicBezTo>
                    <a:pt x="0" y="43"/>
                    <a:pt x="7" y="31"/>
                    <a:pt x="4" y="26"/>
                  </a:cubicBezTo>
                  <a:cubicBezTo>
                    <a:pt x="6" y="22"/>
                    <a:pt x="7" y="19"/>
                    <a:pt x="10" y="16"/>
                  </a:cubicBezTo>
                  <a:cubicBezTo>
                    <a:pt x="14" y="12"/>
                    <a:pt x="16" y="0"/>
                    <a:pt x="25" y="5"/>
                  </a:cubicBezTo>
                  <a:cubicBezTo>
                    <a:pt x="32" y="8"/>
                    <a:pt x="25" y="17"/>
                    <a:pt x="25" y="24"/>
                  </a:cubicBezTo>
                  <a:cubicBezTo>
                    <a:pt x="29" y="24"/>
                    <a:pt x="31" y="20"/>
                    <a:pt x="34" y="19"/>
                  </a:cubicBezTo>
                  <a:close/>
                </a:path>
              </a:pathLst>
            </a:custGeom>
            <a:solidFill>
              <a:srgbClr val="9192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35"/>
            <p:cNvSpPr/>
            <p:nvPr/>
          </p:nvSpPr>
          <p:spPr>
            <a:xfrm>
              <a:off x="14250988" y="4887912"/>
              <a:ext cx="90488" cy="120650"/>
            </a:xfrm>
            <a:custGeom>
              <a:avLst/>
              <a:gdLst/>
              <a:ahLst/>
              <a:cxnLst/>
              <a:rect l="l" t="t" r="r" b="b"/>
              <a:pathLst>
                <a:path w="24" h="32" extrusionOk="0">
                  <a:moveTo>
                    <a:pt x="10" y="0"/>
                  </a:moveTo>
                  <a:cubicBezTo>
                    <a:pt x="19" y="1"/>
                    <a:pt x="11" y="14"/>
                    <a:pt x="20" y="16"/>
                  </a:cubicBezTo>
                  <a:cubicBezTo>
                    <a:pt x="24" y="18"/>
                    <a:pt x="24" y="22"/>
                    <a:pt x="24" y="26"/>
                  </a:cubicBezTo>
                  <a:cubicBezTo>
                    <a:pt x="22" y="27"/>
                    <a:pt x="21" y="27"/>
                    <a:pt x="20" y="28"/>
                  </a:cubicBezTo>
                  <a:cubicBezTo>
                    <a:pt x="3" y="32"/>
                    <a:pt x="3" y="32"/>
                    <a:pt x="3" y="14"/>
                  </a:cubicBezTo>
                  <a:cubicBezTo>
                    <a:pt x="2" y="10"/>
                    <a:pt x="2" y="8"/>
                    <a:pt x="0" y="5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5" y="3"/>
                    <a:pt x="7" y="2"/>
                    <a:pt x="10" y="0"/>
                  </a:cubicBezTo>
                  <a:close/>
                </a:path>
              </a:pathLst>
            </a:custGeom>
            <a:solidFill>
              <a:srgbClr val="B5B7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35"/>
            <p:cNvSpPr/>
            <p:nvPr/>
          </p:nvSpPr>
          <p:spPr>
            <a:xfrm>
              <a:off x="14603413" y="4876800"/>
              <a:ext cx="450850" cy="434975"/>
            </a:xfrm>
            <a:custGeom>
              <a:avLst/>
              <a:gdLst/>
              <a:ahLst/>
              <a:cxnLst/>
              <a:rect l="l" t="t" r="r" b="b"/>
              <a:pathLst>
                <a:path w="120" h="116" extrusionOk="0">
                  <a:moveTo>
                    <a:pt x="120" y="48"/>
                  </a:moveTo>
                  <a:cubicBezTo>
                    <a:pt x="119" y="58"/>
                    <a:pt x="112" y="65"/>
                    <a:pt x="104" y="71"/>
                  </a:cubicBezTo>
                  <a:cubicBezTo>
                    <a:pt x="93" y="74"/>
                    <a:pt x="79" y="76"/>
                    <a:pt x="74" y="86"/>
                  </a:cubicBezTo>
                  <a:cubicBezTo>
                    <a:pt x="67" y="98"/>
                    <a:pt x="53" y="102"/>
                    <a:pt x="46" y="112"/>
                  </a:cubicBezTo>
                  <a:cubicBezTo>
                    <a:pt x="42" y="116"/>
                    <a:pt x="39" y="114"/>
                    <a:pt x="37" y="111"/>
                  </a:cubicBezTo>
                  <a:cubicBezTo>
                    <a:pt x="34" y="106"/>
                    <a:pt x="37" y="103"/>
                    <a:pt x="40" y="99"/>
                  </a:cubicBezTo>
                  <a:cubicBezTo>
                    <a:pt x="43" y="95"/>
                    <a:pt x="49" y="94"/>
                    <a:pt x="48" y="87"/>
                  </a:cubicBezTo>
                  <a:cubicBezTo>
                    <a:pt x="48" y="85"/>
                    <a:pt x="46" y="85"/>
                    <a:pt x="44" y="85"/>
                  </a:cubicBezTo>
                  <a:cubicBezTo>
                    <a:pt x="35" y="84"/>
                    <a:pt x="36" y="93"/>
                    <a:pt x="33" y="98"/>
                  </a:cubicBezTo>
                  <a:cubicBezTo>
                    <a:pt x="25" y="102"/>
                    <a:pt x="20" y="96"/>
                    <a:pt x="13" y="93"/>
                  </a:cubicBezTo>
                  <a:cubicBezTo>
                    <a:pt x="8" y="88"/>
                    <a:pt x="0" y="83"/>
                    <a:pt x="14" y="77"/>
                  </a:cubicBezTo>
                  <a:cubicBezTo>
                    <a:pt x="17" y="76"/>
                    <a:pt x="21" y="71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7" y="66"/>
                    <a:pt x="30" y="68"/>
                    <a:pt x="34" y="69"/>
                  </a:cubicBezTo>
                  <a:cubicBezTo>
                    <a:pt x="31" y="67"/>
                    <a:pt x="28" y="67"/>
                    <a:pt x="26" y="64"/>
                  </a:cubicBezTo>
                  <a:cubicBezTo>
                    <a:pt x="25" y="53"/>
                    <a:pt x="42" y="47"/>
                    <a:pt x="39" y="44"/>
                  </a:cubicBezTo>
                  <a:cubicBezTo>
                    <a:pt x="34" y="36"/>
                    <a:pt x="31" y="28"/>
                    <a:pt x="28" y="20"/>
                  </a:cubicBezTo>
                  <a:cubicBezTo>
                    <a:pt x="24" y="11"/>
                    <a:pt x="36" y="8"/>
                    <a:pt x="37" y="0"/>
                  </a:cubicBezTo>
                  <a:cubicBezTo>
                    <a:pt x="46" y="7"/>
                    <a:pt x="43" y="14"/>
                    <a:pt x="42" y="20"/>
                  </a:cubicBezTo>
                  <a:cubicBezTo>
                    <a:pt x="41" y="23"/>
                    <a:pt x="41" y="29"/>
                    <a:pt x="43" y="28"/>
                  </a:cubicBezTo>
                  <a:cubicBezTo>
                    <a:pt x="51" y="23"/>
                    <a:pt x="66" y="32"/>
                    <a:pt x="69" y="16"/>
                  </a:cubicBezTo>
                  <a:cubicBezTo>
                    <a:pt x="74" y="11"/>
                    <a:pt x="78" y="10"/>
                    <a:pt x="81" y="17"/>
                  </a:cubicBezTo>
                  <a:cubicBezTo>
                    <a:pt x="88" y="29"/>
                    <a:pt x="83" y="43"/>
                    <a:pt x="70" y="51"/>
                  </a:cubicBezTo>
                  <a:cubicBezTo>
                    <a:pt x="77" y="53"/>
                    <a:pt x="82" y="41"/>
                    <a:pt x="89" y="49"/>
                  </a:cubicBezTo>
                  <a:cubicBezTo>
                    <a:pt x="89" y="55"/>
                    <a:pt x="82" y="62"/>
                    <a:pt x="94" y="66"/>
                  </a:cubicBezTo>
                  <a:cubicBezTo>
                    <a:pt x="94" y="59"/>
                    <a:pt x="85" y="57"/>
                    <a:pt x="88" y="51"/>
                  </a:cubicBezTo>
                  <a:cubicBezTo>
                    <a:pt x="99" y="40"/>
                    <a:pt x="101" y="29"/>
                    <a:pt x="93" y="19"/>
                  </a:cubicBezTo>
                  <a:cubicBezTo>
                    <a:pt x="90" y="16"/>
                    <a:pt x="84" y="14"/>
                    <a:pt x="87" y="8"/>
                  </a:cubicBezTo>
                  <a:cubicBezTo>
                    <a:pt x="90" y="2"/>
                    <a:pt x="96" y="5"/>
                    <a:pt x="101" y="5"/>
                  </a:cubicBezTo>
                  <a:cubicBezTo>
                    <a:pt x="102" y="5"/>
                    <a:pt x="103" y="5"/>
                    <a:pt x="104" y="6"/>
                  </a:cubicBezTo>
                  <a:cubicBezTo>
                    <a:pt x="104" y="22"/>
                    <a:pt x="115" y="34"/>
                    <a:pt x="120" y="48"/>
                  </a:cubicBezTo>
                  <a:close/>
                </a:path>
              </a:pathLst>
            </a:custGeom>
            <a:solidFill>
              <a:srgbClr val="898E9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35"/>
            <p:cNvSpPr/>
            <p:nvPr/>
          </p:nvSpPr>
          <p:spPr>
            <a:xfrm>
              <a:off x="14138277" y="5083175"/>
              <a:ext cx="555625" cy="446088"/>
            </a:xfrm>
            <a:custGeom>
              <a:avLst/>
              <a:gdLst/>
              <a:ahLst/>
              <a:cxnLst/>
              <a:rect l="l" t="t" r="r" b="b"/>
              <a:pathLst>
                <a:path w="148" h="119" extrusionOk="0">
                  <a:moveTo>
                    <a:pt x="148" y="13"/>
                  </a:moveTo>
                  <a:cubicBezTo>
                    <a:pt x="143" y="17"/>
                    <a:pt x="148" y="30"/>
                    <a:pt x="134" y="27"/>
                  </a:cubicBezTo>
                  <a:cubicBezTo>
                    <a:pt x="133" y="27"/>
                    <a:pt x="135" y="33"/>
                    <a:pt x="138" y="35"/>
                  </a:cubicBezTo>
                  <a:cubicBezTo>
                    <a:pt x="141" y="39"/>
                    <a:pt x="140" y="43"/>
                    <a:pt x="137" y="47"/>
                  </a:cubicBezTo>
                  <a:cubicBezTo>
                    <a:pt x="132" y="53"/>
                    <a:pt x="119" y="49"/>
                    <a:pt x="119" y="51"/>
                  </a:cubicBezTo>
                  <a:cubicBezTo>
                    <a:pt x="117" y="62"/>
                    <a:pt x="107" y="60"/>
                    <a:pt x="101" y="64"/>
                  </a:cubicBezTo>
                  <a:cubicBezTo>
                    <a:pt x="99" y="65"/>
                    <a:pt x="97" y="67"/>
                    <a:pt x="96" y="68"/>
                  </a:cubicBezTo>
                  <a:cubicBezTo>
                    <a:pt x="92" y="71"/>
                    <a:pt x="88" y="73"/>
                    <a:pt x="85" y="77"/>
                  </a:cubicBezTo>
                  <a:cubicBezTo>
                    <a:pt x="84" y="78"/>
                    <a:pt x="83" y="80"/>
                    <a:pt x="82" y="82"/>
                  </a:cubicBezTo>
                  <a:cubicBezTo>
                    <a:pt x="77" y="88"/>
                    <a:pt x="72" y="96"/>
                    <a:pt x="62" y="92"/>
                  </a:cubicBezTo>
                  <a:cubicBezTo>
                    <a:pt x="53" y="87"/>
                    <a:pt x="62" y="79"/>
                    <a:pt x="62" y="73"/>
                  </a:cubicBezTo>
                  <a:cubicBezTo>
                    <a:pt x="62" y="72"/>
                    <a:pt x="62" y="70"/>
                    <a:pt x="61" y="68"/>
                  </a:cubicBezTo>
                  <a:cubicBezTo>
                    <a:pt x="57" y="67"/>
                    <a:pt x="55" y="73"/>
                    <a:pt x="49" y="71"/>
                  </a:cubicBezTo>
                  <a:cubicBezTo>
                    <a:pt x="63" y="80"/>
                    <a:pt x="50" y="88"/>
                    <a:pt x="49" y="96"/>
                  </a:cubicBezTo>
                  <a:cubicBezTo>
                    <a:pt x="49" y="99"/>
                    <a:pt x="49" y="102"/>
                    <a:pt x="49" y="104"/>
                  </a:cubicBezTo>
                  <a:cubicBezTo>
                    <a:pt x="48" y="115"/>
                    <a:pt x="44" y="119"/>
                    <a:pt x="34" y="112"/>
                  </a:cubicBezTo>
                  <a:cubicBezTo>
                    <a:pt x="29" y="109"/>
                    <a:pt x="23" y="106"/>
                    <a:pt x="18" y="105"/>
                  </a:cubicBezTo>
                  <a:cubicBezTo>
                    <a:pt x="6" y="102"/>
                    <a:pt x="0" y="95"/>
                    <a:pt x="0" y="84"/>
                  </a:cubicBezTo>
                  <a:cubicBezTo>
                    <a:pt x="8" y="80"/>
                    <a:pt x="7" y="73"/>
                    <a:pt x="8" y="67"/>
                  </a:cubicBezTo>
                  <a:cubicBezTo>
                    <a:pt x="12" y="64"/>
                    <a:pt x="15" y="66"/>
                    <a:pt x="19" y="67"/>
                  </a:cubicBezTo>
                  <a:cubicBezTo>
                    <a:pt x="22" y="68"/>
                    <a:pt x="24" y="70"/>
                    <a:pt x="27" y="73"/>
                  </a:cubicBezTo>
                  <a:cubicBezTo>
                    <a:pt x="25" y="65"/>
                    <a:pt x="19" y="64"/>
                    <a:pt x="14" y="63"/>
                  </a:cubicBezTo>
                  <a:cubicBezTo>
                    <a:pt x="12" y="63"/>
                    <a:pt x="11" y="62"/>
                    <a:pt x="10" y="60"/>
                  </a:cubicBezTo>
                  <a:cubicBezTo>
                    <a:pt x="7" y="52"/>
                    <a:pt x="13" y="49"/>
                    <a:pt x="18" y="45"/>
                  </a:cubicBezTo>
                  <a:cubicBezTo>
                    <a:pt x="22" y="41"/>
                    <a:pt x="29" y="40"/>
                    <a:pt x="32" y="35"/>
                  </a:cubicBezTo>
                  <a:cubicBezTo>
                    <a:pt x="15" y="30"/>
                    <a:pt x="14" y="29"/>
                    <a:pt x="23" y="16"/>
                  </a:cubicBezTo>
                  <a:cubicBezTo>
                    <a:pt x="23" y="12"/>
                    <a:pt x="22" y="9"/>
                    <a:pt x="23" y="5"/>
                  </a:cubicBezTo>
                  <a:cubicBezTo>
                    <a:pt x="23" y="3"/>
                    <a:pt x="24" y="2"/>
                    <a:pt x="25" y="2"/>
                  </a:cubicBezTo>
                  <a:cubicBezTo>
                    <a:pt x="35" y="0"/>
                    <a:pt x="31" y="9"/>
                    <a:pt x="34" y="12"/>
                  </a:cubicBezTo>
                  <a:cubicBezTo>
                    <a:pt x="36" y="18"/>
                    <a:pt x="57" y="13"/>
                    <a:pt x="44" y="29"/>
                  </a:cubicBezTo>
                  <a:cubicBezTo>
                    <a:pt x="42" y="31"/>
                    <a:pt x="50" y="40"/>
                    <a:pt x="57" y="33"/>
                  </a:cubicBezTo>
                  <a:cubicBezTo>
                    <a:pt x="60" y="32"/>
                    <a:pt x="63" y="31"/>
                    <a:pt x="65" y="34"/>
                  </a:cubicBezTo>
                  <a:cubicBezTo>
                    <a:pt x="66" y="36"/>
                    <a:pt x="65" y="38"/>
                    <a:pt x="63" y="39"/>
                  </a:cubicBezTo>
                  <a:cubicBezTo>
                    <a:pt x="59" y="42"/>
                    <a:pt x="55" y="45"/>
                    <a:pt x="61" y="50"/>
                  </a:cubicBezTo>
                  <a:cubicBezTo>
                    <a:pt x="69" y="56"/>
                    <a:pt x="68" y="46"/>
                    <a:pt x="71" y="45"/>
                  </a:cubicBezTo>
                  <a:cubicBezTo>
                    <a:pt x="73" y="44"/>
                    <a:pt x="73" y="42"/>
                    <a:pt x="74" y="41"/>
                  </a:cubicBezTo>
                  <a:cubicBezTo>
                    <a:pt x="78" y="41"/>
                    <a:pt x="76" y="61"/>
                    <a:pt x="84" y="44"/>
                  </a:cubicBezTo>
                  <a:cubicBezTo>
                    <a:pt x="86" y="40"/>
                    <a:pt x="89" y="42"/>
                    <a:pt x="92" y="44"/>
                  </a:cubicBezTo>
                  <a:cubicBezTo>
                    <a:pt x="96" y="47"/>
                    <a:pt x="99" y="50"/>
                    <a:pt x="105" y="55"/>
                  </a:cubicBezTo>
                  <a:cubicBezTo>
                    <a:pt x="104" y="42"/>
                    <a:pt x="108" y="36"/>
                    <a:pt x="119" y="36"/>
                  </a:cubicBezTo>
                  <a:cubicBezTo>
                    <a:pt x="123" y="36"/>
                    <a:pt x="125" y="33"/>
                    <a:pt x="124" y="29"/>
                  </a:cubicBezTo>
                  <a:cubicBezTo>
                    <a:pt x="132" y="23"/>
                    <a:pt x="138" y="15"/>
                    <a:pt x="148" y="13"/>
                  </a:cubicBezTo>
                  <a:close/>
                </a:path>
              </a:pathLst>
            </a:custGeom>
            <a:solidFill>
              <a:srgbClr val="C2B5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35"/>
            <p:cNvSpPr/>
            <p:nvPr/>
          </p:nvSpPr>
          <p:spPr>
            <a:xfrm>
              <a:off x="14833602" y="4767262"/>
              <a:ext cx="176213" cy="334963"/>
            </a:xfrm>
            <a:custGeom>
              <a:avLst/>
              <a:gdLst/>
              <a:ahLst/>
              <a:cxnLst/>
              <a:rect l="l" t="t" r="r" b="b"/>
              <a:pathLst>
                <a:path w="47" h="89" extrusionOk="0">
                  <a:moveTo>
                    <a:pt x="27" y="80"/>
                  </a:moveTo>
                  <a:cubicBezTo>
                    <a:pt x="18" y="77"/>
                    <a:pt x="11" y="89"/>
                    <a:pt x="0" y="81"/>
                  </a:cubicBezTo>
                  <a:cubicBezTo>
                    <a:pt x="8" y="77"/>
                    <a:pt x="19" y="75"/>
                    <a:pt x="19" y="64"/>
                  </a:cubicBezTo>
                  <a:cubicBezTo>
                    <a:pt x="19" y="56"/>
                    <a:pt x="25" y="43"/>
                    <a:pt x="8" y="45"/>
                  </a:cubicBezTo>
                  <a:cubicBezTo>
                    <a:pt x="6" y="28"/>
                    <a:pt x="11" y="13"/>
                    <a:pt x="21" y="0"/>
                  </a:cubicBezTo>
                  <a:cubicBezTo>
                    <a:pt x="37" y="0"/>
                    <a:pt x="47" y="16"/>
                    <a:pt x="40" y="29"/>
                  </a:cubicBezTo>
                  <a:cubicBezTo>
                    <a:pt x="38" y="32"/>
                    <a:pt x="43" y="32"/>
                    <a:pt x="43" y="35"/>
                  </a:cubicBezTo>
                  <a:cubicBezTo>
                    <a:pt x="38" y="36"/>
                    <a:pt x="33" y="37"/>
                    <a:pt x="27" y="38"/>
                  </a:cubicBezTo>
                  <a:cubicBezTo>
                    <a:pt x="45" y="43"/>
                    <a:pt x="36" y="62"/>
                    <a:pt x="46" y="70"/>
                  </a:cubicBezTo>
                  <a:cubicBezTo>
                    <a:pt x="41" y="75"/>
                    <a:pt x="34" y="78"/>
                    <a:pt x="27" y="80"/>
                  </a:cubicBezTo>
                  <a:close/>
                </a:path>
              </a:pathLst>
            </a:custGeom>
            <a:solidFill>
              <a:srgbClr val="AEA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35"/>
            <p:cNvSpPr/>
            <p:nvPr/>
          </p:nvSpPr>
          <p:spPr>
            <a:xfrm>
              <a:off x="14558963" y="4891087"/>
              <a:ext cx="49213" cy="63500"/>
            </a:xfrm>
            <a:custGeom>
              <a:avLst/>
              <a:gdLst/>
              <a:ahLst/>
              <a:cxnLst/>
              <a:rect l="l" t="t" r="r" b="b"/>
              <a:pathLst>
                <a:path w="13" h="17" extrusionOk="0">
                  <a:moveTo>
                    <a:pt x="6" y="15"/>
                  </a:moveTo>
                  <a:cubicBezTo>
                    <a:pt x="2" y="17"/>
                    <a:pt x="0" y="16"/>
                    <a:pt x="0" y="11"/>
                  </a:cubicBezTo>
                  <a:cubicBezTo>
                    <a:pt x="0" y="5"/>
                    <a:pt x="4" y="3"/>
                    <a:pt x="7" y="2"/>
                  </a:cubicBezTo>
                  <a:cubicBezTo>
                    <a:pt x="13" y="0"/>
                    <a:pt x="12" y="5"/>
                    <a:pt x="13" y="8"/>
                  </a:cubicBezTo>
                  <a:cubicBezTo>
                    <a:pt x="11" y="11"/>
                    <a:pt x="8" y="13"/>
                    <a:pt x="6" y="15"/>
                  </a:cubicBezTo>
                  <a:close/>
                </a:path>
              </a:pathLst>
            </a:custGeom>
            <a:solidFill>
              <a:srgbClr val="7A79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35"/>
            <p:cNvSpPr/>
            <p:nvPr/>
          </p:nvSpPr>
          <p:spPr>
            <a:xfrm>
              <a:off x="14773277" y="4849812"/>
              <a:ext cx="60325" cy="68263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16" y="9"/>
                  </a:moveTo>
                  <a:cubicBezTo>
                    <a:pt x="10" y="6"/>
                    <a:pt x="6" y="18"/>
                    <a:pt x="1" y="11"/>
                  </a:cubicBezTo>
                  <a:cubicBezTo>
                    <a:pt x="0" y="10"/>
                    <a:pt x="1" y="7"/>
                    <a:pt x="2" y="6"/>
                  </a:cubicBezTo>
                  <a:cubicBezTo>
                    <a:pt x="8" y="0"/>
                    <a:pt x="11" y="7"/>
                    <a:pt x="16" y="9"/>
                  </a:cubicBezTo>
                  <a:close/>
                </a:path>
              </a:pathLst>
            </a:custGeom>
            <a:solidFill>
              <a:srgbClr val="8386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35"/>
            <p:cNvSpPr/>
            <p:nvPr/>
          </p:nvSpPr>
          <p:spPr>
            <a:xfrm>
              <a:off x="14693902" y="5116512"/>
              <a:ext cx="60325" cy="49213"/>
            </a:xfrm>
            <a:custGeom>
              <a:avLst/>
              <a:gdLst/>
              <a:ahLst/>
              <a:cxnLst/>
              <a:rect l="l" t="t" r="r" b="b"/>
              <a:pathLst>
                <a:path w="16" h="13" extrusionOk="0">
                  <a:moveTo>
                    <a:pt x="2" y="0"/>
                  </a:moveTo>
                  <a:cubicBezTo>
                    <a:pt x="9" y="0"/>
                    <a:pt x="14" y="3"/>
                    <a:pt x="16" y="9"/>
                  </a:cubicBezTo>
                  <a:cubicBezTo>
                    <a:pt x="8" y="13"/>
                    <a:pt x="6" y="3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C2B5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35"/>
            <p:cNvSpPr/>
            <p:nvPr/>
          </p:nvSpPr>
          <p:spPr>
            <a:xfrm>
              <a:off x="14581188" y="5075237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9" y="0"/>
                  </a:moveTo>
                  <a:cubicBezTo>
                    <a:pt x="10" y="5"/>
                    <a:pt x="11" y="10"/>
                    <a:pt x="5" y="11"/>
                  </a:cubicBezTo>
                  <a:cubicBezTo>
                    <a:pt x="3" y="11"/>
                    <a:pt x="0" y="10"/>
                    <a:pt x="0" y="10"/>
                  </a:cubicBezTo>
                  <a:cubicBezTo>
                    <a:pt x="0" y="5"/>
                    <a:pt x="4" y="3"/>
                    <a:pt x="9" y="0"/>
                  </a:cubicBezTo>
                  <a:close/>
                </a:path>
              </a:pathLst>
            </a:custGeom>
            <a:solidFill>
              <a:srgbClr val="EBEA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35"/>
            <p:cNvSpPr/>
            <p:nvPr/>
          </p:nvSpPr>
          <p:spPr>
            <a:xfrm>
              <a:off x="15024102" y="4756150"/>
              <a:ext cx="203200" cy="222250"/>
            </a:xfrm>
            <a:custGeom>
              <a:avLst/>
              <a:gdLst/>
              <a:ahLst/>
              <a:cxnLst/>
              <a:rect l="l" t="t" r="r" b="b"/>
              <a:pathLst>
                <a:path w="54" h="59" extrusionOk="0">
                  <a:moveTo>
                    <a:pt x="45" y="28"/>
                  </a:moveTo>
                  <a:cubicBezTo>
                    <a:pt x="28" y="43"/>
                    <a:pt x="48" y="46"/>
                    <a:pt x="54" y="53"/>
                  </a:cubicBezTo>
                  <a:cubicBezTo>
                    <a:pt x="45" y="59"/>
                    <a:pt x="35" y="41"/>
                    <a:pt x="27" y="55"/>
                  </a:cubicBezTo>
                  <a:cubicBezTo>
                    <a:pt x="24" y="55"/>
                    <a:pt x="21" y="54"/>
                    <a:pt x="18" y="54"/>
                  </a:cubicBezTo>
                  <a:cubicBezTo>
                    <a:pt x="21" y="48"/>
                    <a:pt x="25" y="41"/>
                    <a:pt x="30" y="31"/>
                  </a:cubicBezTo>
                  <a:cubicBezTo>
                    <a:pt x="5" y="42"/>
                    <a:pt x="6" y="24"/>
                    <a:pt x="2" y="13"/>
                  </a:cubicBezTo>
                  <a:cubicBezTo>
                    <a:pt x="6" y="11"/>
                    <a:pt x="0" y="4"/>
                    <a:pt x="5" y="3"/>
                  </a:cubicBezTo>
                  <a:cubicBezTo>
                    <a:pt x="13" y="0"/>
                    <a:pt x="19" y="3"/>
                    <a:pt x="25" y="6"/>
                  </a:cubicBezTo>
                  <a:cubicBezTo>
                    <a:pt x="29" y="10"/>
                    <a:pt x="32" y="15"/>
                    <a:pt x="38" y="18"/>
                  </a:cubicBezTo>
                  <a:cubicBezTo>
                    <a:pt x="39" y="19"/>
                    <a:pt x="40" y="19"/>
                    <a:pt x="41" y="20"/>
                  </a:cubicBezTo>
                  <a:cubicBezTo>
                    <a:pt x="44" y="22"/>
                    <a:pt x="45" y="25"/>
                    <a:pt x="45" y="28"/>
                  </a:cubicBezTo>
                  <a:close/>
                </a:path>
              </a:pathLst>
            </a:custGeom>
            <a:solidFill>
              <a:srgbClr val="8F9F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35"/>
            <p:cNvSpPr/>
            <p:nvPr/>
          </p:nvSpPr>
          <p:spPr>
            <a:xfrm>
              <a:off x="15043152" y="4689475"/>
              <a:ext cx="219075" cy="149225"/>
            </a:xfrm>
            <a:custGeom>
              <a:avLst/>
              <a:gdLst/>
              <a:ahLst/>
              <a:cxnLst/>
              <a:rect l="l" t="t" r="r" b="b"/>
              <a:pathLst>
                <a:path w="58" h="40" extrusionOk="0">
                  <a:moveTo>
                    <a:pt x="36" y="40"/>
                  </a:moveTo>
                  <a:cubicBezTo>
                    <a:pt x="35" y="40"/>
                    <a:pt x="34" y="40"/>
                    <a:pt x="33" y="39"/>
                  </a:cubicBezTo>
                  <a:cubicBezTo>
                    <a:pt x="30" y="33"/>
                    <a:pt x="23" y="32"/>
                    <a:pt x="20" y="27"/>
                  </a:cubicBezTo>
                  <a:cubicBezTo>
                    <a:pt x="13" y="25"/>
                    <a:pt x="7" y="23"/>
                    <a:pt x="0" y="21"/>
                  </a:cubicBezTo>
                  <a:cubicBezTo>
                    <a:pt x="0" y="19"/>
                    <a:pt x="0" y="16"/>
                    <a:pt x="1" y="16"/>
                  </a:cubicBezTo>
                  <a:cubicBezTo>
                    <a:pt x="14" y="11"/>
                    <a:pt x="29" y="10"/>
                    <a:pt x="42" y="2"/>
                  </a:cubicBezTo>
                  <a:cubicBezTo>
                    <a:pt x="46" y="0"/>
                    <a:pt x="50" y="10"/>
                    <a:pt x="49" y="17"/>
                  </a:cubicBezTo>
                  <a:cubicBezTo>
                    <a:pt x="51" y="20"/>
                    <a:pt x="58" y="19"/>
                    <a:pt x="56" y="25"/>
                  </a:cubicBezTo>
                  <a:cubicBezTo>
                    <a:pt x="55" y="29"/>
                    <a:pt x="52" y="31"/>
                    <a:pt x="49" y="31"/>
                  </a:cubicBezTo>
                  <a:cubicBezTo>
                    <a:pt x="41" y="30"/>
                    <a:pt x="44" y="23"/>
                    <a:pt x="42" y="20"/>
                  </a:cubicBezTo>
                  <a:cubicBezTo>
                    <a:pt x="39" y="26"/>
                    <a:pt x="53" y="37"/>
                    <a:pt x="36" y="40"/>
                  </a:cubicBezTo>
                  <a:close/>
                </a:path>
              </a:pathLst>
            </a:custGeom>
            <a:solidFill>
              <a:srgbClr val="1D2E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35"/>
            <p:cNvSpPr/>
            <p:nvPr/>
          </p:nvSpPr>
          <p:spPr>
            <a:xfrm>
              <a:off x="15178088" y="4722812"/>
              <a:ext cx="125413" cy="168275"/>
            </a:xfrm>
            <a:custGeom>
              <a:avLst/>
              <a:gdLst/>
              <a:ahLst/>
              <a:cxnLst/>
              <a:rect l="l" t="t" r="r" b="b"/>
              <a:pathLst>
                <a:path w="33" h="45" extrusionOk="0">
                  <a:moveTo>
                    <a:pt x="0" y="31"/>
                  </a:moveTo>
                  <a:cubicBezTo>
                    <a:pt x="7" y="28"/>
                    <a:pt x="6" y="23"/>
                    <a:pt x="4" y="16"/>
                  </a:cubicBezTo>
                  <a:cubicBezTo>
                    <a:pt x="3" y="11"/>
                    <a:pt x="3" y="5"/>
                    <a:pt x="2" y="0"/>
                  </a:cubicBezTo>
                  <a:cubicBezTo>
                    <a:pt x="10" y="2"/>
                    <a:pt x="9" y="7"/>
                    <a:pt x="9" y="11"/>
                  </a:cubicBezTo>
                  <a:cubicBezTo>
                    <a:pt x="10" y="14"/>
                    <a:pt x="8" y="18"/>
                    <a:pt x="13" y="19"/>
                  </a:cubicBezTo>
                  <a:cubicBezTo>
                    <a:pt x="14" y="19"/>
                    <a:pt x="16" y="18"/>
                    <a:pt x="17" y="17"/>
                  </a:cubicBezTo>
                  <a:cubicBezTo>
                    <a:pt x="21" y="12"/>
                    <a:pt x="13" y="12"/>
                    <a:pt x="13" y="8"/>
                  </a:cubicBezTo>
                  <a:cubicBezTo>
                    <a:pt x="21" y="6"/>
                    <a:pt x="25" y="10"/>
                    <a:pt x="26" y="17"/>
                  </a:cubicBezTo>
                  <a:cubicBezTo>
                    <a:pt x="26" y="21"/>
                    <a:pt x="29" y="23"/>
                    <a:pt x="31" y="24"/>
                  </a:cubicBezTo>
                  <a:cubicBezTo>
                    <a:pt x="32" y="25"/>
                    <a:pt x="33" y="26"/>
                    <a:pt x="32" y="27"/>
                  </a:cubicBezTo>
                  <a:cubicBezTo>
                    <a:pt x="32" y="27"/>
                    <a:pt x="32" y="28"/>
                    <a:pt x="31" y="28"/>
                  </a:cubicBezTo>
                  <a:cubicBezTo>
                    <a:pt x="26" y="31"/>
                    <a:pt x="21" y="35"/>
                    <a:pt x="29" y="41"/>
                  </a:cubicBezTo>
                  <a:cubicBezTo>
                    <a:pt x="21" y="45"/>
                    <a:pt x="14" y="40"/>
                    <a:pt x="6" y="38"/>
                  </a:cubicBezTo>
                  <a:cubicBezTo>
                    <a:pt x="5" y="37"/>
                    <a:pt x="5" y="37"/>
                    <a:pt x="4" y="37"/>
                  </a:cubicBezTo>
                  <a:cubicBezTo>
                    <a:pt x="2" y="35"/>
                    <a:pt x="1" y="33"/>
                    <a:pt x="0" y="31"/>
                  </a:cubicBezTo>
                  <a:close/>
                </a:path>
              </a:pathLst>
            </a:custGeom>
            <a:solidFill>
              <a:srgbClr val="3950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35"/>
            <p:cNvSpPr/>
            <p:nvPr/>
          </p:nvSpPr>
          <p:spPr>
            <a:xfrm>
              <a:off x="15130463" y="4508500"/>
              <a:ext cx="60325" cy="55563"/>
            </a:xfrm>
            <a:custGeom>
              <a:avLst/>
              <a:gdLst/>
              <a:ahLst/>
              <a:cxnLst/>
              <a:rect l="l" t="t" r="r" b="b"/>
              <a:pathLst>
                <a:path w="16" h="15" extrusionOk="0">
                  <a:moveTo>
                    <a:pt x="0" y="0"/>
                  </a:moveTo>
                  <a:cubicBezTo>
                    <a:pt x="2" y="1"/>
                    <a:pt x="4" y="1"/>
                    <a:pt x="5" y="2"/>
                  </a:cubicBezTo>
                  <a:cubicBezTo>
                    <a:pt x="8" y="4"/>
                    <a:pt x="16" y="4"/>
                    <a:pt x="13" y="10"/>
                  </a:cubicBezTo>
                  <a:cubicBezTo>
                    <a:pt x="11" y="15"/>
                    <a:pt x="5" y="15"/>
                    <a:pt x="0" y="11"/>
                  </a:cubicBezTo>
                  <a:cubicBezTo>
                    <a:pt x="5" y="8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807B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35"/>
            <p:cNvSpPr/>
            <p:nvPr/>
          </p:nvSpPr>
          <p:spPr>
            <a:xfrm>
              <a:off x="15355888" y="4926012"/>
              <a:ext cx="138113" cy="111125"/>
            </a:xfrm>
            <a:custGeom>
              <a:avLst/>
              <a:gdLst/>
              <a:ahLst/>
              <a:cxnLst/>
              <a:rect l="l" t="t" r="r" b="b"/>
              <a:pathLst>
                <a:path w="37" h="30" extrusionOk="0">
                  <a:moveTo>
                    <a:pt x="37" y="16"/>
                  </a:moveTo>
                  <a:cubicBezTo>
                    <a:pt x="26" y="29"/>
                    <a:pt x="19" y="30"/>
                    <a:pt x="8" y="19"/>
                  </a:cubicBezTo>
                  <a:cubicBezTo>
                    <a:pt x="0" y="11"/>
                    <a:pt x="7" y="5"/>
                    <a:pt x="11" y="0"/>
                  </a:cubicBezTo>
                  <a:cubicBezTo>
                    <a:pt x="21" y="3"/>
                    <a:pt x="35" y="0"/>
                    <a:pt x="37" y="16"/>
                  </a:cubicBezTo>
                  <a:close/>
                </a:path>
              </a:pathLst>
            </a:custGeom>
            <a:solidFill>
              <a:srgbClr val="4049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35"/>
            <p:cNvSpPr/>
            <p:nvPr/>
          </p:nvSpPr>
          <p:spPr>
            <a:xfrm>
              <a:off x="15290802" y="4805362"/>
              <a:ext cx="46038" cy="55563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1" y="6"/>
                  </a:moveTo>
                  <a:cubicBezTo>
                    <a:pt x="1" y="5"/>
                    <a:pt x="1" y="4"/>
                    <a:pt x="1" y="2"/>
                  </a:cubicBezTo>
                  <a:cubicBezTo>
                    <a:pt x="10" y="0"/>
                    <a:pt x="9" y="7"/>
                    <a:pt x="11" y="11"/>
                  </a:cubicBezTo>
                  <a:cubicBezTo>
                    <a:pt x="12" y="13"/>
                    <a:pt x="10" y="15"/>
                    <a:pt x="7" y="15"/>
                  </a:cubicBezTo>
                  <a:cubicBezTo>
                    <a:pt x="0" y="15"/>
                    <a:pt x="2" y="9"/>
                    <a:pt x="1" y="6"/>
                  </a:cubicBezTo>
                  <a:close/>
                </a:path>
              </a:pathLst>
            </a:custGeom>
            <a:solidFill>
              <a:srgbClr val="7F92A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35"/>
            <p:cNvSpPr/>
            <p:nvPr/>
          </p:nvSpPr>
          <p:spPr>
            <a:xfrm>
              <a:off x="15201902" y="4865687"/>
              <a:ext cx="101600" cy="33338"/>
            </a:xfrm>
            <a:custGeom>
              <a:avLst/>
              <a:gdLst/>
              <a:ahLst/>
              <a:cxnLst/>
              <a:rect l="l" t="t" r="r" b="b"/>
              <a:pathLst>
                <a:path w="27" h="9" extrusionOk="0">
                  <a:moveTo>
                    <a:pt x="0" y="0"/>
                  </a:moveTo>
                  <a:cubicBezTo>
                    <a:pt x="8" y="1"/>
                    <a:pt x="15" y="2"/>
                    <a:pt x="23" y="3"/>
                  </a:cubicBezTo>
                  <a:cubicBezTo>
                    <a:pt x="24" y="4"/>
                    <a:pt x="25" y="5"/>
                    <a:pt x="27" y="6"/>
                  </a:cubicBezTo>
                  <a:cubicBezTo>
                    <a:pt x="17" y="6"/>
                    <a:pt x="7" y="9"/>
                    <a:pt x="0" y="0"/>
                  </a:cubicBezTo>
                  <a:close/>
                </a:path>
              </a:pathLst>
            </a:custGeom>
            <a:solidFill>
              <a:srgbClr val="8F9F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35"/>
            <p:cNvSpPr/>
            <p:nvPr/>
          </p:nvSpPr>
          <p:spPr>
            <a:xfrm>
              <a:off x="13965238" y="6186487"/>
              <a:ext cx="142875" cy="52388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13" y="3"/>
                  </a:moveTo>
                  <a:cubicBezTo>
                    <a:pt x="20" y="3"/>
                    <a:pt x="28" y="0"/>
                    <a:pt x="35" y="6"/>
                  </a:cubicBezTo>
                  <a:cubicBezTo>
                    <a:pt x="36" y="8"/>
                    <a:pt x="38" y="12"/>
                    <a:pt x="34" y="12"/>
                  </a:cubicBezTo>
                  <a:cubicBezTo>
                    <a:pt x="22" y="14"/>
                    <a:pt x="11" y="13"/>
                    <a:pt x="0" y="8"/>
                  </a:cubicBezTo>
                  <a:cubicBezTo>
                    <a:pt x="3" y="1"/>
                    <a:pt x="10" y="9"/>
                    <a:pt x="13" y="3"/>
                  </a:cubicBezTo>
                  <a:close/>
                </a:path>
              </a:pathLst>
            </a:custGeom>
            <a:solidFill>
              <a:srgbClr val="AABD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35"/>
            <p:cNvSpPr/>
            <p:nvPr/>
          </p:nvSpPr>
          <p:spPr>
            <a:xfrm>
              <a:off x="13890627" y="6249987"/>
              <a:ext cx="142875" cy="53975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0" y="8"/>
                  </a:moveTo>
                  <a:cubicBezTo>
                    <a:pt x="11" y="0"/>
                    <a:pt x="23" y="4"/>
                    <a:pt x="38" y="7"/>
                  </a:cubicBezTo>
                  <a:cubicBezTo>
                    <a:pt x="23" y="14"/>
                    <a:pt x="11" y="12"/>
                    <a:pt x="0" y="8"/>
                  </a:cubicBezTo>
                  <a:close/>
                </a:path>
              </a:pathLst>
            </a:custGeom>
            <a:solidFill>
              <a:srgbClr val="6C83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35"/>
            <p:cNvSpPr/>
            <p:nvPr/>
          </p:nvSpPr>
          <p:spPr>
            <a:xfrm>
              <a:off x="14258927" y="6235700"/>
              <a:ext cx="55563" cy="55563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2" y="0"/>
                  </a:moveTo>
                  <a:cubicBezTo>
                    <a:pt x="13" y="1"/>
                    <a:pt x="14" y="2"/>
                    <a:pt x="15" y="3"/>
                  </a:cubicBezTo>
                  <a:cubicBezTo>
                    <a:pt x="15" y="11"/>
                    <a:pt x="15" y="11"/>
                    <a:pt x="0" y="15"/>
                  </a:cubicBezTo>
                  <a:cubicBezTo>
                    <a:pt x="5" y="9"/>
                    <a:pt x="8" y="4"/>
                    <a:pt x="12" y="0"/>
                  </a:cubicBezTo>
                  <a:close/>
                </a:path>
              </a:pathLst>
            </a:custGeom>
            <a:solidFill>
              <a:srgbClr val="1E2B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35"/>
            <p:cNvSpPr/>
            <p:nvPr/>
          </p:nvSpPr>
          <p:spPr>
            <a:xfrm>
              <a:off x="13781088" y="6430962"/>
              <a:ext cx="68263" cy="112713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10" y="28"/>
                  </a:moveTo>
                  <a:cubicBezTo>
                    <a:pt x="10" y="22"/>
                    <a:pt x="9" y="17"/>
                    <a:pt x="5" y="13"/>
                  </a:cubicBezTo>
                  <a:cubicBezTo>
                    <a:pt x="2" y="10"/>
                    <a:pt x="0" y="5"/>
                    <a:pt x="6" y="2"/>
                  </a:cubicBezTo>
                  <a:cubicBezTo>
                    <a:pt x="11" y="0"/>
                    <a:pt x="11" y="5"/>
                    <a:pt x="13" y="8"/>
                  </a:cubicBezTo>
                  <a:cubicBezTo>
                    <a:pt x="17" y="15"/>
                    <a:pt x="18" y="21"/>
                    <a:pt x="16" y="28"/>
                  </a:cubicBezTo>
                  <a:cubicBezTo>
                    <a:pt x="14" y="30"/>
                    <a:pt x="12" y="30"/>
                    <a:pt x="10" y="28"/>
                  </a:cubicBezTo>
                  <a:close/>
                </a:path>
              </a:pathLst>
            </a:custGeom>
            <a:solidFill>
              <a:srgbClr val="778B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35"/>
            <p:cNvSpPr/>
            <p:nvPr/>
          </p:nvSpPr>
          <p:spPr>
            <a:xfrm>
              <a:off x="13814427" y="6535737"/>
              <a:ext cx="60325" cy="68263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1" y="0"/>
                  </a:moveTo>
                  <a:cubicBezTo>
                    <a:pt x="3" y="0"/>
                    <a:pt x="5" y="0"/>
                    <a:pt x="7" y="0"/>
                  </a:cubicBezTo>
                  <a:cubicBezTo>
                    <a:pt x="5" y="6"/>
                    <a:pt x="16" y="17"/>
                    <a:pt x="0" y="18"/>
                  </a:cubicBezTo>
                  <a:cubicBezTo>
                    <a:pt x="0" y="12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354E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35"/>
            <p:cNvSpPr/>
            <p:nvPr/>
          </p:nvSpPr>
          <p:spPr>
            <a:xfrm>
              <a:off x="13431838" y="6013450"/>
              <a:ext cx="153988" cy="112713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41" y="4"/>
                  </a:moveTo>
                  <a:cubicBezTo>
                    <a:pt x="38" y="10"/>
                    <a:pt x="31" y="5"/>
                    <a:pt x="27" y="8"/>
                  </a:cubicBezTo>
                  <a:cubicBezTo>
                    <a:pt x="28" y="13"/>
                    <a:pt x="32" y="15"/>
                    <a:pt x="35" y="17"/>
                  </a:cubicBezTo>
                  <a:cubicBezTo>
                    <a:pt x="37" y="25"/>
                    <a:pt x="29" y="25"/>
                    <a:pt x="25" y="29"/>
                  </a:cubicBezTo>
                  <a:cubicBezTo>
                    <a:pt x="21" y="29"/>
                    <a:pt x="16" y="29"/>
                    <a:pt x="12" y="29"/>
                  </a:cubicBezTo>
                  <a:cubicBezTo>
                    <a:pt x="9" y="22"/>
                    <a:pt x="23" y="30"/>
                    <a:pt x="18" y="22"/>
                  </a:cubicBezTo>
                  <a:cubicBezTo>
                    <a:pt x="16" y="17"/>
                    <a:pt x="12" y="15"/>
                    <a:pt x="7" y="20"/>
                  </a:cubicBezTo>
                  <a:cubicBezTo>
                    <a:pt x="4" y="22"/>
                    <a:pt x="1" y="21"/>
                    <a:pt x="0" y="18"/>
                  </a:cubicBezTo>
                  <a:cubicBezTo>
                    <a:pt x="0" y="14"/>
                    <a:pt x="0" y="9"/>
                    <a:pt x="0" y="4"/>
                  </a:cubicBezTo>
                  <a:cubicBezTo>
                    <a:pt x="0" y="1"/>
                    <a:pt x="4" y="0"/>
                    <a:pt x="5" y="2"/>
                  </a:cubicBezTo>
                  <a:cubicBezTo>
                    <a:pt x="12" y="14"/>
                    <a:pt x="21" y="3"/>
                    <a:pt x="30" y="3"/>
                  </a:cubicBezTo>
                  <a:cubicBezTo>
                    <a:pt x="33" y="3"/>
                    <a:pt x="37" y="4"/>
                    <a:pt x="41" y="4"/>
                  </a:cubicBezTo>
                  <a:close/>
                </a:path>
              </a:pathLst>
            </a:custGeom>
            <a:solidFill>
              <a:srgbClr val="94A5B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35"/>
            <p:cNvSpPr/>
            <p:nvPr/>
          </p:nvSpPr>
          <p:spPr>
            <a:xfrm>
              <a:off x="13300077" y="6191250"/>
              <a:ext cx="74613" cy="55563"/>
            </a:xfrm>
            <a:custGeom>
              <a:avLst/>
              <a:gdLst/>
              <a:ahLst/>
              <a:cxnLst/>
              <a:rect l="l" t="t" r="r" b="b"/>
              <a:pathLst>
                <a:path w="20" h="15" extrusionOk="0">
                  <a:moveTo>
                    <a:pt x="15" y="15"/>
                  </a:moveTo>
                  <a:cubicBezTo>
                    <a:pt x="10" y="12"/>
                    <a:pt x="2" y="12"/>
                    <a:pt x="0" y="4"/>
                  </a:cubicBezTo>
                  <a:cubicBezTo>
                    <a:pt x="3" y="0"/>
                    <a:pt x="9" y="8"/>
                    <a:pt x="11" y="2"/>
                  </a:cubicBezTo>
                  <a:cubicBezTo>
                    <a:pt x="19" y="4"/>
                    <a:pt x="20" y="9"/>
                    <a:pt x="15" y="15"/>
                  </a:cubicBezTo>
                  <a:close/>
                </a:path>
              </a:pathLst>
            </a:custGeom>
            <a:solidFill>
              <a:srgbClr val="4B5F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35"/>
            <p:cNvSpPr/>
            <p:nvPr/>
          </p:nvSpPr>
          <p:spPr>
            <a:xfrm>
              <a:off x="13033376" y="6130925"/>
              <a:ext cx="217488" cy="142875"/>
            </a:xfrm>
            <a:custGeom>
              <a:avLst/>
              <a:gdLst/>
              <a:ahLst/>
              <a:cxnLst/>
              <a:rect l="l" t="t" r="r" b="b"/>
              <a:pathLst>
                <a:path w="58" h="38" extrusionOk="0">
                  <a:moveTo>
                    <a:pt x="14" y="2"/>
                  </a:moveTo>
                  <a:cubicBezTo>
                    <a:pt x="20" y="11"/>
                    <a:pt x="30" y="10"/>
                    <a:pt x="37" y="10"/>
                  </a:cubicBezTo>
                  <a:cubicBezTo>
                    <a:pt x="50" y="9"/>
                    <a:pt x="54" y="15"/>
                    <a:pt x="56" y="24"/>
                  </a:cubicBezTo>
                  <a:cubicBezTo>
                    <a:pt x="57" y="25"/>
                    <a:pt x="58" y="26"/>
                    <a:pt x="57" y="27"/>
                  </a:cubicBezTo>
                  <a:cubicBezTo>
                    <a:pt x="57" y="27"/>
                    <a:pt x="57" y="28"/>
                    <a:pt x="56" y="28"/>
                  </a:cubicBezTo>
                  <a:cubicBezTo>
                    <a:pt x="43" y="38"/>
                    <a:pt x="32" y="32"/>
                    <a:pt x="22" y="23"/>
                  </a:cubicBezTo>
                  <a:cubicBezTo>
                    <a:pt x="19" y="20"/>
                    <a:pt x="16" y="18"/>
                    <a:pt x="11" y="21"/>
                  </a:cubicBezTo>
                  <a:cubicBezTo>
                    <a:pt x="11" y="19"/>
                    <a:pt x="11" y="17"/>
                    <a:pt x="10" y="15"/>
                  </a:cubicBezTo>
                  <a:cubicBezTo>
                    <a:pt x="9" y="11"/>
                    <a:pt x="0" y="17"/>
                    <a:pt x="3" y="8"/>
                  </a:cubicBezTo>
                  <a:cubicBezTo>
                    <a:pt x="5" y="4"/>
                    <a:pt x="8" y="0"/>
                    <a:pt x="14" y="2"/>
                  </a:cubicBezTo>
                  <a:close/>
                </a:path>
              </a:pathLst>
            </a:custGeom>
            <a:solidFill>
              <a:srgbClr val="7C91A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35"/>
            <p:cNvSpPr/>
            <p:nvPr/>
          </p:nvSpPr>
          <p:spPr>
            <a:xfrm>
              <a:off x="13242927" y="6221412"/>
              <a:ext cx="71438" cy="74613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0" y="4"/>
                  </a:moveTo>
                  <a:cubicBezTo>
                    <a:pt x="0" y="3"/>
                    <a:pt x="0" y="1"/>
                    <a:pt x="0" y="0"/>
                  </a:cubicBezTo>
                  <a:cubicBezTo>
                    <a:pt x="5" y="8"/>
                    <a:pt x="19" y="6"/>
                    <a:pt x="17" y="20"/>
                  </a:cubicBezTo>
                  <a:cubicBezTo>
                    <a:pt x="9" y="17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4B5F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35"/>
            <p:cNvSpPr/>
            <p:nvPr/>
          </p:nvSpPr>
          <p:spPr>
            <a:xfrm>
              <a:off x="13758863" y="5353050"/>
              <a:ext cx="596900" cy="469900"/>
            </a:xfrm>
            <a:custGeom>
              <a:avLst/>
              <a:gdLst/>
              <a:ahLst/>
              <a:cxnLst/>
              <a:rect l="l" t="t" r="r" b="b"/>
              <a:pathLst>
                <a:path w="159" h="125" extrusionOk="0">
                  <a:moveTo>
                    <a:pt x="103" y="12"/>
                  </a:moveTo>
                  <a:cubicBezTo>
                    <a:pt x="108" y="32"/>
                    <a:pt x="131" y="29"/>
                    <a:pt x="143" y="41"/>
                  </a:cubicBezTo>
                  <a:cubicBezTo>
                    <a:pt x="145" y="43"/>
                    <a:pt x="146" y="38"/>
                    <a:pt x="146" y="36"/>
                  </a:cubicBezTo>
                  <a:cubicBezTo>
                    <a:pt x="146" y="32"/>
                    <a:pt x="143" y="28"/>
                    <a:pt x="148" y="24"/>
                  </a:cubicBezTo>
                  <a:cubicBezTo>
                    <a:pt x="157" y="22"/>
                    <a:pt x="159" y="27"/>
                    <a:pt x="159" y="35"/>
                  </a:cubicBezTo>
                  <a:cubicBezTo>
                    <a:pt x="154" y="42"/>
                    <a:pt x="157" y="53"/>
                    <a:pt x="148" y="60"/>
                  </a:cubicBezTo>
                  <a:cubicBezTo>
                    <a:pt x="141" y="65"/>
                    <a:pt x="154" y="68"/>
                    <a:pt x="152" y="73"/>
                  </a:cubicBezTo>
                  <a:cubicBezTo>
                    <a:pt x="149" y="81"/>
                    <a:pt x="142" y="84"/>
                    <a:pt x="134" y="86"/>
                  </a:cubicBezTo>
                  <a:cubicBezTo>
                    <a:pt x="130" y="86"/>
                    <a:pt x="126" y="75"/>
                    <a:pt x="122" y="86"/>
                  </a:cubicBezTo>
                  <a:cubicBezTo>
                    <a:pt x="109" y="82"/>
                    <a:pt x="101" y="73"/>
                    <a:pt x="95" y="61"/>
                  </a:cubicBezTo>
                  <a:cubicBezTo>
                    <a:pt x="86" y="83"/>
                    <a:pt x="89" y="90"/>
                    <a:pt x="114" y="97"/>
                  </a:cubicBezTo>
                  <a:cubicBezTo>
                    <a:pt x="121" y="99"/>
                    <a:pt x="122" y="102"/>
                    <a:pt x="119" y="108"/>
                  </a:cubicBezTo>
                  <a:cubicBezTo>
                    <a:pt x="120" y="118"/>
                    <a:pt x="120" y="118"/>
                    <a:pt x="111" y="118"/>
                  </a:cubicBezTo>
                  <a:cubicBezTo>
                    <a:pt x="110" y="118"/>
                    <a:pt x="110" y="123"/>
                    <a:pt x="109" y="125"/>
                  </a:cubicBezTo>
                  <a:cubicBezTo>
                    <a:pt x="104" y="121"/>
                    <a:pt x="97" y="120"/>
                    <a:pt x="96" y="112"/>
                  </a:cubicBezTo>
                  <a:cubicBezTo>
                    <a:pt x="96" y="110"/>
                    <a:pt x="96" y="107"/>
                    <a:pt x="93" y="108"/>
                  </a:cubicBezTo>
                  <a:cubicBezTo>
                    <a:pt x="81" y="111"/>
                    <a:pt x="76" y="101"/>
                    <a:pt x="70" y="94"/>
                  </a:cubicBezTo>
                  <a:cubicBezTo>
                    <a:pt x="64" y="89"/>
                    <a:pt x="60" y="90"/>
                    <a:pt x="61" y="99"/>
                  </a:cubicBezTo>
                  <a:cubicBezTo>
                    <a:pt x="61" y="99"/>
                    <a:pt x="59" y="99"/>
                    <a:pt x="59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0" y="93"/>
                    <a:pt x="54" y="81"/>
                    <a:pt x="48" y="74"/>
                  </a:cubicBezTo>
                  <a:cubicBezTo>
                    <a:pt x="45" y="80"/>
                    <a:pt x="51" y="88"/>
                    <a:pt x="45" y="92"/>
                  </a:cubicBezTo>
                  <a:cubicBezTo>
                    <a:pt x="41" y="90"/>
                    <a:pt x="38" y="88"/>
                    <a:pt x="35" y="86"/>
                  </a:cubicBezTo>
                  <a:cubicBezTo>
                    <a:pt x="30" y="67"/>
                    <a:pt x="26" y="47"/>
                    <a:pt x="9" y="34"/>
                  </a:cubicBezTo>
                  <a:cubicBezTo>
                    <a:pt x="10" y="30"/>
                    <a:pt x="0" y="17"/>
                    <a:pt x="16" y="25"/>
                  </a:cubicBezTo>
                  <a:cubicBezTo>
                    <a:pt x="25" y="29"/>
                    <a:pt x="30" y="15"/>
                    <a:pt x="38" y="21"/>
                  </a:cubicBezTo>
                  <a:cubicBezTo>
                    <a:pt x="32" y="32"/>
                    <a:pt x="35" y="44"/>
                    <a:pt x="35" y="56"/>
                  </a:cubicBezTo>
                  <a:cubicBezTo>
                    <a:pt x="47" y="53"/>
                    <a:pt x="57" y="54"/>
                    <a:pt x="64" y="65"/>
                  </a:cubicBezTo>
                  <a:cubicBezTo>
                    <a:pt x="65" y="67"/>
                    <a:pt x="67" y="63"/>
                    <a:pt x="65" y="65"/>
                  </a:cubicBezTo>
                  <a:cubicBezTo>
                    <a:pt x="65" y="65"/>
                    <a:pt x="64" y="65"/>
                    <a:pt x="64" y="64"/>
                  </a:cubicBezTo>
                  <a:cubicBezTo>
                    <a:pt x="61" y="61"/>
                    <a:pt x="61" y="57"/>
                    <a:pt x="57" y="55"/>
                  </a:cubicBezTo>
                  <a:cubicBezTo>
                    <a:pt x="50" y="52"/>
                    <a:pt x="50" y="48"/>
                    <a:pt x="53" y="41"/>
                  </a:cubicBezTo>
                  <a:cubicBezTo>
                    <a:pt x="55" y="38"/>
                    <a:pt x="60" y="27"/>
                    <a:pt x="46" y="31"/>
                  </a:cubicBezTo>
                  <a:cubicBezTo>
                    <a:pt x="40" y="33"/>
                    <a:pt x="40" y="25"/>
                    <a:pt x="38" y="21"/>
                  </a:cubicBezTo>
                  <a:cubicBezTo>
                    <a:pt x="38" y="18"/>
                    <a:pt x="45" y="16"/>
                    <a:pt x="41" y="11"/>
                  </a:cubicBezTo>
                  <a:cubicBezTo>
                    <a:pt x="40" y="8"/>
                    <a:pt x="42" y="6"/>
                    <a:pt x="44" y="5"/>
                  </a:cubicBezTo>
                  <a:cubicBezTo>
                    <a:pt x="65" y="0"/>
                    <a:pt x="84" y="1"/>
                    <a:pt x="103" y="12"/>
                  </a:cubicBezTo>
                  <a:close/>
                </a:path>
              </a:pathLst>
            </a:custGeom>
            <a:solidFill>
              <a:srgbClr val="C18E7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35"/>
            <p:cNvSpPr/>
            <p:nvPr/>
          </p:nvSpPr>
          <p:spPr>
            <a:xfrm>
              <a:off x="14262102" y="5627687"/>
              <a:ext cx="255588" cy="176213"/>
            </a:xfrm>
            <a:custGeom>
              <a:avLst/>
              <a:gdLst/>
              <a:ahLst/>
              <a:cxnLst/>
              <a:rect l="l" t="t" r="r" b="b"/>
              <a:pathLst>
                <a:path w="68" h="47" extrusionOk="0">
                  <a:moveTo>
                    <a:pt x="0" y="13"/>
                  </a:moveTo>
                  <a:cubicBezTo>
                    <a:pt x="2" y="4"/>
                    <a:pt x="12" y="6"/>
                    <a:pt x="17" y="0"/>
                  </a:cubicBezTo>
                  <a:cubicBezTo>
                    <a:pt x="21" y="0"/>
                    <a:pt x="23" y="3"/>
                    <a:pt x="27" y="3"/>
                  </a:cubicBezTo>
                  <a:cubicBezTo>
                    <a:pt x="38" y="2"/>
                    <a:pt x="48" y="3"/>
                    <a:pt x="57" y="9"/>
                  </a:cubicBezTo>
                  <a:cubicBezTo>
                    <a:pt x="63" y="14"/>
                    <a:pt x="68" y="19"/>
                    <a:pt x="61" y="26"/>
                  </a:cubicBezTo>
                  <a:cubicBezTo>
                    <a:pt x="57" y="30"/>
                    <a:pt x="52" y="29"/>
                    <a:pt x="45" y="30"/>
                  </a:cubicBezTo>
                  <a:cubicBezTo>
                    <a:pt x="52" y="37"/>
                    <a:pt x="50" y="42"/>
                    <a:pt x="43" y="46"/>
                  </a:cubicBezTo>
                  <a:cubicBezTo>
                    <a:pt x="42" y="46"/>
                    <a:pt x="41" y="47"/>
                    <a:pt x="39" y="47"/>
                  </a:cubicBezTo>
                  <a:cubicBezTo>
                    <a:pt x="36" y="47"/>
                    <a:pt x="33" y="46"/>
                    <a:pt x="31" y="44"/>
                  </a:cubicBezTo>
                  <a:cubicBezTo>
                    <a:pt x="27" y="39"/>
                    <a:pt x="17" y="40"/>
                    <a:pt x="15" y="32"/>
                  </a:cubicBezTo>
                  <a:cubicBezTo>
                    <a:pt x="15" y="22"/>
                    <a:pt x="1" y="23"/>
                    <a:pt x="0" y="13"/>
                  </a:cubicBezTo>
                  <a:close/>
                </a:path>
              </a:pathLst>
            </a:custGeom>
            <a:solidFill>
              <a:srgbClr val="D6C8B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35"/>
            <p:cNvSpPr/>
            <p:nvPr/>
          </p:nvSpPr>
          <p:spPr>
            <a:xfrm>
              <a:off x="14074777" y="5540375"/>
              <a:ext cx="160338" cy="219075"/>
            </a:xfrm>
            <a:custGeom>
              <a:avLst/>
              <a:gdLst/>
              <a:ahLst/>
              <a:cxnLst/>
              <a:rect l="l" t="t" r="r" b="b"/>
              <a:pathLst>
                <a:path w="43" h="58" extrusionOk="0">
                  <a:moveTo>
                    <a:pt x="35" y="58"/>
                  </a:moveTo>
                  <a:cubicBezTo>
                    <a:pt x="35" y="56"/>
                    <a:pt x="34" y="53"/>
                    <a:pt x="33" y="50"/>
                  </a:cubicBezTo>
                  <a:cubicBezTo>
                    <a:pt x="21" y="56"/>
                    <a:pt x="16" y="43"/>
                    <a:pt x="6" y="40"/>
                  </a:cubicBezTo>
                  <a:cubicBezTo>
                    <a:pt x="0" y="38"/>
                    <a:pt x="1" y="27"/>
                    <a:pt x="2" y="20"/>
                  </a:cubicBezTo>
                  <a:cubicBezTo>
                    <a:pt x="4" y="15"/>
                    <a:pt x="7" y="10"/>
                    <a:pt x="11" y="0"/>
                  </a:cubicBezTo>
                  <a:cubicBezTo>
                    <a:pt x="15" y="19"/>
                    <a:pt x="29" y="25"/>
                    <a:pt x="38" y="36"/>
                  </a:cubicBezTo>
                  <a:cubicBezTo>
                    <a:pt x="43" y="44"/>
                    <a:pt x="42" y="51"/>
                    <a:pt x="35" y="58"/>
                  </a:cubicBezTo>
                  <a:close/>
                </a:path>
              </a:pathLst>
            </a:custGeom>
            <a:solidFill>
              <a:srgbClr val="CFAD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35"/>
            <p:cNvSpPr/>
            <p:nvPr/>
          </p:nvSpPr>
          <p:spPr>
            <a:xfrm>
              <a:off x="14231938" y="5721350"/>
              <a:ext cx="157163" cy="168275"/>
            </a:xfrm>
            <a:custGeom>
              <a:avLst/>
              <a:gdLst/>
              <a:ahLst/>
              <a:cxnLst/>
              <a:rect l="l" t="t" r="r" b="b"/>
              <a:pathLst>
                <a:path w="42" h="45" extrusionOk="0">
                  <a:moveTo>
                    <a:pt x="23" y="7"/>
                  </a:moveTo>
                  <a:cubicBezTo>
                    <a:pt x="28" y="12"/>
                    <a:pt x="39" y="8"/>
                    <a:pt x="41" y="18"/>
                  </a:cubicBezTo>
                  <a:cubicBezTo>
                    <a:pt x="41" y="23"/>
                    <a:pt x="42" y="28"/>
                    <a:pt x="38" y="33"/>
                  </a:cubicBezTo>
                  <a:cubicBezTo>
                    <a:pt x="37" y="45"/>
                    <a:pt x="33" y="45"/>
                    <a:pt x="23" y="39"/>
                  </a:cubicBezTo>
                  <a:cubicBezTo>
                    <a:pt x="7" y="31"/>
                    <a:pt x="0" y="19"/>
                    <a:pt x="4" y="0"/>
                  </a:cubicBezTo>
                  <a:cubicBezTo>
                    <a:pt x="7" y="4"/>
                    <a:pt x="9" y="7"/>
                    <a:pt x="13" y="10"/>
                  </a:cubicBezTo>
                  <a:cubicBezTo>
                    <a:pt x="18" y="13"/>
                    <a:pt x="21" y="15"/>
                    <a:pt x="23" y="7"/>
                  </a:cubicBezTo>
                  <a:close/>
                </a:path>
              </a:pathLst>
            </a:custGeom>
            <a:solidFill>
              <a:srgbClr val="C1B1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35"/>
            <p:cNvSpPr/>
            <p:nvPr/>
          </p:nvSpPr>
          <p:spPr>
            <a:xfrm>
              <a:off x="14404977" y="5864225"/>
              <a:ext cx="146050" cy="190500"/>
            </a:xfrm>
            <a:custGeom>
              <a:avLst/>
              <a:gdLst/>
              <a:ahLst/>
              <a:cxnLst/>
              <a:rect l="l" t="t" r="r" b="b"/>
              <a:pathLst>
                <a:path w="39" h="51" extrusionOk="0">
                  <a:moveTo>
                    <a:pt x="38" y="21"/>
                  </a:moveTo>
                  <a:cubicBezTo>
                    <a:pt x="36" y="29"/>
                    <a:pt x="21" y="31"/>
                    <a:pt x="31" y="44"/>
                  </a:cubicBezTo>
                  <a:cubicBezTo>
                    <a:pt x="34" y="48"/>
                    <a:pt x="26" y="50"/>
                    <a:pt x="21" y="50"/>
                  </a:cubicBezTo>
                  <a:cubicBezTo>
                    <a:pt x="20" y="50"/>
                    <a:pt x="18" y="49"/>
                    <a:pt x="17" y="48"/>
                  </a:cubicBezTo>
                  <a:cubicBezTo>
                    <a:pt x="13" y="42"/>
                    <a:pt x="0" y="51"/>
                    <a:pt x="1" y="41"/>
                  </a:cubicBezTo>
                  <a:cubicBezTo>
                    <a:pt x="2" y="33"/>
                    <a:pt x="11" y="41"/>
                    <a:pt x="16" y="39"/>
                  </a:cubicBezTo>
                  <a:cubicBezTo>
                    <a:pt x="19" y="36"/>
                    <a:pt x="24" y="33"/>
                    <a:pt x="18" y="27"/>
                  </a:cubicBezTo>
                  <a:cubicBezTo>
                    <a:pt x="20" y="25"/>
                    <a:pt x="22" y="23"/>
                    <a:pt x="24" y="21"/>
                  </a:cubicBezTo>
                  <a:cubicBezTo>
                    <a:pt x="21" y="17"/>
                    <a:pt x="21" y="13"/>
                    <a:pt x="21" y="9"/>
                  </a:cubicBezTo>
                  <a:cubicBezTo>
                    <a:pt x="21" y="7"/>
                    <a:pt x="22" y="4"/>
                    <a:pt x="23" y="2"/>
                  </a:cubicBezTo>
                  <a:cubicBezTo>
                    <a:pt x="24" y="1"/>
                    <a:pt x="26" y="0"/>
                    <a:pt x="27" y="0"/>
                  </a:cubicBezTo>
                  <a:cubicBezTo>
                    <a:pt x="34" y="2"/>
                    <a:pt x="39" y="6"/>
                    <a:pt x="35" y="13"/>
                  </a:cubicBezTo>
                  <a:cubicBezTo>
                    <a:pt x="34" y="18"/>
                    <a:pt x="38" y="19"/>
                    <a:pt x="38" y="21"/>
                  </a:cubicBezTo>
                  <a:close/>
                </a:path>
              </a:pathLst>
            </a:custGeom>
            <a:solidFill>
              <a:srgbClr val="6F6F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35"/>
            <p:cNvSpPr/>
            <p:nvPr/>
          </p:nvSpPr>
          <p:spPr>
            <a:xfrm>
              <a:off x="14377988" y="5784850"/>
              <a:ext cx="117475" cy="161925"/>
            </a:xfrm>
            <a:custGeom>
              <a:avLst/>
              <a:gdLst/>
              <a:ahLst/>
              <a:cxnLst/>
              <a:rect l="l" t="t" r="r" b="b"/>
              <a:pathLst>
                <a:path w="31" h="43" extrusionOk="0">
                  <a:moveTo>
                    <a:pt x="31" y="29"/>
                  </a:moveTo>
                  <a:cubicBezTo>
                    <a:pt x="31" y="33"/>
                    <a:pt x="31" y="38"/>
                    <a:pt x="31" y="42"/>
                  </a:cubicBezTo>
                  <a:cubicBezTo>
                    <a:pt x="23" y="43"/>
                    <a:pt x="18" y="36"/>
                    <a:pt x="10" y="36"/>
                  </a:cubicBezTo>
                  <a:cubicBezTo>
                    <a:pt x="0" y="35"/>
                    <a:pt x="2" y="26"/>
                    <a:pt x="9" y="19"/>
                  </a:cubicBezTo>
                  <a:cubicBezTo>
                    <a:pt x="5" y="14"/>
                    <a:pt x="5" y="8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2" y="1"/>
                    <a:pt x="18" y="0"/>
                    <a:pt x="19" y="4"/>
                  </a:cubicBezTo>
                  <a:cubicBezTo>
                    <a:pt x="19" y="14"/>
                    <a:pt x="31" y="19"/>
                    <a:pt x="31" y="29"/>
                  </a:cubicBezTo>
                  <a:close/>
                </a:path>
              </a:pathLst>
            </a:custGeom>
            <a:solidFill>
              <a:srgbClr val="C1B1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35"/>
            <p:cNvSpPr/>
            <p:nvPr/>
          </p:nvSpPr>
          <p:spPr>
            <a:xfrm>
              <a:off x="14371638" y="5789612"/>
              <a:ext cx="41275" cy="66675"/>
            </a:xfrm>
            <a:custGeom>
              <a:avLst/>
              <a:gdLst/>
              <a:ahLst/>
              <a:cxnLst/>
              <a:rect l="l" t="t" r="r" b="b"/>
              <a:pathLst>
                <a:path w="11" h="18" extrusionOk="0">
                  <a:moveTo>
                    <a:pt x="11" y="2"/>
                  </a:moveTo>
                  <a:cubicBezTo>
                    <a:pt x="11" y="7"/>
                    <a:pt x="11" y="13"/>
                    <a:pt x="11" y="18"/>
                  </a:cubicBezTo>
                  <a:cubicBezTo>
                    <a:pt x="7" y="17"/>
                    <a:pt x="4" y="16"/>
                    <a:pt x="1" y="15"/>
                  </a:cubicBezTo>
                  <a:cubicBezTo>
                    <a:pt x="0" y="10"/>
                    <a:pt x="0" y="4"/>
                    <a:pt x="4" y="0"/>
                  </a:cubicBezTo>
                  <a:cubicBezTo>
                    <a:pt x="6" y="2"/>
                    <a:pt x="8" y="2"/>
                    <a:pt x="11" y="2"/>
                  </a:cubicBezTo>
                  <a:close/>
                </a:path>
              </a:pathLst>
            </a:custGeom>
            <a:solidFill>
              <a:srgbClr val="9282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35"/>
            <p:cNvSpPr/>
            <p:nvPr/>
          </p:nvSpPr>
          <p:spPr>
            <a:xfrm>
              <a:off x="14558963" y="6400800"/>
              <a:ext cx="74613" cy="52388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0" y="4"/>
                  </a:moveTo>
                  <a:cubicBezTo>
                    <a:pt x="5" y="0"/>
                    <a:pt x="10" y="0"/>
                    <a:pt x="16" y="4"/>
                  </a:cubicBezTo>
                  <a:cubicBezTo>
                    <a:pt x="20" y="9"/>
                    <a:pt x="15" y="11"/>
                    <a:pt x="13" y="14"/>
                  </a:cubicBezTo>
                  <a:cubicBezTo>
                    <a:pt x="8" y="10"/>
                    <a:pt x="4" y="7"/>
                    <a:pt x="0" y="4"/>
                  </a:cubicBezTo>
                  <a:close/>
                </a:path>
              </a:pathLst>
            </a:custGeom>
            <a:solidFill>
              <a:srgbClr val="636D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35"/>
            <p:cNvSpPr/>
            <p:nvPr/>
          </p:nvSpPr>
          <p:spPr>
            <a:xfrm>
              <a:off x="14314488" y="5210175"/>
              <a:ext cx="447675" cy="744538"/>
            </a:xfrm>
            <a:custGeom>
              <a:avLst/>
              <a:gdLst/>
              <a:ahLst/>
              <a:cxnLst/>
              <a:rect l="l" t="t" r="r" b="b"/>
              <a:pathLst>
                <a:path w="119" h="198" extrusionOk="0">
                  <a:moveTo>
                    <a:pt x="62" y="195"/>
                  </a:moveTo>
                  <a:cubicBezTo>
                    <a:pt x="63" y="191"/>
                    <a:pt x="46" y="198"/>
                    <a:pt x="57" y="186"/>
                  </a:cubicBezTo>
                  <a:cubicBezTo>
                    <a:pt x="62" y="181"/>
                    <a:pt x="54" y="179"/>
                    <a:pt x="52" y="175"/>
                  </a:cubicBezTo>
                  <a:cubicBezTo>
                    <a:pt x="49" y="169"/>
                    <a:pt x="52" y="162"/>
                    <a:pt x="48" y="156"/>
                  </a:cubicBezTo>
                  <a:cubicBezTo>
                    <a:pt x="46" y="150"/>
                    <a:pt x="41" y="144"/>
                    <a:pt x="45" y="136"/>
                  </a:cubicBezTo>
                  <a:cubicBezTo>
                    <a:pt x="52" y="126"/>
                    <a:pt x="42" y="124"/>
                    <a:pt x="36" y="120"/>
                  </a:cubicBezTo>
                  <a:cubicBezTo>
                    <a:pt x="28" y="116"/>
                    <a:pt x="18" y="118"/>
                    <a:pt x="10" y="118"/>
                  </a:cubicBezTo>
                  <a:cubicBezTo>
                    <a:pt x="4" y="109"/>
                    <a:pt x="0" y="101"/>
                    <a:pt x="15" y="97"/>
                  </a:cubicBezTo>
                  <a:cubicBezTo>
                    <a:pt x="19" y="95"/>
                    <a:pt x="20" y="89"/>
                    <a:pt x="23" y="85"/>
                  </a:cubicBezTo>
                  <a:cubicBezTo>
                    <a:pt x="29" y="75"/>
                    <a:pt x="35" y="66"/>
                    <a:pt x="49" y="64"/>
                  </a:cubicBezTo>
                  <a:cubicBezTo>
                    <a:pt x="55" y="63"/>
                    <a:pt x="62" y="59"/>
                    <a:pt x="50" y="54"/>
                  </a:cubicBezTo>
                  <a:cubicBezTo>
                    <a:pt x="47" y="51"/>
                    <a:pt x="34" y="55"/>
                    <a:pt x="43" y="43"/>
                  </a:cubicBezTo>
                  <a:cubicBezTo>
                    <a:pt x="43" y="43"/>
                    <a:pt x="37" y="43"/>
                    <a:pt x="36" y="40"/>
                  </a:cubicBezTo>
                  <a:cubicBezTo>
                    <a:pt x="37" y="35"/>
                    <a:pt x="43" y="36"/>
                    <a:pt x="45" y="33"/>
                  </a:cubicBezTo>
                  <a:cubicBezTo>
                    <a:pt x="51" y="29"/>
                    <a:pt x="59" y="31"/>
                    <a:pt x="65" y="30"/>
                  </a:cubicBezTo>
                  <a:cubicBezTo>
                    <a:pt x="76" y="28"/>
                    <a:pt x="88" y="26"/>
                    <a:pt x="88" y="11"/>
                  </a:cubicBezTo>
                  <a:cubicBezTo>
                    <a:pt x="91" y="8"/>
                    <a:pt x="91" y="5"/>
                    <a:pt x="91" y="1"/>
                  </a:cubicBezTo>
                  <a:cubicBezTo>
                    <a:pt x="98" y="0"/>
                    <a:pt x="102" y="11"/>
                    <a:pt x="110" y="7"/>
                  </a:cubicBezTo>
                  <a:cubicBezTo>
                    <a:pt x="112" y="6"/>
                    <a:pt x="114" y="7"/>
                    <a:pt x="115" y="10"/>
                  </a:cubicBezTo>
                  <a:cubicBezTo>
                    <a:pt x="116" y="13"/>
                    <a:pt x="112" y="16"/>
                    <a:pt x="113" y="17"/>
                  </a:cubicBezTo>
                  <a:cubicBezTo>
                    <a:pt x="119" y="30"/>
                    <a:pt x="112" y="40"/>
                    <a:pt x="109" y="51"/>
                  </a:cubicBezTo>
                  <a:cubicBezTo>
                    <a:pt x="108" y="52"/>
                    <a:pt x="107" y="53"/>
                    <a:pt x="106" y="54"/>
                  </a:cubicBezTo>
                  <a:cubicBezTo>
                    <a:pt x="102" y="60"/>
                    <a:pt x="90" y="58"/>
                    <a:pt x="92" y="69"/>
                  </a:cubicBezTo>
                  <a:cubicBezTo>
                    <a:pt x="93" y="87"/>
                    <a:pt x="102" y="70"/>
                    <a:pt x="107" y="73"/>
                  </a:cubicBezTo>
                  <a:cubicBezTo>
                    <a:pt x="109" y="73"/>
                    <a:pt x="111" y="74"/>
                    <a:pt x="113" y="75"/>
                  </a:cubicBezTo>
                  <a:cubicBezTo>
                    <a:pt x="116" y="81"/>
                    <a:pt x="107" y="87"/>
                    <a:pt x="114" y="93"/>
                  </a:cubicBezTo>
                  <a:cubicBezTo>
                    <a:pt x="117" y="96"/>
                    <a:pt x="113" y="101"/>
                    <a:pt x="109" y="101"/>
                  </a:cubicBezTo>
                  <a:cubicBezTo>
                    <a:pt x="97" y="99"/>
                    <a:pt x="97" y="109"/>
                    <a:pt x="93" y="115"/>
                  </a:cubicBezTo>
                  <a:cubicBezTo>
                    <a:pt x="88" y="128"/>
                    <a:pt x="85" y="142"/>
                    <a:pt x="78" y="154"/>
                  </a:cubicBezTo>
                  <a:cubicBezTo>
                    <a:pt x="76" y="157"/>
                    <a:pt x="75" y="161"/>
                    <a:pt x="75" y="164"/>
                  </a:cubicBezTo>
                  <a:cubicBezTo>
                    <a:pt x="75" y="167"/>
                    <a:pt x="74" y="170"/>
                    <a:pt x="73" y="172"/>
                  </a:cubicBezTo>
                  <a:cubicBezTo>
                    <a:pt x="67" y="179"/>
                    <a:pt x="74" y="190"/>
                    <a:pt x="65" y="196"/>
                  </a:cubicBezTo>
                  <a:cubicBezTo>
                    <a:pt x="64" y="195"/>
                    <a:pt x="63" y="195"/>
                    <a:pt x="62" y="195"/>
                  </a:cubicBezTo>
                  <a:close/>
                </a:path>
              </a:pathLst>
            </a:custGeom>
            <a:solidFill>
              <a:srgbClr val="6458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35"/>
            <p:cNvSpPr/>
            <p:nvPr/>
          </p:nvSpPr>
          <p:spPr>
            <a:xfrm>
              <a:off x="14536738" y="5762625"/>
              <a:ext cx="277813" cy="379413"/>
            </a:xfrm>
            <a:custGeom>
              <a:avLst/>
              <a:gdLst/>
              <a:ahLst/>
              <a:cxnLst/>
              <a:rect l="l" t="t" r="r" b="b"/>
              <a:pathLst>
                <a:path w="74" h="101" extrusionOk="0">
                  <a:moveTo>
                    <a:pt x="13" y="16"/>
                  </a:moveTo>
                  <a:cubicBezTo>
                    <a:pt x="13" y="12"/>
                    <a:pt x="12" y="9"/>
                    <a:pt x="15" y="6"/>
                  </a:cubicBezTo>
                  <a:cubicBezTo>
                    <a:pt x="22" y="9"/>
                    <a:pt x="30" y="0"/>
                    <a:pt x="35" y="9"/>
                  </a:cubicBezTo>
                  <a:cubicBezTo>
                    <a:pt x="30" y="17"/>
                    <a:pt x="31" y="23"/>
                    <a:pt x="38" y="29"/>
                  </a:cubicBezTo>
                  <a:cubicBezTo>
                    <a:pt x="36" y="31"/>
                    <a:pt x="32" y="34"/>
                    <a:pt x="35" y="36"/>
                  </a:cubicBezTo>
                  <a:cubicBezTo>
                    <a:pt x="46" y="43"/>
                    <a:pt x="54" y="52"/>
                    <a:pt x="63" y="62"/>
                  </a:cubicBezTo>
                  <a:cubicBezTo>
                    <a:pt x="64" y="64"/>
                    <a:pt x="68" y="63"/>
                    <a:pt x="70" y="64"/>
                  </a:cubicBezTo>
                  <a:cubicBezTo>
                    <a:pt x="71" y="68"/>
                    <a:pt x="69" y="74"/>
                    <a:pt x="74" y="77"/>
                  </a:cubicBezTo>
                  <a:cubicBezTo>
                    <a:pt x="65" y="84"/>
                    <a:pt x="58" y="80"/>
                    <a:pt x="50" y="75"/>
                  </a:cubicBezTo>
                  <a:cubicBezTo>
                    <a:pt x="48" y="84"/>
                    <a:pt x="62" y="85"/>
                    <a:pt x="58" y="94"/>
                  </a:cubicBezTo>
                  <a:cubicBezTo>
                    <a:pt x="54" y="101"/>
                    <a:pt x="47" y="96"/>
                    <a:pt x="42" y="96"/>
                  </a:cubicBezTo>
                  <a:cubicBezTo>
                    <a:pt x="34" y="90"/>
                    <a:pt x="33" y="84"/>
                    <a:pt x="40" y="76"/>
                  </a:cubicBezTo>
                  <a:cubicBezTo>
                    <a:pt x="43" y="73"/>
                    <a:pt x="49" y="67"/>
                    <a:pt x="41" y="61"/>
                  </a:cubicBezTo>
                  <a:cubicBezTo>
                    <a:pt x="34" y="54"/>
                    <a:pt x="29" y="58"/>
                    <a:pt x="23" y="61"/>
                  </a:cubicBezTo>
                  <a:cubicBezTo>
                    <a:pt x="22" y="61"/>
                    <a:pt x="21" y="62"/>
                    <a:pt x="20" y="63"/>
                  </a:cubicBezTo>
                  <a:cubicBezTo>
                    <a:pt x="14" y="64"/>
                    <a:pt x="32" y="76"/>
                    <a:pt x="17" y="72"/>
                  </a:cubicBezTo>
                  <a:cubicBezTo>
                    <a:pt x="10" y="70"/>
                    <a:pt x="0" y="63"/>
                    <a:pt x="7" y="51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12" y="42"/>
                    <a:pt x="0" y="30"/>
                    <a:pt x="12" y="25"/>
                  </a:cubicBezTo>
                  <a:cubicBezTo>
                    <a:pt x="18" y="23"/>
                    <a:pt x="15" y="19"/>
                    <a:pt x="13" y="16"/>
                  </a:cubicBezTo>
                  <a:close/>
                </a:path>
              </a:pathLst>
            </a:custGeom>
            <a:solidFill>
              <a:srgbClr val="4A5B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35"/>
            <p:cNvSpPr/>
            <p:nvPr/>
          </p:nvSpPr>
          <p:spPr>
            <a:xfrm>
              <a:off x="14671677" y="5518150"/>
              <a:ext cx="280988" cy="387350"/>
            </a:xfrm>
            <a:custGeom>
              <a:avLst/>
              <a:gdLst/>
              <a:ahLst/>
              <a:cxnLst/>
              <a:rect l="l" t="t" r="r" b="b"/>
              <a:pathLst>
                <a:path w="75" h="103" extrusionOk="0">
                  <a:moveTo>
                    <a:pt x="54" y="93"/>
                  </a:moveTo>
                  <a:cubicBezTo>
                    <a:pt x="53" y="91"/>
                    <a:pt x="52" y="89"/>
                    <a:pt x="51" y="87"/>
                  </a:cubicBezTo>
                  <a:cubicBezTo>
                    <a:pt x="57" y="79"/>
                    <a:pt x="50" y="74"/>
                    <a:pt x="46" y="68"/>
                  </a:cubicBezTo>
                  <a:cubicBezTo>
                    <a:pt x="43" y="73"/>
                    <a:pt x="47" y="80"/>
                    <a:pt x="40" y="84"/>
                  </a:cubicBezTo>
                  <a:cubicBezTo>
                    <a:pt x="23" y="88"/>
                    <a:pt x="21" y="74"/>
                    <a:pt x="15" y="64"/>
                  </a:cubicBezTo>
                  <a:cubicBezTo>
                    <a:pt x="10" y="58"/>
                    <a:pt x="12" y="49"/>
                    <a:pt x="6" y="44"/>
                  </a:cubicBezTo>
                  <a:cubicBezTo>
                    <a:pt x="0" y="32"/>
                    <a:pt x="8" y="27"/>
                    <a:pt x="16" y="22"/>
                  </a:cubicBezTo>
                  <a:cubicBezTo>
                    <a:pt x="26" y="16"/>
                    <a:pt x="36" y="9"/>
                    <a:pt x="44" y="0"/>
                  </a:cubicBezTo>
                  <a:cubicBezTo>
                    <a:pt x="59" y="8"/>
                    <a:pt x="55" y="24"/>
                    <a:pt x="59" y="37"/>
                  </a:cubicBezTo>
                  <a:cubicBezTo>
                    <a:pt x="60" y="43"/>
                    <a:pt x="60" y="49"/>
                    <a:pt x="56" y="53"/>
                  </a:cubicBezTo>
                  <a:cubicBezTo>
                    <a:pt x="47" y="60"/>
                    <a:pt x="55" y="64"/>
                    <a:pt x="59" y="69"/>
                  </a:cubicBezTo>
                  <a:cubicBezTo>
                    <a:pt x="60" y="65"/>
                    <a:pt x="61" y="61"/>
                    <a:pt x="61" y="56"/>
                  </a:cubicBezTo>
                  <a:cubicBezTo>
                    <a:pt x="75" y="63"/>
                    <a:pt x="59" y="78"/>
                    <a:pt x="70" y="84"/>
                  </a:cubicBezTo>
                  <a:cubicBezTo>
                    <a:pt x="70" y="88"/>
                    <a:pt x="69" y="92"/>
                    <a:pt x="66" y="96"/>
                  </a:cubicBezTo>
                  <a:cubicBezTo>
                    <a:pt x="60" y="103"/>
                    <a:pt x="57" y="100"/>
                    <a:pt x="54" y="93"/>
                  </a:cubicBezTo>
                  <a:close/>
                </a:path>
              </a:pathLst>
            </a:custGeom>
            <a:solidFill>
              <a:srgbClr val="4F657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35"/>
            <p:cNvSpPr/>
            <p:nvPr/>
          </p:nvSpPr>
          <p:spPr>
            <a:xfrm>
              <a:off x="14655802" y="5168900"/>
              <a:ext cx="180975" cy="530225"/>
            </a:xfrm>
            <a:custGeom>
              <a:avLst/>
              <a:gdLst/>
              <a:ahLst/>
              <a:cxnLst/>
              <a:rect l="l" t="t" r="r" b="b"/>
              <a:pathLst>
                <a:path w="48" h="141" extrusionOk="0">
                  <a:moveTo>
                    <a:pt x="48" y="93"/>
                  </a:moveTo>
                  <a:cubicBezTo>
                    <a:pt x="45" y="107"/>
                    <a:pt x="33" y="111"/>
                    <a:pt x="23" y="118"/>
                  </a:cubicBezTo>
                  <a:cubicBezTo>
                    <a:pt x="16" y="122"/>
                    <a:pt x="8" y="125"/>
                    <a:pt x="13" y="135"/>
                  </a:cubicBezTo>
                  <a:cubicBezTo>
                    <a:pt x="5" y="141"/>
                    <a:pt x="3" y="139"/>
                    <a:pt x="0" y="125"/>
                  </a:cubicBezTo>
                  <a:cubicBezTo>
                    <a:pt x="2" y="121"/>
                    <a:pt x="4" y="116"/>
                    <a:pt x="4" y="112"/>
                  </a:cubicBezTo>
                  <a:cubicBezTo>
                    <a:pt x="4" y="104"/>
                    <a:pt x="5" y="101"/>
                    <a:pt x="11" y="109"/>
                  </a:cubicBezTo>
                  <a:cubicBezTo>
                    <a:pt x="12" y="111"/>
                    <a:pt x="18" y="109"/>
                    <a:pt x="22" y="108"/>
                  </a:cubicBezTo>
                  <a:cubicBezTo>
                    <a:pt x="4" y="99"/>
                    <a:pt x="20" y="93"/>
                    <a:pt x="22" y="86"/>
                  </a:cubicBezTo>
                  <a:cubicBezTo>
                    <a:pt x="23" y="86"/>
                    <a:pt x="24" y="86"/>
                    <a:pt x="24" y="85"/>
                  </a:cubicBezTo>
                  <a:cubicBezTo>
                    <a:pt x="27" y="84"/>
                    <a:pt x="32" y="86"/>
                    <a:pt x="32" y="81"/>
                  </a:cubicBezTo>
                  <a:cubicBezTo>
                    <a:pt x="32" y="75"/>
                    <a:pt x="28" y="72"/>
                    <a:pt x="23" y="70"/>
                  </a:cubicBezTo>
                  <a:cubicBezTo>
                    <a:pt x="20" y="68"/>
                    <a:pt x="18" y="67"/>
                    <a:pt x="16" y="64"/>
                  </a:cubicBezTo>
                  <a:cubicBezTo>
                    <a:pt x="13" y="57"/>
                    <a:pt x="11" y="51"/>
                    <a:pt x="21" y="47"/>
                  </a:cubicBezTo>
                  <a:cubicBezTo>
                    <a:pt x="22" y="47"/>
                    <a:pt x="22" y="45"/>
                    <a:pt x="23" y="44"/>
                  </a:cubicBezTo>
                  <a:cubicBezTo>
                    <a:pt x="14" y="37"/>
                    <a:pt x="24" y="26"/>
                    <a:pt x="19" y="18"/>
                  </a:cubicBezTo>
                  <a:cubicBezTo>
                    <a:pt x="13" y="5"/>
                    <a:pt x="24" y="5"/>
                    <a:pt x="32" y="2"/>
                  </a:cubicBezTo>
                  <a:cubicBezTo>
                    <a:pt x="37" y="0"/>
                    <a:pt x="38" y="5"/>
                    <a:pt x="39" y="8"/>
                  </a:cubicBezTo>
                  <a:cubicBezTo>
                    <a:pt x="43" y="14"/>
                    <a:pt x="38" y="16"/>
                    <a:pt x="35" y="19"/>
                  </a:cubicBezTo>
                  <a:cubicBezTo>
                    <a:pt x="31" y="23"/>
                    <a:pt x="14" y="27"/>
                    <a:pt x="32" y="34"/>
                  </a:cubicBezTo>
                  <a:cubicBezTo>
                    <a:pt x="31" y="50"/>
                    <a:pt x="41" y="63"/>
                    <a:pt x="45" y="77"/>
                  </a:cubicBezTo>
                  <a:cubicBezTo>
                    <a:pt x="46" y="82"/>
                    <a:pt x="46" y="88"/>
                    <a:pt x="48" y="93"/>
                  </a:cubicBezTo>
                  <a:close/>
                </a:path>
              </a:pathLst>
            </a:custGeom>
            <a:solidFill>
              <a:srgbClr val="6468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35"/>
            <p:cNvSpPr/>
            <p:nvPr/>
          </p:nvSpPr>
          <p:spPr>
            <a:xfrm>
              <a:off x="14927263" y="5349875"/>
              <a:ext cx="90488" cy="74613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24" y="0"/>
                  </a:moveTo>
                  <a:cubicBezTo>
                    <a:pt x="24" y="7"/>
                    <a:pt x="23" y="13"/>
                    <a:pt x="22" y="20"/>
                  </a:cubicBezTo>
                  <a:cubicBezTo>
                    <a:pt x="19" y="10"/>
                    <a:pt x="0" y="19"/>
                    <a:pt x="2" y="3"/>
                  </a:cubicBezTo>
                  <a:cubicBezTo>
                    <a:pt x="10" y="2"/>
                    <a:pt x="17" y="1"/>
                    <a:pt x="24" y="0"/>
                  </a:cubicBezTo>
                  <a:close/>
                </a:path>
              </a:pathLst>
            </a:custGeom>
            <a:solidFill>
              <a:srgbClr val="93A8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35"/>
            <p:cNvSpPr/>
            <p:nvPr/>
          </p:nvSpPr>
          <p:spPr>
            <a:xfrm>
              <a:off x="15630527" y="5372100"/>
              <a:ext cx="82550" cy="60325"/>
            </a:xfrm>
            <a:custGeom>
              <a:avLst/>
              <a:gdLst/>
              <a:ahLst/>
              <a:cxnLst/>
              <a:rect l="l" t="t" r="r" b="b"/>
              <a:pathLst>
                <a:path w="22" h="16" extrusionOk="0">
                  <a:moveTo>
                    <a:pt x="0" y="0"/>
                  </a:moveTo>
                  <a:cubicBezTo>
                    <a:pt x="5" y="9"/>
                    <a:pt x="13" y="12"/>
                    <a:pt x="22" y="13"/>
                  </a:cubicBezTo>
                  <a:cubicBezTo>
                    <a:pt x="11" y="16"/>
                    <a:pt x="0" y="16"/>
                    <a:pt x="0" y="0"/>
                  </a:cubicBezTo>
                  <a:close/>
                </a:path>
              </a:pathLst>
            </a:custGeom>
            <a:solidFill>
              <a:srgbClr val="5C61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35"/>
            <p:cNvSpPr/>
            <p:nvPr/>
          </p:nvSpPr>
          <p:spPr>
            <a:xfrm>
              <a:off x="14592302" y="5638800"/>
              <a:ext cx="153988" cy="173038"/>
            </a:xfrm>
            <a:custGeom>
              <a:avLst/>
              <a:gdLst/>
              <a:ahLst/>
              <a:cxnLst/>
              <a:rect l="l" t="t" r="r" b="b"/>
              <a:pathLst>
                <a:path w="41" h="46" extrusionOk="0">
                  <a:moveTo>
                    <a:pt x="17" y="0"/>
                  </a:moveTo>
                  <a:cubicBezTo>
                    <a:pt x="22" y="2"/>
                    <a:pt x="20" y="14"/>
                    <a:pt x="30" y="10"/>
                  </a:cubicBezTo>
                  <a:cubicBezTo>
                    <a:pt x="41" y="15"/>
                    <a:pt x="32" y="25"/>
                    <a:pt x="36" y="32"/>
                  </a:cubicBezTo>
                  <a:cubicBezTo>
                    <a:pt x="31" y="32"/>
                    <a:pt x="31" y="22"/>
                    <a:pt x="25" y="26"/>
                  </a:cubicBezTo>
                  <a:cubicBezTo>
                    <a:pt x="19" y="30"/>
                    <a:pt x="20" y="36"/>
                    <a:pt x="20" y="42"/>
                  </a:cubicBezTo>
                  <a:cubicBezTo>
                    <a:pt x="16" y="39"/>
                    <a:pt x="12" y="41"/>
                    <a:pt x="8" y="43"/>
                  </a:cubicBezTo>
                  <a:cubicBezTo>
                    <a:pt x="3" y="46"/>
                    <a:pt x="1" y="44"/>
                    <a:pt x="0" y="39"/>
                  </a:cubicBezTo>
                  <a:cubicBezTo>
                    <a:pt x="7" y="34"/>
                    <a:pt x="5" y="29"/>
                    <a:pt x="0" y="24"/>
                  </a:cubicBezTo>
                  <a:cubicBezTo>
                    <a:pt x="5" y="21"/>
                    <a:pt x="6" y="27"/>
                    <a:pt x="9" y="26"/>
                  </a:cubicBezTo>
                  <a:cubicBezTo>
                    <a:pt x="14" y="18"/>
                    <a:pt x="5" y="6"/>
                    <a:pt x="17" y="0"/>
                  </a:cubicBezTo>
                  <a:close/>
                </a:path>
              </a:pathLst>
            </a:custGeom>
            <a:solidFill>
              <a:srgbClr val="3F4A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35"/>
            <p:cNvSpPr/>
            <p:nvPr/>
          </p:nvSpPr>
          <p:spPr>
            <a:xfrm>
              <a:off x="14630402" y="5859462"/>
              <a:ext cx="168275" cy="169863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45" y="38"/>
                  </a:moveTo>
                  <a:cubicBezTo>
                    <a:pt x="37" y="43"/>
                    <a:pt x="31" y="45"/>
                    <a:pt x="29" y="32"/>
                  </a:cubicBezTo>
                  <a:cubicBezTo>
                    <a:pt x="27" y="22"/>
                    <a:pt x="17" y="19"/>
                    <a:pt x="9" y="15"/>
                  </a:cubicBezTo>
                  <a:cubicBezTo>
                    <a:pt x="5" y="13"/>
                    <a:pt x="0" y="10"/>
                    <a:pt x="2" y="4"/>
                  </a:cubicBezTo>
                  <a:cubicBezTo>
                    <a:pt x="3" y="0"/>
                    <a:pt x="9" y="2"/>
                    <a:pt x="13" y="3"/>
                  </a:cubicBezTo>
                  <a:cubicBezTo>
                    <a:pt x="18" y="17"/>
                    <a:pt x="36" y="19"/>
                    <a:pt x="42" y="32"/>
                  </a:cubicBezTo>
                  <a:cubicBezTo>
                    <a:pt x="42" y="34"/>
                    <a:pt x="44" y="36"/>
                    <a:pt x="45" y="38"/>
                  </a:cubicBezTo>
                  <a:close/>
                </a:path>
              </a:pathLst>
            </a:custGeom>
            <a:solidFill>
              <a:srgbClr val="869D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35"/>
            <p:cNvSpPr/>
            <p:nvPr/>
          </p:nvSpPr>
          <p:spPr>
            <a:xfrm>
              <a:off x="14817727" y="5724525"/>
              <a:ext cx="101600" cy="123825"/>
            </a:xfrm>
            <a:custGeom>
              <a:avLst/>
              <a:gdLst/>
              <a:ahLst/>
              <a:cxnLst/>
              <a:rect l="l" t="t" r="r" b="b"/>
              <a:pathLst>
                <a:path w="27" h="33" extrusionOk="0">
                  <a:moveTo>
                    <a:pt x="1" y="29"/>
                  </a:moveTo>
                  <a:cubicBezTo>
                    <a:pt x="2" y="20"/>
                    <a:pt x="0" y="11"/>
                    <a:pt x="4" y="0"/>
                  </a:cubicBezTo>
                  <a:cubicBezTo>
                    <a:pt x="9" y="8"/>
                    <a:pt x="12" y="15"/>
                    <a:pt x="19" y="21"/>
                  </a:cubicBezTo>
                  <a:cubicBezTo>
                    <a:pt x="27" y="28"/>
                    <a:pt x="22" y="33"/>
                    <a:pt x="12" y="32"/>
                  </a:cubicBezTo>
                  <a:cubicBezTo>
                    <a:pt x="8" y="31"/>
                    <a:pt x="4" y="33"/>
                    <a:pt x="1" y="29"/>
                  </a:cubicBezTo>
                  <a:close/>
                </a:path>
              </a:pathLst>
            </a:custGeom>
            <a:solidFill>
              <a:srgbClr val="A8BC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35"/>
            <p:cNvSpPr/>
            <p:nvPr/>
          </p:nvSpPr>
          <p:spPr>
            <a:xfrm>
              <a:off x="13896977" y="5608637"/>
              <a:ext cx="87313" cy="120650"/>
            </a:xfrm>
            <a:custGeom>
              <a:avLst/>
              <a:gdLst/>
              <a:ahLst/>
              <a:cxnLst/>
              <a:rect l="l" t="t" r="r" b="b"/>
              <a:pathLst>
                <a:path w="23" h="32" extrusionOk="0">
                  <a:moveTo>
                    <a:pt x="8" y="24"/>
                  </a:moveTo>
                  <a:cubicBezTo>
                    <a:pt x="8" y="20"/>
                    <a:pt x="9" y="15"/>
                    <a:pt x="5" y="11"/>
                  </a:cubicBezTo>
                  <a:cubicBezTo>
                    <a:pt x="3" y="8"/>
                    <a:pt x="0" y="5"/>
                    <a:pt x="4" y="3"/>
                  </a:cubicBezTo>
                  <a:cubicBezTo>
                    <a:pt x="6" y="1"/>
                    <a:pt x="10" y="0"/>
                    <a:pt x="13" y="1"/>
                  </a:cubicBezTo>
                  <a:cubicBezTo>
                    <a:pt x="16" y="1"/>
                    <a:pt x="20" y="4"/>
                    <a:pt x="19" y="7"/>
                  </a:cubicBezTo>
                  <a:cubicBezTo>
                    <a:pt x="16" y="16"/>
                    <a:pt x="23" y="23"/>
                    <a:pt x="21" y="31"/>
                  </a:cubicBezTo>
                  <a:cubicBezTo>
                    <a:pt x="15" y="32"/>
                    <a:pt x="11" y="28"/>
                    <a:pt x="8" y="24"/>
                  </a:cubicBezTo>
                  <a:close/>
                </a:path>
              </a:pathLst>
            </a:custGeom>
            <a:solidFill>
              <a:srgbClr val="9A7C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35"/>
            <p:cNvSpPr/>
            <p:nvPr/>
          </p:nvSpPr>
          <p:spPr>
            <a:xfrm>
              <a:off x="13635038" y="4872037"/>
              <a:ext cx="495300" cy="469900"/>
            </a:xfrm>
            <a:custGeom>
              <a:avLst/>
              <a:gdLst/>
              <a:ahLst/>
              <a:cxnLst/>
              <a:rect l="l" t="t" r="r" b="b"/>
              <a:pathLst>
                <a:path w="132" h="125" extrusionOk="0">
                  <a:moveTo>
                    <a:pt x="42" y="110"/>
                  </a:moveTo>
                  <a:cubicBezTo>
                    <a:pt x="31" y="113"/>
                    <a:pt x="20" y="125"/>
                    <a:pt x="10" y="110"/>
                  </a:cubicBezTo>
                  <a:cubicBezTo>
                    <a:pt x="0" y="92"/>
                    <a:pt x="8" y="80"/>
                    <a:pt x="27" y="81"/>
                  </a:cubicBezTo>
                  <a:cubicBezTo>
                    <a:pt x="29" y="81"/>
                    <a:pt x="30" y="82"/>
                    <a:pt x="31" y="83"/>
                  </a:cubicBezTo>
                  <a:cubicBezTo>
                    <a:pt x="39" y="92"/>
                    <a:pt x="46" y="87"/>
                    <a:pt x="52" y="80"/>
                  </a:cubicBezTo>
                  <a:cubicBezTo>
                    <a:pt x="57" y="79"/>
                    <a:pt x="62" y="79"/>
                    <a:pt x="66" y="81"/>
                  </a:cubicBezTo>
                  <a:cubicBezTo>
                    <a:pt x="60" y="74"/>
                    <a:pt x="60" y="67"/>
                    <a:pt x="64" y="59"/>
                  </a:cubicBezTo>
                  <a:cubicBezTo>
                    <a:pt x="73" y="58"/>
                    <a:pt x="73" y="69"/>
                    <a:pt x="81" y="69"/>
                  </a:cubicBezTo>
                  <a:cubicBezTo>
                    <a:pt x="74" y="65"/>
                    <a:pt x="69" y="60"/>
                    <a:pt x="72" y="51"/>
                  </a:cubicBezTo>
                  <a:cubicBezTo>
                    <a:pt x="73" y="47"/>
                    <a:pt x="79" y="46"/>
                    <a:pt x="77" y="41"/>
                  </a:cubicBezTo>
                  <a:cubicBezTo>
                    <a:pt x="76" y="37"/>
                    <a:pt x="74" y="33"/>
                    <a:pt x="77" y="29"/>
                  </a:cubicBezTo>
                  <a:cubicBezTo>
                    <a:pt x="80" y="27"/>
                    <a:pt x="82" y="26"/>
                    <a:pt x="85" y="27"/>
                  </a:cubicBezTo>
                  <a:cubicBezTo>
                    <a:pt x="97" y="30"/>
                    <a:pt x="102" y="28"/>
                    <a:pt x="99" y="14"/>
                  </a:cubicBezTo>
                  <a:cubicBezTo>
                    <a:pt x="97" y="4"/>
                    <a:pt x="107" y="0"/>
                    <a:pt x="118" y="4"/>
                  </a:cubicBezTo>
                  <a:cubicBezTo>
                    <a:pt x="132" y="15"/>
                    <a:pt x="132" y="15"/>
                    <a:pt x="119" y="25"/>
                  </a:cubicBezTo>
                  <a:cubicBezTo>
                    <a:pt x="116" y="27"/>
                    <a:pt x="114" y="31"/>
                    <a:pt x="112" y="34"/>
                  </a:cubicBezTo>
                  <a:cubicBezTo>
                    <a:pt x="110" y="37"/>
                    <a:pt x="105" y="39"/>
                    <a:pt x="105" y="44"/>
                  </a:cubicBezTo>
                  <a:cubicBezTo>
                    <a:pt x="104" y="50"/>
                    <a:pt x="105" y="56"/>
                    <a:pt x="105" y="62"/>
                  </a:cubicBezTo>
                  <a:cubicBezTo>
                    <a:pt x="105" y="71"/>
                    <a:pt x="107" y="80"/>
                    <a:pt x="99" y="88"/>
                  </a:cubicBezTo>
                  <a:cubicBezTo>
                    <a:pt x="98" y="89"/>
                    <a:pt x="96" y="92"/>
                    <a:pt x="95" y="91"/>
                  </a:cubicBezTo>
                  <a:cubicBezTo>
                    <a:pt x="84" y="88"/>
                    <a:pt x="81" y="91"/>
                    <a:pt x="80" y="102"/>
                  </a:cubicBezTo>
                  <a:cubicBezTo>
                    <a:pt x="80" y="110"/>
                    <a:pt x="73" y="109"/>
                    <a:pt x="66" y="107"/>
                  </a:cubicBezTo>
                  <a:cubicBezTo>
                    <a:pt x="58" y="104"/>
                    <a:pt x="49" y="101"/>
                    <a:pt x="42" y="110"/>
                  </a:cubicBezTo>
                  <a:close/>
                </a:path>
              </a:pathLst>
            </a:custGeom>
            <a:solidFill>
              <a:srgbClr val="857C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35"/>
            <p:cNvSpPr/>
            <p:nvPr/>
          </p:nvSpPr>
          <p:spPr>
            <a:xfrm>
              <a:off x="13866813" y="5091112"/>
              <a:ext cx="331788" cy="322263"/>
            </a:xfrm>
            <a:custGeom>
              <a:avLst/>
              <a:gdLst/>
              <a:ahLst/>
              <a:cxnLst/>
              <a:rect l="l" t="t" r="r" b="b"/>
              <a:pathLst>
                <a:path w="88" h="86" extrusionOk="0">
                  <a:moveTo>
                    <a:pt x="37" y="30"/>
                  </a:moveTo>
                  <a:cubicBezTo>
                    <a:pt x="38" y="21"/>
                    <a:pt x="38" y="13"/>
                    <a:pt x="38" y="4"/>
                  </a:cubicBezTo>
                  <a:cubicBezTo>
                    <a:pt x="43" y="0"/>
                    <a:pt x="47" y="0"/>
                    <a:pt x="53" y="2"/>
                  </a:cubicBezTo>
                  <a:cubicBezTo>
                    <a:pt x="59" y="5"/>
                    <a:pt x="56" y="11"/>
                    <a:pt x="55" y="16"/>
                  </a:cubicBezTo>
                  <a:cubicBezTo>
                    <a:pt x="53" y="38"/>
                    <a:pt x="64" y="53"/>
                    <a:pt x="81" y="66"/>
                  </a:cubicBezTo>
                  <a:cubicBezTo>
                    <a:pt x="79" y="72"/>
                    <a:pt x="88" y="75"/>
                    <a:pt x="86" y="81"/>
                  </a:cubicBezTo>
                  <a:cubicBezTo>
                    <a:pt x="83" y="86"/>
                    <a:pt x="78" y="74"/>
                    <a:pt x="74" y="82"/>
                  </a:cubicBezTo>
                  <a:cubicBezTo>
                    <a:pt x="64" y="81"/>
                    <a:pt x="55" y="77"/>
                    <a:pt x="46" y="76"/>
                  </a:cubicBezTo>
                  <a:cubicBezTo>
                    <a:pt x="35" y="75"/>
                    <a:pt x="24" y="80"/>
                    <a:pt x="12" y="81"/>
                  </a:cubicBezTo>
                  <a:cubicBezTo>
                    <a:pt x="2" y="79"/>
                    <a:pt x="0" y="75"/>
                    <a:pt x="9" y="69"/>
                  </a:cubicBezTo>
                  <a:cubicBezTo>
                    <a:pt x="15" y="66"/>
                    <a:pt x="17" y="62"/>
                    <a:pt x="19" y="56"/>
                  </a:cubicBezTo>
                  <a:cubicBezTo>
                    <a:pt x="20" y="51"/>
                    <a:pt x="20" y="39"/>
                    <a:pt x="33" y="41"/>
                  </a:cubicBezTo>
                  <a:cubicBezTo>
                    <a:pt x="38" y="42"/>
                    <a:pt x="38" y="34"/>
                    <a:pt x="37" y="30"/>
                  </a:cubicBezTo>
                  <a:close/>
                </a:path>
              </a:pathLst>
            </a:custGeom>
            <a:solidFill>
              <a:srgbClr val="B7A5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35"/>
            <p:cNvSpPr/>
            <p:nvPr/>
          </p:nvSpPr>
          <p:spPr>
            <a:xfrm>
              <a:off x="13615988" y="4824412"/>
              <a:ext cx="225425" cy="536575"/>
            </a:xfrm>
            <a:custGeom>
              <a:avLst/>
              <a:gdLst/>
              <a:ahLst/>
              <a:cxnLst/>
              <a:rect l="l" t="t" r="r" b="b"/>
              <a:pathLst>
                <a:path w="60" h="143" extrusionOk="0">
                  <a:moveTo>
                    <a:pt x="34" y="98"/>
                  </a:moveTo>
                  <a:cubicBezTo>
                    <a:pt x="17" y="94"/>
                    <a:pt x="12" y="100"/>
                    <a:pt x="15" y="123"/>
                  </a:cubicBezTo>
                  <a:cubicBezTo>
                    <a:pt x="10" y="129"/>
                    <a:pt x="19" y="138"/>
                    <a:pt x="11" y="143"/>
                  </a:cubicBezTo>
                  <a:cubicBezTo>
                    <a:pt x="4" y="136"/>
                    <a:pt x="12" y="125"/>
                    <a:pt x="5" y="117"/>
                  </a:cubicBezTo>
                  <a:cubicBezTo>
                    <a:pt x="0" y="99"/>
                    <a:pt x="10" y="84"/>
                    <a:pt x="18" y="70"/>
                  </a:cubicBezTo>
                  <a:cubicBezTo>
                    <a:pt x="25" y="55"/>
                    <a:pt x="27" y="43"/>
                    <a:pt x="18" y="30"/>
                  </a:cubicBezTo>
                  <a:cubicBezTo>
                    <a:pt x="14" y="19"/>
                    <a:pt x="21" y="12"/>
                    <a:pt x="29" y="9"/>
                  </a:cubicBezTo>
                  <a:cubicBezTo>
                    <a:pt x="35" y="6"/>
                    <a:pt x="40" y="2"/>
                    <a:pt x="46" y="1"/>
                  </a:cubicBezTo>
                  <a:cubicBezTo>
                    <a:pt x="50" y="0"/>
                    <a:pt x="53" y="1"/>
                    <a:pt x="56" y="2"/>
                  </a:cubicBezTo>
                  <a:cubicBezTo>
                    <a:pt x="60" y="6"/>
                    <a:pt x="59" y="12"/>
                    <a:pt x="55" y="13"/>
                  </a:cubicBezTo>
                  <a:cubicBezTo>
                    <a:pt x="44" y="15"/>
                    <a:pt x="47" y="32"/>
                    <a:pt x="34" y="32"/>
                  </a:cubicBezTo>
                  <a:cubicBezTo>
                    <a:pt x="34" y="32"/>
                    <a:pt x="35" y="32"/>
                    <a:pt x="35" y="32"/>
                  </a:cubicBezTo>
                  <a:cubicBezTo>
                    <a:pt x="42" y="39"/>
                    <a:pt x="42" y="50"/>
                    <a:pt x="51" y="55"/>
                  </a:cubicBezTo>
                  <a:cubicBezTo>
                    <a:pt x="54" y="65"/>
                    <a:pt x="55" y="74"/>
                    <a:pt x="42" y="77"/>
                  </a:cubicBezTo>
                  <a:cubicBezTo>
                    <a:pt x="41" y="77"/>
                    <a:pt x="40" y="77"/>
                    <a:pt x="39" y="76"/>
                  </a:cubicBezTo>
                  <a:cubicBezTo>
                    <a:pt x="39" y="78"/>
                    <a:pt x="42" y="78"/>
                    <a:pt x="42" y="80"/>
                  </a:cubicBezTo>
                  <a:cubicBezTo>
                    <a:pt x="45" y="88"/>
                    <a:pt x="45" y="96"/>
                    <a:pt x="34" y="98"/>
                  </a:cubicBezTo>
                  <a:close/>
                </a:path>
              </a:pathLst>
            </a:custGeom>
            <a:solidFill>
              <a:srgbClr val="BBBF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35"/>
            <p:cNvSpPr/>
            <p:nvPr/>
          </p:nvSpPr>
          <p:spPr>
            <a:xfrm>
              <a:off x="13781088" y="5286375"/>
              <a:ext cx="112713" cy="88900"/>
            </a:xfrm>
            <a:custGeom>
              <a:avLst/>
              <a:gdLst/>
              <a:ahLst/>
              <a:cxnLst/>
              <a:rect l="l" t="t" r="r" b="b"/>
              <a:pathLst>
                <a:path w="30" h="24" extrusionOk="0">
                  <a:moveTo>
                    <a:pt x="3" y="0"/>
                  </a:moveTo>
                  <a:cubicBezTo>
                    <a:pt x="7" y="1"/>
                    <a:pt x="11" y="0"/>
                    <a:pt x="14" y="1"/>
                  </a:cubicBezTo>
                  <a:cubicBezTo>
                    <a:pt x="20" y="3"/>
                    <a:pt x="29" y="2"/>
                    <a:pt x="29" y="9"/>
                  </a:cubicBezTo>
                  <a:cubicBezTo>
                    <a:pt x="30" y="15"/>
                    <a:pt x="23" y="19"/>
                    <a:pt x="17" y="21"/>
                  </a:cubicBezTo>
                  <a:cubicBezTo>
                    <a:pt x="7" y="24"/>
                    <a:pt x="8" y="14"/>
                    <a:pt x="3" y="11"/>
                  </a:cubicBezTo>
                  <a:cubicBezTo>
                    <a:pt x="0" y="8"/>
                    <a:pt x="1" y="4"/>
                    <a:pt x="3" y="0"/>
                  </a:cubicBezTo>
                  <a:close/>
                </a:path>
              </a:pathLst>
            </a:custGeom>
            <a:solidFill>
              <a:srgbClr val="B9A59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35"/>
            <p:cNvSpPr/>
            <p:nvPr/>
          </p:nvSpPr>
          <p:spPr>
            <a:xfrm>
              <a:off x="13652502" y="4759325"/>
              <a:ext cx="196850" cy="177800"/>
            </a:xfrm>
            <a:custGeom>
              <a:avLst/>
              <a:gdLst/>
              <a:ahLst/>
              <a:cxnLst/>
              <a:rect l="l" t="t" r="r" b="b"/>
              <a:pathLst>
                <a:path w="52" h="47" extrusionOk="0">
                  <a:moveTo>
                    <a:pt x="37" y="21"/>
                  </a:moveTo>
                  <a:cubicBezTo>
                    <a:pt x="25" y="27"/>
                    <a:pt x="9" y="28"/>
                    <a:pt x="8" y="47"/>
                  </a:cubicBezTo>
                  <a:cubicBezTo>
                    <a:pt x="0" y="40"/>
                    <a:pt x="7" y="34"/>
                    <a:pt x="8" y="27"/>
                  </a:cubicBezTo>
                  <a:cubicBezTo>
                    <a:pt x="10" y="26"/>
                    <a:pt x="11" y="23"/>
                    <a:pt x="12" y="22"/>
                  </a:cubicBezTo>
                  <a:cubicBezTo>
                    <a:pt x="25" y="21"/>
                    <a:pt x="24" y="8"/>
                    <a:pt x="31" y="2"/>
                  </a:cubicBezTo>
                  <a:cubicBezTo>
                    <a:pt x="31" y="1"/>
                    <a:pt x="32" y="0"/>
                    <a:pt x="33" y="1"/>
                  </a:cubicBezTo>
                  <a:cubicBezTo>
                    <a:pt x="39" y="1"/>
                    <a:pt x="40" y="6"/>
                    <a:pt x="44" y="8"/>
                  </a:cubicBezTo>
                  <a:cubicBezTo>
                    <a:pt x="47" y="10"/>
                    <a:pt x="52" y="10"/>
                    <a:pt x="51" y="15"/>
                  </a:cubicBezTo>
                  <a:cubicBezTo>
                    <a:pt x="49" y="23"/>
                    <a:pt x="41" y="17"/>
                    <a:pt x="37" y="21"/>
                  </a:cubicBezTo>
                  <a:close/>
                </a:path>
              </a:pathLst>
            </a:custGeom>
            <a:solidFill>
              <a:srgbClr val="979D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35"/>
            <p:cNvSpPr/>
            <p:nvPr/>
          </p:nvSpPr>
          <p:spPr>
            <a:xfrm>
              <a:off x="13509627" y="5064125"/>
              <a:ext cx="131763" cy="168275"/>
            </a:xfrm>
            <a:custGeom>
              <a:avLst/>
              <a:gdLst/>
              <a:ahLst/>
              <a:cxnLst/>
              <a:rect l="l" t="t" r="r" b="b"/>
              <a:pathLst>
                <a:path w="35" h="45" extrusionOk="0">
                  <a:moveTo>
                    <a:pt x="23" y="8"/>
                  </a:moveTo>
                  <a:cubicBezTo>
                    <a:pt x="24" y="9"/>
                    <a:pt x="24" y="11"/>
                    <a:pt x="25" y="12"/>
                  </a:cubicBezTo>
                  <a:cubicBezTo>
                    <a:pt x="28" y="15"/>
                    <a:pt x="35" y="12"/>
                    <a:pt x="35" y="18"/>
                  </a:cubicBezTo>
                  <a:cubicBezTo>
                    <a:pt x="35" y="22"/>
                    <a:pt x="29" y="23"/>
                    <a:pt x="25" y="25"/>
                  </a:cubicBezTo>
                  <a:cubicBezTo>
                    <a:pt x="18" y="27"/>
                    <a:pt x="18" y="34"/>
                    <a:pt x="13" y="39"/>
                  </a:cubicBezTo>
                  <a:cubicBezTo>
                    <a:pt x="11" y="41"/>
                    <a:pt x="8" y="45"/>
                    <a:pt x="4" y="42"/>
                  </a:cubicBezTo>
                  <a:cubicBezTo>
                    <a:pt x="0" y="38"/>
                    <a:pt x="3" y="35"/>
                    <a:pt x="6" y="32"/>
                  </a:cubicBezTo>
                  <a:cubicBezTo>
                    <a:pt x="13" y="26"/>
                    <a:pt x="19" y="20"/>
                    <a:pt x="11" y="9"/>
                  </a:cubicBezTo>
                  <a:cubicBezTo>
                    <a:pt x="10" y="8"/>
                    <a:pt x="12" y="3"/>
                    <a:pt x="14" y="2"/>
                  </a:cubicBezTo>
                  <a:cubicBezTo>
                    <a:pt x="19" y="0"/>
                    <a:pt x="20" y="7"/>
                    <a:pt x="23" y="8"/>
                  </a:cubicBezTo>
                  <a:close/>
                </a:path>
              </a:pathLst>
            </a:custGeom>
            <a:solidFill>
              <a:srgbClr val="718C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35"/>
            <p:cNvSpPr/>
            <p:nvPr/>
          </p:nvSpPr>
          <p:spPr>
            <a:xfrm>
              <a:off x="13450888" y="4711700"/>
              <a:ext cx="146050" cy="149225"/>
            </a:xfrm>
            <a:custGeom>
              <a:avLst/>
              <a:gdLst/>
              <a:ahLst/>
              <a:cxnLst/>
              <a:rect l="l" t="t" r="r" b="b"/>
              <a:pathLst>
                <a:path w="39" h="40" extrusionOk="0">
                  <a:moveTo>
                    <a:pt x="0" y="11"/>
                  </a:moveTo>
                  <a:cubicBezTo>
                    <a:pt x="3" y="7"/>
                    <a:pt x="6" y="4"/>
                    <a:pt x="9" y="0"/>
                  </a:cubicBezTo>
                  <a:cubicBezTo>
                    <a:pt x="14" y="1"/>
                    <a:pt x="15" y="6"/>
                    <a:pt x="16" y="10"/>
                  </a:cubicBezTo>
                  <a:cubicBezTo>
                    <a:pt x="16" y="29"/>
                    <a:pt x="17" y="30"/>
                    <a:pt x="39" y="24"/>
                  </a:cubicBezTo>
                  <a:cubicBezTo>
                    <a:pt x="37" y="31"/>
                    <a:pt x="37" y="40"/>
                    <a:pt x="27" y="31"/>
                  </a:cubicBezTo>
                  <a:cubicBezTo>
                    <a:pt x="25" y="30"/>
                    <a:pt x="22" y="30"/>
                    <a:pt x="20" y="31"/>
                  </a:cubicBezTo>
                  <a:cubicBezTo>
                    <a:pt x="6" y="39"/>
                    <a:pt x="6" y="29"/>
                    <a:pt x="8" y="20"/>
                  </a:cubicBezTo>
                  <a:cubicBezTo>
                    <a:pt x="9" y="13"/>
                    <a:pt x="5" y="12"/>
                    <a:pt x="0" y="11"/>
                  </a:cubicBezTo>
                  <a:close/>
                </a:path>
              </a:pathLst>
            </a:custGeom>
            <a:solidFill>
              <a:srgbClr val="5976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35"/>
            <p:cNvSpPr/>
            <p:nvPr/>
          </p:nvSpPr>
          <p:spPr>
            <a:xfrm>
              <a:off x="13352463" y="5105400"/>
              <a:ext cx="112713" cy="127000"/>
            </a:xfrm>
            <a:custGeom>
              <a:avLst/>
              <a:gdLst/>
              <a:ahLst/>
              <a:cxnLst/>
              <a:rect l="l" t="t" r="r" b="b"/>
              <a:pathLst>
                <a:path w="30" h="34" extrusionOk="0">
                  <a:moveTo>
                    <a:pt x="0" y="32"/>
                  </a:moveTo>
                  <a:cubicBezTo>
                    <a:pt x="11" y="29"/>
                    <a:pt x="15" y="18"/>
                    <a:pt x="17" y="11"/>
                  </a:cubicBezTo>
                  <a:cubicBezTo>
                    <a:pt x="20" y="3"/>
                    <a:pt x="23" y="1"/>
                    <a:pt x="30" y="0"/>
                  </a:cubicBezTo>
                  <a:cubicBezTo>
                    <a:pt x="26" y="8"/>
                    <a:pt x="25" y="17"/>
                    <a:pt x="19" y="24"/>
                  </a:cubicBezTo>
                  <a:cubicBezTo>
                    <a:pt x="13" y="31"/>
                    <a:pt x="8" y="34"/>
                    <a:pt x="0" y="32"/>
                  </a:cubicBezTo>
                  <a:close/>
                </a:path>
              </a:pathLst>
            </a:custGeom>
            <a:solidFill>
              <a:srgbClr val="4468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35"/>
            <p:cNvSpPr/>
            <p:nvPr/>
          </p:nvSpPr>
          <p:spPr>
            <a:xfrm>
              <a:off x="13277852" y="5199062"/>
              <a:ext cx="82550" cy="120650"/>
            </a:xfrm>
            <a:custGeom>
              <a:avLst/>
              <a:gdLst/>
              <a:ahLst/>
              <a:cxnLst/>
              <a:rect l="l" t="t" r="r" b="b"/>
              <a:pathLst>
                <a:path w="22" h="32" extrusionOk="0">
                  <a:moveTo>
                    <a:pt x="5" y="4"/>
                  </a:moveTo>
                  <a:cubicBezTo>
                    <a:pt x="9" y="0"/>
                    <a:pt x="13" y="3"/>
                    <a:pt x="13" y="7"/>
                  </a:cubicBezTo>
                  <a:cubicBezTo>
                    <a:pt x="15" y="17"/>
                    <a:pt x="18" y="6"/>
                    <a:pt x="20" y="7"/>
                  </a:cubicBezTo>
                  <a:cubicBezTo>
                    <a:pt x="22" y="16"/>
                    <a:pt x="19" y="24"/>
                    <a:pt x="17" y="32"/>
                  </a:cubicBezTo>
                  <a:cubicBezTo>
                    <a:pt x="10" y="27"/>
                    <a:pt x="0" y="24"/>
                    <a:pt x="10" y="13"/>
                  </a:cubicBezTo>
                  <a:cubicBezTo>
                    <a:pt x="12" y="10"/>
                    <a:pt x="9" y="6"/>
                    <a:pt x="5" y="4"/>
                  </a:cubicBezTo>
                  <a:close/>
                </a:path>
              </a:pathLst>
            </a:custGeom>
            <a:solidFill>
              <a:srgbClr val="3662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35"/>
            <p:cNvSpPr/>
            <p:nvPr/>
          </p:nvSpPr>
          <p:spPr>
            <a:xfrm>
              <a:off x="13593763" y="4800600"/>
              <a:ext cx="77788" cy="9048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15" y="0"/>
                  </a:moveTo>
                  <a:cubicBezTo>
                    <a:pt x="21" y="1"/>
                    <a:pt x="21" y="6"/>
                    <a:pt x="20" y="10"/>
                  </a:cubicBezTo>
                  <a:cubicBezTo>
                    <a:pt x="13" y="13"/>
                    <a:pt x="12" y="24"/>
                    <a:pt x="0" y="24"/>
                  </a:cubicBezTo>
                  <a:cubicBezTo>
                    <a:pt x="4" y="15"/>
                    <a:pt x="4" y="5"/>
                    <a:pt x="15" y="0"/>
                  </a:cubicBezTo>
                  <a:close/>
                </a:path>
              </a:pathLst>
            </a:custGeom>
            <a:solidFill>
              <a:srgbClr val="6D819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35"/>
            <p:cNvSpPr/>
            <p:nvPr/>
          </p:nvSpPr>
          <p:spPr>
            <a:xfrm>
              <a:off x="13596938" y="5053012"/>
              <a:ext cx="49213" cy="60325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0" y="11"/>
                  </a:moveTo>
                  <a:cubicBezTo>
                    <a:pt x="0" y="3"/>
                    <a:pt x="9" y="4"/>
                    <a:pt x="12" y="0"/>
                  </a:cubicBezTo>
                  <a:cubicBezTo>
                    <a:pt x="12" y="7"/>
                    <a:pt x="13" y="16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718C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35"/>
            <p:cNvSpPr/>
            <p:nvPr/>
          </p:nvSpPr>
          <p:spPr>
            <a:xfrm>
              <a:off x="13492163" y="4494212"/>
              <a:ext cx="60325" cy="93663"/>
            </a:xfrm>
            <a:custGeom>
              <a:avLst/>
              <a:gdLst/>
              <a:ahLst/>
              <a:cxnLst/>
              <a:rect l="l" t="t" r="r" b="b"/>
              <a:pathLst>
                <a:path w="16" h="25" extrusionOk="0">
                  <a:moveTo>
                    <a:pt x="16" y="15"/>
                  </a:moveTo>
                  <a:cubicBezTo>
                    <a:pt x="11" y="16"/>
                    <a:pt x="7" y="25"/>
                    <a:pt x="0" y="18"/>
                  </a:cubicBezTo>
                  <a:cubicBezTo>
                    <a:pt x="5" y="17"/>
                    <a:pt x="8" y="0"/>
                    <a:pt x="16" y="15"/>
                  </a:cubicBezTo>
                  <a:close/>
                </a:path>
              </a:pathLst>
            </a:custGeom>
            <a:solidFill>
              <a:srgbClr val="5F6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35"/>
            <p:cNvSpPr/>
            <p:nvPr/>
          </p:nvSpPr>
          <p:spPr>
            <a:xfrm>
              <a:off x="13487402" y="4606925"/>
              <a:ext cx="307975" cy="182563"/>
            </a:xfrm>
            <a:custGeom>
              <a:avLst/>
              <a:gdLst/>
              <a:ahLst/>
              <a:cxnLst/>
              <a:rect l="l" t="t" r="r" b="b"/>
              <a:pathLst>
                <a:path w="82" h="49" extrusionOk="0">
                  <a:moveTo>
                    <a:pt x="77" y="42"/>
                  </a:moveTo>
                  <a:cubicBezTo>
                    <a:pt x="77" y="42"/>
                    <a:pt x="76" y="43"/>
                    <a:pt x="75" y="43"/>
                  </a:cubicBezTo>
                  <a:cubicBezTo>
                    <a:pt x="64" y="42"/>
                    <a:pt x="53" y="39"/>
                    <a:pt x="41" y="45"/>
                  </a:cubicBezTo>
                  <a:cubicBezTo>
                    <a:pt x="33" y="49"/>
                    <a:pt x="24" y="44"/>
                    <a:pt x="23" y="34"/>
                  </a:cubicBezTo>
                  <a:cubicBezTo>
                    <a:pt x="21" y="19"/>
                    <a:pt x="15" y="23"/>
                    <a:pt x="8" y="30"/>
                  </a:cubicBezTo>
                  <a:cubicBezTo>
                    <a:pt x="6" y="24"/>
                    <a:pt x="4" y="18"/>
                    <a:pt x="1" y="12"/>
                  </a:cubicBezTo>
                  <a:cubicBezTo>
                    <a:pt x="0" y="9"/>
                    <a:pt x="0" y="5"/>
                    <a:pt x="4" y="4"/>
                  </a:cubicBezTo>
                  <a:cubicBezTo>
                    <a:pt x="8" y="3"/>
                    <a:pt x="13" y="0"/>
                    <a:pt x="13" y="7"/>
                  </a:cubicBezTo>
                  <a:cubicBezTo>
                    <a:pt x="15" y="9"/>
                    <a:pt x="15" y="11"/>
                    <a:pt x="14" y="13"/>
                  </a:cubicBezTo>
                  <a:cubicBezTo>
                    <a:pt x="16" y="18"/>
                    <a:pt x="21" y="21"/>
                    <a:pt x="25" y="18"/>
                  </a:cubicBezTo>
                  <a:cubicBezTo>
                    <a:pt x="33" y="13"/>
                    <a:pt x="39" y="18"/>
                    <a:pt x="45" y="20"/>
                  </a:cubicBezTo>
                  <a:cubicBezTo>
                    <a:pt x="47" y="31"/>
                    <a:pt x="59" y="30"/>
                    <a:pt x="65" y="35"/>
                  </a:cubicBezTo>
                  <a:cubicBezTo>
                    <a:pt x="68" y="38"/>
                    <a:pt x="74" y="37"/>
                    <a:pt x="74" y="31"/>
                  </a:cubicBezTo>
                  <a:cubicBezTo>
                    <a:pt x="74" y="28"/>
                    <a:pt x="72" y="23"/>
                    <a:pt x="77" y="24"/>
                  </a:cubicBezTo>
                  <a:cubicBezTo>
                    <a:pt x="82" y="25"/>
                    <a:pt x="81" y="29"/>
                    <a:pt x="80" y="33"/>
                  </a:cubicBezTo>
                  <a:cubicBezTo>
                    <a:pt x="79" y="36"/>
                    <a:pt x="78" y="39"/>
                    <a:pt x="77" y="42"/>
                  </a:cubicBezTo>
                  <a:close/>
                </a:path>
              </a:pathLst>
            </a:custGeom>
            <a:solidFill>
              <a:srgbClr val="E5E6E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35"/>
            <p:cNvSpPr/>
            <p:nvPr/>
          </p:nvSpPr>
          <p:spPr>
            <a:xfrm>
              <a:off x="13536613" y="4576762"/>
              <a:ext cx="74613" cy="77788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" y="21"/>
                  </a:moveTo>
                  <a:cubicBezTo>
                    <a:pt x="1" y="19"/>
                    <a:pt x="1" y="17"/>
                    <a:pt x="0" y="15"/>
                  </a:cubicBezTo>
                  <a:cubicBezTo>
                    <a:pt x="6" y="12"/>
                    <a:pt x="8" y="6"/>
                    <a:pt x="11" y="0"/>
                  </a:cubicBezTo>
                  <a:cubicBezTo>
                    <a:pt x="20" y="16"/>
                    <a:pt x="18" y="20"/>
                    <a:pt x="1" y="21"/>
                  </a:cubicBezTo>
                  <a:close/>
                </a:path>
              </a:pathLst>
            </a:custGeom>
            <a:solidFill>
              <a:srgbClr val="6A6F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35"/>
            <p:cNvSpPr/>
            <p:nvPr/>
          </p:nvSpPr>
          <p:spPr>
            <a:xfrm>
              <a:off x="13990638" y="4643437"/>
              <a:ext cx="219075" cy="139700"/>
            </a:xfrm>
            <a:custGeom>
              <a:avLst/>
              <a:gdLst/>
              <a:ahLst/>
              <a:cxnLst/>
              <a:rect l="l" t="t" r="r" b="b"/>
              <a:pathLst>
                <a:path w="58" h="37" extrusionOk="0">
                  <a:moveTo>
                    <a:pt x="51" y="10"/>
                  </a:moveTo>
                  <a:cubicBezTo>
                    <a:pt x="52" y="10"/>
                    <a:pt x="53" y="10"/>
                    <a:pt x="54" y="10"/>
                  </a:cubicBezTo>
                  <a:cubicBezTo>
                    <a:pt x="58" y="17"/>
                    <a:pt x="54" y="19"/>
                    <a:pt x="48" y="20"/>
                  </a:cubicBezTo>
                  <a:cubicBezTo>
                    <a:pt x="40" y="20"/>
                    <a:pt x="42" y="25"/>
                    <a:pt x="44" y="29"/>
                  </a:cubicBezTo>
                  <a:cubicBezTo>
                    <a:pt x="45" y="32"/>
                    <a:pt x="44" y="34"/>
                    <a:pt x="41" y="36"/>
                  </a:cubicBezTo>
                  <a:cubicBezTo>
                    <a:pt x="39" y="37"/>
                    <a:pt x="38" y="35"/>
                    <a:pt x="37" y="33"/>
                  </a:cubicBezTo>
                  <a:cubicBezTo>
                    <a:pt x="34" y="21"/>
                    <a:pt x="23" y="21"/>
                    <a:pt x="15" y="17"/>
                  </a:cubicBezTo>
                  <a:cubicBezTo>
                    <a:pt x="12" y="19"/>
                    <a:pt x="10" y="22"/>
                    <a:pt x="5" y="20"/>
                  </a:cubicBezTo>
                  <a:cubicBezTo>
                    <a:pt x="0" y="16"/>
                    <a:pt x="3" y="12"/>
                    <a:pt x="2" y="7"/>
                  </a:cubicBezTo>
                  <a:cubicBezTo>
                    <a:pt x="6" y="2"/>
                    <a:pt x="10" y="0"/>
                    <a:pt x="15" y="4"/>
                  </a:cubicBezTo>
                  <a:cubicBezTo>
                    <a:pt x="20" y="8"/>
                    <a:pt x="24" y="7"/>
                    <a:pt x="28" y="3"/>
                  </a:cubicBezTo>
                  <a:cubicBezTo>
                    <a:pt x="37" y="1"/>
                    <a:pt x="43" y="9"/>
                    <a:pt x="51" y="10"/>
                  </a:cubicBezTo>
                  <a:close/>
                </a:path>
              </a:pathLst>
            </a:custGeom>
            <a:solidFill>
              <a:srgbClr val="E5E6E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35"/>
            <p:cNvSpPr/>
            <p:nvPr/>
          </p:nvSpPr>
          <p:spPr>
            <a:xfrm>
              <a:off x="13877927" y="4527550"/>
              <a:ext cx="84138" cy="115888"/>
            </a:xfrm>
            <a:custGeom>
              <a:avLst/>
              <a:gdLst/>
              <a:ahLst/>
              <a:cxnLst/>
              <a:rect l="l" t="t" r="r" b="b"/>
              <a:pathLst>
                <a:path w="22" h="31" extrusionOk="0">
                  <a:moveTo>
                    <a:pt x="14" y="0"/>
                  </a:moveTo>
                  <a:cubicBezTo>
                    <a:pt x="20" y="11"/>
                    <a:pt x="22" y="19"/>
                    <a:pt x="15" y="25"/>
                  </a:cubicBezTo>
                  <a:cubicBezTo>
                    <a:pt x="7" y="31"/>
                    <a:pt x="0" y="25"/>
                    <a:pt x="2" y="18"/>
                  </a:cubicBezTo>
                  <a:cubicBezTo>
                    <a:pt x="4" y="14"/>
                    <a:pt x="11" y="9"/>
                    <a:pt x="14" y="0"/>
                  </a:cubicBezTo>
                  <a:close/>
                </a:path>
              </a:pathLst>
            </a:custGeom>
            <a:solidFill>
              <a:srgbClr val="6068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35"/>
            <p:cNvSpPr/>
            <p:nvPr/>
          </p:nvSpPr>
          <p:spPr>
            <a:xfrm>
              <a:off x="13717588" y="4718050"/>
              <a:ext cx="585788" cy="312738"/>
            </a:xfrm>
            <a:custGeom>
              <a:avLst/>
              <a:gdLst/>
              <a:ahLst/>
              <a:cxnLst/>
              <a:rect l="l" t="t" r="r" b="b"/>
              <a:pathLst>
                <a:path w="156" h="83" extrusionOk="0">
                  <a:moveTo>
                    <a:pt x="110" y="13"/>
                  </a:moveTo>
                  <a:cubicBezTo>
                    <a:pt x="115" y="17"/>
                    <a:pt x="115" y="12"/>
                    <a:pt x="117" y="9"/>
                  </a:cubicBezTo>
                  <a:cubicBezTo>
                    <a:pt x="121" y="7"/>
                    <a:pt x="125" y="4"/>
                    <a:pt x="130" y="2"/>
                  </a:cubicBezTo>
                  <a:cubicBezTo>
                    <a:pt x="139" y="0"/>
                    <a:pt x="143" y="2"/>
                    <a:pt x="143" y="12"/>
                  </a:cubicBezTo>
                  <a:cubicBezTo>
                    <a:pt x="143" y="15"/>
                    <a:pt x="137" y="20"/>
                    <a:pt x="145" y="22"/>
                  </a:cubicBezTo>
                  <a:cubicBezTo>
                    <a:pt x="150" y="22"/>
                    <a:pt x="149" y="17"/>
                    <a:pt x="150" y="13"/>
                  </a:cubicBezTo>
                  <a:cubicBezTo>
                    <a:pt x="151" y="10"/>
                    <a:pt x="153" y="10"/>
                    <a:pt x="156" y="9"/>
                  </a:cubicBezTo>
                  <a:cubicBezTo>
                    <a:pt x="153" y="14"/>
                    <a:pt x="152" y="20"/>
                    <a:pt x="153" y="25"/>
                  </a:cubicBezTo>
                  <a:cubicBezTo>
                    <a:pt x="150" y="30"/>
                    <a:pt x="148" y="34"/>
                    <a:pt x="146" y="38"/>
                  </a:cubicBezTo>
                  <a:cubicBezTo>
                    <a:pt x="130" y="46"/>
                    <a:pt x="112" y="44"/>
                    <a:pt x="95" y="48"/>
                  </a:cubicBezTo>
                  <a:cubicBezTo>
                    <a:pt x="85" y="40"/>
                    <a:pt x="79" y="52"/>
                    <a:pt x="79" y="54"/>
                  </a:cubicBezTo>
                  <a:cubicBezTo>
                    <a:pt x="79" y="75"/>
                    <a:pt x="80" y="75"/>
                    <a:pt x="60" y="71"/>
                  </a:cubicBezTo>
                  <a:cubicBezTo>
                    <a:pt x="58" y="70"/>
                    <a:pt x="57" y="71"/>
                    <a:pt x="55" y="71"/>
                  </a:cubicBezTo>
                  <a:cubicBezTo>
                    <a:pt x="53" y="73"/>
                    <a:pt x="51" y="72"/>
                    <a:pt x="49" y="71"/>
                  </a:cubicBezTo>
                  <a:cubicBezTo>
                    <a:pt x="47" y="69"/>
                    <a:pt x="47" y="66"/>
                    <a:pt x="48" y="64"/>
                  </a:cubicBezTo>
                  <a:cubicBezTo>
                    <a:pt x="55" y="61"/>
                    <a:pt x="70" y="69"/>
                    <a:pt x="67" y="51"/>
                  </a:cubicBezTo>
                  <a:cubicBezTo>
                    <a:pt x="65" y="64"/>
                    <a:pt x="56" y="64"/>
                    <a:pt x="46" y="62"/>
                  </a:cubicBezTo>
                  <a:cubicBezTo>
                    <a:pt x="36" y="55"/>
                    <a:pt x="29" y="60"/>
                    <a:pt x="25" y="70"/>
                  </a:cubicBezTo>
                  <a:cubicBezTo>
                    <a:pt x="19" y="73"/>
                    <a:pt x="24" y="76"/>
                    <a:pt x="24" y="79"/>
                  </a:cubicBezTo>
                  <a:cubicBezTo>
                    <a:pt x="24" y="81"/>
                    <a:pt x="24" y="82"/>
                    <a:pt x="23" y="83"/>
                  </a:cubicBezTo>
                  <a:cubicBezTo>
                    <a:pt x="14" y="83"/>
                    <a:pt x="12" y="77"/>
                    <a:pt x="9" y="70"/>
                  </a:cubicBezTo>
                  <a:cubicBezTo>
                    <a:pt x="9" y="68"/>
                    <a:pt x="13" y="58"/>
                    <a:pt x="3" y="64"/>
                  </a:cubicBezTo>
                  <a:cubicBezTo>
                    <a:pt x="0" y="66"/>
                    <a:pt x="1" y="61"/>
                    <a:pt x="3" y="59"/>
                  </a:cubicBezTo>
                  <a:cubicBezTo>
                    <a:pt x="6" y="56"/>
                    <a:pt x="21" y="61"/>
                    <a:pt x="10" y="48"/>
                  </a:cubicBezTo>
                  <a:cubicBezTo>
                    <a:pt x="9" y="47"/>
                    <a:pt x="15" y="46"/>
                    <a:pt x="18" y="44"/>
                  </a:cubicBezTo>
                  <a:cubicBezTo>
                    <a:pt x="22" y="41"/>
                    <a:pt x="29" y="40"/>
                    <a:pt x="29" y="32"/>
                  </a:cubicBezTo>
                  <a:cubicBezTo>
                    <a:pt x="39" y="34"/>
                    <a:pt x="31" y="21"/>
                    <a:pt x="39" y="21"/>
                  </a:cubicBezTo>
                  <a:cubicBezTo>
                    <a:pt x="45" y="20"/>
                    <a:pt x="51" y="28"/>
                    <a:pt x="56" y="20"/>
                  </a:cubicBezTo>
                  <a:cubicBezTo>
                    <a:pt x="57" y="18"/>
                    <a:pt x="58" y="17"/>
                    <a:pt x="59" y="16"/>
                  </a:cubicBezTo>
                  <a:cubicBezTo>
                    <a:pt x="61" y="11"/>
                    <a:pt x="65" y="7"/>
                    <a:pt x="70" y="11"/>
                  </a:cubicBezTo>
                  <a:cubicBezTo>
                    <a:pt x="79" y="21"/>
                    <a:pt x="88" y="21"/>
                    <a:pt x="99" y="13"/>
                  </a:cubicBezTo>
                  <a:cubicBezTo>
                    <a:pt x="102" y="12"/>
                    <a:pt x="107" y="13"/>
                    <a:pt x="110" y="13"/>
                  </a:cubicBezTo>
                  <a:close/>
                </a:path>
              </a:pathLst>
            </a:custGeom>
            <a:solidFill>
              <a:srgbClr val="8F94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35"/>
            <p:cNvSpPr/>
            <p:nvPr/>
          </p:nvSpPr>
          <p:spPr>
            <a:xfrm>
              <a:off x="13792202" y="4718050"/>
              <a:ext cx="161925" cy="153988"/>
            </a:xfrm>
            <a:custGeom>
              <a:avLst/>
              <a:gdLst/>
              <a:ahLst/>
              <a:cxnLst/>
              <a:rect l="l" t="t" r="r" b="b"/>
              <a:pathLst>
                <a:path w="43" h="41" extrusionOk="0">
                  <a:moveTo>
                    <a:pt x="39" y="16"/>
                  </a:moveTo>
                  <a:cubicBezTo>
                    <a:pt x="43" y="27"/>
                    <a:pt x="39" y="30"/>
                    <a:pt x="28" y="28"/>
                  </a:cubicBezTo>
                  <a:cubicBezTo>
                    <a:pt x="24" y="27"/>
                    <a:pt x="21" y="20"/>
                    <a:pt x="17" y="25"/>
                  </a:cubicBezTo>
                  <a:cubicBezTo>
                    <a:pt x="13" y="31"/>
                    <a:pt x="22" y="32"/>
                    <a:pt x="24" y="36"/>
                  </a:cubicBezTo>
                  <a:cubicBezTo>
                    <a:pt x="17" y="41"/>
                    <a:pt x="14" y="35"/>
                    <a:pt x="9" y="32"/>
                  </a:cubicBezTo>
                  <a:cubicBezTo>
                    <a:pt x="6" y="32"/>
                    <a:pt x="3" y="32"/>
                    <a:pt x="0" y="32"/>
                  </a:cubicBezTo>
                  <a:cubicBezTo>
                    <a:pt x="2" y="27"/>
                    <a:pt x="21" y="32"/>
                    <a:pt x="7" y="19"/>
                  </a:cubicBezTo>
                  <a:cubicBezTo>
                    <a:pt x="18" y="16"/>
                    <a:pt x="10" y="13"/>
                    <a:pt x="7" y="10"/>
                  </a:cubicBezTo>
                  <a:cubicBezTo>
                    <a:pt x="5" y="8"/>
                    <a:pt x="0" y="10"/>
                    <a:pt x="3" y="5"/>
                  </a:cubicBezTo>
                  <a:cubicBezTo>
                    <a:pt x="4" y="4"/>
                    <a:pt x="6" y="2"/>
                    <a:pt x="6" y="2"/>
                  </a:cubicBezTo>
                  <a:cubicBezTo>
                    <a:pt x="16" y="10"/>
                    <a:pt x="33" y="0"/>
                    <a:pt x="39" y="16"/>
                  </a:cubicBezTo>
                  <a:close/>
                </a:path>
              </a:pathLst>
            </a:custGeom>
            <a:solidFill>
              <a:srgbClr val="6C70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35"/>
            <p:cNvSpPr/>
            <p:nvPr/>
          </p:nvSpPr>
          <p:spPr>
            <a:xfrm>
              <a:off x="13995402" y="4703762"/>
              <a:ext cx="60325" cy="60325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4" y="4"/>
                  </a:moveTo>
                  <a:cubicBezTo>
                    <a:pt x="7" y="2"/>
                    <a:pt x="10" y="0"/>
                    <a:pt x="14" y="1"/>
                  </a:cubicBezTo>
                  <a:cubicBezTo>
                    <a:pt x="15" y="6"/>
                    <a:pt x="16" y="11"/>
                    <a:pt x="9" y="14"/>
                  </a:cubicBezTo>
                  <a:cubicBezTo>
                    <a:pt x="7" y="15"/>
                    <a:pt x="5" y="16"/>
                    <a:pt x="4" y="14"/>
                  </a:cubicBezTo>
                  <a:cubicBezTo>
                    <a:pt x="0" y="10"/>
                    <a:pt x="3" y="7"/>
                    <a:pt x="4" y="4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35"/>
            <p:cNvSpPr/>
            <p:nvPr/>
          </p:nvSpPr>
          <p:spPr>
            <a:xfrm>
              <a:off x="14044613" y="4849812"/>
              <a:ext cx="220663" cy="176213"/>
            </a:xfrm>
            <a:custGeom>
              <a:avLst/>
              <a:gdLst/>
              <a:ahLst/>
              <a:cxnLst/>
              <a:rect l="l" t="t" r="r" b="b"/>
              <a:pathLst>
                <a:path w="59" h="47" extrusionOk="0">
                  <a:moveTo>
                    <a:pt x="8" y="13"/>
                  </a:moveTo>
                  <a:cubicBezTo>
                    <a:pt x="8" y="10"/>
                    <a:pt x="9" y="6"/>
                    <a:pt x="13" y="7"/>
                  </a:cubicBezTo>
                  <a:cubicBezTo>
                    <a:pt x="29" y="9"/>
                    <a:pt x="43" y="0"/>
                    <a:pt x="59" y="3"/>
                  </a:cubicBezTo>
                  <a:cubicBezTo>
                    <a:pt x="58" y="6"/>
                    <a:pt x="57" y="10"/>
                    <a:pt x="56" y="13"/>
                  </a:cubicBezTo>
                  <a:cubicBezTo>
                    <a:pt x="56" y="13"/>
                    <a:pt x="56" y="14"/>
                    <a:pt x="56" y="14"/>
                  </a:cubicBezTo>
                  <a:cubicBezTo>
                    <a:pt x="53" y="19"/>
                    <a:pt x="58" y="23"/>
                    <a:pt x="57" y="27"/>
                  </a:cubicBezTo>
                  <a:cubicBezTo>
                    <a:pt x="56" y="35"/>
                    <a:pt x="54" y="44"/>
                    <a:pt x="46" y="45"/>
                  </a:cubicBezTo>
                  <a:cubicBezTo>
                    <a:pt x="37" y="46"/>
                    <a:pt x="35" y="37"/>
                    <a:pt x="34" y="30"/>
                  </a:cubicBezTo>
                  <a:cubicBezTo>
                    <a:pt x="33" y="25"/>
                    <a:pt x="37" y="21"/>
                    <a:pt x="34" y="15"/>
                  </a:cubicBezTo>
                  <a:cubicBezTo>
                    <a:pt x="34" y="21"/>
                    <a:pt x="31" y="26"/>
                    <a:pt x="29" y="30"/>
                  </a:cubicBezTo>
                  <a:cubicBezTo>
                    <a:pt x="22" y="42"/>
                    <a:pt x="14" y="47"/>
                    <a:pt x="1" y="39"/>
                  </a:cubicBezTo>
                  <a:cubicBezTo>
                    <a:pt x="0" y="32"/>
                    <a:pt x="8" y="30"/>
                    <a:pt x="9" y="23"/>
                  </a:cubicBezTo>
                  <a:cubicBezTo>
                    <a:pt x="10" y="18"/>
                    <a:pt x="12" y="28"/>
                    <a:pt x="16" y="27"/>
                  </a:cubicBezTo>
                  <a:cubicBezTo>
                    <a:pt x="20" y="18"/>
                    <a:pt x="11" y="17"/>
                    <a:pt x="8" y="13"/>
                  </a:cubicBezTo>
                  <a:close/>
                </a:path>
              </a:pathLst>
            </a:custGeom>
            <a:solidFill>
              <a:srgbClr val="B5B7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35"/>
            <p:cNvSpPr/>
            <p:nvPr/>
          </p:nvSpPr>
          <p:spPr>
            <a:xfrm>
              <a:off x="14336713" y="4959350"/>
              <a:ext cx="211138" cy="225425"/>
            </a:xfrm>
            <a:custGeom>
              <a:avLst/>
              <a:gdLst/>
              <a:ahLst/>
              <a:cxnLst/>
              <a:rect l="l" t="t" r="r" b="b"/>
              <a:pathLst>
                <a:path w="56" h="60" extrusionOk="0">
                  <a:moveTo>
                    <a:pt x="52" y="29"/>
                  </a:moveTo>
                  <a:cubicBezTo>
                    <a:pt x="47" y="36"/>
                    <a:pt x="37" y="38"/>
                    <a:pt x="38" y="50"/>
                  </a:cubicBezTo>
                  <a:cubicBezTo>
                    <a:pt x="39" y="55"/>
                    <a:pt x="25" y="53"/>
                    <a:pt x="21" y="60"/>
                  </a:cubicBezTo>
                  <a:cubicBezTo>
                    <a:pt x="14" y="54"/>
                    <a:pt x="18" y="46"/>
                    <a:pt x="19" y="41"/>
                  </a:cubicBezTo>
                  <a:cubicBezTo>
                    <a:pt x="19" y="32"/>
                    <a:pt x="30" y="20"/>
                    <a:pt x="10" y="32"/>
                  </a:cubicBezTo>
                  <a:cubicBezTo>
                    <a:pt x="7" y="33"/>
                    <a:pt x="4" y="31"/>
                    <a:pt x="2" y="28"/>
                  </a:cubicBezTo>
                  <a:cubicBezTo>
                    <a:pt x="0" y="24"/>
                    <a:pt x="3" y="22"/>
                    <a:pt x="6" y="20"/>
                  </a:cubicBezTo>
                  <a:cubicBezTo>
                    <a:pt x="11" y="16"/>
                    <a:pt x="19" y="15"/>
                    <a:pt x="20" y="7"/>
                  </a:cubicBezTo>
                  <a:cubicBezTo>
                    <a:pt x="24" y="5"/>
                    <a:pt x="28" y="1"/>
                    <a:pt x="32" y="2"/>
                  </a:cubicBezTo>
                  <a:cubicBezTo>
                    <a:pt x="38" y="3"/>
                    <a:pt x="48" y="0"/>
                    <a:pt x="51" y="6"/>
                  </a:cubicBezTo>
                  <a:cubicBezTo>
                    <a:pt x="56" y="14"/>
                    <a:pt x="44" y="12"/>
                    <a:pt x="41" y="15"/>
                  </a:cubicBezTo>
                  <a:cubicBezTo>
                    <a:pt x="39" y="18"/>
                    <a:pt x="37" y="23"/>
                    <a:pt x="38" y="26"/>
                  </a:cubicBezTo>
                  <a:cubicBezTo>
                    <a:pt x="40" y="34"/>
                    <a:pt x="48" y="24"/>
                    <a:pt x="52" y="29"/>
                  </a:cubicBezTo>
                  <a:close/>
                </a:path>
              </a:pathLst>
            </a:custGeom>
            <a:solidFill>
              <a:srgbClr val="CBC9C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35"/>
            <p:cNvSpPr/>
            <p:nvPr/>
          </p:nvSpPr>
          <p:spPr>
            <a:xfrm>
              <a:off x="14009688" y="4902200"/>
              <a:ext cx="315913" cy="225425"/>
            </a:xfrm>
            <a:custGeom>
              <a:avLst/>
              <a:gdLst/>
              <a:ahLst/>
              <a:cxnLst/>
              <a:rect l="l" t="t" r="r" b="b"/>
              <a:pathLst>
                <a:path w="84" h="60" extrusionOk="0">
                  <a:moveTo>
                    <a:pt x="45" y="15"/>
                  </a:moveTo>
                  <a:cubicBezTo>
                    <a:pt x="45" y="21"/>
                    <a:pt x="51" y="25"/>
                    <a:pt x="54" y="33"/>
                  </a:cubicBezTo>
                  <a:cubicBezTo>
                    <a:pt x="58" y="22"/>
                    <a:pt x="68" y="17"/>
                    <a:pt x="59" y="6"/>
                  </a:cubicBezTo>
                  <a:cubicBezTo>
                    <a:pt x="58" y="4"/>
                    <a:pt x="61" y="1"/>
                    <a:pt x="65" y="0"/>
                  </a:cubicBezTo>
                  <a:cubicBezTo>
                    <a:pt x="72" y="6"/>
                    <a:pt x="70" y="15"/>
                    <a:pt x="71" y="23"/>
                  </a:cubicBezTo>
                  <a:cubicBezTo>
                    <a:pt x="75" y="27"/>
                    <a:pt x="80" y="14"/>
                    <a:pt x="84" y="24"/>
                  </a:cubicBezTo>
                  <a:cubicBezTo>
                    <a:pt x="83" y="26"/>
                    <a:pt x="82" y="27"/>
                    <a:pt x="81" y="28"/>
                  </a:cubicBezTo>
                  <a:cubicBezTo>
                    <a:pt x="77" y="33"/>
                    <a:pt x="69" y="34"/>
                    <a:pt x="72" y="45"/>
                  </a:cubicBezTo>
                  <a:cubicBezTo>
                    <a:pt x="74" y="53"/>
                    <a:pt x="62" y="45"/>
                    <a:pt x="59" y="51"/>
                  </a:cubicBezTo>
                  <a:cubicBezTo>
                    <a:pt x="58" y="52"/>
                    <a:pt x="58" y="53"/>
                    <a:pt x="58" y="54"/>
                  </a:cubicBezTo>
                  <a:cubicBezTo>
                    <a:pt x="47" y="60"/>
                    <a:pt x="42" y="50"/>
                    <a:pt x="36" y="44"/>
                  </a:cubicBezTo>
                  <a:cubicBezTo>
                    <a:pt x="32" y="40"/>
                    <a:pt x="29" y="37"/>
                    <a:pt x="24" y="42"/>
                  </a:cubicBezTo>
                  <a:cubicBezTo>
                    <a:pt x="23" y="44"/>
                    <a:pt x="21" y="45"/>
                    <a:pt x="19" y="46"/>
                  </a:cubicBezTo>
                  <a:cubicBezTo>
                    <a:pt x="9" y="46"/>
                    <a:pt x="6" y="37"/>
                    <a:pt x="0" y="31"/>
                  </a:cubicBezTo>
                  <a:cubicBezTo>
                    <a:pt x="2" y="27"/>
                    <a:pt x="7" y="27"/>
                    <a:pt x="10" y="25"/>
                  </a:cubicBezTo>
                  <a:cubicBezTo>
                    <a:pt x="21" y="26"/>
                    <a:pt x="32" y="26"/>
                    <a:pt x="36" y="12"/>
                  </a:cubicBezTo>
                  <a:cubicBezTo>
                    <a:pt x="41" y="9"/>
                    <a:pt x="43" y="11"/>
                    <a:pt x="45" y="15"/>
                  </a:cubicBezTo>
                  <a:close/>
                </a:path>
              </a:pathLst>
            </a:custGeom>
            <a:solidFill>
              <a:srgbClr val="9597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35"/>
            <p:cNvSpPr/>
            <p:nvPr/>
          </p:nvSpPr>
          <p:spPr>
            <a:xfrm>
              <a:off x="14228763" y="5008562"/>
              <a:ext cx="104775" cy="123825"/>
            </a:xfrm>
            <a:custGeom>
              <a:avLst/>
              <a:gdLst/>
              <a:ahLst/>
              <a:cxnLst/>
              <a:rect l="l" t="t" r="r" b="b"/>
              <a:pathLst>
                <a:path w="28" h="33" extrusionOk="0">
                  <a:moveTo>
                    <a:pt x="1" y="23"/>
                  </a:moveTo>
                  <a:cubicBezTo>
                    <a:pt x="0" y="13"/>
                    <a:pt x="9" y="21"/>
                    <a:pt x="12" y="17"/>
                  </a:cubicBezTo>
                  <a:cubicBezTo>
                    <a:pt x="0" y="1"/>
                    <a:pt x="13" y="2"/>
                    <a:pt x="23" y="0"/>
                  </a:cubicBezTo>
                  <a:cubicBezTo>
                    <a:pt x="23" y="3"/>
                    <a:pt x="24" y="7"/>
                    <a:pt x="23" y="9"/>
                  </a:cubicBezTo>
                  <a:cubicBezTo>
                    <a:pt x="20" y="18"/>
                    <a:pt x="19" y="18"/>
                    <a:pt x="28" y="22"/>
                  </a:cubicBezTo>
                  <a:cubicBezTo>
                    <a:pt x="26" y="33"/>
                    <a:pt x="8" y="16"/>
                    <a:pt x="10" y="32"/>
                  </a:cubicBezTo>
                  <a:cubicBezTo>
                    <a:pt x="6" y="30"/>
                    <a:pt x="8" y="22"/>
                    <a:pt x="1" y="23"/>
                  </a:cubicBezTo>
                  <a:close/>
                </a:path>
              </a:pathLst>
            </a:custGeom>
            <a:solidFill>
              <a:srgbClr val="B5B7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35"/>
            <p:cNvSpPr/>
            <p:nvPr/>
          </p:nvSpPr>
          <p:spPr>
            <a:xfrm>
              <a:off x="14897102" y="5067300"/>
              <a:ext cx="96838" cy="79375"/>
            </a:xfrm>
            <a:custGeom>
              <a:avLst/>
              <a:gdLst/>
              <a:ahLst/>
              <a:cxnLst/>
              <a:rect l="l" t="t" r="r" b="b"/>
              <a:pathLst>
                <a:path w="26" h="21" extrusionOk="0">
                  <a:moveTo>
                    <a:pt x="10" y="0"/>
                  </a:moveTo>
                  <a:cubicBezTo>
                    <a:pt x="12" y="2"/>
                    <a:pt x="13" y="4"/>
                    <a:pt x="15" y="6"/>
                  </a:cubicBezTo>
                  <a:cubicBezTo>
                    <a:pt x="17" y="9"/>
                    <a:pt x="26" y="7"/>
                    <a:pt x="22" y="15"/>
                  </a:cubicBezTo>
                  <a:cubicBezTo>
                    <a:pt x="19" y="21"/>
                    <a:pt x="13" y="21"/>
                    <a:pt x="8" y="18"/>
                  </a:cubicBezTo>
                  <a:cubicBezTo>
                    <a:pt x="3" y="16"/>
                    <a:pt x="0" y="11"/>
                    <a:pt x="5" y="6"/>
                  </a:cubicBezTo>
                  <a:cubicBezTo>
                    <a:pt x="7" y="4"/>
                    <a:pt x="9" y="2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60636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35"/>
            <p:cNvSpPr/>
            <p:nvPr/>
          </p:nvSpPr>
          <p:spPr>
            <a:xfrm>
              <a:off x="14044613" y="5056187"/>
              <a:ext cx="239713" cy="315913"/>
            </a:xfrm>
            <a:custGeom>
              <a:avLst/>
              <a:gdLst/>
              <a:ahLst/>
              <a:cxnLst/>
              <a:rect l="l" t="t" r="r" b="b"/>
              <a:pathLst>
                <a:path w="64" h="84" extrusionOk="0">
                  <a:moveTo>
                    <a:pt x="10" y="4"/>
                  </a:moveTo>
                  <a:cubicBezTo>
                    <a:pt x="11" y="3"/>
                    <a:pt x="13" y="1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cubicBezTo>
                    <a:pt x="26" y="11"/>
                    <a:pt x="39" y="18"/>
                    <a:pt x="53" y="23"/>
                  </a:cubicBezTo>
                  <a:cubicBezTo>
                    <a:pt x="53" y="26"/>
                    <a:pt x="54" y="29"/>
                    <a:pt x="51" y="30"/>
                  </a:cubicBezTo>
                  <a:cubicBezTo>
                    <a:pt x="49" y="31"/>
                    <a:pt x="43" y="28"/>
                    <a:pt x="45" y="34"/>
                  </a:cubicBezTo>
                  <a:cubicBezTo>
                    <a:pt x="46" y="36"/>
                    <a:pt x="51" y="40"/>
                    <a:pt x="54" y="37"/>
                  </a:cubicBezTo>
                  <a:cubicBezTo>
                    <a:pt x="58" y="34"/>
                    <a:pt x="61" y="31"/>
                    <a:pt x="63" y="38"/>
                  </a:cubicBezTo>
                  <a:cubicBezTo>
                    <a:pt x="64" y="43"/>
                    <a:pt x="64" y="47"/>
                    <a:pt x="58" y="48"/>
                  </a:cubicBezTo>
                  <a:cubicBezTo>
                    <a:pt x="54" y="49"/>
                    <a:pt x="49" y="51"/>
                    <a:pt x="46" y="55"/>
                  </a:cubicBezTo>
                  <a:cubicBezTo>
                    <a:pt x="35" y="52"/>
                    <a:pt x="24" y="47"/>
                    <a:pt x="16" y="37"/>
                  </a:cubicBezTo>
                  <a:cubicBezTo>
                    <a:pt x="24" y="47"/>
                    <a:pt x="30" y="57"/>
                    <a:pt x="37" y="68"/>
                  </a:cubicBezTo>
                  <a:cubicBezTo>
                    <a:pt x="38" y="68"/>
                    <a:pt x="39" y="68"/>
                    <a:pt x="40" y="68"/>
                  </a:cubicBezTo>
                  <a:cubicBezTo>
                    <a:pt x="43" y="70"/>
                    <a:pt x="47" y="72"/>
                    <a:pt x="43" y="77"/>
                  </a:cubicBezTo>
                  <a:cubicBezTo>
                    <a:pt x="40" y="77"/>
                    <a:pt x="37" y="76"/>
                    <a:pt x="34" y="75"/>
                  </a:cubicBezTo>
                  <a:cubicBezTo>
                    <a:pt x="30" y="75"/>
                    <a:pt x="28" y="84"/>
                    <a:pt x="25" y="78"/>
                  </a:cubicBezTo>
                  <a:cubicBezTo>
                    <a:pt x="17" y="61"/>
                    <a:pt x="0" y="48"/>
                    <a:pt x="3" y="26"/>
                  </a:cubicBezTo>
                  <a:cubicBezTo>
                    <a:pt x="3" y="21"/>
                    <a:pt x="9" y="19"/>
                    <a:pt x="8" y="14"/>
                  </a:cubicBezTo>
                  <a:cubicBezTo>
                    <a:pt x="7" y="10"/>
                    <a:pt x="7" y="6"/>
                    <a:pt x="10" y="4"/>
                  </a:cubicBezTo>
                  <a:close/>
                </a:path>
              </a:pathLst>
            </a:custGeom>
            <a:solidFill>
              <a:srgbClr val="8B7F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35"/>
            <p:cNvSpPr/>
            <p:nvPr/>
          </p:nvSpPr>
          <p:spPr>
            <a:xfrm>
              <a:off x="14295438" y="5297487"/>
              <a:ext cx="233363" cy="184150"/>
            </a:xfrm>
            <a:custGeom>
              <a:avLst/>
              <a:gdLst/>
              <a:ahLst/>
              <a:cxnLst/>
              <a:rect l="l" t="t" r="r" b="b"/>
              <a:pathLst>
                <a:path w="62" h="49" extrusionOk="0">
                  <a:moveTo>
                    <a:pt x="41" y="17"/>
                  </a:moveTo>
                  <a:cubicBezTo>
                    <a:pt x="46" y="17"/>
                    <a:pt x="50" y="17"/>
                    <a:pt x="55" y="17"/>
                  </a:cubicBezTo>
                  <a:cubicBezTo>
                    <a:pt x="55" y="18"/>
                    <a:pt x="55" y="19"/>
                    <a:pt x="56" y="19"/>
                  </a:cubicBezTo>
                  <a:cubicBezTo>
                    <a:pt x="53" y="21"/>
                    <a:pt x="50" y="23"/>
                    <a:pt x="46" y="24"/>
                  </a:cubicBezTo>
                  <a:cubicBezTo>
                    <a:pt x="50" y="28"/>
                    <a:pt x="54" y="26"/>
                    <a:pt x="57" y="27"/>
                  </a:cubicBezTo>
                  <a:cubicBezTo>
                    <a:pt x="62" y="34"/>
                    <a:pt x="62" y="38"/>
                    <a:pt x="52" y="39"/>
                  </a:cubicBezTo>
                  <a:cubicBezTo>
                    <a:pt x="39" y="41"/>
                    <a:pt x="26" y="40"/>
                    <a:pt x="15" y="49"/>
                  </a:cubicBezTo>
                  <a:cubicBezTo>
                    <a:pt x="13" y="44"/>
                    <a:pt x="10" y="41"/>
                    <a:pt x="5" y="39"/>
                  </a:cubicBezTo>
                  <a:cubicBezTo>
                    <a:pt x="4" y="36"/>
                    <a:pt x="0" y="32"/>
                    <a:pt x="4" y="31"/>
                  </a:cubicBezTo>
                  <a:cubicBezTo>
                    <a:pt x="17" y="23"/>
                    <a:pt x="9" y="19"/>
                    <a:pt x="2" y="15"/>
                  </a:cubicBezTo>
                  <a:cubicBezTo>
                    <a:pt x="6" y="13"/>
                    <a:pt x="11" y="10"/>
                    <a:pt x="16" y="7"/>
                  </a:cubicBezTo>
                  <a:cubicBezTo>
                    <a:pt x="18" y="6"/>
                    <a:pt x="19" y="0"/>
                    <a:pt x="23" y="3"/>
                  </a:cubicBezTo>
                  <a:cubicBezTo>
                    <a:pt x="26" y="5"/>
                    <a:pt x="25" y="8"/>
                    <a:pt x="25" y="12"/>
                  </a:cubicBezTo>
                  <a:cubicBezTo>
                    <a:pt x="24" y="19"/>
                    <a:pt x="15" y="28"/>
                    <a:pt x="23" y="32"/>
                  </a:cubicBezTo>
                  <a:cubicBezTo>
                    <a:pt x="33" y="36"/>
                    <a:pt x="35" y="22"/>
                    <a:pt x="41" y="17"/>
                  </a:cubicBezTo>
                  <a:close/>
                </a:path>
              </a:pathLst>
            </a:custGeom>
            <a:solidFill>
              <a:srgbClr val="9A88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35"/>
            <p:cNvSpPr/>
            <p:nvPr/>
          </p:nvSpPr>
          <p:spPr>
            <a:xfrm>
              <a:off x="14484352" y="5232400"/>
              <a:ext cx="168275" cy="112713"/>
            </a:xfrm>
            <a:custGeom>
              <a:avLst/>
              <a:gdLst/>
              <a:ahLst/>
              <a:cxnLst/>
              <a:rect l="l" t="t" r="r" b="b"/>
              <a:pathLst>
                <a:path w="45" h="30" extrusionOk="0">
                  <a:moveTo>
                    <a:pt x="43" y="5"/>
                  </a:moveTo>
                  <a:cubicBezTo>
                    <a:pt x="43" y="6"/>
                    <a:pt x="43" y="6"/>
                    <a:pt x="43" y="7"/>
                  </a:cubicBezTo>
                  <a:cubicBezTo>
                    <a:pt x="45" y="21"/>
                    <a:pt x="44" y="19"/>
                    <a:pt x="34" y="24"/>
                  </a:cubicBezTo>
                  <a:cubicBezTo>
                    <a:pt x="23" y="30"/>
                    <a:pt x="12" y="27"/>
                    <a:pt x="0" y="27"/>
                  </a:cubicBezTo>
                  <a:cubicBezTo>
                    <a:pt x="3" y="22"/>
                    <a:pt x="7" y="18"/>
                    <a:pt x="14" y="18"/>
                  </a:cubicBezTo>
                  <a:cubicBezTo>
                    <a:pt x="16" y="18"/>
                    <a:pt x="20" y="17"/>
                    <a:pt x="20" y="17"/>
                  </a:cubicBezTo>
                  <a:cubicBezTo>
                    <a:pt x="21" y="0"/>
                    <a:pt x="36" y="11"/>
                    <a:pt x="43" y="5"/>
                  </a:cubicBezTo>
                  <a:close/>
                </a:path>
              </a:pathLst>
            </a:custGeom>
            <a:solidFill>
              <a:srgbClr val="A496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35"/>
            <p:cNvSpPr/>
            <p:nvPr/>
          </p:nvSpPr>
          <p:spPr>
            <a:xfrm>
              <a:off x="14085888" y="5003800"/>
              <a:ext cx="157163" cy="139700"/>
            </a:xfrm>
            <a:custGeom>
              <a:avLst/>
              <a:gdLst/>
              <a:ahLst/>
              <a:cxnLst/>
              <a:rect l="l" t="t" r="r" b="b"/>
              <a:pathLst>
                <a:path w="42" h="37" extrusionOk="0">
                  <a:moveTo>
                    <a:pt x="42" y="37"/>
                  </a:moveTo>
                  <a:cubicBezTo>
                    <a:pt x="24" y="37"/>
                    <a:pt x="11" y="29"/>
                    <a:pt x="3" y="14"/>
                  </a:cubicBezTo>
                  <a:cubicBezTo>
                    <a:pt x="4" y="11"/>
                    <a:pt x="0" y="6"/>
                    <a:pt x="7" y="6"/>
                  </a:cubicBezTo>
                  <a:cubicBezTo>
                    <a:pt x="6" y="17"/>
                    <a:pt x="21" y="0"/>
                    <a:pt x="20" y="14"/>
                  </a:cubicBezTo>
                  <a:cubicBezTo>
                    <a:pt x="20" y="19"/>
                    <a:pt x="29" y="27"/>
                    <a:pt x="38" y="27"/>
                  </a:cubicBezTo>
                  <a:cubicBezTo>
                    <a:pt x="39" y="30"/>
                    <a:pt x="41" y="34"/>
                    <a:pt x="42" y="37"/>
                  </a:cubicBezTo>
                  <a:close/>
                </a:path>
              </a:pathLst>
            </a:custGeom>
            <a:solidFill>
              <a:srgbClr val="B5B7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35"/>
            <p:cNvSpPr/>
            <p:nvPr/>
          </p:nvSpPr>
          <p:spPr>
            <a:xfrm>
              <a:off x="14085888" y="5180012"/>
              <a:ext cx="130175" cy="131763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26" y="35"/>
                  </a:moveTo>
                  <a:cubicBezTo>
                    <a:pt x="11" y="28"/>
                    <a:pt x="10" y="11"/>
                    <a:pt x="0" y="0"/>
                  </a:cubicBezTo>
                  <a:cubicBezTo>
                    <a:pt x="12" y="8"/>
                    <a:pt x="26" y="11"/>
                    <a:pt x="35" y="22"/>
                  </a:cubicBezTo>
                  <a:cubicBezTo>
                    <a:pt x="32" y="26"/>
                    <a:pt x="23" y="26"/>
                    <a:pt x="26" y="35"/>
                  </a:cubicBezTo>
                  <a:close/>
                </a:path>
              </a:pathLst>
            </a:custGeom>
            <a:solidFill>
              <a:srgbClr val="B7A5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35"/>
            <p:cNvSpPr/>
            <p:nvPr/>
          </p:nvSpPr>
          <p:spPr>
            <a:xfrm>
              <a:off x="14193838" y="5289550"/>
              <a:ext cx="82550" cy="93663"/>
            </a:xfrm>
            <a:custGeom>
              <a:avLst/>
              <a:gdLst/>
              <a:ahLst/>
              <a:cxnLst/>
              <a:rect l="l" t="t" r="r" b="b"/>
              <a:pathLst>
                <a:path w="22" h="25" extrusionOk="0">
                  <a:moveTo>
                    <a:pt x="3" y="15"/>
                  </a:moveTo>
                  <a:cubicBezTo>
                    <a:pt x="2" y="12"/>
                    <a:pt x="1" y="9"/>
                    <a:pt x="0" y="6"/>
                  </a:cubicBezTo>
                  <a:cubicBezTo>
                    <a:pt x="14" y="0"/>
                    <a:pt x="12" y="17"/>
                    <a:pt x="22" y="20"/>
                  </a:cubicBezTo>
                  <a:cubicBezTo>
                    <a:pt x="12" y="25"/>
                    <a:pt x="8" y="18"/>
                    <a:pt x="3" y="15"/>
                  </a:cubicBezTo>
                  <a:close/>
                </a:path>
              </a:pathLst>
            </a:custGeom>
            <a:solidFill>
              <a:srgbClr val="B7A5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35"/>
            <p:cNvSpPr/>
            <p:nvPr/>
          </p:nvSpPr>
          <p:spPr>
            <a:xfrm>
              <a:off x="15119352" y="4789487"/>
              <a:ext cx="55563" cy="46038"/>
            </a:xfrm>
            <a:custGeom>
              <a:avLst/>
              <a:gdLst/>
              <a:ahLst/>
              <a:cxnLst/>
              <a:rect l="l" t="t" r="r" b="b"/>
              <a:pathLst>
                <a:path w="15" h="12" extrusionOk="0">
                  <a:moveTo>
                    <a:pt x="0" y="0"/>
                  </a:moveTo>
                  <a:cubicBezTo>
                    <a:pt x="3" y="1"/>
                    <a:pt x="5" y="4"/>
                    <a:pt x="8" y="4"/>
                  </a:cubicBezTo>
                  <a:cubicBezTo>
                    <a:pt x="15" y="5"/>
                    <a:pt x="15" y="5"/>
                    <a:pt x="13" y="12"/>
                  </a:cubicBezTo>
                  <a:cubicBezTo>
                    <a:pt x="6" y="11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3950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35"/>
            <p:cNvSpPr/>
            <p:nvPr/>
          </p:nvSpPr>
          <p:spPr>
            <a:xfrm>
              <a:off x="14265277" y="5399087"/>
              <a:ext cx="285750" cy="254000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23" y="22"/>
                  </a:moveTo>
                  <a:cubicBezTo>
                    <a:pt x="26" y="14"/>
                    <a:pt x="29" y="6"/>
                    <a:pt x="42" y="10"/>
                  </a:cubicBezTo>
                  <a:cubicBezTo>
                    <a:pt x="48" y="12"/>
                    <a:pt x="55" y="8"/>
                    <a:pt x="62" y="8"/>
                  </a:cubicBezTo>
                  <a:cubicBezTo>
                    <a:pt x="72" y="8"/>
                    <a:pt x="63" y="2"/>
                    <a:pt x="65" y="0"/>
                  </a:cubicBezTo>
                  <a:cubicBezTo>
                    <a:pt x="69" y="3"/>
                    <a:pt x="76" y="2"/>
                    <a:pt x="76" y="10"/>
                  </a:cubicBezTo>
                  <a:cubicBezTo>
                    <a:pt x="75" y="16"/>
                    <a:pt x="69" y="17"/>
                    <a:pt x="64" y="17"/>
                  </a:cubicBezTo>
                  <a:cubicBezTo>
                    <a:pt x="47" y="20"/>
                    <a:pt x="40" y="34"/>
                    <a:pt x="34" y="48"/>
                  </a:cubicBezTo>
                  <a:cubicBezTo>
                    <a:pt x="33" y="50"/>
                    <a:pt x="33" y="53"/>
                    <a:pt x="31" y="52"/>
                  </a:cubicBezTo>
                  <a:cubicBezTo>
                    <a:pt x="11" y="49"/>
                    <a:pt x="24" y="62"/>
                    <a:pt x="23" y="68"/>
                  </a:cubicBezTo>
                  <a:cubicBezTo>
                    <a:pt x="20" y="66"/>
                    <a:pt x="18" y="63"/>
                    <a:pt x="16" y="61"/>
                  </a:cubicBezTo>
                  <a:cubicBezTo>
                    <a:pt x="4" y="57"/>
                    <a:pt x="0" y="51"/>
                    <a:pt x="13" y="42"/>
                  </a:cubicBezTo>
                  <a:cubicBezTo>
                    <a:pt x="20" y="38"/>
                    <a:pt x="14" y="26"/>
                    <a:pt x="23" y="22"/>
                  </a:cubicBezTo>
                  <a:close/>
                </a:path>
              </a:pathLst>
            </a:custGeom>
            <a:solidFill>
              <a:srgbClr val="8C74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35"/>
            <p:cNvSpPr/>
            <p:nvPr/>
          </p:nvSpPr>
          <p:spPr>
            <a:xfrm>
              <a:off x="13844588" y="5432425"/>
              <a:ext cx="180975" cy="184150"/>
            </a:xfrm>
            <a:custGeom>
              <a:avLst/>
              <a:gdLst/>
              <a:ahLst/>
              <a:cxnLst/>
              <a:rect l="l" t="t" r="r" b="b"/>
              <a:pathLst>
                <a:path w="48" h="49" extrusionOk="0">
                  <a:moveTo>
                    <a:pt x="15" y="0"/>
                  </a:moveTo>
                  <a:cubicBezTo>
                    <a:pt x="19" y="3"/>
                    <a:pt x="22" y="13"/>
                    <a:pt x="28" y="1"/>
                  </a:cubicBezTo>
                  <a:cubicBezTo>
                    <a:pt x="28" y="0"/>
                    <a:pt x="33" y="0"/>
                    <a:pt x="35" y="1"/>
                  </a:cubicBezTo>
                  <a:cubicBezTo>
                    <a:pt x="38" y="2"/>
                    <a:pt x="38" y="5"/>
                    <a:pt x="37" y="8"/>
                  </a:cubicBezTo>
                  <a:cubicBezTo>
                    <a:pt x="35" y="14"/>
                    <a:pt x="40" y="23"/>
                    <a:pt x="29" y="27"/>
                  </a:cubicBezTo>
                  <a:cubicBezTo>
                    <a:pt x="44" y="27"/>
                    <a:pt x="42" y="41"/>
                    <a:pt x="48" y="48"/>
                  </a:cubicBezTo>
                  <a:cubicBezTo>
                    <a:pt x="39" y="49"/>
                    <a:pt x="35" y="42"/>
                    <a:pt x="29" y="38"/>
                  </a:cubicBezTo>
                  <a:cubicBezTo>
                    <a:pt x="25" y="36"/>
                    <a:pt x="19" y="36"/>
                    <a:pt x="14" y="39"/>
                  </a:cubicBezTo>
                  <a:cubicBezTo>
                    <a:pt x="9" y="42"/>
                    <a:pt x="7" y="38"/>
                    <a:pt x="8" y="35"/>
                  </a:cubicBezTo>
                  <a:cubicBezTo>
                    <a:pt x="11" y="24"/>
                    <a:pt x="0" y="9"/>
                    <a:pt x="15" y="0"/>
                  </a:cubicBezTo>
                  <a:close/>
                </a:path>
              </a:pathLst>
            </a:custGeom>
            <a:solidFill>
              <a:srgbClr val="A486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35"/>
            <p:cNvSpPr/>
            <p:nvPr/>
          </p:nvSpPr>
          <p:spPr>
            <a:xfrm>
              <a:off x="14400213" y="5713412"/>
              <a:ext cx="117475" cy="180975"/>
            </a:xfrm>
            <a:custGeom>
              <a:avLst/>
              <a:gdLst/>
              <a:ahLst/>
              <a:cxnLst/>
              <a:rect l="l" t="t" r="r" b="b"/>
              <a:pathLst>
                <a:path w="31" h="48" extrusionOk="0">
                  <a:moveTo>
                    <a:pt x="22" y="2"/>
                  </a:moveTo>
                  <a:cubicBezTo>
                    <a:pt x="24" y="9"/>
                    <a:pt x="27" y="16"/>
                    <a:pt x="29" y="22"/>
                  </a:cubicBezTo>
                  <a:cubicBezTo>
                    <a:pt x="28" y="29"/>
                    <a:pt x="31" y="36"/>
                    <a:pt x="26" y="41"/>
                  </a:cubicBezTo>
                  <a:cubicBezTo>
                    <a:pt x="26" y="44"/>
                    <a:pt x="25" y="46"/>
                    <a:pt x="25" y="48"/>
                  </a:cubicBezTo>
                  <a:cubicBezTo>
                    <a:pt x="21" y="44"/>
                    <a:pt x="20" y="37"/>
                    <a:pt x="14" y="36"/>
                  </a:cubicBezTo>
                  <a:cubicBezTo>
                    <a:pt x="9" y="34"/>
                    <a:pt x="8" y="33"/>
                    <a:pt x="11" y="28"/>
                  </a:cubicBezTo>
                  <a:cubicBezTo>
                    <a:pt x="13" y="21"/>
                    <a:pt x="7" y="23"/>
                    <a:pt x="3" y="22"/>
                  </a:cubicBezTo>
                  <a:cubicBezTo>
                    <a:pt x="5" y="18"/>
                    <a:pt x="19" y="15"/>
                    <a:pt x="3" y="10"/>
                  </a:cubicBezTo>
                  <a:cubicBezTo>
                    <a:pt x="1" y="9"/>
                    <a:pt x="0" y="6"/>
                    <a:pt x="1" y="3"/>
                  </a:cubicBezTo>
                  <a:cubicBezTo>
                    <a:pt x="3" y="1"/>
                    <a:pt x="5" y="0"/>
                    <a:pt x="8" y="2"/>
                  </a:cubicBezTo>
                  <a:cubicBezTo>
                    <a:pt x="13" y="4"/>
                    <a:pt x="17" y="4"/>
                    <a:pt x="22" y="2"/>
                  </a:cubicBezTo>
                  <a:close/>
                </a:path>
              </a:pathLst>
            </a:custGeom>
            <a:solidFill>
              <a:srgbClr val="9081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35"/>
            <p:cNvSpPr/>
            <p:nvPr/>
          </p:nvSpPr>
          <p:spPr>
            <a:xfrm>
              <a:off x="14487527" y="5795962"/>
              <a:ext cx="41275" cy="71438"/>
            </a:xfrm>
            <a:custGeom>
              <a:avLst/>
              <a:gdLst/>
              <a:ahLst/>
              <a:cxnLst/>
              <a:rect l="l" t="t" r="r" b="b"/>
              <a:pathLst>
                <a:path w="11" h="19" extrusionOk="0">
                  <a:moveTo>
                    <a:pt x="3" y="19"/>
                  </a:moveTo>
                  <a:cubicBezTo>
                    <a:pt x="3" y="13"/>
                    <a:pt x="0" y="6"/>
                    <a:pt x="6" y="0"/>
                  </a:cubicBezTo>
                  <a:cubicBezTo>
                    <a:pt x="11" y="7"/>
                    <a:pt x="10" y="13"/>
                    <a:pt x="6" y="19"/>
                  </a:cubicBezTo>
                  <a:cubicBezTo>
                    <a:pt x="6" y="19"/>
                    <a:pt x="4" y="19"/>
                    <a:pt x="4" y="19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C1B1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35"/>
            <p:cNvSpPr/>
            <p:nvPr/>
          </p:nvSpPr>
          <p:spPr>
            <a:xfrm>
              <a:off x="14630402" y="5410200"/>
              <a:ext cx="115888" cy="119063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23" y="0"/>
                  </a:moveTo>
                  <a:cubicBezTo>
                    <a:pt x="26" y="0"/>
                    <a:pt x="28" y="1"/>
                    <a:pt x="30" y="3"/>
                  </a:cubicBezTo>
                  <a:cubicBezTo>
                    <a:pt x="31" y="5"/>
                    <a:pt x="31" y="6"/>
                    <a:pt x="30" y="7"/>
                  </a:cubicBezTo>
                  <a:cubicBezTo>
                    <a:pt x="27" y="12"/>
                    <a:pt x="25" y="17"/>
                    <a:pt x="22" y="22"/>
                  </a:cubicBezTo>
                  <a:cubicBezTo>
                    <a:pt x="18" y="27"/>
                    <a:pt x="13" y="32"/>
                    <a:pt x="6" y="28"/>
                  </a:cubicBezTo>
                  <a:cubicBezTo>
                    <a:pt x="0" y="24"/>
                    <a:pt x="4" y="20"/>
                    <a:pt x="6" y="16"/>
                  </a:cubicBezTo>
                  <a:cubicBezTo>
                    <a:pt x="11" y="9"/>
                    <a:pt x="16" y="4"/>
                    <a:pt x="23" y="0"/>
                  </a:cubicBezTo>
                  <a:close/>
                </a:path>
              </a:pathLst>
            </a:custGeom>
            <a:solidFill>
              <a:srgbClr val="B1A8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35"/>
            <p:cNvSpPr/>
            <p:nvPr/>
          </p:nvSpPr>
          <p:spPr>
            <a:xfrm>
              <a:off x="14509752" y="5589587"/>
              <a:ext cx="74613" cy="123825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14" y="0"/>
                  </a:moveTo>
                  <a:cubicBezTo>
                    <a:pt x="14" y="8"/>
                    <a:pt x="7" y="16"/>
                    <a:pt x="17" y="21"/>
                  </a:cubicBezTo>
                  <a:cubicBezTo>
                    <a:pt x="20" y="23"/>
                    <a:pt x="18" y="28"/>
                    <a:pt x="16" y="29"/>
                  </a:cubicBezTo>
                  <a:cubicBezTo>
                    <a:pt x="11" y="33"/>
                    <a:pt x="12" y="27"/>
                    <a:pt x="10" y="25"/>
                  </a:cubicBezTo>
                  <a:cubicBezTo>
                    <a:pt x="0" y="16"/>
                    <a:pt x="0" y="8"/>
                    <a:pt x="14" y="0"/>
                  </a:cubicBezTo>
                  <a:close/>
                </a:path>
              </a:pathLst>
            </a:custGeom>
            <a:solidFill>
              <a:srgbClr val="9889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35"/>
            <p:cNvSpPr/>
            <p:nvPr/>
          </p:nvSpPr>
          <p:spPr>
            <a:xfrm>
              <a:off x="14570077" y="5507037"/>
              <a:ext cx="90488" cy="87313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6" y="0"/>
                  </a:moveTo>
                  <a:cubicBezTo>
                    <a:pt x="9" y="8"/>
                    <a:pt x="24" y="3"/>
                    <a:pt x="21" y="14"/>
                  </a:cubicBezTo>
                  <a:cubicBezTo>
                    <a:pt x="20" y="19"/>
                    <a:pt x="14" y="23"/>
                    <a:pt x="10" y="21"/>
                  </a:cubicBezTo>
                  <a:cubicBezTo>
                    <a:pt x="0" y="16"/>
                    <a:pt x="11" y="7"/>
                    <a:pt x="6" y="0"/>
                  </a:cubicBezTo>
                  <a:close/>
                </a:path>
              </a:pathLst>
            </a:custGeom>
            <a:solidFill>
              <a:srgbClr val="8180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35"/>
            <p:cNvSpPr/>
            <p:nvPr/>
          </p:nvSpPr>
          <p:spPr>
            <a:xfrm>
              <a:off x="14438313" y="5589587"/>
              <a:ext cx="57150" cy="49213"/>
            </a:xfrm>
            <a:custGeom>
              <a:avLst/>
              <a:gdLst/>
              <a:ahLst/>
              <a:cxnLst/>
              <a:rect l="l" t="t" r="r" b="b"/>
              <a:pathLst>
                <a:path w="15" h="13" extrusionOk="0">
                  <a:moveTo>
                    <a:pt x="7" y="0"/>
                  </a:moveTo>
                  <a:cubicBezTo>
                    <a:pt x="10" y="0"/>
                    <a:pt x="15" y="0"/>
                    <a:pt x="14" y="5"/>
                  </a:cubicBezTo>
                  <a:cubicBezTo>
                    <a:pt x="14" y="8"/>
                    <a:pt x="12" y="12"/>
                    <a:pt x="8" y="12"/>
                  </a:cubicBezTo>
                  <a:cubicBezTo>
                    <a:pt x="3" y="13"/>
                    <a:pt x="2" y="8"/>
                    <a:pt x="1" y="5"/>
                  </a:cubicBezTo>
                  <a:cubicBezTo>
                    <a:pt x="0" y="0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9C8B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35"/>
            <p:cNvSpPr/>
            <p:nvPr/>
          </p:nvSpPr>
          <p:spPr>
            <a:xfrm>
              <a:off x="14644688" y="5405437"/>
              <a:ext cx="71438" cy="63500"/>
            </a:xfrm>
            <a:custGeom>
              <a:avLst/>
              <a:gdLst/>
              <a:ahLst/>
              <a:cxnLst/>
              <a:rect l="l" t="t" r="r" b="b"/>
              <a:pathLst>
                <a:path w="19" h="17" extrusionOk="0">
                  <a:moveTo>
                    <a:pt x="19" y="1"/>
                  </a:moveTo>
                  <a:cubicBezTo>
                    <a:pt x="14" y="7"/>
                    <a:pt x="9" y="13"/>
                    <a:pt x="2" y="17"/>
                  </a:cubicBezTo>
                  <a:cubicBezTo>
                    <a:pt x="0" y="9"/>
                    <a:pt x="8" y="0"/>
                    <a:pt x="19" y="1"/>
                  </a:cubicBezTo>
                  <a:close/>
                </a:path>
              </a:pathLst>
            </a:custGeom>
            <a:solidFill>
              <a:srgbClr val="6468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35"/>
            <p:cNvSpPr/>
            <p:nvPr/>
          </p:nvSpPr>
          <p:spPr>
            <a:xfrm>
              <a:off x="14697077" y="5432425"/>
              <a:ext cx="98425" cy="60325"/>
            </a:xfrm>
            <a:custGeom>
              <a:avLst/>
              <a:gdLst/>
              <a:ahLst/>
              <a:cxnLst/>
              <a:rect l="l" t="t" r="r" b="b"/>
              <a:pathLst>
                <a:path w="26" h="16" extrusionOk="0">
                  <a:moveTo>
                    <a:pt x="4" y="16"/>
                  </a:moveTo>
                  <a:cubicBezTo>
                    <a:pt x="0" y="8"/>
                    <a:pt x="6" y="4"/>
                    <a:pt x="11" y="0"/>
                  </a:cubicBezTo>
                  <a:cubicBezTo>
                    <a:pt x="16" y="5"/>
                    <a:pt x="26" y="10"/>
                    <a:pt x="12" y="16"/>
                  </a:cubicBezTo>
                  <a:cubicBezTo>
                    <a:pt x="12" y="16"/>
                    <a:pt x="11" y="16"/>
                    <a:pt x="11" y="16"/>
                  </a:cubicBezTo>
                  <a:cubicBezTo>
                    <a:pt x="9" y="16"/>
                    <a:pt x="7" y="16"/>
                    <a:pt x="4" y="16"/>
                  </a:cubicBezTo>
                  <a:close/>
                </a:path>
              </a:pathLst>
            </a:custGeom>
            <a:solidFill>
              <a:srgbClr val="6468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35"/>
            <p:cNvSpPr/>
            <p:nvPr/>
          </p:nvSpPr>
          <p:spPr>
            <a:xfrm>
              <a:off x="14581188" y="5822950"/>
              <a:ext cx="38100" cy="55563"/>
            </a:xfrm>
            <a:custGeom>
              <a:avLst/>
              <a:gdLst/>
              <a:ahLst/>
              <a:cxnLst/>
              <a:rect l="l" t="t" r="r" b="b"/>
              <a:pathLst>
                <a:path w="10" h="15" extrusionOk="0">
                  <a:moveTo>
                    <a:pt x="1" y="0"/>
                  </a:moveTo>
                  <a:cubicBezTo>
                    <a:pt x="8" y="0"/>
                    <a:pt x="10" y="6"/>
                    <a:pt x="9" y="10"/>
                  </a:cubicBezTo>
                  <a:cubicBezTo>
                    <a:pt x="7" y="15"/>
                    <a:pt x="3" y="12"/>
                    <a:pt x="0" y="9"/>
                  </a:cubicBezTo>
                  <a:cubicBezTo>
                    <a:pt x="0" y="6"/>
                    <a:pt x="1" y="3"/>
                    <a:pt x="1" y="0"/>
                  </a:cubicBezTo>
                  <a:close/>
                </a:path>
              </a:pathLst>
            </a:custGeom>
            <a:solidFill>
              <a:srgbClr val="9EA7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35"/>
            <p:cNvSpPr/>
            <p:nvPr/>
          </p:nvSpPr>
          <p:spPr>
            <a:xfrm>
              <a:off x="14735177" y="5416550"/>
              <a:ext cx="63500" cy="101600"/>
            </a:xfrm>
            <a:custGeom>
              <a:avLst/>
              <a:gdLst/>
              <a:ahLst/>
              <a:cxnLst/>
              <a:rect l="l" t="t" r="r" b="b"/>
              <a:pathLst>
                <a:path w="17" h="27" extrusionOk="0">
                  <a:moveTo>
                    <a:pt x="2" y="20"/>
                  </a:moveTo>
                  <a:cubicBezTo>
                    <a:pt x="11" y="14"/>
                    <a:pt x="0" y="9"/>
                    <a:pt x="1" y="4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15" y="0"/>
                    <a:pt x="17" y="10"/>
                    <a:pt x="16" y="19"/>
                  </a:cubicBezTo>
                  <a:cubicBezTo>
                    <a:pt x="14" y="27"/>
                    <a:pt x="7" y="23"/>
                    <a:pt x="2" y="20"/>
                  </a:cubicBezTo>
                  <a:close/>
                </a:path>
              </a:pathLst>
            </a:custGeom>
            <a:solidFill>
              <a:srgbClr val="4D47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35"/>
            <p:cNvSpPr/>
            <p:nvPr/>
          </p:nvSpPr>
          <p:spPr>
            <a:xfrm>
              <a:off x="13720763" y="4981575"/>
              <a:ext cx="228600" cy="236538"/>
            </a:xfrm>
            <a:custGeom>
              <a:avLst/>
              <a:gdLst/>
              <a:ahLst/>
              <a:cxnLst/>
              <a:rect l="l" t="t" r="r" b="b"/>
              <a:pathLst>
                <a:path w="61" h="63" extrusionOk="0">
                  <a:moveTo>
                    <a:pt x="22" y="13"/>
                  </a:moveTo>
                  <a:cubicBezTo>
                    <a:pt x="22" y="12"/>
                    <a:pt x="22" y="11"/>
                    <a:pt x="22" y="10"/>
                  </a:cubicBezTo>
                  <a:cubicBezTo>
                    <a:pt x="23" y="5"/>
                    <a:pt x="26" y="0"/>
                    <a:pt x="31" y="3"/>
                  </a:cubicBezTo>
                  <a:cubicBezTo>
                    <a:pt x="40" y="9"/>
                    <a:pt x="51" y="7"/>
                    <a:pt x="59" y="13"/>
                  </a:cubicBezTo>
                  <a:cubicBezTo>
                    <a:pt x="61" y="21"/>
                    <a:pt x="54" y="18"/>
                    <a:pt x="52" y="20"/>
                  </a:cubicBezTo>
                  <a:cubicBezTo>
                    <a:pt x="48" y="27"/>
                    <a:pt x="40" y="23"/>
                    <a:pt x="36" y="27"/>
                  </a:cubicBezTo>
                  <a:cubicBezTo>
                    <a:pt x="30" y="31"/>
                    <a:pt x="30" y="36"/>
                    <a:pt x="32" y="42"/>
                  </a:cubicBezTo>
                  <a:cubicBezTo>
                    <a:pt x="33" y="46"/>
                    <a:pt x="34" y="50"/>
                    <a:pt x="27" y="51"/>
                  </a:cubicBezTo>
                  <a:cubicBezTo>
                    <a:pt x="21" y="55"/>
                    <a:pt x="15" y="63"/>
                    <a:pt x="6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11" y="49"/>
                    <a:pt x="22" y="41"/>
                    <a:pt x="3" y="37"/>
                  </a:cubicBezTo>
                  <a:cubicBezTo>
                    <a:pt x="2" y="37"/>
                    <a:pt x="0" y="36"/>
                    <a:pt x="0" y="34"/>
                  </a:cubicBezTo>
                  <a:cubicBezTo>
                    <a:pt x="0" y="32"/>
                    <a:pt x="2" y="30"/>
                    <a:pt x="4" y="30"/>
                  </a:cubicBezTo>
                  <a:cubicBezTo>
                    <a:pt x="21" y="36"/>
                    <a:pt x="23" y="26"/>
                    <a:pt x="22" y="13"/>
                  </a:cubicBezTo>
                  <a:close/>
                </a:path>
              </a:pathLst>
            </a:custGeom>
            <a:solidFill>
              <a:srgbClr val="E6E6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35"/>
            <p:cNvSpPr/>
            <p:nvPr/>
          </p:nvSpPr>
          <p:spPr>
            <a:xfrm>
              <a:off x="13769977" y="4954587"/>
              <a:ext cx="173038" cy="95250"/>
            </a:xfrm>
            <a:custGeom>
              <a:avLst/>
              <a:gdLst/>
              <a:ahLst/>
              <a:cxnLst/>
              <a:rect l="l" t="t" r="r" b="b"/>
              <a:pathLst>
                <a:path w="46" h="25" extrusionOk="0">
                  <a:moveTo>
                    <a:pt x="46" y="20"/>
                  </a:moveTo>
                  <a:cubicBezTo>
                    <a:pt x="36" y="18"/>
                    <a:pt x="25" y="25"/>
                    <a:pt x="17" y="13"/>
                  </a:cubicBezTo>
                  <a:cubicBezTo>
                    <a:pt x="15" y="9"/>
                    <a:pt x="12" y="17"/>
                    <a:pt x="9" y="17"/>
                  </a:cubicBezTo>
                  <a:cubicBezTo>
                    <a:pt x="6" y="13"/>
                    <a:pt x="3" y="9"/>
                    <a:pt x="0" y="4"/>
                  </a:cubicBezTo>
                  <a:cubicBezTo>
                    <a:pt x="6" y="0"/>
                    <a:pt x="6" y="7"/>
                    <a:pt x="10" y="7"/>
                  </a:cubicBezTo>
                  <a:cubicBezTo>
                    <a:pt x="18" y="1"/>
                    <a:pt x="27" y="1"/>
                    <a:pt x="35" y="7"/>
                  </a:cubicBezTo>
                  <a:cubicBezTo>
                    <a:pt x="37" y="7"/>
                    <a:pt x="39" y="8"/>
                    <a:pt x="41" y="8"/>
                  </a:cubicBezTo>
                  <a:cubicBezTo>
                    <a:pt x="43" y="12"/>
                    <a:pt x="44" y="16"/>
                    <a:pt x="46" y="20"/>
                  </a:cubicBezTo>
                  <a:close/>
                </a:path>
              </a:pathLst>
            </a:custGeom>
            <a:solidFill>
              <a:srgbClr val="B4B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35"/>
            <p:cNvSpPr/>
            <p:nvPr/>
          </p:nvSpPr>
          <p:spPr>
            <a:xfrm>
              <a:off x="13784263" y="5067300"/>
              <a:ext cx="131763" cy="120650"/>
            </a:xfrm>
            <a:custGeom>
              <a:avLst/>
              <a:gdLst/>
              <a:ahLst/>
              <a:cxnLst/>
              <a:rect l="l" t="t" r="r" b="b"/>
              <a:pathLst>
                <a:path w="35" h="32" extrusionOk="0">
                  <a:moveTo>
                    <a:pt x="12" y="26"/>
                  </a:moveTo>
                  <a:cubicBezTo>
                    <a:pt x="13" y="17"/>
                    <a:pt x="0" y="5"/>
                    <a:pt x="18" y="0"/>
                  </a:cubicBezTo>
                  <a:cubicBezTo>
                    <a:pt x="22" y="1"/>
                    <a:pt x="24" y="3"/>
                    <a:pt x="24" y="8"/>
                  </a:cubicBezTo>
                  <a:cubicBezTo>
                    <a:pt x="26" y="16"/>
                    <a:pt x="20" y="28"/>
                    <a:pt x="35" y="32"/>
                  </a:cubicBezTo>
                  <a:cubicBezTo>
                    <a:pt x="27" y="31"/>
                    <a:pt x="19" y="30"/>
                    <a:pt x="12" y="29"/>
                  </a:cubicBezTo>
                  <a:cubicBezTo>
                    <a:pt x="11" y="29"/>
                    <a:pt x="10" y="28"/>
                    <a:pt x="11" y="27"/>
                  </a:cubicBezTo>
                  <a:cubicBezTo>
                    <a:pt x="11" y="27"/>
                    <a:pt x="11" y="26"/>
                    <a:pt x="12" y="26"/>
                  </a:cubicBezTo>
                  <a:close/>
                </a:path>
              </a:pathLst>
            </a:custGeom>
            <a:solidFill>
              <a:srgbClr val="5B5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35"/>
            <p:cNvSpPr/>
            <p:nvPr/>
          </p:nvSpPr>
          <p:spPr>
            <a:xfrm>
              <a:off x="13852527" y="5041900"/>
              <a:ext cx="120650" cy="115888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6" y="15"/>
                  </a:moveTo>
                  <a:cubicBezTo>
                    <a:pt x="4" y="13"/>
                    <a:pt x="1" y="11"/>
                    <a:pt x="0" y="7"/>
                  </a:cubicBezTo>
                  <a:cubicBezTo>
                    <a:pt x="5" y="0"/>
                    <a:pt x="12" y="9"/>
                    <a:pt x="17" y="4"/>
                  </a:cubicBezTo>
                  <a:cubicBezTo>
                    <a:pt x="15" y="12"/>
                    <a:pt x="16" y="19"/>
                    <a:pt x="26" y="21"/>
                  </a:cubicBezTo>
                  <a:cubicBezTo>
                    <a:pt x="29" y="21"/>
                    <a:pt x="32" y="26"/>
                    <a:pt x="30" y="28"/>
                  </a:cubicBezTo>
                  <a:cubicBezTo>
                    <a:pt x="29" y="31"/>
                    <a:pt x="25" y="31"/>
                    <a:pt x="22" y="30"/>
                  </a:cubicBezTo>
                  <a:cubicBezTo>
                    <a:pt x="15" y="26"/>
                    <a:pt x="11" y="20"/>
                    <a:pt x="6" y="15"/>
                  </a:cubicBezTo>
                  <a:close/>
                </a:path>
              </a:pathLst>
            </a:custGeom>
            <a:solidFill>
              <a:srgbClr val="B9B5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35"/>
            <p:cNvSpPr/>
            <p:nvPr/>
          </p:nvSpPr>
          <p:spPr>
            <a:xfrm>
              <a:off x="14009688" y="5019675"/>
              <a:ext cx="79375" cy="88900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19" y="14"/>
                  </a:moveTo>
                  <a:cubicBezTo>
                    <a:pt x="20" y="17"/>
                    <a:pt x="21" y="21"/>
                    <a:pt x="17" y="24"/>
                  </a:cubicBezTo>
                  <a:cubicBezTo>
                    <a:pt x="11" y="23"/>
                    <a:pt x="6" y="23"/>
                    <a:pt x="0" y="23"/>
                  </a:cubicBezTo>
                  <a:cubicBezTo>
                    <a:pt x="0" y="15"/>
                    <a:pt x="0" y="8"/>
                    <a:pt x="0" y="0"/>
                  </a:cubicBezTo>
                  <a:cubicBezTo>
                    <a:pt x="10" y="0"/>
                    <a:pt x="11" y="12"/>
                    <a:pt x="19" y="14"/>
                  </a:cubicBezTo>
                  <a:close/>
                </a:path>
              </a:pathLst>
            </a:custGeom>
            <a:solidFill>
              <a:srgbClr val="C2C5C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35"/>
            <p:cNvSpPr/>
            <p:nvPr/>
          </p:nvSpPr>
          <p:spPr>
            <a:xfrm>
              <a:off x="13742988" y="5165725"/>
              <a:ext cx="87313" cy="66675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23" y="0"/>
                  </a:moveTo>
                  <a:cubicBezTo>
                    <a:pt x="23" y="1"/>
                    <a:pt x="23" y="2"/>
                    <a:pt x="23" y="3"/>
                  </a:cubicBezTo>
                  <a:cubicBezTo>
                    <a:pt x="18" y="17"/>
                    <a:pt x="10" y="18"/>
                    <a:pt x="0" y="7"/>
                  </a:cubicBezTo>
                  <a:cubicBezTo>
                    <a:pt x="9" y="9"/>
                    <a:pt x="15" y="1"/>
                    <a:pt x="23" y="0"/>
                  </a:cubicBezTo>
                  <a:close/>
                </a:path>
              </a:pathLst>
            </a:custGeom>
            <a:solidFill>
              <a:srgbClr val="BBBF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35"/>
            <p:cNvSpPr/>
            <p:nvPr/>
          </p:nvSpPr>
          <p:spPr>
            <a:xfrm>
              <a:off x="13789027" y="4906962"/>
              <a:ext cx="112713" cy="74613"/>
            </a:xfrm>
            <a:custGeom>
              <a:avLst/>
              <a:gdLst/>
              <a:ahLst/>
              <a:cxnLst/>
              <a:rect l="l" t="t" r="r" b="b"/>
              <a:pathLst>
                <a:path w="30" h="20" extrusionOk="0">
                  <a:moveTo>
                    <a:pt x="30" y="20"/>
                  </a:moveTo>
                  <a:cubicBezTo>
                    <a:pt x="21" y="20"/>
                    <a:pt x="13" y="20"/>
                    <a:pt x="5" y="20"/>
                  </a:cubicBezTo>
                  <a:cubicBezTo>
                    <a:pt x="0" y="5"/>
                    <a:pt x="14" y="7"/>
                    <a:pt x="21" y="4"/>
                  </a:cubicBezTo>
                  <a:cubicBezTo>
                    <a:pt x="29" y="0"/>
                    <a:pt x="26" y="9"/>
                    <a:pt x="28" y="12"/>
                  </a:cubicBezTo>
                  <a:cubicBezTo>
                    <a:pt x="29" y="12"/>
                    <a:pt x="30" y="13"/>
                    <a:pt x="30" y="15"/>
                  </a:cubicBezTo>
                  <a:cubicBezTo>
                    <a:pt x="30" y="17"/>
                    <a:pt x="30" y="18"/>
                    <a:pt x="30" y="20"/>
                  </a:cubicBezTo>
                  <a:close/>
                </a:path>
              </a:pathLst>
            </a:custGeom>
            <a:solidFill>
              <a:srgbClr val="5F60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35"/>
            <p:cNvSpPr/>
            <p:nvPr/>
          </p:nvSpPr>
          <p:spPr>
            <a:xfrm>
              <a:off x="13893802" y="4872037"/>
              <a:ext cx="104775" cy="120650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2" y="24"/>
                  </a:moveTo>
                  <a:cubicBezTo>
                    <a:pt x="1" y="23"/>
                    <a:pt x="0" y="22"/>
                    <a:pt x="0" y="21"/>
                  </a:cubicBezTo>
                  <a:cubicBezTo>
                    <a:pt x="14" y="22"/>
                    <a:pt x="19" y="11"/>
                    <a:pt x="24" y="0"/>
                  </a:cubicBezTo>
                  <a:cubicBezTo>
                    <a:pt x="19" y="8"/>
                    <a:pt x="28" y="14"/>
                    <a:pt x="23" y="21"/>
                  </a:cubicBezTo>
                  <a:cubicBezTo>
                    <a:pt x="17" y="32"/>
                    <a:pt x="9" y="23"/>
                    <a:pt x="2" y="24"/>
                  </a:cubicBezTo>
                  <a:close/>
                </a:path>
              </a:pathLst>
            </a:custGeom>
            <a:solidFill>
              <a:srgbClr val="C3C7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35"/>
            <p:cNvSpPr/>
            <p:nvPr/>
          </p:nvSpPr>
          <p:spPr>
            <a:xfrm>
              <a:off x="14146213" y="4891087"/>
              <a:ext cx="47625" cy="68263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9" y="18"/>
                  </a:moveTo>
                  <a:cubicBezTo>
                    <a:pt x="6" y="17"/>
                    <a:pt x="3" y="16"/>
                    <a:pt x="0" y="15"/>
                  </a:cubicBezTo>
                  <a:cubicBezTo>
                    <a:pt x="1" y="13"/>
                    <a:pt x="1" y="10"/>
                    <a:pt x="2" y="9"/>
                  </a:cubicBezTo>
                  <a:cubicBezTo>
                    <a:pt x="6" y="8"/>
                    <a:pt x="0" y="0"/>
                    <a:pt x="7" y="1"/>
                  </a:cubicBezTo>
                  <a:cubicBezTo>
                    <a:pt x="12" y="2"/>
                    <a:pt x="13" y="7"/>
                    <a:pt x="12" y="11"/>
                  </a:cubicBezTo>
                  <a:cubicBezTo>
                    <a:pt x="12" y="13"/>
                    <a:pt x="10" y="16"/>
                    <a:pt x="9" y="18"/>
                  </a:cubicBezTo>
                  <a:close/>
                </a:path>
              </a:pathLst>
            </a:custGeom>
            <a:solidFill>
              <a:srgbClr val="7274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0" name="Google Shape;3030;p35"/>
          <p:cNvGrpSpPr/>
          <p:nvPr/>
        </p:nvGrpSpPr>
        <p:grpSpPr>
          <a:xfrm>
            <a:off x="6974359" y="3697822"/>
            <a:ext cx="1590329" cy="1198619"/>
            <a:chOff x="12841288" y="-1589088"/>
            <a:chExt cx="4298951" cy="3240088"/>
          </a:xfrm>
        </p:grpSpPr>
        <p:sp>
          <p:nvSpPr>
            <p:cNvPr id="3031" name="Google Shape;3031;p35"/>
            <p:cNvSpPr/>
            <p:nvPr/>
          </p:nvSpPr>
          <p:spPr>
            <a:xfrm>
              <a:off x="13165138" y="1328737"/>
              <a:ext cx="3422650" cy="322263"/>
            </a:xfrm>
            <a:custGeom>
              <a:avLst/>
              <a:gdLst/>
              <a:ahLst/>
              <a:cxnLst/>
              <a:rect l="l" t="t" r="r" b="b"/>
              <a:pathLst>
                <a:path w="911" h="86" extrusionOk="0">
                  <a:moveTo>
                    <a:pt x="861" y="28"/>
                  </a:moveTo>
                  <a:cubicBezTo>
                    <a:pt x="857" y="34"/>
                    <a:pt x="862" y="36"/>
                    <a:pt x="866" y="37"/>
                  </a:cubicBezTo>
                  <a:cubicBezTo>
                    <a:pt x="875" y="40"/>
                    <a:pt x="885" y="42"/>
                    <a:pt x="894" y="45"/>
                  </a:cubicBezTo>
                  <a:cubicBezTo>
                    <a:pt x="901" y="48"/>
                    <a:pt x="911" y="51"/>
                    <a:pt x="909" y="60"/>
                  </a:cubicBezTo>
                  <a:cubicBezTo>
                    <a:pt x="908" y="68"/>
                    <a:pt x="899" y="68"/>
                    <a:pt x="892" y="69"/>
                  </a:cubicBezTo>
                  <a:cubicBezTo>
                    <a:pt x="863" y="73"/>
                    <a:pt x="833" y="69"/>
                    <a:pt x="804" y="68"/>
                  </a:cubicBezTo>
                  <a:cubicBezTo>
                    <a:pt x="780" y="68"/>
                    <a:pt x="756" y="66"/>
                    <a:pt x="732" y="70"/>
                  </a:cubicBezTo>
                  <a:cubicBezTo>
                    <a:pt x="716" y="73"/>
                    <a:pt x="701" y="79"/>
                    <a:pt x="685" y="81"/>
                  </a:cubicBezTo>
                  <a:cubicBezTo>
                    <a:pt x="648" y="86"/>
                    <a:pt x="612" y="84"/>
                    <a:pt x="575" y="80"/>
                  </a:cubicBezTo>
                  <a:cubicBezTo>
                    <a:pt x="537" y="75"/>
                    <a:pt x="499" y="67"/>
                    <a:pt x="461" y="65"/>
                  </a:cubicBezTo>
                  <a:cubicBezTo>
                    <a:pt x="426" y="62"/>
                    <a:pt x="392" y="69"/>
                    <a:pt x="358" y="76"/>
                  </a:cubicBezTo>
                  <a:cubicBezTo>
                    <a:pt x="329" y="82"/>
                    <a:pt x="299" y="83"/>
                    <a:pt x="271" y="72"/>
                  </a:cubicBezTo>
                  <a:cubicBezTo>
                    <a:pt x="258" y="67"/>
                    <a:pt x="248" y="59"/>
                    <a:pt x="235" y="54"/>
                  </a:cubicBezTo>
                  <a:cubicBezTo>
                    <a:pt x="220" y="49"/>
                    <a:pt x="204" y="47"/>
                    <a:pt x="188" y="49"/>
                  </a:cubicBezTo>
                  <a:cubicBezTo>
                    <a:pt x="172" y="51"/>
                    <a:pt x="156" y="51"/>
                    <a:pt x="139" y="53"/>
                  </a:cubicBezTo>
                  <a:cubicBezTo>
                    <a:pt x="109" y="56"/>
                    <a:pt x="78" y="60"/>
                    <a:pt x="48" y="63"/>
                  </a:cubicBezTo>
                  <a:cubicBezTo>
                    <a:pt x="37" y="64"/>
                    <a:pt x="26" y="64"/>
                    <a:pt x="16" y="63"/>
                  </a:cubicBezTo>
                  <a:cubicBezTo>
                    <a:pt x="9" y="62"/>
                    <a:pt x="1" y="60"/>
                    <a:pt x="1" y="52"/>
                  </a:cubicBezTo>
                  <a:cubicBezTo>
                    <a:pt x="0" y="44"/>
                    <a:pt x="5" y="39"/>
                    <a:pt x="12" y="35"/>
                  </a:cubicBezTo>
                  <a:cubicBezTo>
                    <a:pt x="23" y="45"/>
                    <a:pt x="23" y="45"/>
                    <a:pt x="36" y="36"/>
                  </a:cubicBezTo>
                  <a:cubicBezTo>
                    <a:pt x="39" y="34"/>
                    <a:pt x="43" y="33"/>
                    <a:pt x="48" y="33"/>
                  </a:cubicBezTo>
                  <a:cubicBezTo>
                    <a:pt x="77" y="33"/>
                    <a:pt x="107" y="33"/>
                    <a:pt x="137" y="33"/>
                  </a:cubicBezTo>
                  <a:cubicBezTo>
                    <a:pt x="139" y="33"/>
                    <a:pt x="141" y="33"/>
                    <a:pt x="143" y="34"/>
                  </a:cubicBezTo>
                  <a:cubicBezTo>
                    <a:pt x="156" y="40"/>
                    <a:pt x="169" y="36"/>
                    <a:pt x="182" y="40"/>
                  </a:cubicBezTo>
                  <a:cubicBezTo>
                    <a:pt x="188" y="41"/>
                    <a:pt x="194" y="41"/>
                    <a:pt x="201" y="39"/>
                  </a:cubicBezTo>
                  <a:cubicBezTo>
                    <a:pt x="208" y="36"/>
                    <a:pt x="216" y="34"/>
                    <a:pt x="224" y="37"/>
                  </a:cubicBezTo>
                  <a:cubicBezTo>
                    <a:pt x="224" y="37"/>
                    <a:pt x="225" y="37"/>
                    <a:pt x="226" y="37"/>
                  </a:cubicBezTo>
                  <a:cubicBezTo>
                    <a:pt x="236" y="31"/>
                    <a:pt x="248" y="36"/>
                    <a:pt x="260" y="34"/>
                  </a:cubicBezTo>
                  <a:cubicBezTo>
                    <a:pt x="277" y="32"/>
                    <a:pt x="294" y="35"/>
                    <a:pt x="311" y="41"/>
                  </a:cubicBezTo>
                  <a:cubicBezTo>
                    <a:pt x="315" y="43"/>
                    <a:pt x="319" y="44"/>
                    <a:pt x="326" y="41"/>
                  </a:cubicBezTo>
                  <a:cubicBezTo>
                    <a:pt x="312" y="39"/>
                    <a:pt x="300" y="36"/>
                    <a:pt x="289" y="32"/>
                  </a:cubicBezTo>
                  <a:cubicBezTo>
                    <a:pt x="284" y="31"/>
                    <a:pt x="278" y="30"/>
                    <a:pt x="279" y="23"/>
                  </a:cubicBezTo>
                  <a:cubicBezTo>
                    <a:pt x="284" y="20"/>
                    <a:pt x="288" y="22"/>
                    <a:pt x="293" y="24"/>
                  </a:cubicBezTo>
                  <a:cubicBezTo>
                    <a:pt x="324" y="33"/>
                    <a:pt x="355" y="33"/>
                    <a:pt x="386" y="31"/>
                  </a:cubicBezTo>
                  <a:cubicBezTo>
                    <a:pt x="427" y="28"/>
                    <a:pt x="467" y="19"/>
                    <a:pt x="508" y="18"/>
                  </a:cubicBezTo>
                  <a:cubicBezTo>
                    <a:pt x="524" y="18"/>
                    <a:pt x="541" y="20"/>
                    <a:pt x="557" y="23"/>
                  </a:cubicBezTo>
                  <a:cubicBezTo>
                    <a:pt x="574" y="27"/>
                    <a:pt x="591" y="30"/>
                    <a:pt x="609" y="30"/>
                  </a:cubicBezTo>
                  <a:cubicBezTo>
                    <a:pt x="625" y="30"/>
                    <a:pt x="640" y="26"/>
                    <a:pt x="654" y="19"/>
                  </a:cubicBezTo>
                  <a:cubicBezTo>
                    <a:pt x="670" y="11"/>
                    <a:pt x="686" y="8"/>
                    <a:pt x="704" y="9"/>
                  </a:cubicBezTo>
                  <a:cubicBezTo>
                    <a:pt x="742" y="11"/>
                    <a:pt x="780" y="16"/>
                    <a:pt x="819" y="19"/>
                  </a:cubicBezTo>
                  <a:cubicBezTo>
                    <a:pt x="823" y="20"/>
                    <a:pt x="828" y="20"/>
                    <a:pt x="833" y="19"/>
                  </a:cubicBezTo>
                  <a:cubicBezTo>
                    <a:pt x="846" y="19"/>
                    <a:pt x="849" y="16"/>
                    <a:pt x="846" y="4"/>
                  </a:cubicBezTo>
                  <a:cubicBezTo>
                    <a:pt x="851" y="0"/>
                    <a:pt x="854" y="1"/>
                    <a:pt x="855" y="6"/>
                  </a:cubicBezTo>
                  <a:cubicBezTo>
                    <a:pt x="857" y="14"/>
                    <a:pt x="860" y="20"/>
                    <a:pt x="861" y="28"/>
                  </a:cubicBezTo>
                  <a:close/>
                </a:path>
              </a:pathLst>
            </a:custGeom>
            <a:solidFill>
              <a:srgbClr val="2180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35"/>
            <p:cNvSpPr/>
            <p:nvPr/>
          </p:nvSpPr>
          <p:spPr>
            <a:xfrm>
              <a:off x="13509627" y="-84138"/>
              <a:ext cx="560388" cy="612775"/>
            </a:xfrm>
            <a:custGeom>
              <a:avLst/>
              <a:gdLst/>
              <a:ahLst/>
              <a:cxnLst/>
              <a:rect l="l" t="t" r="r" b="b"/>
              <a:pathLst>
                <a:path w="149" h="163" extrusionOk="0">
                  <a:moveTo>
                    <a:pt x="37" y="145"/>
                  </a:moveTo>
                  <a:cubicBezTo>
                    <a:pt x="23" y="118"/>
                    <a:pt x="14" y="88"/>
                    <a:pt x="7" y="58"/>
                  </a:cubicBezTo>
                  <a:cubicBezTo>
                    <a:pt x="4" y="43"/>
                    <a:pt x="1" y="27"/>
                    <a:pt x="1" y="11"/>
                  </a:cubicBezTo>
                  <a:cubicBezTo>
                    <a:pt x="0" y="4"/>
                    <a:pt x="4" y="2"/>
                    <a:pt x="10" y="2"/>
                  </a:cubicBezTo>
                  <a:cubicBezTo>
                    <a:pt x="14" y="2"/>
                    <a:pt x="18" y="3"/>
                    <a:pt x="21" y="4"/>
                  </a:cubicBezTo>
                  <a:cubicBezTo>
                    <a:pt x="32" y="8"/>
                    <a:pt x="43" y="9"/>
                    <a:pt x="53" y="1"/>
                  </a:cubicBezTo>
                  <a:cubicBezTo>
                    <a:pt x="56" y="0"/>
                    <a:pt x="58" y="1"/>
                    <a:pt x="60" y="3"/>
                  </a:cubicBezTo>
                  <a:cubicBezTo>
                    <a:pt x="62" y="5"/>
                    <a:pt x="63" y="7"/>
                    <a:pt x="66" y="9"/>
                  </a:cubicBezTo>
                  <a:cubicBezTo>
                    <a:pt x="83" y="29"/>
                    <a:pt x="108" y="39"/>
                    <a:pt x="128" y="54"/>
                  </a:cubicBezTo>
                  <a:cubicBezTo>
                    <a:pt x="134" y="61"/>
                    <a:pt x="135" y="67"/>
                    <a:pt x="135" y="76"/>
                  </a:cubicBezTo>
                  <a:cubicBezTo>
                    <a:pt x="133" y="102"/>
                    <a:pt x="135" y="129"/>
                    <a:pt x="147" y="153"/>
                  </a:cubicBezTo>
                  <a:cubicBezTo>
                    <a:pt x="148" y="155"/>
                    <a:pt x="149" y="157"/>
                    <a:pt x="148" y="160"/>
                  </a:cubicBezTo>
                  <a:cubicBezTo>
                    <a:pt x="145" y="163"/>
                    <a:pt x="142" y="163"/>
                    <a:pt x="139" y="161"/>
                  </a:cubicBezTo>
                  <a:cubicBezTo>
                    <a:pt x="116" y="148"/>
                    <a:pt x="91" y="146"/>
                    <a:pt x="66" y="147"/>
                  </a:cubicBezTo>
                  <a:cubicBezTo>
                    <a:pt x="59" y="148"/>
                    <a:pt x="52" y="148"/>
                    <a:pt x="47" y="141"/>
                  </a:cubicBezTo>
                  <a:cubicBezTo>
                    <a:pt x="46" y="139"/>
                    <a:pt x="45" y="139"/>
                    <a:pt x="43" y="141"/>
                  </a:cubicBezTo>
                  <a:cubicBezTo>
                    <a:pt x="42" y="143"/>
                    <a:pt x="40" y="145"/>
                    <a:pt x="37" y="145"/>
                  </a:cubicBezTo>
                  <a:close/>
                </a:path>
              </a:pathLst>
            </a:custGeom>
            <a:solidFill>
              <a:srgbClr val="0E9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35"/>
            <p:cNvSpPr/>
            <p:nvPr/>
          </p:nvSpPr>
          <p:spPr>
            <a:xfrm>
              <a:off x="12841288" y="1155700"/>
              <a:ext cx="1571625" cy="360363"/>
            </a:xfrm>
            <a:custGeom>
              <a:avLst/>
              <a:gdLst/>
              <a:ahLst/>
              <a:cxnLst/>
              <a:rect l="l" t="t" r="r" b="b"/>
              <a:pathLst>
                <a:path w="418" h="96" extrusionOk="0">
                  <a:moveTo>
                    <a:pt x="365" y="70"/>
                  </a:moveTo>
                  <a:cubicBezTo>
                    <a:pt x="371" y="78"/>
                    <a:pt x="382" y="77"/>
                    <a:pt x="390" y="80"/>
                  </a:cubicBezTo>
                  <a:cubicBezTo>
                    <a:pt x="399" y="84"/>
                    <a:pt x="408" y="82"/>
                    <a:pt x="418" y="87"/>
                  </a:cubicBezTo>
                  <a:cubicBezTo>
                    <a:pt x="409" y="92"/>
                    <a:pt x="402" y="95"/>
                    <a:pt x="394" y="89"/>
                  </a:cubicBezTo>
                  <a:cubicBezTo>
                    <a:pt x="389" y="85"/>
                    <a:pt x="383" y="86"/>
                    <a:pt x="377" y="85"/>
                  </a:cubicBezTo>
                  <a:cubicBezTo>
                    <a:pt x="365" y="82"/>
                    <a:pt x="353" y="80"/>
                    <a:pt x="340" y="83"/>
                  </a:cubicBezTo>
                  <a:cubicBezTo>
                    <a:pt x="336" y="84"/>
                    <a:pt x="331" y="84"/>
                    <a:pt x="327" y="82"/>
                  </a:cubicBezTo>
                  <a:cubicBezTo>
                    <a:pt x="325" y="82"/>
                    <a:pt x="324" y="81"/>
                    <a:pt x="323" y="82"/>
                  </a:cubicBezTo>
                  <a:cubicBezTo>
                    <a:pt x="312" y="91"/>
                    <a:pt x="299" y="81"/>
                    <a:pt x="287" y="87"/>
                  </a:cubicBezTo>
                  <a:cubicBezTo>
                    <a:pt x="279" y="91"/>
                    <a:pt x="268" y="90"/>
                    <a:pt x="259" y="86"/>
                  </a:cubicBezTo>
                  <a:cubicBezTo>
                    <a:pt x="253" y="84"/>
                    <a:pt x="248" y="89"/>
                    <a:pt x="242" y="86"/>
                  </a:cubicBezTo>
                  <a:cubicBezTo>
                    <a:pt x="230" y="81"/>
                    <a:pt x="217" y="82"/>
                    <a:pt x="205" y="82"/>
                  </a:cubicBezTo>
                  <a:cubicBezTo>
                    <a:pt x="181" y="82"/>
                    <a:pt x="157" y="82"/>
                    <a:pt x="133" y="82"/>
                  </a:cubicBezTo>
                  <a:cubicBezTo>
                    <a:pt x="128" y="82"/>
                    <a:pt x="124" y="83"/>
                    <a:pt x="120" y="87"/>
                  </a:cubicBezTo>
                  <a:cubicBezTo>
                    <a:pt x="113" y="96"/>
                    <a:pt x="101" y="93"/>
                    <a:pt x="98" y="81"/>
                  </a:cubicBezTo>
                  <a:cubicBezTo>
                    <a:pt x="106" y="74"/>
                    <a:pt x="117" y="69"/>
                    <a:pt x="127" y="63"/>
                  </a:cubicBezTo>
                  <a:cubicBezTo>
                    <a:pt x="130" y="62"/>
                    <a:pt x="134" y="61"/>
                    <a:pt x="133" y="58"/>
                  </a:cubicBezTo>
                  <a:cubicBezTo>
                    <a:pt x="132" y="54"/>
                    <a:pt x="128" y="55"/>
                    <a:pt x="125" y="55"/>
                  </a:cubicBezTo>
                  <a:cubicBezTo>
                    <a:pt x="105" y="56"/>
                    <a:pt x="84" y="57"/>
                    <a:pt x="64" y="56"/>
                  </a:cubicBezTo>
                  <a:cubicBezTo>
                    <a:pt x="49" y="56"/>
                    <a:pt x="34" y="54"/>
                    <a:pt x="20" y="49"/>
                  </a:cubicBezTo>
                  <a:cubicBezTo>
                    <a:pt x="12" y="46"/>
                    <a:pt x="1" y="43"/>
                    <a:pt x="0" y="32"/>
                  </a:cubicBezTo>
                  <a:cubicBezTo>
                    <a:pt x="0" y="21"/>
                    <a:pt x="10" y="18"/>
                    <a:pt x="18" y="14"/>
                  </a:cubicBezTo>
                  <a:cubicBezTo>
                    <a:pt x="24" y="11"/>
                    <a:pt x="29" y="8"/>
                    <a:pt x="36" y="8"/>
                  </a:cubicBezTo>
                  <a:cubicBezTo>
                    <a:pt x="38" y="7"/>
                    <a:pt x="39" y="9"/>
                    <a:pt x="37" y="10"/>
                  </a:cubicBezTo>
                  <a:cubicBezTo>
                    <a:pt x="35" y="12"/>
                    <a:pt x="32" y="12"/>
                    <a:pt x="30" y="14"/>
                  </a:cubicBezTo>
                  <a:cubicBezTo>
                    <a:pt x="35" y="11"/>
                    <a:pt x="39" y="8"/>
                    <a:pt x="44" y="13"/>
                  </a:cubicBezTo>
                  <a:cubicBezTo>
                    <a:pt x="48" y="17"/>
                    <a:pt x="51" y="15"/>
                    <a:pt x="55" y="13"/>
                  </a:cubicBezTo>
                  <a:cubicBezTo>
                    <a:pt x="63" y="8"/>
                    <a:pt x="71" y="6"/>
                    <a:pt x="79" y="12"/>
                  </a:cubicBezTo>
                  <a:cubicBezTo>
                    <a:pt x="83" y="15"/>
                    <a:pt x="87" y="13"/>
                    <a:pt x="91" y="10"/>
                  </a:cubicBezTo>
                  <a:cubicBezTo>
                    <a:pt x="94" y="9"/>
                    <a:pt x="96" y="4"/>
                    <a:pt x="100" y="7"/>
                  </a:cubicBezTo>
                  <a:cubicBezTo>
                    <a:pt x="103" y="10"/>
                    <a:pt x="99" y="13"/>
                    <a:pt x="98" y="16"/>
                  </a:cubicBezTo>
                  <a:cubicBezTo>
                    <a:pt x="95" y="22"/>
                    <a:pt x="97" y="27"/>
                    <a:pt x="104" y="32"/>
                  </a:cubicBezTo>
                  <a:cubicBezTo>
                    <a:pt x="99" y="19"/>
                    <a:pt x="100" y="13"/>
                    <a:pt x="110" y="5"/>
                  </a:cubicBezTo>
                  <a:cubicBezTo>
                    <a:pt x="116" y="0"/>
                    <a:pt x="120" y="1"/>
                    <a:pt x="123" y="7"/>
                  </a:cubicBezTo>
                  <a:cubicBezTo>
                    <a:pt x="123" y="8"/>
                    <a:pt x="121" y="9"/>
                    <a:pt x="120" y="11"/>
                  </a:cubicBezTo>
                  <a:cubicBezTo>
                    <a:pt x="117" y="13"/>
                    <a:pt x="113" y="15"/>
                    <a:pt x="114" y="19"/>
                  </a:cubicBezTo>
                  <a:cubicBezTo>
                    <a:pt x="115" y="23"/>
                    <a:pt x="120" y="24"/>
                    <a:pt x="123" y="25"/>
                  </a:cubicBezTo>
                  <a:cubicBezTo>
                    <a:pt x="132" y="27"/>
                    <a:pt x="140" y="28"/>
                    <a:pt x="149" y="28"/>
                  </a:cubicBezTo>
                  <a:cubicBezTo>
                    <a:pt x="172" y="28"/>
                    <a:pt x="194" y="28"/>
                    <a:pt x="217" y="28"/>
                  </a:cubicBezTo>
                  <a:cubicBezTo>
                    <a:pt x="232" y="28"/>
                    <a:pt x="246" y="30"/>
                    <a:pt x="261" y="33"/>
                  </a:cubicBezTo>
                  <a:cubicBezTo>
                    <a:pt x="263" y="33"/>
                    <a:pt x="265" y="34"/>
                    <a:pt x="267" y="35"/>
                  </a:cubicBezTo>
                  <a:cubicBezTo>
                    <a:pt x="271" y="36"/>
                    <a:pt x="275" y="38"/>
                    <a:pt x="275" y="42"/>
                  </a:cubicBezTo>
                  <a:cubicBezTo>
                    <a:pt x="275" y="46"/>
                    <a:pt x="271" y="47"/>
                    <a:pt x="267" y="49"/>
                  </a:cubicBezTo>
                  <a:cubicBezTo>
                    <a:pt x="264" y="50"/>
                    <a:pt x="260" y="51"/>
                    <a:pt x="257" y="54"/>
                  </a:cubicBezTo>
                  <a:cubicBezTo>
                    <a:pt x="254" y="55"/>
                    <a:pt x="252" y="57"/>
                    <a:pt x="253" y="60"/>
                  </a:cubicBezTo>
                  <a:cubicBezTo>
                    <a:pt x="253" y="63"/>
                    <a:pt x="256" y="64"/>
                    <a:pt x="258" y="65"/>
                  </a:cubicBezTo>
                  <a:cubicBezTo>
                    <a:pt x="264" y="67"/>
                    <a:pt x="270" y="67"/>
                    <a:pt x="276" y="67"/>
                  </a:cubicBezTo>
                  <a:cubicBezTo>
                    <a:pt x="298" y="68"/>
                    <a:pt x="320" y="65"/>
                    <a:pt x="342" y="66"/>
                  </a:cubicBezTo>
                  <a:cubicBezTo>
                    <a:pt x="349" y="66"/>
                    <a:pt x="358" y="66"/>
                    <a:pt x="365" y="70"/>
                  </a:cubicBezTo>
                  <a:close/>
                </a:path>
              </a:pathLst>
            </a:custGeom>
            <a:solidFill>
              <a:srgbClr val="1B87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35"/>
            <p:cNvSpPr/>
            <p:nvPr/>
          </p:nvSpPr>
          <p:spPr>
            <a:xfrm>
              <a:off x="15806738" y="-131763"/>
              <a:ext cx="547688" cy="704850"/>
            </a:xfrm>
            <a:custGeom>
              <a:avLst/>
              <a:gdLst/>
              <a:ahLst/>
              <a:cxnLst/>
              <a:rect l="l" t="t" r="r" b="b"/>
              <a:pathLst>
                <a:path w="146" h="188" extrusionOk="0">
                  <a:moveTo>
                    <a:pt x="146" y="24"/>
                  </a:moveTo>
                  <a:cubicBezTo>
                    <a:pt x="142" y="81"/>
                    <a:pt x="125" y="134"/>
                    <a:pt x="97" y="184"/>
                  </a:cubicBezTo>
                  <a:cubicBezTo>
                    <a:pt x="96" y="184"/>
                    <a:pt x="95" y="185"/>
                    <a:pt x="95" y="186"/>
                  </a:cubicBezTo>
                  <a:cubicBezTo>
                    <a:pt x="89" y="188"/>
                    <a:pt x="89" y="182"/>
                    <a:pt x="85" y="179"/>
                  </a:cubicBezTo>
                  <a:cubicBezTo>
                    <a:pt x="80" y="186"/>
                    <a:pt x="75" y="185"/>
                    <a:pt x="69" y="180"/>
                  </a:cubicBezTo>
                  <a:cubicBezTo>
                    <a:pt x="66" y="178"/>
                    <a:pt x="62" y="179"/>
                    <a:pt x="58" y="179"/>
                  </a:cubicBezTo>
                  <a:cubicBezTo>
                    <a:pt x="45" y="178"/>
                    <a:pt x="32" y="181"/>
                    <a:pt x="19" y="175"/>
                  </a:cubicBezTo>
                  <a:cubicBezTo>
                    <a:pt x="19" y="174"/>
                    <a:pt x="18" y="174"/>
                    <a:pt x="17" y="174"/>
                  </a:cubicBezTo>
                  <a:cubicBezTo>
                    <a:pt x="14" y="175"/>
                    <a:pt x="3" y="171"/>
                    <a:pt x="1" y="170"/>
                  </a:cubicBezTo>
                  <a:cubicBezTo>
                    <a:pt x="0" y="167"/>
                    <a:pt x="2" y="164"/>
                    <a:pt x="4" y="162"/>
                  </a:cubicBezTo>
                  <a:cubicBezTo>
                    <a:pt x="7" y="158"/>
                    <a:pt x="10" y="154"/>
                    <a:pt x="14" y="150"/>
                  </a:cubicBezTo>
                  <a:cubicBezTo>
                    <a:pt x="27" y="138"/>
                    <a:pt x="32" y="123"/>
                    <a:pt x="34" y="106"/>
                  </a:cubicBezTo>
                  <a:cubicBezTo>
                    <a:pt x="35" y="93"/>
                    <a:pt x="41" y="81"/>
                    <a:pt x="48" y="70"/>
                  </a:cubicBezTo>
                  <a:cubicBezTo>
                    <a:pt x="54" y="64"/>
                    <a:pt x="59" y="57"/>
                    <a:pt x="64" y="50"/>
                  </a:cubicBezTo>
                  <a:cubicBezTo>
                    <a:pt x="68" y="46"/>
                    <a:pt x="70" y="42"/>
                    <a:pt x="70" y="36"/>
                  </a:cubicBezTo>
                  <a:cubicBezTo>
                    <a:pt x="69" y="30"/>
                    <a:pt x="72" y="27"/>
                    <a:pt x="78" y="27"/>
                  </a:cubicBezTo>
                  <a:cubicBezTo>
                    <a:pt x="80" y="27"/>
                    <a:pt x="82" y="26"/>
                    <a:pt x="83" y="25"/>
                  </a:cubicBezTo>
                  <a:cubicBezTo>
                    <a:pt x="90" y="19"/>
                    <a:pt x="97" y="19"/>
                    <a:pt x="102" y="28"/>
                  </a:cubicBezTo>
                  <a:cubicBezTo>
                    <a:pt x="105" y="26"/>
                    <a:pt x="105" y="24"/>
                    <a:pt x="106" y="22"/>
                  </a:cubicBezTo>
                  <a:cubicBezTo>
                    <a:pt x="107" y="19"/>
                    <a:pt x="108" y="17"/>
                    <a:pt x="112" y="17"/>
                  </a:cubicBezTo>
                  <a:cubicBezTo>
                    <a:pt x="115" y="17"/>
                    <a:pt x="116" y="20"/>
                    <a:pt x="117" y="24"/>
                  </a:cubicBezTo>
                  <a:cubicBezTo>
                    <a:pt x="119" y="31"/>
                    <a:pt x="118" y="40"/>
                    <a:pt x="121" y="47"/>
                  </a:cubicBezTo>
                  <a:cubicBezTo>
                    <a:pt x="122" y="49"/>
                    <a:pt x="122" y="52"/>
                    <a:pt x="125" y="51"/>
                  </a:cubicBezTo>
                  <a:cubicBezTo>
                    <a:pt x="128" y="51"/>
                    <a:pt x="128" y="48"/>
                    <a:pt x="129" y="45"/>
                  </a:cubicBezTo>
                  <a:cubicBezTo>
                    <a:pt x="132" y="40"/>
                    <a:pt x="130" y="33"/>
                    <a:pt x="135" y="27"/>
                  </a:cubicBezTo>
                  <a:cubicBezTo>
                    <a:pt x="138" y="24"/>
                    <a:pt x="134" y="18"/>
                    <a:pt x="135" y="12"/>
                  </a:cubicBezTo>
                  <a:cubicBezTo>
                    <a:pt x="135" y="8"/>
                    <a:pt x="133" y="1"/>
                    <a:pt x="138" y="1"/>
                  </a:cubicBezTo>
                  <a:cubicBezTo>
                    <a:pt x="144" y="0"/>
                    <a:pt x="144" y="7"/>
                    <a:pt x="145" y="12"/>
                  </a:cubicBezTo>
                  <a:cubicBezTo>
                    <a:pt x="145" y="16"/>
                    <a:pt x="146" y="20"/>
                    <a:pt x="146" y="24"/>
                  </a:cubicBezTo>
                  <a:close/>
                </a:path>
              </a:pathLst>
            </a:custGeom>
            <a:solidFill>
              <a:srgbClr val="1090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35"/>
            <p:cNvSpPr/>
            <p:nvPr/>
          </p:nvSpPr>
          <p:spPr>
            <a:xfrm>
              <a:off x="14116052" y="-1589088"/>
              <a:ext cx="1776413" cy="450850"/>
            </a:xfrm>
            <a:custGeom>
              <a:avLst/>
              <a:gdLst/>
              <a:ahLst/>
              <a:cxnLst/>
              <a:rect l="l" t="t" r="r" b="b"/>
              <a:pathLst>
                <a:path w="473" h="120" extrusionOk="0">
                  <a:moveTo>
                    <a:pt x="305" y="12"/>
                  </a:moveTo>
                  <a:cubicBezTo>
                    <a:pt x="316" y="15"/>
                    <a:pt x="327" y="18"/>
                    <a:pt x="337" y="20"/>
                  </a:cubicBezTo>
                  <a:cubicBezTo>
                    <a:pt x="342" y="22"/>
                    <a:pt x="345" y="26"/>
                    <a:pt x="351" y="25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59" y="29"/>
                    <a:pt x="365" y="35"/>
                    <a:pt x="374" y="38"/>
                  </a:cubicBezTo>
                  <a:cubicBezTo>
                    <a:pt x="377" y="38"/>
                    <a:pt x="380" y="38"/>
                    <a:pt x="383" y="39"/>
                  </a:cubicBezTo>
                  <a:cubicBezTo>
                    <a:pt x="385" y="41"/>
                    <a:pt x="388" y="42"/>
                    <a:pt x="390" y="43"/>
                  </a:cubicBezTo>
                  <a:cubicBezTo>
                    <a:pt x="390" y="48"/>
                    <a:pt x="384" y="47"/>
                    <a:pt x="382" y="51"/>
                  </a:cubicBezTo>
                  <a:cubicBezTo>
                    <a:pt x="386" y="54"/>
                    <a:pt x="389" y="53"/>
                    <a:pt x="393" y="51"/>
                  </a:cubicBezTo>
                  <a:cubicBezTo>
                    <a:pt x="396" y="50"/>
                    <a:pt x="399" y="48"/>
                    <a:pt x="402" y="51"/>
                  </a:cubicBezTo>
                  <a:cubicBezTo>
                    <a:pt x="405" y="54"/>
                    <a:pt x="403" y="57"/>
                    <a:pt x="401" y="60"/>
                  </a:cubicBezTo>
                  <a:cubicBezTo>
                    <a:pt x="404" y="59"/>
                    <a:pt x="406" y="57"/>
                    <a:pt x="409" y="57"/>
                  </a:cubicBezTo>
                  <a:cubicBezTo>
                    <a:pt x="412" y="57"/>
                    <a:pt x="416" y="59"/>
                    <a:pt x="415" y="62"/>
                  </a:cubicBezTo>
                  <a:cubicBezTo>
                    <a:pt x="413" y="68"/>
                    <a:pt x="416" y="69"/>
                    <a:pt x="420" y="71"/>
                  </a:cubicBezTo>
                  <a:cubicBezTo>
                    <a:pt x="427" y="76"/>
                    <a:pt x="434" y="83"/>
                    <a:pt x="442" y="88"/>
                  </a:cubicBezTo>
                  <a:cubicBezTo>
                    <a:pt x="452" y="94"/>
                    <a:pt x="459" y="103"/>
                    <a:pt x="467" y="111"/>
                  </a:cubicBezTo>
                  <a:cubicBezTo>
                    <a:pt x="470" y="113"/>
                    <a:pt x="473" y="116"/>
                    <a:pt x="471" y="120"/>
                  </a:cubicBezTo>
                  <a:cubicBezTo>
                    <a:pt x="465" y="120"/>
                    <a:pt x="463" y="116"/>
                    <a:pt x="460" y="113"/>
                  </a:cubicBezTo>
                  <a:cubicBezTo>
                    <a:pt x="437" y="92"/>
                    <a:pt x="413" y="74"/>
                    <a:pt x="385" y="62"/>
                  </a:cubicBezTo>
                  <a:cubicBezTo>
                    <a:pt x="381" y="60"/>
                    <a:pt x="377" y="58"/>
                    <a:pt x="372" y="60"/>
                  </a:cubicBezTo>
                  <a:cubicBezTo>
                    <a:pt x="374" y="65"/>
                    <a:pt x="378" y="67"/>
                    <a:pt x="381" y="70"/>
                  </a:cubicBezTo>
                  <a:cubicBezTo>
                    <a:pt x="387" y="77"/>
                    <a:pt x="394" y="83"/>
                    <a:pt x="400" y="90"/>
                  </a:cubicBezTo>
                  <a:cubicBezTo>
                    <a:pt x="403" y="94"/>
                    <a:pt x="406" y="99"/>
                    <a:pt x="402" y="103"/>
                  </a:cubicBezTo>
                  <a:cubicBezTo>
                    <a:pt x="398" y="106"/>
                    <a:pt x="392" y="106"/>
                    <a:pt x="387" y="103"/>
                  </a:cubicBezTo>
                  <a:cubicBezTo>
                    <a:pt x="386" y="102"/>
                    <a:pt x="386" y="101"/>
                    <a:pt x="387" y="100"/>
                  </a:cubicBezTo>
                  <a:cubicBezTo>
                    <a:pt x="394" y="96"/>
                    <a:pt x="394" y="95"/>
                    <a:pt x="389" y="89"/>
                  </a:cubicBezTo>
                  <a:cubicBezTo>
                    <a:pt x="383" y="83"/>
                    <a:pt x="376" y="78"/>
                    <a:pt x="370" y="71"/>
                  </a:cubicBezTo>
                  <a:cubicBezTo>
                    <a:pt x="366" y="66"/>
                    <a:pt x="360" y="61"/>
                    <a:pt x="363" y="52"/>
                  </a:cubicBezTo>
                  <a:cubicBezTo>
                    <a:pt x="365" y="50"/>
                    <a:pt x="362" y="49"/>
                    <a:pt x="361" y="48"/>
                  </a:cubicBezTo>
                  <a:cubicBezTo>
                    <a:pt x="356" y="45"/>
                    <a:pt x="351" y="43"/>
                    <a:pt x="345" y="43"/>
                  </a:cubicBezTo>
                  <a:cubicBezTo>
                    <a:pt x="310" y="43"/>
                    <a:pt x="274" y="44"/>
                    <a:pt x="238" y="43"/>
                  </a:cubicBezTo>
                  <a:cubicBezTo>
                    <a:pt x="234" y="43"/>
                    <a:pt x="231" y="43"/>
                    <a:pt x="228" y="46"/>
                  </a:cubicBezTo>
                  <a:cubicBezTo>
                    <a:pt x="223" y="52"/>
                    <a:pt x="218" y="50"/>
                    <a:pt x="213" y="44"/>
                  </a:cubicBezTo>
                  <a:cubicBezTo>
                    <a:pt x="219" y="52"/>
                    <a:pt x="223" y="60"/>
                    <a:pt x="221" y="69"/>
                  </a:cubicBezTo>
                  <a:cubicBezTo>
                    <a:pt x="221" y="71"/>
                    <a:pt x="221" y="72"/>
                    <a:pt x="221" y="73"/>
                  </a:cubicBezTo>
                  <a:cubicBezTo>
                    <a:pt x="219" y="83"/>
                    <a:pt x="213" y="91"/>
                    <a:pt x="208" y="99"/>
                  </a:cubicBezTo>
                  <a:cubicBezTo>
                    <a:pt x="203" y="107"/>
                    <a:pt x="196" y="114"/>
                    <a:pt x="188" y="119"/>
                  </a:cubicBezTo>
                  <a:cubicBezTo>
                    <a:pt x="187" y="119"/>
                    <a:pt x="186" y="118"/>
                    <a:pt x="186" y="117"/>
                  </a:cubicBezTo>
                  <a:cubicBezTo>
                    <a:pt x="187" y="109"/>
                    <a:pt x="193" y="105"/>
                    <a:pt x="198" y="99"/>
                  </a:cubicBezTo>
                  <a:cubicBezTo>
                    <a:pt x="203" y="93"/>
                    <a:pt x="207" y="87"/>
                    <a:pt x="210" y="80"/>
                  </a:cubicBezTo>
                  <a:cubicBezTo>
                    <a:pt x="217" y="66"/>
                    <a:pt x="213" y="54"/>
                    <a:pt x="201" y="45"/>
                  </a:cubicBezTo>
                  <a:cubicBezTo>
                    <a:pt x="179" y="29"/>
                    <a:pt x="154" y="25"/>
                    <a:pt x="128" y="31"/>
                  </a:cubicBezTo>
                  <a:cubicBezTo>
                    <a:pt x="87" y="41"/>
                    <a:pt x="51" y="60"/>
                    <a:pt x="16" y="83"/>
                  </a:cubicBezTo>
                  <a:cubicBezTo>
                    <a:pt x="12" y="85"/>
                    <a:pt x="9" y="89"/>
                    <a:pt x="4" y="88"/>
                  </a:cubicBezTo>
                  <a:cubicBezTo>
                    <a:pt x="0" y="83"/>
                    <a:pt x="5" y="81"/>
                    <a:pt x="8" y="79"/>
                  </a:cubicBezTo>
                  <a:cubicBezTo>
                    <a:pt x="13" y="75"/>
                    <a:pt x="19" y="71"/>
                    <a:pt x="26" y="68"/>
                  </a:cubicBezTo>
                  <a:cubicBezTo>
                    <a:pt x="19" y="63"/>
                    <a:pt x="21" y="59"/>
                    <a:pt x="27" y="55"/>
                  </a:cubicBezTo>
                  <a:cubicBezTo>
                    <a:pt x="28" y="54"/>
                    <a:pt x="30" y="53"/>
                    <a:pt x="31" y="51"/>
                  </a:cubicBezTo>
                  <a:cubicBezTo>
                    <a:pt x="63" y="31"/>
                    <a:pt x="98" y="18"/>
                    <a:pt x="134" y="10"/>
                  </a:cubicBezTo>
                  <a:cubicBezTo>
                    <a:pt x="166" y="3"/>
                    <a:pt x="198" y="0"/>
                    <a:pt x="231" y="2"/>
                  </a:cubicBezTo>
                  <a:cubicBezTo>
                    <a:pt x="237" y="4"/>
                    <a:pt x="244" y="1"/>
                    <a:pt x="251" y="3"/>
                  </a:cubicBezTo>
                  <a:cubicBezTo>
                    <a:pt x="264" y="5"/>
                    <a:pt x="278" y="7"/>
                    <a:pt x="291" y="9"/>
                  </a:cubicBezTo>
                  <a:cubicBezTo>
                    <a:pt x="295" y="11"/>
                    <a:pt x="301" y="11"/>
                    <a:pt x="305" y="12"/>
                  </a:cubicBezTo>
                  <a:close/>
                </a:path>
              </a:pathLst>
            </a:custGeom>
            <a:solidFill>
              <a:srgbClr val="E951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35"/>
            <p:cNvSpPr/>
            <p:nvPr/>
          </p:nvSpPr>
          <p:spPr>
            <a:xfrm>
              <a:off x="15867063" y="896937"/>
              <a:ext cx="1092200" cy="401638"/>
            </a:xfrm>
            <a:custGeom>
              <a:avLst/>
              <a:gdLst/>
              <a:ahLst/>
              <a:cxnLst/>
              <a:rect l="l" t="t" r="r" b="b"/>
              <a:pathLst>
                <a:path w="291" h="107" extrusionOk="0">
                  <a:moveTo>
                    <a:pt x="7" y="0"/>
                  </a:moveTo>
                  <a:cubicBezTo>
                    <a:pt x="11" y="4"/>
                    <a:pt x="17" y="3"/>
                    <a:pt x="22" y="3"/>
                  </a:cubicBezTo>
                  <a:cubicBezTo>
                    <a:pt x="52" y="4"/>
                    <a:pt x="82" y="6"/>
                    <a:pt x="113" y="6"/>
                  </a:cubicBezTo>
                  <a:cubicBezTo>
                    <a:pt x="161" y="5"/>
                    <a:pt x="209" y="8"/>
                    <a:pt x="257" y="15"/>
                  </a:cubicBezTo>
                  <a:cubicBezTo>
                    <a:pt x="267" y="17"/>
                    <a:pt x="276" y="20"/>
                    <a:pt x="285" y="26"/>
                  </a:cubicBezTo>
                  <a:cubicBezTo>
                    <a:pt x="288" y="28"/>
                    <a:pt x="291" y="29"/>
                    <a:pt x="291" y="33"/>
                  </a:cubicBezTo>
                  <a:cubicBezTo>
                    <a:pt x="291" y="37"/>
                    <a:pt x="287" y="38"/>
                    <a:pt x="284" y="39"/>
                  </a:cubicBezTo>
                  <a:cubicBezTo>
                    <a:pt x="274" y="43"/>
                    <a:pt x="264" y="45"/>
                    <a:pt x="253" y="49"/>
                  </a:cubicBezTo>
                  <a:cubicBezTo>
                    <a:pt x="247" y="51"/>
                    <a:pt x="241" y="53"/>
                    <a:pt x="241" y="62"/>
                  </a:cubicBezTo>
                  <a:cubicBezTo>
                    <a:pt x="240" y="65"/>
                    <a:pt x="238" y="67"/>
                    <a:pt x="236" y="68"/>
                  </a:cubicBezTo>
                  <a:cubicBezTo>
                    <a:pt x="234" y="69"/>
                    <a:pt x="232" y="71"/>
                    <a:pt x="233" y="73"/>
                  </a:cubicBezTo>
                  <a:cubicBezTo>
                    <a:pt x="235" y="75"/>
                    <a:pt x="238" y="73"/>
                    <a:pt x="239" y="72"/>
                  </a:cubicBezTo>
                  <a:cubicBezTo>
                    <a:pt x="242" y="68"/>
                    <a:pt x="245" y="67"/>
                    <a:pt x="249" y="70"/>
                  </a:cubicBezTo>
                  <a:cubicBezTo>
                    <a:pt x="252" y="72"/>
                    <a:pt x="252" y="74"/>
                    <a:pt x="250" y="76"/>
                  </a:cubicBezTo>
                  <a:cubicBezTo>
                    <a:pt x="244" y="86"/>
                    <a:pt x="233" y="87"/>
                    <a:pt x="226" y="79"/>
                  </a:cubicBezTo>
                  <a:cubicBezTo>
                    <a:pt x="225" y="78"/>
                    <a:pt x="224" y="77"/>
                    <a:pt x="223" y="76"/>
                  </a:cubicBezTo>
                  <a:cubicBezTo>
                    <a:pt x="220" y="73"/>
                    <a:pt x="218" y="73"/>
                    <a:pt x="217" y="77"/>
                  </a:cubicBezTo>
                  <a:cubicBezTo>
                    <a:pt x="217" y="82"/>
                    <a:pt x="216" y="87"/>
                    <a:pt x="215" y="93"/>
                  </a:cubicBezTo>
                  <a:cubicBezTo>
                    <a:pt x="215" y="99"/>
                    <a:pt x="212" y="103"/>
                    <a:pt x="205" y="103"/>
                  </a:cubicBezTo>
                  <a:cubicBezTo>
                    <a:pt x="200" y="103"/>
                    <a:pt x="196" y="106"/>
                    <a:pt x="191" y="106"/>
                  </a:cubicBezTo>
                  <a:cubicBezTo>
                    <a:pt x="188" y="107"/>
                    <a:pt x="185" y="107"/>
                    <a:pt x="184" y="103"/>
                  </a:cubicBezTo>
                  <a:cubicBezTo>
                    <a:pt x="183" y="99"/>
                    <a:pt x="186" y="97"/>
                    <a:pt x="189" y="97"/>
                  </a:cubicBezTo>
                  <a:cubicBezTo>
                    <a:pt x="195" y="96"/>
                    <a:pt x="199" y="95"/>
                    <a:pt x="203" y="91"/>
                  </a:cubicBezTo>
                  <a:cubicBezTo>
                    <a:pt x="207" y="88"/>
                    <a:pt x="207" y="84"/>
                    <a:pt x="204" y="80"/>
                  </a:cubicBezTo>
                  <a:cubicBezTo>
                    <a:pt x="202" y="77"/>
                    <a:pt x="200" y="74"/>
                    <a:pt x="196" y="73"/>
                  </a:cubicBezTo>
                  <a:cubicBezTo>
                    <a:pt x="184" y="67"/>
                    <a:pt x="172" y="62"/>
                    <a:pt x="158" y="64"/>
                  </a:cubicBezTo>
                  <a:cubicBezTo>
                    <a:pt x="142" y="61"/>
                    <a:pt x="126" y="59"/>
                    <a:pt x="111" y="51"/>
                  </a:cubicBezTo>
                  <a:cubicBezTo>
                    <a:pt x="107" y="44"/>
                    <a:pt x="108" y="40"/>
                    <a:pt x="116" y="39"/>
                  </a:cubicBezTo>
                  <a:cubicBezTo>
                    <a:pt x="122" y="38"/>
                    <a:pt x="128" y="38"/>
                    <a:pt x="134" y="37"/>
                  </a:cubicBezTo>
                  <a:cubicBezTo>
                    <a:pt x="137" y="36"/>
                    <a:pt x="140" y="37"/>
                    <a:pt x="142" y="33"/>
                  </a:cubicBezTo>
                  <a:cubicBezTo>
                    <a:pt x="140" y="30"/>
                    <a:pt x="136" y="30"/>
                    <a:pt x="133" y="30"/>
                  </a:cubicBezTo>
                  <a:cubicBezTo>
                    <a:pt x="101" y="23"/>
                    <a:pt x="68" y="20"/>
                    <a:pt x="35" y="16"/>
                  </a:cubicBezTo>
                  <a:cubicBezTo>
                    <a:pt x="25" y="15"/>
                    <a:pt x="16" y="15"/>
                    <a:pt x="7" y="14"/>
                  </a:cubicBezTo>
                  <a:cubicBezTo>
                    <a:pt x="3" y="13"/>
                    <a:pt x="0" y="11"/>
                    <a:pt x="0" y="7"/>
                  </a:cubicBezTo>
                  <a:cubicBezTo>
                    <a:pt x="0" y="3"/>
                    <a:pt x="1" y="0"/>
                    <a:pt x="7" y="0"/>
                  </a:cubicBezTo>
                  <a:close/>
                </a:path>
              </a:pathLst>
            </a:custGeom>
            <a:solidFill>
              <a:srgbClr val="0993D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35"/>
            <p:cNvSpPr/>
            <p:nvPr/>
          </p:nvSpPr>
          <p:spPr>
            <a:xfrm>
              <a:off x="16227427" y="1122362"/>
              <a:ext cx="912813" cy="311150"/>
            </a:xfrm>
            <a:custGeom>
              <a:avLst/>
              <a:gdLst/>
              <a:ahLst/>
              <a:cxnLst/>
              <a:rect l="l" t="t" r="r" b="b"/>
              <a:pathLst>
                <a:path w="243" h="83" extrusionOk="0">
                  <a:moveTo>
                    <a:pt x="62" y="2"/>
                  </a:moveTo>
                  <a:cubicBezTo>
                    <a:pt x="79" y="0"/>
                    <a:pt x="94" y="5"/>
                    <a:pt x="108" y="15"/>
                  </a:cubicBezTo>
                  <a:cubicBezTo>
                    <a:pt x="112" y="18"/>
                    <a:pt x="116" y="24"/>
                    <a:pt x="113" y="28"/>
                  </a:cubicBezTo>
                  <a:cubicBezTo>
                    <a:pt x="109" y="33"/>
                    <a:pt x="105" y="39"/>
                    <a:pt x="97" y="39"/>
                  </a:cubicBezTo>
                  <a:cubicBezTo>
                    <a:pt x="95" y="39"/>
                    <a:pt x="94" y="39"/>
                    <a:pt x="93" y="39"/>
                  </a:cubicBezTo>
                  <a:cubicBezTo>
                    <a:pt x="91" y="40"/>
                    <a:pt x="89" y="40"/>
                    <a:pt x="89" y="43"/>
                  </a:cubicBezTo>
                  <a:cubicBezTo>
                    <a:pt x="90" y="45"/>
                    <a:pt x="92" y="45"/>
                    <a:pt x="94" y="44"/>
                  </a:cubicBezTo>
                  <a:cubicBezTo>
                    <a:pt x="100" y="43"/>
                    <a:pt x="107" y="41"/>
                    <a:pt x="114" y="41"/>
                  </a:cubicBezTo>
                  <a:cubicBezTo>
                    <a:pt x="117" y="40"/>
                    <a:pt x="118" y="36"/>
                    <a:pt x="117" y="33"/>
                  </a:cubicBezTo>
                  <a:cubicBezTo>
                    <a:pt x="117" y="26"/>
                    <a:pt x="120" y="20"/>
                    <a:pt x="119" y="14"/>
                  </a:cubicBezTo>
                  <a:cubicBezTo>
                    <a:pt x="119" y="12"/>
                    <a:pt x="120" y="10"/>
                    <a:pt x="122" y="9"/>
                  </a:cubicBezTo>
                  <a:cubicBezTo>
                    <a:pt x="124" y="9"/>
                    <a:pt x="125" y="10"/>
                    <a:pt x="126" y="11"/>
                  </a:cubicBezTo>
                  <a:cubicBezTo>
                    <a:pt x="128" y="13"/>
                    <a:pt x="130" y="15"/>
                    <a:pt x="131" y="16"/>
                  </a:cubicBezTo>
                  <a:cubicBezTo>
                    <a:pt x="138" y="25"/>
                    <a:pt x="145" y="25"/>
                    <a:pt x="152" y="16"/>
                  </a:cubicBezTo>
                  <a:cubicBezTo>
                    <a:pt x="154" y="14"/>
                    <a:pt x="155" y="12"/>
                    <a:pt x="152" y="11"/>
                  </a:cubicBezTo>
                  <a:cubicBezTo>
                    <a:pt x="151" y="10"/>
                    <a:pt x="149" y="8"/>
                    <a:pt x="146" y="11"/>
                  </a:cubicBezTo>
                  <a:cubicBezTo>
                    <a:pt x="146" y="12"/>
                    <a:pt x="145" y="13"/>
                    <a:pt x="144" y="14"/>
                  </a:cubicBezTo>
                  <a:cubicBezTo>
                    <a:pt x="143" y="17"/>
                    <a:pt x="140" y="17"/>
                    <a:pt x="137" y="17"/>
                  </a:cubicBezTo>
                  <a:cubicBezTo>
                    <a:pt x="135" y="17"/>
                    <a:pt x="133" y="15"/>
                    <a:pt x="133" y="13"/>
                  </a:cubicBezTo>
                  <a:cubicBezTo>
                    <a:pt x="133" y="10"/>
                    <a:pt x="134" y="8"/>
                    <a:pt x="137" y="7"/>
                  </a:cubicBezTo>
                  <a:cubicBezTo>
                    <a:pt x="139" y="5"/>
                    <a:pt x="142" y="3"/>
                    <a:pt x="145" y="2"/>
                  </a:cubicBezTo>
                  <a:cubicBezTo>
                    <a:pt x="154" y="12"/>
                    <a:pt x="167" y="14"/>
                    <a:pt x="180" y="19"/>
                  </a:cubicBezTo>
                  <a:cubicBezTo>
                    <a:pt x="196" y="24"/>
                    <a:pt x="213" y="28"/>
                    <a:pt x="228" y="37"/>
                  </a:cubicBezTo>
                  <a:cubicBezTo>
                    <a:pt x="235" y="40"/>
                    <a:pt x="243" y="44"/>
                    <a:pt x="242" y="52"/>
                  </a:cubicBezTo>
                  <a:cubicBezTo>
                    <a:pt x="241" y="60"/>
                    <a:pt x="233" y="62"/>
                    <a:pt x="226" y="64"/>
                  </a:cubicBezTo>
                  <a:cubicBezTo>
                    <a:pt x="214" y="68"/>
                    <a:pt x="201" y="69"/>
                    <a:pt x="189" y="69"/>
                  </a:cubicBezTo>
                  <a:cubicBezTo>
                    <a:pt x="157" y="69"/>
                    <a:pt x="124" y="67"/>
                    <a:pt x="92" y="70"/>
                  </a:cubicBezTo>
                  <a:cubicBezTo>
                    <a:pt x="76" y="72"/>
                    <a:pt x="60" y="74"/>
                    <a:pt x="46" y="83"/>
                  </a:cubicBezTo>
                  <a:cubicBezTo>
                    <a:pt x="40" y="78"/>
                    <a:pt x="39" y="71"/>
                    <a:pt x="39" y="65"/>
                  </a:cubicBezTo>
                  <a:cubicBezTo>
                    <a:pt x="39" y="59"/>
                    <a:pt x="37" y="58"/>
                    <a:pt x="32" y="58"/>
                  </a:cubicBezTo>
                  <a:cubicBezTo>
                    <a:pt x="21" y="57"/>
                    <a:pt x="12" y="50"/>
                    <a:pt x="3" y="45"/>
                  </a:cubicBezTo>
                  <a:cubicBezTo>
                    <a:pt x="1" y="44"/>
                    <a:pt x="0" y="42"/>
                    <a:pt x="1" y="40"/>
                  </a:cubicBezTo>
                  <a:cubicBezTo>
                    <a:pt x="2" y="38"/>
                    <a:pt x="4" y="38"/>
                    <a:pt x="6" y="37"/>
                  </a:cubicBezTo>
                  <a:cubicBezTo>
                    <a:pt x="14" y="37"/>
                    <a:pt x="22" y="37"/>
                    <a:pt x="30" y="38"/>
                  </a:cubicBezTo>
                  <a:cubicBezTo>
                    <a:pt x="49" y="40"/>
                    <a:pt x="68" y="38"/>
                    <a:pt x="86" y="34"/>
                  </a:cubicBezTo>
                  <a:cubicBezTo>
                    <a:pt x="92" y="32"/>
                    <a:pt x="100" y="31"/>
                    <a:pt x="100" y="23"/>
                  </a:cubicBezTo>
                  <a:cubicBezTo>
                    <a:pt x="100" y="16"/>
                    <a:pt x="93" y="15"/>
                    <a:pt x="88" y="12"/>
                  </a:cubicBezTo>
                  <a:cubicBezTo>
                    <a:pt x="82" y="9"/>
                    <a:pt x="75" y="8"/>
                    <a:pt x="69" y="6"/>
                  </a:cubicBezTo>
                  <a:cubicBezTo>
                    <a:pt x="66" y="5"/>
                    <a:pt x="63" y="6"/>
                    <a:pt x="62" y="2"/>
                  </a:cubicBezTo>
                  <a:close/>
                </a:path>
              </a:pathLst>
            </a:custGeom>
            <a:solidFill>
              <a:srgbClr val="198B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35"/>
            <p:cNvSpPr/>
            <p:nvPr/>
          </p:nvSpPr>
          <p:spPr>
            <a:xfrm>
              <a:off x="15513052" y="750887"/>
              <a:ext cx="909638" cy="341313"/>
            </a:xfrm>
            <a:custGeom>
              <a:avLst/>
              <a:gdLst/>
              <a:ahLst/>
              <a:cxnLst/>
              <a:rect l="l" t="t" r="r" b="b"/>
              <a:pathLst>
                <a:path w="242" h="91" extrusionOk="0">
                  <a:moveTo>
                    <a:pt x="101" y="39"/>
                  </a:moveTo>
                  <a:cubicBezTo>
                    <a:pt x="97" y="41"/>
                    <a:pt x="95" y="44"/>
                    <a:pt x="96" y="47"/>
                  </a:cubicBezTo>
                  <a:cubicBezTo>
                    <a:pt x="97" y="51"/>
                    <a:pt x="101" y="51"/>
                    <a:pt x="105" y="51"/>
                  </a:cubicBezTo>
                  <a:cubicBezTo>
                    <a:pt x="137" y="53"/>
                    <a:pt x="170" y="58"/>
                    <a:pt x="202" y="62"/>
                  </a:cubicBezTo>
                  <a:cubicBezTo>
                    <a:pt x="214" y="63"/>
                    <a:pt x="225" y="66"/>
                    <a:pt x="236" y="68"/>
                  </a:cubicBezTo>
                  <a:cubicBezTo>
                    <a:pt x="238" y="69"/>
                    <a:pt x="241" y="69"/>
                    <a:pt x="241" y="72"/>
                  </a:cubicBezTo>
                  <a:cubicBezTo>
                    <a:pt x="242" y="75"/>
                    <a:pt x="239" y="75"/>
                    <a:pt x="237" y="76"/>
                  </a:cubicBezTo>
                  <a:cubicBezTo>
                    <a:pt x="229" y="79"/>
                    <a:pt x="220" y="80"/>
                    <a:pt x="211" y="80"/>
                  </a:cubicBezTo>
                  <a:cubicBezTo>
                    <a:pt x="205" y="81"/>
                    <a:pt x="201" y="82"/>
                    <a:pt x="206" y="89"/>
                  </a:cubicBezTo>
                  <a:cubicBezTo>
                    <a:pt x="202" y="91"/>
                    <a:pt x="198" y="89"/>
                    <a:pt x="196" y="85"/>
                  </a:cubicBezTo>
                  <a:cubicBezTo>
                    <a:pt x="192" y="79"/>
                    <a:pt x="188" y="78"/>
                    <a:pt x="181" y="78"/>
                  </a:cubicBezTo>
                  <a:cubicBezTo>
                    <a:pt x="167" y="78"/>
                    <a:pt x="152" y="79"/>
                    <a:pt x="138" y="77"/>
                  </a:cubicBezTo>
                  <a:cubicBezTo>
                    <a:pt x="136" y="77"/>
                    <a:pt x="135" y="76"/>
                    <a:pt x="133" y="76"/>
                  </a:cubicBezTo>
                  <a:cubicBezTo>
                    <a:pt x="103" y="82"/>
                    <a:pt x="73" y="74"/>
                    <a:pt x="43" y="74"/>
                  </a:cubicBezTo>
                  <a:cubicBezTo>
                    <a:pt x="37" y="74"/>
                    <a:pt x="31" y="75"/>
                    <a:pt x="28" y="82"/>
                  </a:cubicBezTo>
                  <a:cubicBezTo>
                    <a:pt x="22" y="86"/>
                    <a:pt x="17" y="82"/>
                    <a:pt x="14" y="77"/>
                  </a:cubicBezTo>
                  <a:cubicBezTo>
                    <a:pt x="6" y="68"/>
                    <a:pt x="0" y="57"/>
                    <a:pt x="5" y="43"/>
                  </a:cubicBezTo>
                  <a:cubicBezTo>
                    <a:pt x="7" y="36"/>
                    <a:pt x="8" y="28"/>
                    <a:pt x="13" y="22"/>
                  </a:cubicBezTo>
                  <a:cubicBezTo>
                    <a:pt x="15" y="21"/>
                    <a:pt x="17" y="19"/>
                    <a:pt x="18" y="16"/>
                  </a:cubicBezTo>
                  <a:cubicBezTo>
                    <a:pt x="21" y="10"/>
                    <a:pt x="25" y="7"/>
                    <a:pt x="32" y="4"/>
                  </a:cubicBezTo>
                  <a:cubicBezTo>
                    <a:pt x="40" y="1"/>
                    <a:pt x="45" y="0"/>
                    <a:pt x="51" y="5"/>
                  </a:cubicBezTo>
                  <a:cubicBezTo>
                    <a:pt x="53" y="7"/>
                    <a:pt x="56" y="6"/>
                    <a:pt x="59" y="6"/>
                  </a:cubicBezTo>
                  <a:cubicBezTo>
                    <a:pt x="71" y="6"/>
                    <a:pt x="83" y="6"/>
                    <a:pt x="95" y="5"/>
                  </a:cubicBezTo>
                  <a:cubicBezTo>
                    <a:pt x="98" y="5"/>
                    <a:pt x="101" y="5"/>
                    <a:pt x="102" y="6"/>
                  </a:cubicBezTo>
                  <a:cubicBezTo>
                    <a:pt x="106" y="12"/>
                    <a:pt x="111" y="9"/>
                    <a:pt x="117" y="8"/>
                  </a:cubicBezTo>
                  <a:cubicBezTo>
                    <a:pt x="123" y="7"/>
                    <a:pt x="125" y="8"/>
                    <a:pt x="126" y="13"/>
                  </a:cubicBezTo>
                  <a:cubicBezTo>
                    <a:pt x="124" y="15"/>
                    <a:pt x="123" y="17"/>
                    <a:pt x="121" y="19"/>
                  </a:cubicBezTo>
                  <a:cubicBezTo>
                    <a:pt x="117" y="19"/>
                    <a:pt x="116" y="21"/>
                    <a:pt x="116" y="24"/>
                  </a:cubicBezTo>
                  <a:cubicBezTo>
                    <a:pt x="112" y="30"/>
                    <a:pt x="106" y="35"/>
                    <a:pt x="101" y="39"/>
                  </a:cubicBezTo>
                  <a:close/>
                </a:path>
              </a:pathLst>
            </a:custGeom>
            <a:solidFill>
              <a:srgbClr val="2C67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35"/>
            <p:cNvSpPr/>
            <p:nvPr/>
          </p:nvSpPr>
          <p:spPr>
            <a:xfrm>
              <a:off x="13649327" y="423862"/>
              <a:ext cx="631825" cy="379413"/>
            </a:xfrm>
            <a:custGeom>
              <a:avLst/>
              <a:gdLst/>
              <a:ahLst/>
              <a:cxnLst/>
              <a:rect l="l" t="t" r="r" b="b"/>
              <a:pathLst>
                <a:path w="168" h="101" extrusionOk="0">
                  <a:moveTo>
                    <a:pt x="0" y="10"/>
                  </a:moveTo>
                  <a:cubicBezTo>
                    <a:pt x="1" y="9"/>
                    <a:pt x="2" y="8"/>
                    <a:pt x="3" y="6"/>
                  </a:cubicBezTo>
                  <a:cubicBezTo>
                    <a:pt x="5" y="4"/>
                    <a:pt x="4" y="0"/>
                    <a:pt x="8" y="0"/>
                  </a:cubicBezTo>
                  <a:cubicBezTo>
                    <a:pt x="13" y="0"/>
                    <a:pt x="12" y="4"/>
                    <a:pt x="14" y="6"/>
                  </a:cubicBezTo>
                  <a:cubicBezTo>
                    <a:pt x="15" y="10"/>
                    <a:pt x="18" y="10"/>
                    <a:pt x="21" y="10"/>
                  </a:cubicBezTo>
                  <a:cubicBezTo>
                    <a:pt x="33" y="10"/>
                    <a:pt x="44" y="10"/>
                    <a:pt x="56" y="10"/>
                  </a:cubicBezTo>
                  <a:cubicBezTo>
                    <a:pt x="63" y="9"/>
                    <a:pt x="71" y="10"/>
                    <a:pt x="77" y="14"/>
                  </a:cubicBezTo>
                  <a:cubicBezTo>
                    <a:pt x="85" y="19"/>
                    <a:pt x="96" y="15"/>
                    <a:pt x="103" y="25"/>
                  </a:cubicBezTo>
                  <a:cubicBezTo>
                    <a:pt x="104" y="27"/>
                    <a:pt x="108" y="23"/>
                    <a:pt x="110" y="25"/>
                  </a:cubicBezTo>
                  <a:cubicBezTo>
                    <a:pt x="117" y="27"/>
                    <a:pt x="117" y="36"/>
                    <a:pt x="122" y="40"/>
                  </a:cubicBezTo>
                  <a:cubicBezTo>
                    <a:pt x="133" y="56"/>
                    <a:pt x="148" y="68"/>
                    <a:pt x="161" y="82"/>
                  </a:cubicBezTo>
                  <a:cubicBezTo>
                    <a:pt x="163" y="85"/>
                    <a:pt x="168" y="88"/>
                    <a:pt x="164" y="93"/>
                  </a:cubicBezTo>
                  <a:cubicBezTo>
                    <a:pt x="156" y="95"/>
                    <a:pt x="148" y="99"/>
                    <a:pt x="140" y="97"/>
                  </a:cubicBezTo>
                  <a:cubicBezTo>
                    <a:pt x="137" y="96"/>
                    <a:pt x="135" y="98"/>
                    <a:pt x="133" y="99"/>
                  </a:cubicBezTo>
                  <a:cubicBezTo>
                    <a:pt x="131" y="100"/>
                    <a:pt x="129" y="101"/>
                    <a:pt x="128" y="99"/>
                  </a:cubicBezTo>
                  <a:cubicBezTo>
                    <a:pt x="125" y="92"/>
                    <a:pt x="119" y="94"/>
                    <a:pt x="114" y="94"/>
                  </a:cubicBezTo>
                  <a:cubicBezTo>
                    <a:pt x="100" y="95"/>
                    <a:pt x="86" y="93"/>
                    <a:pt x="73" y="97"/>
                  </a:cubicBezTo>
                  <a:cubicBezTo>
                    <a:pt x="69" y="98"/>
                    <a:pt x="66" y="96"/>
                    <a:pt x="63" y="94"/>
                  </a:cubicBezTo>
                  <a:cubicBezTo>
                    <a:pt x="60" y="91"/>
                    <a:pt x="56" y="89"/>
                    <a:pt x="52" y="89"/>
                  </a:cubicBezTo>
                  <a:cubicBezTo>
                    <a:pt x="31" y="66"/>
                    <a:pt x="14" y="39"/>
                    <a:pt x="0" y="10"/>
                  </a:cubicBezTo>
                  <a:close/>
                </a:path>
              </a:pathLst>
            </a:custGeom>
            <a:solidFill>
              <a:srgbClr val="2678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35"/>
            <p:cNvSpPr/>
            <p:nvPr/>
          </p:nvSpPr>
          <p:spPr>
            <a:xfrm>
              <a:off x="15559088" y="490537"/>
              <a:ext cx="604838" cy="349250"/>
            </a:xfrm>
            <a:custGeom>
              <a:avLst/>
              <a:gdLst/>
              <a:ahLst/>
              <a:cxnLst/>
              <a:rect l="l" t="t" r="r" b="b"/>
              <a:pathLst>
                <a:path w="161" h="93" extrusionOk="0">
                  <a:moveTo>
                    <a:pt x="114" y="82"/>
                  </a:moveTo>
                  <a:cubicBezTo>
                    <a:pt x="108" y="77"/>
                    <a:pt x="102" y="78"/>
                    <a:pt x="98" y="84"/>
                  </a:cubicBezTo>
                  <a:cubicBezTo>
                    <a:pt x="98" y="86"/>
                    <a:pt x="97" y="87"/>
                    <a:pt x="95" y="87"/>
                  </a:cubicBezTo>
                  <a:cubicBezTo>
                    <a:pt x="92" y="86"/>
                    <a:pt x="91" y="85"/>
                    <a:pt x="92" y="82"/>
                  </a:cubicBezTo>
                  <a:cubicBezTo>
                    <a:pt x="94" y="75"/>
                    <a:pt x="88" y="76"/>
                    <a:pt x="85" y="77"/>
                  </a:cubicBezTo>
                  <a:cubicBezTo>
                    <a:pt x="70" y="78"/>
                    <a:pt x="56" y="77"/>
                    <a:pt x="41" y="77"/>
                  </a:cubicBezTo>
                  <a:cubicBezTo>
                    <a:pt x="39" y="77"/>
                    <a:pt x="37" y="77"/>
                    <a:pt x="36" y="77"/>
                  </a:cubicBezTo>
                  <a:cubicBezTo>
                    <a:pt x="32" y="72"/>
                    <a:pt x="28" y="66"/>
                    <a:pt x="24" y="77"/>
                  </a:cubicBezTo>
                  <a:cubicBezTo>
                    <a:pt x="24" y="77"/>
                    <a:pt x="23" y="77"/>
                    <a:pt x="22" y="77"/>
                  </a:cubicBezTo>
                  <a:cubicBezTo>
                    <a:pt x="11" y="73"/>
                    <a:pt x="10" y="82"/>
                    <a:pt x="7" y="89"/>
                  </a:cubicBezTo>
                  <a:cubicBezTo>
                    <a:pt x="6" y="90"/>
                    <a:pt x="4" y="91"/>
                    <a:pt x="3" y="93"/>
                  </a:cubicBezTo>
                  <a:cubicBezTo>
                    <a:pt x="0" y="88"/>
                    <a:pt x="3" y="85"/>
                    <a:pt x="5" y="81"/>
                  </a:cubicBezTo>
                  <a:cubicBezTo>
                    <a:pt x="10" y="71"/>
                    <a:pt x="17" y="61"/>
                    <a:pt x="26" y="53"/>
                  </a:cubicBezTo>
                  <a:cubicBezTo>
                    <a:pt x="33" y="45"/>
                    <a:pt x="40" y="37"/>
                    <a:pt x="46" y="27"/>
                  </a:cubicBezTo>
                  <a:cubicBezTo>
                    <a:pt x="51" y="21"/>
                    <a:pt x="56" y="14"/>
                    <a:pt x="61" y="8"/>
                  </a:cubicBezTo>
                  <a:cubicBezTo>
                    <a:pt x="63" y="6"/>
                    <a:pt x="64" y="3"/>
                    <a:pt x="67" y="4"/>
                  </a:cubicBezTo>
                  <a:cubicBezTo>
                    <a:pt x="70" y="3"/>
                    <a:pt x="71" y="0"/>
                    <a:pt x="73" y="1"/>
                  </a:cubicBezTo>
                  <a:cubicBezTo>
                    <a:pt x="76" y="3"/>
                    <a:pt x="74" y="5"/>
                    <a:pt x="73" y="6"/>
                  </a:cubicBezTo>
                  <a:cubicBezTo>
                    <a:pt x="72" y="8"/>
                    <a:pt x="72" y="9"/>
                    <a:pt x="73" y="9"/>
                  </a:cubicBezTo>
                  <a:cubicBezTo>
                    <a:pt x="74" y="11"/>
                    <a:pt x="76" y="10"/>
                    <a:pt x="77" y="9"/>
                  </a:cubicBezTo>
                  <a:cubicBezTo>
                    <a:pt x="81" y="3"/>
                    <a:pt x="84" y="6"/>
                    <a:pt x="90" y="8"/>
                  </a:cubicBezTo>
                  <a:cubicBezTo>
                    <a:pt x="97" y="12"/>
                    <a:pt x="106" y="10"/>
                    <a:pt x="115" y="11"/>
                  </a:cubicBezTo>
                  <a:cubicBezTo>
                    <a:pt x="124" y="11"/>
                    <a:pt x="134" y="7"/>
                    <a:pt x="142" y="16"/>
                  </a:cubicBezTo>
                  <a:cubicBezTo>
                    <a:pt x="144" y="19"/>
                    <a:pt x="146" y="17"/>
                    <a:pt x="147" y="14"/>
                  </a:cubicBezTo>
                  <a:cubicBezTo>
                    <a:pt x="147" y="12"/>
                    <a:pt x="148" y="9"/>
                    <a:pt x="152" y="9"/>
                  </a:cubicBezTo>
                  <a:cubicBezTo>
                    <a:pt x="155" y="9"/>
                    <a:pt x="155" y="12"/>
                    <a:pt x="155" y="15"/>
                  </a:cubicBezTo>
                  <a:cubicBezTo>
                    <a:pt x="156" y="17"/>
                    <a:pt x="158" y="19"/>
                    <a:pt x="161" y="20"/>
                  </a:cubicBezTo>
                  <a:cubicBezTo>
                    <a:pt x="149" y="42"/>
                    <a:pt x="133" y="61"/>
                    <a:pt x="117" y="80"/>
                  </a:cubicBezTo>
                  <a:cubicBezTo>
                    <a:pt x="116" y="81"/>
                    <a:pt x="115" y="82"/>
                    <a:pt x="114" y="82"/>
                  </a:cubicBezTo>
                  <a:close/>
                </a:path>
              </a:pathLst>
            </a:custGeom>
            <a:solidFill>
              <a:srgbClr val="247B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35"/>
            <p:cNvSpPr/>
            <p:nvPr/>
          </p:nvSpPr>
          <p:spPr>
            <a:xfrm>
              <a:off x="13457238" y="738187"/>
              <a:ext cx="950913" cy="338138"/>
            </a:xfrm>
            <a:custGeom>
              <a:avLst/>
              <a:gdLst/>
              <a:ahLst/>
              <a:cxnLst/>
              <a:rect l="l" t="t" r="r" b="b"/>
              <a:pathLst>
                <a:path w="253" h="90" extrusionOk="0">
                  <a:moveTo>
                    <a:pt x="103" y="5"/>
                  </a:moveTo>
                  <a:cubicBezTo>
                    <a:pt x="108" y="0"/>
                    <a:pt x="112" y="4"/>
                    <a:pt x="115" y="7"/>
                  </a:cubicBezTo>
                  <a:cubicBezTo>
                    <a:pt x="119" y="11"/>
                    <a:pt x="123" y="12"/>
                    <a:pt x="128" y="9"/>
                  </a:cubicBezTo>
                  <a:cubicBezTo>
                    <a:pt x="132" y="7"/>
                    <a:pt x="137" y="8"/>
                    <a:pt x="142" y="8"/>
                  </a:cubicBezTo>
                  <a:cubicBezTo>
                    <a:pt x="155" y="8"/>
                    <a:pt x="168" y="8"/>
                    <a:pt x="181" y="8"/>
                  </a:cubicBezTo>
                  <a:cubicBezTo>
                    <a:pt x="182" y="10"/>
                    <a:pt x="176" y="12"/>
                    <a:pt x="180" y="14"/>
                  </a:cubicBezTo>
                  <a:cubicBezTo>
                    <a:pt x="183" y="16"/>
                    <a:pt x="183" y="12"/>
                    <a:pt x="185" y="11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96" y="14"/>
                    <a:pt x="206" y="8"/>
                    <a:pt x="216" y="8"/>
                  </a:cubicBezTo>
                  <a:cubicBezTo>
                    <a:pt x="219" y="7"/>
                    <a:pt x="221" y="9"/>
                    <a:pt x="223" y="11"/>
                  </a:cubicBezTo>
                  <a:cubicBezTo>
                    <a:pt x="234" y="26"/>
                    <a:pt x="246" y="41"/>
                    <a:pt x="251" y="59"/>
                  </a:cubicBezTo>
                  <a:cubicBezTo>
                    <a:pt x="253" y="67"/>
                    <a:pt x="253" y="75"/>
                    <a:pt x="251" y="83"/>
                  </a:cubicBezTo>
                  <a:cubicBezTo>
                    <a:pt x="251" y="86"/>
                    <a:pt x="251" y="90"/>
                    <a:pt x="246" y="88"/>
                  </a:cubicBezTo>
                  <a:cubicBezTo>
                    <a:pt x="244" y="85"/>
                    <a:pt x="245" y="81"/>
                    <a:pt x="245" y="78"/>
                  </a:cubicBezTo>
                  <a:cubicBezTo>
                    <a:pt x="246" y="72"/>
                    <a:pt x="243" y="71"/>
                    <a:pt x="238" y="72"/>
                  </a:cubicBezTo>
                  <a:cubicBezTo>
                    <a:pt x="218" y="77"/>
                    <a:pt x="199" y="73"/>
                    <a:pt x="180" y="71"/>
                  </a:cubicBezTo>
                  <a:cubicBezTo>
                    <a:pt x="160" y="68"/>
                    <a:pt x="140" y="63"/>
                    <a:pt x="119" y="66"/>
                  </a:cubicBezTo>
                  <a:cubicBezTo>
                    <a:pt x="107" y="68"/>
                    <a:pt x="95" y="65"/>
                    <a:pt x="83" y="65"/>
                  </a:cubicBezTo>
                  <a:cubicBezTo>
                    <a:pt x="78" y="64"/>
                    <a:pt x="73" y="64"/>
                    <a:pt x="68" y="65"/>
                  </a:cubicBezTo>
                  <a:cubicBezTo>
                    <a:pt x="65" y="66"/>
                    <a:pt x="61" y="67"/>
                    <a:pt x="58" y="66"/>
                  </a:cubicBezTo>
                  <a:cubicBezTo>
                    <a:pt x="47" y="62"/>
                    <a:pt x="37" y="64"/>
                    <a:pt x="26" y="68"/>
                  </a:cubicBezTo>
                  <a:cubicBezTo>
                    <a:pt x="18" y="71"/>
                    <a:pt x="9" y="69"/>
                    <a:pt x="0" y="66"/>
                  </a:cubicBezTo>
                  <a:cubicBezTo>
                    <a:pt x="1" y="60"/>
                    <a:pt x="7" y="61"/>
                    <a:pt x="11" y="60"/>
                  </a:cubicBezTo>
                  <a:cubicBezTo>
                    <a:pt x="20" y="57"/>
                    <a:pt x="30" y="56"/>
                    <a:pt x="40" y="56"/>
                  </a:cubicBezTo>
                  <a:cubicBezTo>
                    <a:pt x="71" y="55"/>
                    <a:pt x="102" y="49"/>
                    <a:pt x="133" y="53"/>
                  </a:cubicBezTo>
                  <a:cubicBezTo>
                    <a:pt x="134" y="53"/>
                    <a:pt x="135" y="53"/>
                    <a:pt x="137" y="53"/>
                  </a:cubicBezTo>
                  <a:cubicBezTo>
                    <a:pt x="138" y="53"/>
                    <a:pt x="141" y="53"/>
                    <a:pt x="141" y="52"/>
                  </a:cubicBezTo>
                  <a:cubicBezTo>
                    <a:pt x="142" y="50"/>
                    <a:pt x="141" y="48"/>
                    <a:pt x="140" y="47"/>
                  </a:cubicBezTo>
                  <a:cubicBezTo>
                    <a:pt x="137" y="44"/>
                    <a:pt x="133" y="41"/>
                    <a:pt x="132" y="37"/>
                  </a:cubicBezTo>
                  <a:cubicBezTo>
                    <a:pt x="122" y="27"/>
                    <a:pt x="111" y="17"/>
                    <a:pt x="103" y="5"/>
                  </a:cubicBezTo>
                  <a:close/>
                </a:path>
              </a:pathLst>
            </a:custGeom>
            <a:solidFill>
              <a:srgbClr val="2D63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35"/>
            <p:cNvSpPr/>
            <p:nvPr/>
          </p:nvSpPr>
          <p:spPr>
            <a:xfrm>
              <a:off x="12923838" y="877887"/>
              <a:ext cx="1090613" cy="412750"/>
            </a:xfrm>
            <a:custGeom>
              <a:avLst/>
              <a:gdLst/>
              <a:ahLst/>
              <a:cxnLst/>
              <a:rect l="l" t="t" r="r" b="b"/>
              <a:pathLst>
                <a:path w="290" h="110" extrusionOk="0">
                  <a:moveTo>
                    <a:pt x="274" y="0"/>
                  </a:moveTo>
                  <a:cubicBezTo>
                    <a:pt x="278" y="4"/>
                    <a:pt x="283" y="8"/>
                    <a:pt x="287" y="12"/>
                  </a:cubicBezTo>
                  <a:cubicBezTo>
                    <a:pt x="288" y="13"/>
                    <a:pt x="290" y="14"/>
                    <a:pt x="289" y="17"/>
                  </a:cubicBezTo>
                  <a:cubicBezTo>
                    <a:pt x="288" y="19"/>
                    <a:pt x="285" y="19"/>
                    <a:pt x="283" y="19"/>
                  </a:cubicBezTo>
                  <a:cubicBezTo>
                    <a:pt x="276" y="19"/>
                    <a:pt x="269" y="17"/>
                    <a:pt x="261" y="17"/>
                  </a:cubicBezTo>
                  <a:cubicBezTo>
                    <a:pt x="226" y="18"/>
                    <a:pt x="191" y="20"/>
                    <a:pt x="157" y="24"/>
                  </a:cubicBezTo>
                  <a:cubicBezTo>
                    <a:pt x="152" y="25"/>
                    <a:pt x="147" y="26"/>
                    <a:pt x="142" y="29"/>
                  </a:cubicBezTo>
                  <a:cubicBezTo>
                    <a:pt x="142" y="30"/>
                    <a:pt x="141" y="31"/>
                    <a:pt x="140" y="32"/>
                  </a:cubicBezTo>
                  <a:cubicBezTo>
                    <a:pt x="136" y="37"/>
                    <a:pt x="136" y="38"/>
                    <a:pt x="142" y="40"/>
                  </a:cubicBezTo>
                  <a:cubicBezTo>
                    <a:pt x="148" y="42"/>
                    <a:pt x="154" y="44"/>
                    <a:pt x="159" y="45"/>
                  </a:cubicBezTo>
                  <a:cubicBezTo>
                    <a:pt x="162" y="46"/>
                    <a:pt x="164" y="46"/>
                    <a:pt x="166" y="48"/>
                  </a:cubicBezTo>
                  <a:cubicBezTo>
                    <a:pt x="169" y="50"/>
                    <a:pt x="171" y="52"/>
                    <a:pt x="171" y="56"/>
                  </a:cubicBezTo>
                  <a:cubicBezTo>
                    <a:pt x="171" y="60"/>
                    <a:pt x="168" y="62"/>
                    <a:pt x="165" y="62"/>
                  </a:cubicBezTo>
                  <a:cubicBezTo>
                    <a:pt x="157" y="64"/>
                    <a:pt x="150" y="68"/>
                    <a:pt x="143" y="69"/>
                  </a:cubicBezTo>
                  <a:cubicBezTo>
                    <a:pt x="128" y="66"/>
                    <a:pt x="116" y="74"/>
                    <a:pt x="103" y="79"/>
                  </a:cubicBezTo>
                  <a:cubicBezTo>
                    <a:pt x="102" y="79"/>
                    <a:pt x="102" y="79"/>
                    <a:pt x="101" y="79"/>
                  </a:cubicBezTo>
                  <a:cubicBezTo>
                    <a:pt x="91" y="75"/>
                    <a:pt x="87" y="83"/>
                    <a:pt x="83" y="89"/>
                  </a:cubicBezTo>
                  <a:cubicBezTo>
                    <a:pt x="79" y="94"/>
                    <a:pt x="80" y="100"/>
                    <a:pt x="85" y="105"/>
                  </a:cubicBezTo>
                  <a:cubicBezTo>
                    <a:pt x="86" y="105"/>
                    <a:pt x="88" y="107"/>
                    <a:pt x="87" y="108"/>
                  </a:cubicBezTo>
                  <a:cubicBezTo>
                    <a:pt x="86" y="110"/>
                    <a:pt x="84" y="110"/>
                    <a:pt x="82" y="109"/>
                  </a:cubicBezTo>
                  <a:cubicBezTo>
                    <a:pt x="73" y="107"/>
                    <a:pt x="69" y="94"/>
                    <a:pt x="75" y="87"/>
                  </a:cubicBezTo>
                  <a:cubicBezTo>
                    <a:pt x="76" y="85"/>
                    <a:pt x="78" y="84"/>
                    <a:pt x="77" y="82"/>
                  </a:cubicBezTo>
                  <a:cubicBezTo>
                    <a:pt x="74" y="82"/>
                    <a:pt x="73" y="85"/>
                    <a:pt x="71" y="86"/>
                  </a:cubicBezTo>
                  <a:cubicBezTo>
                    <a:pt x="65" y="90"/>
                    <a:pt x="59" y="92"/>
                    <a:pt x="53" y="86"/>
                  </a:cubicBezTo>
                  <a:cubicBezTo>
                    <a:pt x="47" y="81"/>
                    <a:pt x="41" y="85"/>
                    <a:pt x="35" y="88"/>
                  </a:cubicBezTo>
                  <a:cubicBezTo>
                    <a:pt x="29" y="91"/>
                    <a:pt x="24" y="95"/>
                    <a:pt x="19" y="87"/>
                  </a:cubicBezTo>
                  <a:cubicBezTo>
                    <a:pt x="17" y="84"/>
                    <a:pt x="14" y="86"/>
                    <a:pt x="11" y="88"/>
                  </a:cubicBezTo>
                  <a:cubicBezTo>
                    <a:pt x="10" y="89"/>
                    <a:pt x="8" y="90"/>
                    <a:pt x="6" y="91"/>
                  </a:cubicBezTo>
                  <a:cubicBezTo>
                    <a:pt x="4" y="92"/>
                    <a:pt x="2" y="92"/>
                    <a:pt x="1" y="90"/>
                  </a:cubicBezTo>
                  <a:cubicBezTo>
                    <a:pt x="0" y="88"/>
                    <a:pt x="2" y="88"/>
                    <a:pt x="4" y="87"/>
                  </a:cubicBezTo>
                  <a:cubicBezTo>
                    <a:pt x="7" y="86"/>
                    <a:pt x="11" y="85"/>
                    <a:pt x="14" y="83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81"/>
                    <a:pt x="16" y="80"/>
                    <a:pt x="18" y="81"/>
                  </a:cubicBezTo>
                  <a:cubicBezTo>
                    <a:pt x="25" y="82"/>
                    <a:pt x="31" y="78"/>
                    <a:pt x="37" y="77"/>
                  </a:cubicBezTo>
                  <a:cubicBezTo>
                    <a:pt x="46" y="74"/>
                    <a:pt x="56" y="73"/>
                    <a:pt x="65" y="68"/>
                  </a:cubicBezTo>
                  <a:cubicBezTo>
                    <a:pt x="66" y="67"/>
                    <a:pt x="67" y="67"/>
                    <a:pt x="69" y="67"/>
                  </a:cubicBezTo>
                  <a:cubicBezTo>
                    <a:pt x="73" y="68"/>
                    <a:pt x="78" y="67"/>
                    <a:pt x="81" y="63"/>
                  </a:cubicBezTo>
                  <a:cubicBezTo>
                    <a:pt x="84" y="62"/>
                    <a:pt x="88" y="60"/>
                    <a:pt x="91" y="58"/>
                  </a:cubicBezTo>
                  <a:cubicBezTo>
                    <a:pt x="94" y="57"/>
                    <a:pt x="97" y="56"/>
                    <a:pt x="97" y="53"/>
                  </a:cubicBezTo>
                  <a:cubicBezTo>
                    <a:pt x="97" y="49"/>
                    <a:pt x="93" y="48"/>
                    <a:pt x="90" y="48"/>
                  </a:cubicBezTo>
                  <a:cubicBezTo>
                    <a:pt x="83" y="47"/>
                    <a:pt x="77" y="46"/>
                    <a:pt x="70" y="45"/>
                  </a:cubicBezTo>
                  <a:cubicBezTo>
                    <a:pt x="64" y="43"/>
                    <a:pt x="58" y="42"/>
                    <a:pt x="51" y="41"/>
                  </a:cubicBezTo>
                  <a:cubicBezTo>
                    <a:pt x="48" y="40"/>
                    <a:pt x="44" y="40"/>
                    <a:pt x="44" y="36"/>
                  </a:cubicBezTo>
                  <a:cubicBezTo>
                    <a:pt x="44" y="32"/>
                    <a:pt x="48" y="31"/>
                    <a:pt x="51" y="30"/>
                  </a:cubicBezTo>
                  <a:cubicBezTo>
                    <a:pt x="59" y="28"/>
                    <a:pt x="66" y="26"/>
                    <a:pt x="74" y="24"/>
                  </a:cubicBezTo>
                  <a:cubicBezTo>
                    <a:pt x="138" y="13"/>
                    <a:pt x="202" y="5"/>
                    <a:pt x="267" y="2"/>
                  </a:cubicBezTo>
                  <a:cubicBezTo>
                    <a:pt x="270" y="2"/>
                    <a:pt x="273" y="3"/>
                    <a:pt x="274" y="0"/>
                  </a:cubicBezTo>
                  <a:close/>
                </a:path>
              </a:pathLst>
            </a:custGeom>
            <a:solidFill>
              <a:srgbClr val="0E93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35"/>
            <p:cNvSpPr/>
            <p:nvPr/>
          </p:nvSpPr>
          <p:spPr>
            <a:xfrm>
              <a:off x="13506452" y="-266700"/>
              <a:ext cx="255588" cy="228600"/>
            </a:xfrm>
            <a:custGeom>
              <a:avLst/>
              <a:gdLst/>
              <a:ahLst/>
              <a:cxnLst/>
              <a:rect l="l" t="t" r="r" b="b"/>
              <a:pathLst>
                <a:path w="68" h="61" extrusionOk="0">
                  <a:moveTo>
                    <a:pt x="67" y="60"/>
                  </a:moveTo>
                  <a:cubicBezTo>
                    <a:pt x="65" y="59"/>
                    <a:pt x="64" y="59"/>
                    <a:pt x="63" y="58"/>
                  </a:cubicBezTo>
                  <a:cubicBezTo>
                    <a:pt x="59" y="52"/>
                    <a:pt x="58" y="50"/>
                    <a:pt x="50" y="56"/>
                  </a:cubicBezTo>
                  <a:cubicBezTo>
                    <a:pt x="46" y="60"/>
                    <a:pt x="35" y="61"/>
                    <a:pt x="27" y="57"/>
                  </a:cubicBezTo>
                  <a:cubicBezTo>
                    <a:pt x="22" y="55"/>
                    <a:pt x="17" y="54"/>
                    <a:pt x="12" y="53"/>
                  </a:cubicBezTo>
                  <a:cubicBezTo>
                    <a:pt x="6" y="53"/>
                    <a:pt x="3" y="54"/>
                    <a:pt x="2" y="60"/>
                  </a:cubicBezTo>
                  <a:cubicBezTo>
                    <a:pt x="1" y="52"/>
                    <a:pt x="0" y="43"/>
                    <a:pt x="0" y="35"/>
                  </a:cubicBezTo>
                  <a:cubicBezTo>
                    <a:pt x="2" y="28"/>
                    <a:pt x="0" y="21"/>
                    <a:pt x="2" y="14"/>
                  </a:cubicBezTo>
                  <a:cubicBezTo>
                    <a:pt x="2" y="12"/>
                    <a:pt x="1" y="10"/>
                    <a:pt x="3" y="9"/>
                  </a:cubicBezTo>
                  <a:cubicBezTo>
                    <a:pt x="9" y="5"/>
                    <a:pt x="17" y="1"/>
                    <a:pt x="24" y="1"/>
                  </a:cubicBezTo>
                  <a:cubicBezTo>
                    <a:pt x="31" y="0"/>
                    <a:pt x="33" y="6"/>
                    <a:pt x="35" y="11"/>
                  </a:cubicBezTo>
                  <a:cubicBezTo>
                    <a:pt x="35" y="12"/>
                    <a:pt x="35" y="14"/>
                    <a:pt x="36" y="14"/>
                  </a:cubicBezTo>
                  <a:cubicBezTo>
                    <a:pt x="46" y="20"/>
                    <a:pt x="46" y="32"/>
                    <a:pt x="55" y="39"/>
                  </a:cubicBezTo>
                  <a:cubicBezTo>
                    <a:pt x="58" y="43"/>
                    <a:pt x="61" y="48"/>
                    <a:pt x="64" y="52"/>
                  </a:cubicBezTo>
                  <a:cubicBezTo>
                    <a:pt x="66" y="54"/>
                    <a:pt x="68" y="57"/>
                    <a:pt x="67" y="60"/>
                  </a:cubicBezTo>
                  <a:close/>
                </a:path>
              </a:pathLst>
            </a:custGeom>
            <a:solidFill>
              <a:srgbClr val="2F8C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35"/>
            <p:cNvSpPr/>
            <p:nvPr/>
          </p:nvSpPr>
          <p:spPr>
            <a:xfrm>
              <a:off x="13877927" y="-1397000"/>
              <a:ext cx="354013" cy="344488"/>
            </a:xfrm>
            <a:custGeom>
              <a:avLst/>
              <a:gdLst/>
              <a:ahLst/>
              <a:cxnLst/>
              <a:rect l="l" t="t" r="r" b="b"/>
              <a:pathLst>
                <a:path w="94" h="92" extrusionOk="0">
                  <a:moveTo>
                    <a:pt x="94" y="0"/>
                  </a:moveTo>
                  <a:cubicBezTo>
                    <a:pt x="94" y="4"/>
                    <a:pt x="91" y="5"/>
                    <a:pt x="89" y="7"/>
                  </a:cubicBezTo>
                  <a:cubicBezTo>
                    <a:pt x="84" y="10"/>
                    <a:pt x="85" y="12"/>
                    <a:pt x="90" y="14"/>
                  </a:cubicBezTo>
                  <a:cubicBezTo>
                    <a:pt x="91" y="14"/>
                    <a:pt x="93" y="14"/>
                    <a:pt x="93" y="16"/>
                  </a:cubicBezTo>
                  <a:cubicBezTo>
                    <a:pt x="93" y="18"/>
                    <a:pt x="91" y="18"/>
                    <a:pt x="90" y="19"/>
                  </a:cubicBezTo>
                  <a:cubicBezTo>
                    <a:pt x="81" y="24"/>
                    <a:pt x="71" y="27"/>
                    <a:pt x="66" y="36"/>
                  </a:cubicBezTo>
                  <a:cubicBezTo>
                    <a:pt x="67" y="40"/>
                    <a:pt x="64" y="41"/>
                    <a:pt x="62" y="43"/>
                  </a:cubicBezTo>
                  <a:cubicBezTo>
                    <a:pt x="44" y="56"/>
                    <a:pt x="27" y="71"/>
                    <a:pt x="12" y="88"/>
                  </a:cubicBezTo>
                  <a:cubicBezTo>
                    <a:pt x="10" y="90"/>
                    <a:pt x="8" y="92"/>
                    <a:pt x="5" y="91"/>
                  </a:cubicBezTo>
                  <a:cubicBezTo>
                    <a:pt x="0" y="88"/>
                    <a:pt x="4" y="85"/>
                    <a:pt x="6" y="83"/>
                  </a:cubicBezTo>
                  <a:cubicBezTo>
                    <a:pt x="13" y="77"/>
                    <a:pt x="19" y="71"/>
                    <a:pt x="25" y="65"/>
                  </a:cubicBezTo>
                  <a:cubicBezTo>
                    <a:pt x="21" y="67"/>
                    <a:pt x="18" y="71"/>
                    <a:pt x="14" y="74"/>
                  </a:cubicBezTo>
                  <a:cubicBezTo>
                    <a:pt x="12" y="76"/>
                    <a:pt x="10" y="78"/>
                    <a:pt x="7" y="76"/>
                  </a:cubicBezTo>
                  <a:cubicBezTo>
                    <a:pt x="4" y="73"/>
                    <a:pt x="7" y="71"/>
                    <a:pt x="8" y="69"/>
                  </a:cubicBezTo>
                  <a:cubicBezTo>
                    <a:pt x="11" y="64"/>
                    <a:pt x="16" y="61"/>
                    <a:pt x="18" y="56"/>
                  </a:cubicBezTo>
                  <a:cubicBezTo>
                    <a:pt x="41" y="34"/>
                    <a:pt x="66" y="15"/>
                    <a:pt x="94" y="0"/>
                  </a:cubicBezTo>
                  <a:close/>
                </a:path>
              </a:pathLst>
            </a:custGeom>
            <a:solidFill>
              <a:srgbClr val="EB5D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35"/>
            <p:cNvSpPr/>
            <p:nvPr/>
          </p:nvSpPr>
          <p:spPr>
            <a:xfrm>
              <a:off x="15743238" y="-1319213"/>
              <a:ext cx="311150" cy="327025"/>
            </a:xfrm>
            <a:custGeom>
              <a:avLst/>
              <a:gdLst/>
              <a:ahLst/>
              <a:cxnLst/>
              <a:rect l="l" t="t" r="r" b="b"/>
              <a:pathLst>
                <a:path w="83" h="87" extrusionOk="0">
                  <a:moveTo>
                    <a:pt x="38" y="48"/>
                  </a:moveTo>
                  <a:cubicBezTo>
                    <a:pt x="32" y="36"/>
                    <a:pt x="21" y="29"/>
                    <a:pt x="12" y="20"/>
                  </a:cubicBezTo>
                  <a:cubicBezTo>
                    <a:pt x="11" y="19"/>
                    <a:pt x="10" y="18"/>
                    <a:pt x="9" y="17"/>
                  </a:cubicBezTo>
                  <a:cubicBezTo>
                    <a:pt x="10" y="13"/>
                    <a:pt x="7" y="12"/>
                    <a:pt x="5" y="10"/>
                  </a:cubicBezTo>
                  <a:cubicBezTo>
                    <a:pt x="1" y="7"/>
                    <a:pt x="0" y="3"/>
                    <a:pt x="5" y="0"/>
                  </a:cubicBezTo>
                  <a:cubicBezTo>
                    <a:pt x="27" y="14"/>
                    <a:pt x="46" y="31"/>
                    <a:pt x="63" y="51"/>
                  </a:cubicBezTo>
                  <a:cubicBezTo>
                    <a:pt x="67" y="56"/>
                    <a:pt x="70" y="61"/>
                    <a:pt x="74" y="65"/>
                  </a:cubicBezTo>
                  <a:cubicBezTo>
                    <a:pt x="79" y="69"/>
                    <a:pt x="82" y="74"/>
                    <a:pt x="82" y="80"/>
                  </a:cubicBezTo>
                  <a:cubicBezTo>
                    <a:pt x="83" y="83"/>
                    <a:pt x="82" y="85"/>
                    <a:pt x="80" y="86"/>
                  </a:cubicBezTo>
                  <a:cubicBezTo>
                    <a:pt x="78" y="87"/>
                    <a:pt x="76" y="86"/>
                    <a:pt x="75" y="84"/>
                  </a:cubicBezTo>
                  <a:cubicBezTo>
                    <a:pt x="73" y="82"/>
                    <a:pt x="72" y="79"/>
                    <a:pt x="68" y="81"/>
                  </a:cubicBezTo>
                  <a:cubicBezTo>
                    <a:pt x="66" y="81"/>
                    <a:pt x="64" y="79"/>
                    <a:pt x="63" y="78"/>
                  </a:cubicBezTo>
                  <a:cubicBezTo>
                    <a:pt x="56" y="70"/>
                    <a:pt x="49" y="63"/>
                    <a:pt x="42" y="56"/>
                  </a:cubicBezTo>
                  <a:cubicBezTo>
                    <a:pt x="40" y="54"/>
                    <a:pt x="36" y="52"/>
                    <a:pt x="38" y="48"/>
                  </a:cubicBezTo>
                  <a:close/>
                </a:path>
              </a:pathLst>
            </a:custGeom>
            <a:solidFill>
              <a:srgbClr val="EA5C4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35"/>
            <p:cNvSpPr/>
            <p:nvPr/>
          </p:nvSpPr>
          <p:spPr>
            <a:xfrm>
              <a:off x="13503277" y="-409575"/>
              <a:ext cx="214313" cy="292100"/>
            </a:xfrm>
            <a:custGeom>
              <a:avLst/>
              <a:gdLst/>
              <a:ahLst/>
              <a:cxnLst/>
              <a:rect l="l" t="t" r="r" b="b"/>
              <a:pathLst>
                <a:path w="57" h="78" extrusionOk="0">
                  <a:moveTo>
                    <a:pt x="55" y="78"/>
                  </a:moveTo>
                  <a:cubicBezTo>
                    <a:pt x="51" y="73"/>
                    <a:pt x="44" y="71"/>
                    <a:pt x="45" y="63"/>
                  </a:cubicBezTo>
                  <a:cubicBezTo>
                    <a:pt x="45" y="62"/>
                    <a:pt x="44" y="60"/>
                    <a:pt x="43" y="60"/>
                  </a:cubicBezTo>
                  <a:cubicBezTo>
                    <a:pt x="35" y="58"/>
                    <a:pt x="33" y="52"/>
                    <a:pt x="33" y="46"/>
                  </a:cubicBezTo>
                  <a:cubicBezTo>
                    <a:pt x="32" y="44"/>
                    <a:pt x="31" y="43"/>
                    <a:pt x="30" y="42"/>
                  </a:cubicBezTo>
                  <a:cubicBezTo>
                    <a:pt x="26" y="39"/>
                    <a:pt x="21" y="41"/>
                    <a:pt x="18" y="43"/>
                  </a:cubicBezTo>
                  <a:cubicBezTo>
                    <a:pt x="13" y="47"/>
                    <a:pt x="2" y="44"/>
                    <a:pt x="4" y="55"/>
                  </a:cubicBezTo>
                  <a:cubicBezTo>
                    <a:pt x="5" y="61"/>
                    <a:pt x="4" y="67"/>
                    <a:pt x="4" y="73"/>
                  </a:cubicBezTo>
                  <a:cubicBezTo>
                    <a:pt x="4" y="76"/>
                    <a:pt x="2" y="74"/>
                    <a:pt x="1" y="73"/>
                  </a:cubicBezTo>
                  <a:cubicBezTo>
                    <a:pt x="0" y="55"/>
                    <a:pt x="2" y="37"/>
                    <a:pt x="4" y="20"/>
                  </a:cubicBezTo>
                  <a:cubicBezTo>
                    <a:pt x="6" y="17"/>
                    <a:pt x="6" y="14"/>
                    <a:pt x="7" y="11"/>
                  </a:cubicBezTo>
                  <a:cubicBezTo>
                    <a:pt x="9" y="6"/>
                    <a:pt x="11" y="2"/>
                    <a:pt x="17" y="3"/>
                  </a:cubicBezTo>
                  <a:cubicBezTo>
                    <a:pt x="18" y="3"/>
                    <a:pt x="19" y="3"/>
                    <a:pt x="20" y="3"/>
                  </a:cubicBezTo>
                  <a:cubicBezTo>
                    <a:pt x="29" y="0"/>
                    <a:pt x="28" y="1"/>
                    <a:pt x="31" y="10"/>
                  </a:cubicBezTo>
                  <a:cubicBezTo>
                    <a:pt x="33" y="15"/>
                    <a:pt x="31" y="22"/>
                    <a:pt x="36" y="27"/>
                  </a:cubicBezTo>
                  <a:cubicBezTo>
                    <a:pt x="41" y="37"/>
                    <a:pt x="41" y="49"/>
                    <a:pt x="48" y="58"/>
                  </a:cubicBezTo>
                  <a:cubicBezTo>
                    <a:pt x="49" y="62"/>
                    <a:pt x="51" y="66"/>
                    <a:pt x="53" y="70"/>
                  </a:cubicBezTo>
                  <a:cubicBezTo>
                    <a:pt x="55" y="73"/>
                    <a:pt x="57" y="75"/>
                    <a:pt x="55" y="78"/>
                  </a:cubicBezTo>
                  <a:close/>
                </a:path>
              </a:pathLst>
            </a:custGeom>
            <a:solidFill>
              <a:srgbClr val="5E85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35"/>
            <p:cNvSpPr/>
            <p:nvPr/>
          </p:nvSpPr>
          <p:spPr>
            <a:xfrm>
              <a:off x="16282988" y="-390525"/>
              <a:ext cx="79375" cy="434975"/>
            </a:xfrm>
            <a:custGeom>
              <a:avLst/>
              <a:gdLst/>
              <a:ahLst/>
              <a:cxnLst/>
              <a:rect l="l" t="t" r="r" b="b"/>
              <a:pathLst>
                <a:path w="21" h="116" extrusionOk="0">
                  <a:moveTo>
                    <a:pt x="19" y="93"/>
                  </a:moveTo>
                  <a:cubicBezTo>
                    <a:pt x="15" y="86"/>
                    <a:pt x="17" y="77"/>
                    <a:pt x="11" y="71"/>
                  </a:cubicBezTo>
                  <a:cubicBezTo>
                    <a:pt x="10" y="79"/>
                    <a:pt x="8" y="87"/>
                    <a:pt x="12" y="95"/>
                  </a:cubicBezTo>
                  <a:cubicBezTo>
                    <a:pt x="13" y="99"/>
                    <a:pt x="14" y="102"/>
                    <a:pt x="8" y="101"/>
                  </a:cubicBezTo>
                  <a:cubicBezTo>
                    <a:pt x="5" y="100"/>
                    <a:pt x="7" y="103"/>
                    <a:pt x="7" y="104"/>
                  </a:cubicBezTo>
                  <a:cubicBezTo>
                    <a:pt x="7" y="108"/>
                    <a:pt x="6" y="112"/>
                    <a:pt x="3" y="116"/>
                  </a:cubicBezTo>
                  <a:cubicBezTo>
                    <a:pt x="3" y="115"/>
                    <a:pt x="3" y="115"/>
                    <a:pt x="2" y="115"/>
                  </a:cubicBezTo>
                  <a:cubicBezTo>
                    <a:pt x="0" y="106"/>
                    <a:pt x="2" y="97"/>
                    <a:pt x="4" y="89"/>
                  </a:cubicBezTo>
                  <a:cubicBezTo>
                    <a:pt x="7" y="73"/>
                    <a:pt x="3" y="58"/>
                    <a:pt x="4" y="42"/>
                  </a:cubicBezTo>
                  <a:cubicBezTo>
                    <a:pt x="4" y="32"/>
                    <a:pt x="4" y="21"/>
                    <a:pt x="6" y="10"/>
                  </a:cubicBezTo>
                  <a:cubicBezTo>
                    <a:pt x="7" y="4"/>
                    <a:pt x="9" y="0"/>
                    <a:pt x="15" y="2"/>
                  </a:cubicBezTo>
                  <a:cubicBezTo>
                    <a:pt x="19" y="19"/>
                    <a:pt x="21" y="37"/>
                    <a:pt x="20" y="55"/>
                  </a:cubicBezTo>
                  <a:cubicBezTo>
                    <a:pt x="20" y="67"/>
                    <a:pt x="21" y="80"/>
                    <a:pt x="19" y="93"/>
                  </a:cubicBezTo>
                  <a:close/>
                </a:path>
              </a:pathLst>
            </a:custGeom>
            <a:solidFill>
              <a:srgbClr val="6487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35"/>
            <p:cNvSpPr/>
            <p:nvPr/>
          </p:nvSpPr>
          <p:spPr>
            <a:xfrm>
              <a:off x="13569952" y="-830263"/>
              <a:ext cx="139700" cy="396875"/>
            </a:xfrm>
            <a:custGeom>
              <a:avLst/>
              <a:gdLst/>
              <a:ahLst/>
              <a:cxnLst/>
              <a:rect l="l" t="t" r="r" b="b"/>
              <a:pathLst>
                <a:path w="37" h="106" extrusionOk="0">
                  <a:moveTo>
                    <a:pt x="1" y="65"/>
                  </a:moveTo>
                  <a:cubicBezTo>
                    <a:pt x="7" y="42"/>
                    <a:pt x="17" y="20"/>
                    <a:pt x="28" y="0"/>
                  </a:cubicBezTo>
                  <a:cubicBezTo>
                    <a:pt x="37" y="8"/>
                    <a:pt x="34" y="17"/>
                    <a:pt x="31" y="26"/>
                  </a:cubicBezTo>
                  <a:cubicBezTo>
                    <a:pt x="30" y="30"/>
                    <a:pt x="28" y="33"/>
                    <a:pt x="28" y="38"/>
                  </a:cubicBezTo>
                  <a:cubicBezTo>
                    <a:pt x="24" y="49"/>
                    <a:pt x="19" y="60"/>
                    <a:pt x="17" y="71"/>
                  </a:cubicBezTo>
                  <a:cubicBezTo>
                    <a:pt x="15" y="83"/>
                    <a:pt x="15" y="94"/>
                    <a:pt x="12" y="106"/>
                  </a:cubicBezTo>
                  <a:cubicBezTo>
                    <a:pt x="7" y="106"/>
                    <a:pt x="8" y="102"/>
                    <a:pt x="8" y="100"/>
                  </a:cubicBezTo>
                  <a:cubicBezTo>
                    <a:pt x="7" y="93"/>
                    <a:pt x="6" y="87"/>
                    <a:pt x="8" y="80"/>
                  </a:cubicBezTo>
                  <a:cubicBezTo>
                    <a:pt x="10" y="75"/>
                    <a:pt x="9" y="72"/>
                    <a:pt x="3" y="70"/>
                  </a:cubicBezTo>
                  <a:cubicBezTo>
                    <a:pt x="1" y="69"/>
                    <a:pt x="0" y="67"/>
                    <a:pt x="1" y="65"/>
                  </a:cubicBezTo>
                  <a:close/>
                </a:path>
              </a:pathLst>
            </a:custGeom>
            <a:solidFill>
              <a:srgbClr val="A376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35"/>
            <p:cNvSpPr/>
            <p:nvPr/>
          </p:nvSpPr>
          <p:spPr>
            <a:xfrm>
              <a:off x="13517563" y="-585788"/>
              <a:ext cx="128588" cy="280988"/>
            </a:xfrm>
            <a:custGeom>
              <a:avLst/>
              <a:gdLst/>
              <a:ahLst/>
              <a:cxnLst/>
              <a:rect l="l" t="t" r="r" b="b"/>
              <a:pathLst>
                <a:path w="34" h="75" extrusionOk="0">
                  <a:moveTo>
                    <a:pt x="15" y="0"/>
                  </a:moveTo>
                  <a:cubicBezTo>
                    <a:pt x="16" y="4"/>
                    <a:pt x="19" y="3"/>
                    <a:pt x="22" y="4"/>
                  </a:cubicBezTo>
                  <a:cubicBezTo>
                    <a:pt x="26" y="4"/>
                    <a:pt x="29" y="7"/>
                    <a:pt x="26" y="11"/>
                  </a:cubicBezTo>
                  <a:cubicBezTo>
                    <a:pt x="22" y="21"/>
                    <a:pt x="24" y="31"/>
                    <a:pt x="25" y="41"/>
                  </a:cubicBezTo>
                  <a:cubicBezTo>
                    <a:pt x="29" y="44"/>
                    <a:pt x="28" y="50"/>
                    <a:pt x="29" y="54"/>
                  </a:cubicBezTo>
                  <a:cubicBezTo>
                    <a:pt x="31" y="61"/>
                    <a:pt x="34" y="68"/>
                    <a:pt x="30" y="75"/>
                  </a:cubicBezTo>
                  <a:cubicBezTo>
                    <a:pt x="29" y="75"/>
                    <a:pt x="27" y="74"/>
                    <a:pt x="27" y="73"/>
                  </a:cubicBezTo>
                  <a:cubicBezTo>
                    <a:pt x="28" y="64"/>
                    <a:pt x="23" y="56"/>
                    <a:pt x="23" y="47"/>
                  </a:cubicBezTo>
                  <a:cubicBezTo>
                    <a:pt x="20" y="50"/>
                    <a:pt x="17" y="54"/>
                    <a:pt x="11" y="52"/>
                  </a:cubicBezTo>
                  <a:cubicBezTo>
                    <a:pt x="6" y="51"/>
                    <a:pt x="5" y="58"/>
                    <a:pt x="3" y="63"/>
                  </a:cubicBezTo>
                  <a:cubicBezTo>
                    <a:pt x="3" y="65"/>
                    <a:pt x="5" y="68"/>
                    <a:pt x="0" y="67"/>
                  </a:cubicBezTo>
                  <a:cubicBezTo>
                    <a:pt x="3" y="44"/>
                    <a:pt x="7" y="21"/>
                    <a:pt x="15" y="0"/>
                  </a:cubicBezTo>
                  <a:close/>
                </a:path>
              </a:pathLst>
            </a:custGeom>
            <a:solidFill>
              <a:srgbClr val="807E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35"/>
            <p:cNvSpPr/>
            <p:nvPr/>
          </p:nvSpPr>
          <p:spPr>
            <a:xfrm>
              <a:off x="13665202" y="-1077913"/>
              <a:ext cx="195263" cy="390525"/>
            </a:xfrm>
            <a:custGeom>
              <a:avLst/>
              <a:gdLst/>
              <a:ahLst/>
              <a:cxnLst/>
              <a:rect l="l" t="t" r="r" b="b"/>
              <a:pathLst>
                <a:path w="52" h="104" extrusionOk="0">
                  <a:moveTo>
                    <a:pt x="0" y="104"/>
                  </a:moveTo>
                  <a:cubicBezTo>
                    <a:pt x="0" y="99"/>
                    <a:pt x="3" y="95"/>
                    <a:pt x="4" y="91"/>
                  </a:cubicBezTo>
                  <a:cubicBezTo>
                    <a:pt x="8" y="82"/>
                    <a:pt x="7" y="74"/>
                    <a:pt x="3" y="66"/>
                  </a:cubicBezTo>
                  <a:cubicBezTo>
                    <a:pt x="15" y="42"/>
                    <a:pt x="30" y="20"/>
                    <a:pt x="48" y="0"/>
                  </a:cubicBezTo>
                  <a:cubicBezTo>
                    <a:pt x="52" y="7"/>
                    <a:pt x="44" y="11"/>
                    <a:pt x="42" y="15"/>
                  </a:cubicBezTo>
                  <a:cubicBezTo>
                    <a:pt x="40" y="21"/>
                    <a:pt x="34" y="24"/>
                    <a:pt x="42" y="29"/>
                  </a:cubicBezTo>
                  <a:cubicBezTo>
                    <a:pt x="42" y="30"/>
                    <a:pt x="42" y="32"/>
                    <a:pt x="41" y="33"/>
                  </a:cubicBezTo>
                  <a:cubicBezTo>
                    <a:pt x="40" y="37"/>
                    <a:pt x="38" y="40"/>
                    <a:pt x="36" y="43"/>
                  </a:cubicBezTo>
                  <a:cubicBezTo>
                    <a:pt x="24" y="61"/>
                    <a:pt x="13" y="80"/>
                    <a:pt x="5" y="100"/>
                  </a:cubicBezTo>
                  <a:cubicBezTo>
                    <a:pt x="4" y="102"/>
                    <a:pt x="3" y="104"/>
                    <a:pt x="0" y="104"/>
                  </a:cubicBezTo>
                  <a:close/>
                </a:path>
              </a:pathLst>
            </a:custGeom>
            <a:solidFill>
              <a:srgbClr val="C46C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35"/>
            <p:cNvSpPr/>
            <p:nvPr/>
          </p:nvSpPr>
          <p:spPr>
            <a:xfrm>
              <a:off x="13777913" y="-1187450"/>
              <a:ext cx="217488" cy="236538"/>
            </a:xfrm>
            <a:custGeom>
              <a:avLst/>
              <a:gdLst/>
              <a:ahLst/>
              <a:cxnLst/>
              <a:rect l="l" t="t" r="r" b="b"/>
              <a:pathLst>
                <a:path w="58" h="63" extrusionOk="0">
                  <a:moveTo>
                    <a:pt x="10" y="62"/>
                  </a:moveTo>
                  <a:cubicBezTo>
                    <a:pt x="9" y="60"/>
                    <a:pt x="12" y="58"/>
                    <a:pt x="8" y="57"/>
                  </a:cubicBezTo>
                  <a:cubicBezTo>
                    <a:pt x="0" y="55"/>
                    <a:pt x="3" y="51"/>
                    <a:pt x="7" y="48"/>
                  </a:cubicBezTo>
                  <a:cubicBezTo>
                    <a:pt x="12" y="42"/>
                    <a:pt x="16" y="36"/>
                    <a:pt x="18" y="29"/>
                  </a:cubicBezTo>
                  <a:cubicBezTo>
                    <a:pt x="26" y="19"/>
                    <a:pt x="35" y="9"/>
                    <a:pt x="45" y="0"/>
                  </a:cubicBezTo>
                  <a:cubicBezTo>
                    <a:pt x="45" y="7"/>
                    <a:pt x="39" y="9"/>
                    <a:pt x="36" y="14"/>
                  </a:cubicBezTo>
                  <a:cubicBezTo>
                    <a:pt x="36" y="16"/>
                    <a:pt x="33" y="17"/>
                    <a:pt x="35" y="19"/>
                  </a:cubicBezTo>
                  <a:cubicBezTo>
                    <a:pt x="37" y="21"/>
                    <a:pt x="38" y="18"/>
                    <a:pt x="40" y="16"/>
                  </a:cubicBezTo>
                  <a:cubicBezTo>
                    <a:pt x="43" y="13"/>
                    <a:pt x="47" y="9"/>
                    <a:pt x="51" y="6"/>
                  </a:cubicBezTo>
                  <a:cubicBezTo>
                    <a:pt x="53" y="4"/>
                    <a:pt x="55" y="3"/>
                    <a:pt x="57" y="5"/>
                  </a:cubicBezTo>
                  <a:cubicBezTo>
                    <a:pt x="58" y="7"/>
                    <a:pt x="56" y="8"/>
                    <a:pt x="54" y="10"/>
                  </a:cubicBezTo>
                  <a:cubicBezTo>
                    <a:pt x="47" y="16"/>
                    <a:pt x="41" y="24"/>
                    <a:pt x="33" y="30"/>
                  </a:cubicBezTo>
                  <a:cubicBezTo>
                    <a:pt x="31" y="31"/>
                    <a:pt x="30" y="33"/>
                    <a:pt x="32" y="35"/>
                  </a:cubicBezTo>
                  <a:cubicBezTo>
                    <a:pt x="33" y="37"/>
                    <a:pt x="31" y="39"/>
                    <a:pt x="30" y="41"/>
                  </a:cubicBezTo>
                  <a:cubicBezTo>
                    <a:pt x="25" y="47"/>
                    <a:pt x="20" y="53"/>
                    <a:pt x="16" y="59"/>
                  </a:cubicBezTo>
                  <a:cubicBezTo>
                    <a:pt x="14" y="60"/>
                    <a:pt x="13" y="63"/>
                    <a:pt x="10" y="62"/>
                  </a:cubicBezTo>
                  <a:close/>
                </a:path>
              </a:pathLst>
            </a:custGeom>
            <a:solidFill>
              <a:srgbClr val="DF64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35"/>
            <p:cNvSpPr/>
            <p:nvPr/>
          </p:nvSpPr>
          <p:spPr>
            <a:xfrm>
              <a:off x="15979777" y="-1127125"/>
              <a:ext cx="179388" cy="292100"/>
            </a:xfrm>
            <a:custGeom>
              <a:avLst/>
              <a:gdLst/>
              <a:ahLst/>
              <a:cxnLst/>
              <a:rect l="l" t="t" r="r" b="b"/>
              <a:pathLst>
                <a:path w="48" h="78" extrusionOk="0">
                  <a:moveTo>
                    <a:pt x="5" y="29"/>
                  </a:moveTo>
                  <a:cubicBezTo>
                    <a:pt x="6" y="27"/>
                    <a:pt x="6" y="25"/>
                    <a:pt x="8" y="25"/>
                  </a:cubicBezTo>
                  <a:cubicBezTo>
                    <a:pt x="11" y="25"/>
                    <a:pt x="10" y="27"/>
                    <a:pt x="11" y="29"/>
                  </a:cubicBezTo>
                  <a:cubicBezTo>
                    <a:pt x="13" y="31"/>
                    <a:pt x="13" y="35"/>
                    <a:pt x="17" y="33"/>
                  </a:cubicBezTo>
                  <a:cubicBezTo>
                    <a:pt x="20" y="32"/>
                    <a:pt x="17" y="29"/>
                    <a:pt x="16" y="27"/>
                  </a:cubicBezTo>
                  <a:cubicBezTo>
                    <a:pt x="16" y="20"/>
                    <a:pt x="11" y="16"/>
                    <a:pt x="7" y="11"/>
                  </a:cubicBezTo>
                  <a:cubicBezTo>
                    <a:pt x="4" y="8"/>
                    <a:pt x="1" y="5"/>
                    <a:pt x="0" y="0"/>
                  </a:cubicBezTo>
                  <a:cubicBezTo>
                    <a:pt x="11" y="10"/>
                    <a:pt x="20" y="21"/>
                    <a:pt x="28" y="34"/>
                  </a:cubicBezTo>
                  <a:cubicBezTo>
                    <a:pt x="30" y="40"/>
                    <a:pt x="34" y="44"/>
                    <a:pt x="38" y="49"/>
                  </a:cubicBezTo>
                  <a:cubicBezTo>
                    <a:pt x="42" y="55"/>
                    <a:pt x="44" y="61"/>
                    <a:pt x="46" y="68"/>
                  </a:cubicBezTo>
                  <a:cubicBezTo>
                    <a:pt x="47" y="71"/>
                    <a:pt x="48" y="73"/>
                    <a:pt x="46" y="75"/>
                  </a:cubicBezTo>
                  <a:cubicBezTo>
                    <a:pt x="43" y="78"/>
                    <a:pt x="41" y="77"/>
                    <a:pt x="38" y="75"/>
                  </a:cubicBezTo>
                  <a:cubicBezTo>
                    <a:pt x="37" y="74"/>
                    <a:pt x="36" y="74"/>
                    <a:pt x="35" y="73"/>
                  </a:cubicBezTo>
                  <a:cubicBezTo>
                    <a:pt x="33" y="72"/>
                    <a:pt x="31" y="69"/>
                    <a:pt x="30" y="67"/>
                  </a:cubicBezTo>
                  <a:cubicBezTo>
                    <a:pt x="24" y="56"/>
                    <a:pt x="15" y="47"/>
                    <a:pt x="8" y="37"/>
                  </a:cubicBezTo>
                  <a:cubicBezTo>
                    <a:pt x="6" y="35"/>
                    <a:pt x="4" y="32"/>
                    <a:pt x="5" y="29"/>
                  </a:cubicBezTo>
                  <a:close/>
                </a:path>
              </a:pathLst>
            </a:custGeom>
            <a:solidFill>
              <a:srgbClr val="DB67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35"/>
            <p:cNvSpPr/>
            <p:nvPr/>
          </p:nvSpPr>
          <p:spPr>
            <a:xfrm>
              <a:off x="16081377" y="-1000125"/>
              <a:ext cx="157163" cy="315913"/>
            </a:xfrm>
            <a:custGeom>
              <a:avLst/>
              <a:gdLst/>
              <a:ahLst/>
              <a:cxnLst/>
              <a:rect l="l" t="t" r="r" b="b"/>
              <a:pathLst>
                <a:path w="42" h="84" extrusionOk="0">
                  <a:moveTo>
                    <a:pt x="9" y="37"/>
                  </a:moveTo>
                  <a:cubicBezTo>
                    <a:pt x="13" y="34"/>
                    <a:pt x="13" y="45"/>
                    <a:pt x="17" y="40"/>
                  </a:cubicBezTo>
                  <a:cubicBezTo>
                    <a:pt x="22" y="36"/>
                    <a:pt x="14" y="35"/>
                    <a:pt x="15" y="32"/>
                  </a:cubicBezTo>
                  <a:cubicBezTo>
                    <a:pt x="17" y="21"/>
                    <a:pt x="8" y="15"/>
                    <a:pt x="3" y="7"/>
                  </a:cubicBezTo>
                  <a:cubicBezTo>
                    <a:pt x="2" y="5"/>
                    <a:pt x="0" y="3"/>
                    <a:pt x="1" y="0"/>
                  </a:cubicBezTo>
                  <a:cubicBezTo>
                    <a:pt x="16" y="18"/>
                    <a:pt x="27" y="38"/>
                    <a:pt x="37" y="59"/>
                  </a:cubicBezTo>
                  <a:cubicBezTo>
                    <a:pt x="40" y="68"/>
                    <a:pt x="42" y="75"/>
                    <a:pt x="34" y="82"/>
                  </a:cubicBezTo>
                  <a:cubicBezTo>
                    <a:pt x="30" y="84"/>
                    <a:pt x="29" y="80"/>
                    <a:pt x="27" y="78"/>
                  </a:cubicBezTo>
                  <a:cubicBezTo>
                    <a:pt x="25" y="75"/>
                    <a:pt x="25" y="72"/>
                    <a:pt x="23" y="69"/>
                  </a:cubicBezTo>
                  <a:cubicBezTo>
                    <a:pt x="20" y="61"/>
                    <a:pt x="14" y="54"/>
                    <a:pt x="10" y="46"/>
                  </a:cubicBezTo>
                  <a:cubicBezTo>
                    <a:pt x="9" y="43"/>
                    <a:pt x="7" y="41"/>
                    <a:pt x="9" y="37"/>
                  </a:cubicBezTo>
                  <a:close/>
                </a:path>
              </a:pathLst>
            </a:custGeom>
            <a:solidFill>
              <a:srgbClr val="C26E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35"/>
            <p:cNvSpPr/>
            <p:nvPr/>
          </p:nvSpPr>
          <p:spPr>
            <a:xfrm>
              <a:off x="15535277" y="-1427163"/>
              <a:ext cx="266700" cy="173038"/>
            </a:xfrm>
            <a:custGeom>
              <a:avLst/>
              <a:gdLst/>
              <a:ahLst/>
              <a:cxnLst/>
              <a:rect l="l" t="t" r="r" b="b"/>
              <a:pathLst>
                <a:path w="71" h="46" extrusionOk="0">
                  <a:moveTo>
                    <a:pt x="60" y="29"/>
                  </a:moveTo>
                  <a:cubicBezTo>
                    <a:pt x="57" y="34"/>
                    <a:pt x="59" y="37"/>
                    <a:pt x="64" y="39"/>
                  </a:cubicBezTo>
                  <a:cubicBezTo>
                    <a:pt x="67" y="41"/>
                    <a:pt x="71" y="44"/>
                    <a:pt x="64" y="46"/>
                  </a:cubicBezTo>
                  <a:cubicBezTo>
                    <a:pt x="56" y="43"/>
                    <a:pt x="51" y="37"/>
                    <a:pt x="44" y="32"/>
                  </a:cubicBezTo>
                  <a:cubicBezTo>
                    <a:pt x="42" y="31"/>
                    <a:pt x="40" y="29"/>
                    <a:pt x="37" y="28"/>
                  </a:cubicBezTo>
                  <a:cubicBezTo>
                    <a:pt x="33" y="26"/>
                    <a:pt x="28" y="25"/>
                    <a:pt x="35" y="20"/>
                  </a:cubicBezTo>
                  <a:cubicBezTo>
                    <a:pt x="36" y="19"/>
                    <a:pt x="36" y="17"/>
                    <a:pt x="34" y="16"/>
                  </a:cubicBezTo>
                  <a:cubicBezTo>
                    <a:pt x="32" y="15"/>
                    <a:pt x="30" y="15"/>
                    <a:pt x="29" y="17"/>
                  </a:cubicBezTo>
                  <a:cubicBezTo>
                    <a:pt x="25" y="20"/>
                    <a:pt x="22" y="22"/>
                    <a:pt x="18" y="17"/>
                  </a:cubicBezTo>
                  <a:cubicBezTo>
                    <a:pt x="20" y="14"/>
                    <a:pt x="26" y="15"/>
                    <a:pt x="23" y="10"/>
                  </a:cubicBezTo>
                  <a:cubicBezTo>
                    <a:pt x="20" y="6"/>
                    <a:pt x="17" y="9"/>
                    <a:pt x="15" y="11"/>
                  </a:cubicBezTo>
                  <a:cubicBezTo>
                    <a:pt x="12" y="13"/>
                    <a:pt x="10" y="13"/>
                    <a:pt x="7" y="12"/>
                  </a:cubicBezTo>
                  <a:cubicBezTo>
                    <a:pt x="4" y="11"/>
                    <a:pt x="1" y="12"/>
                    <a:pt x="1" y="8"/>
                  </a:cubicBezTo>
                  <a:cubicBezTo>
                    <a:pt x="0" y="4"/>
                    <a:pt x="4" y="4"/>
                    <a:pt x="6" y="3"/>
                  </a:cubicBezTo>
                  <a:cubicBezTo>
                    <a:pt x="8" y="2"/>
                    <a:pt x="10" y="1"/>
                    <a:pt x="12" y="0"/>
                  </a:cubicBezTo>
                  <a:cubicBezTo>
                    <a:pt x="30" y="7"/>
                    <a:pt x="45" y="17"/>
                    <a:pt x="60" y="29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35"/>
            <p:cNvSpPr/>
            <p:nvPr/>
          </p:nvSpPr>
          <p:spPr>
            <a:xfrm>
              <a:off x="16252827" y="-582613"/>
              <a:ext cx="87313" cy="349250"/>
            </a:xfrm>
            <a:custGeom>
              <a:avLst/>
              <a:gdLst/>
              <a:ahLst/>
              <a:cxnLst/>
              <a:rect l="l" t="t" r="r" b="b"/>
              <a:pathLst>
                <a:path w="23" h="93" extrusionOk="0">
                  <a:moveTo>
                    <a:pt x="23" y="53"/>
                  </a:moveTo>
                  <a:cubicBezTo>
                    <a:pt x="12" y="56"/>
                    <a:pt x="16" y="66"/>
                    <a:pt x="15" y="73"/>
                  </a:cubicBezTo>
                  <a:cubicBezTo>
                    <a:pt x="13" y="79"/>
                    <a:pt x="15" y="86"/>
                    <a:pt x="14" y="93"/>
                  </a:cubicBezTo>
                  <a:cubicBezTo>
                    <a:pt x="10" y="93"/>
                    <a:pt x="11" y="89"/>
                    <a:pt x="10" y="86"/>
                  </a:cubicBezTo>
                  <a:cubicBezTo>
                    <a:pt x="10" y="82"/>
                    <a:pt x="10" y="78"/>
                    <a:pt x="10" y="74"/>
                  </a:cubicBezTo>
                  <a:cubicBezTo>
                    <a:pt x="10" y="63"/>
                    <a:pt x="8" y="51"/>
                    <a:pt x="4" y="40"/>
                  </a:cubicBezTo>
                  <a:cubicBezTo>
                    <a:pt x="3" y="35"/>
                    <a:pt x="3" y="31"/>
                    <a:pt x="3" y="27"/>
                  </a:cubicBezTo>
                  <a:cubicBezTo>
                    <a:pt x="3" y="18"/>
                    <a:pt x="0" y="10"/>
                    <a:pt x="7" y="3"/>
                  </a:cubicBezTo>
                  <a:cubicBezTo>
                    <a:pt x="9" y="2"/>
                    <a:pt x="9" y="0"/>
                    <a:pt x="11" y="0"/>
                  </a:cubicBezTo>
                  <a:cubicBezTo>
                    <a:pt x="17" y="18"/>
                    <a:pt x="22" y="35"/>
                    <a:pt x="23" y="53"/>
                  </a:cubicBezTo>
                  <a:close/>
                </a:path>
              </a:pathLst>
            </a:custGeom>
            <a:solidFill>
              <a:srgbClr val="8C7C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35"/>
            <p:cNvSpPr/>
            <p:nvPr/>
          </p:nvSpPr>
          <p:spPr>
            <a:xfrm>
              <a:off x="16205202" y="-777875"/>
              <a:ext cx="88900" cy="292100"/>
            </a:xfrm>
            <a:custGeom>
              <a:avLst/>
              <a:gdLst/>
              <a:ahLst/>
              <a:cxnLst/>
              <a:rect l="l" t="t" r="r" b="b"/>
              <a:pathLst>
                <a:path w="24" h="78" extrusionOk="0">
                  <a:moveTo>
                    <a:pt x="24" y="52"/>
                  </a:moveTo>
                  <a:cubicBezTo>
                    <a:pt x="17" y="60"/>
                    <a:pt x="16" y="69"/>
                    <a:pt x="19" y="78"/>
                  </a:cubicBezTo>
                  <a:cubicBezTo>
                    <a:pt x="15" y="78"/>
                    <a:pt x="14" y="75"/>
                    <a:pt x="14" y="73"/>
                  </a:cubicBezTo>
                  <a:cubicBezTo>
                    <a:pt x="12" y="66"/>
                    <a:pt x="10" y="59"/>
                    <a:pt x="7" y="53"/>
                  </a:cubicBezTo>
                  <a:cubicBezTo>
                    <a:pt x="6" y="47"/>
                    <a:pt x="3" y="42"/>
                    <a:pt x="3" y="37"/>
                  </a:cubicBezTo>
                  <a:cubicBezTo>
                    <a:pt x="3" y="34"/>
                    <a:pt x="3" y="32"/>
                    <a:pt x="4" y="30"/>
                  </a:cubicBezTo>
                  <a:cubicBezTo>
                    <a:pt x="6" y="26"/>
                    <a:pt x="2" y="26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4" y="16"/>
                    <a:pt x="7" y="9"/>
                    <a:pt x="4" y="0"/>
                  </a:cubicBezTo>
                  <a:cubicBezTo>
                    <a:pt x="13" y="17"/>
                    <a:pt x="20" y="34"/>
                    <a:pt x="24" y="52"/>
                  </a:cubicBezTo>
                  <a:close/>
                </a:path>
              </a:pathLst>
            </a:custGeom>
            <a:solidFill>
              <a:srgbClr val="AB73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35"/>
            <p:cNvSpPr/>
            <p:nvPr/>
          </p:nvSpPr>
          <p:spPr>
            <a:xfrm>
              <a:off x="15433677" y="-1490663"/>
              <a:ext cx="120650" cy="63500"/>
            </a:xfrm>
            <a:custGeom>
              <a:avLst/>
              <a:gdLst/>
              <a:ahLst/>
              <a:cxnLst/>
              <a:rect l="l" t="t" r="r" b="b"/>
              <a:pathLst>
                <a:path w="32" h="17" extrusionOk="0">
                  <a:moveTo>
                    <a:pt x="32" y="13"/>
                  </a:moveTo>
                  <a:cubicBezTo>
                    <a:pt x="24" y="17"/>
                    <a:pt x="18" y="12"/>
                    <a:pt x="11" y="9"/>
                  </a:cubicBezTo>
                  <a:cubicBezTo>
                    <a:pt x="8" y="8"/>
                    <a:pt x="3" y="4"/>
                    <a:pt x="0" y="0"/>
                  </a:cubicBezTo>
                  <a:cubicBezTo>
                    <a:pt x="11" y="2"/>
                    <a:pt x="22" y="7"/>
                    <a:pt x="32" y="13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35"/>
            <p:cNvSpPr/>
            <p:nvPr/>
          </p:nvSpPr>
          <p:spPr>
            <a:xfrm>
              <a:off x="12992101" y="1133475"/>
              <a:ext cx="176213" cy="55563"/>
            </a:xfrm>
            <a:custGeom>
              <a:avLst/>
              <a:gdLst/>
              <a:ahLst/>
              <a:cxnLst/>
              <a:rect l="l" t="t" r="r" b="b"/>
              <a:pathLst>
                <a:path w="47" h="15" extrusionOk="0">
                  <a:moveTo>
                    <a:pt x="47" y="0"/>
                  </a:moveTo>
                  <a:cubicBezTo>
                    <a:pt x="45" y="3"/>
                    <a:pt x="45" y="3"/>
                    <a:pt x="39" y="5"/>
                  </a:cubicBezTo>
                  <a:cubicBezTo>
                    <a:pt x="29" y="8"/>
                    <a:pt x="19" y="10"/>
                    <a:pt x="8" y="13"/>
                  </a:cubicBezTo>
                  <a:cubicBezTo>
                    <a:pt x="5" y="14"/>
                    <a:pt x="2" y="15"/>
                    <a:pt x="0" y="13"/>
                  </a:cubicBezTo>
                  <a:cubicBezTo>
                    <a:pt x="15" y="8"/>
                    <a:pt x="31" y="4"/>
                    <a:pt x="47" y="0"/>
                  </a:cubicBezTo>
                  <a:close/>
                </a:path>
              </a:pathLst>
            </a:custGeom>
            <a:solidFill>
              <a:srgbClr val="1B87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35"/>
            <p:cNvSpPr/>
            <p:nvPr/>
          </p:nvSpPr>
          <p:spPr>
            <a:xfrm>
              <a:off x="15381288" y="-1514475"/>
              <a:ext cx="52388" cy="38100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14" y="5"/>
                  </a:moveTo>
                  <a:cubicBezTo>
                    <a:pt x="7" y="10"/>
                    <a:pt x="4" y="3"/>
                    <a:pt x="0" y="0"/>
                  </a:cubicBezTo>
                  <a:cubicBezTo>
                    <a:pt x="5" y="1"/>
                    <a:pt x="10" y="3"/>
                    <a:pt x="14" y="5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35"/>
            <p:cNvSpPr/>
            <p:nvPr/>
          </p:nvSpPr>
          <p:spPr>
            <a:xfrm>
              <a:off x="13184188" y="1114425"/>
              <a:ext cx="44450" cy="25400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2" y="0"/>
                  </a:moveTo>
                  <a:cubicBezTo>
                    <a:pt x="9" y="7"/>
                    <a:pt x="5" y="6"/>
                    <a:pt x="0" y="4"/>
                  </a:cubicBezTo>
                  <a:cubicBezTo>
                    <a:pt x="4" y="3"/>
                    <a:pt x="8" y="1"/>
                    <a:pt x="12" y="0"/>
                  </a:cubicBezTo>
                  <a:close/>
                </a:path>
              </a:pathLst>
            </a:custGeom>
            <a:solidFill>
              <a:srgbClr val="1B87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35"/>
            <p:cNvSpPr/>
            <p:nvPr/>
          </p:nvSpPr>
          <p:spPr>
            <a:xfrm>
              <a:off x="15933738" y="806450"/>
              <a:ext cx="34925" cy="3333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9"/>
                  </a:moveTo>
                  <a:cubicBezTo>
                    <a:pt x="0" y="6"/>
                    <a:pt x="4" y="4"/>
                    <a:pt x="6" y="2"/>
                  </a:cubicBezTo>
                  <a:cubicBezTo>
                    <a:pt x="7" y="0"/>
                    <a:pt x="8" y="3"/>
                    <a:pt x="9" y="4"/>
                  </a:cubicBezTo>
                  <a:cubicBezTo>
                    <a:pt x="8" y="6"/>
                    <a:pt x="6" y="8"/>
                    <a:pt x="4" y="9"/>
                  </a:cubicBezTo>
                  <a:close/>
                </a:path>
              </a:pathLst>
            </a:custGeom>
            <a:solidFill>
              <a:srgbClr val="247B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35"/>
            <p:cNvSpPr/>
            <p:nvPr/>
          </p:nvSpPr>
          <p:spPr>
            <a:xfrm>
              <a:off x="14982827" y="-1585913"/>
              <a:ext cx="76200" cy="15875"/>
            </a:xfrm>
            <a:custGeom>
              <a:avLst/>
              <a:gdLst/>
              <a:ahLst/>
              <a:cxnLst/>
              <a:rect l="l" t="t" r="r" b="b"/>
              <a:pathLst>
                <a:path w="20" h="4" extrusionOk="0">
                  <a:moveTo>
                    <a:pt x="20" y="2"/>
                  </a:moveTo>
                  <a:cubicBezTo>
                    <a:pt x="13" y="2"/>
                    <a:pt x="6" y="4"/>
                    <a:pt x="0" y="1"/>
                  </a:cubicBezTo>
                  <a:cubicBezTo>
                    <a:pt x="7" y="0"/>
                    <a:pt x="13" y="0"/>
                    <a:pt x="20" y="2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35"/>
            <p:cNvSpPr/>
            <p:nvPr/>
          </p:nvSpPr>
          <p:spPr>
            <a:xfrm>
              <a:off x="15208252" y="-1555750"/>
              <a:ext cx="53975" cy="15875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4" y="3"/>
                  </a:moveTo>
                  <a:cubicBezTo>
                    <a:pt x="9" y="3"/>
                    <a:pt x="4" y="4"/>
                    <a:pt x="0" y="0"/>
                  </a:cubicBezTo>
                  <a:cubicBezTo>
                    <a:pt x="5" y="0"/>
                    <a:pt x="10" y="0"/>
                    <a:pt x="14" y="3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35"/>
            <p:cNvSpPr/>
            <p:nvPr/>
          </p:nvSpPr>
          <p:spPr>
            <a:xfrm>
              <a:off x="13247688" y="957262"/>
              <a:ext cx="3370263" cy="503238"/>
            </a:xfrm>
            <a:custGeom>
              <a:avLst/>
              <a:gdLst/>
              <a:ahLst/>
              <a:cxnLst/>
              <a:rect l="l" t="t" r="r" b="b"/>
              <a:pathLst>
                <a:path w="897" h="134" extrusionOk="0">
                  <a:moveTo>
                    <a:pt x="56" y="46"/>
                  </a:moveTo>
                  <a:cubicBezTo>
                    <a:pt x="64" y="46"/>
                    <a:pt x="70" y="41"/>
                    <a:pt x="78" y="40"/>
                  </a:cubicBezTo>
                  <a:cubicBezTo>
                    <a:pt x="80" y="39"/>
                    <a:pt x="84" y="38"/>
                    <a:pt x="83" y="34"/>
                  </a:cubicBezTo>
                  <a:cubicBezTo>
                    <a:pt x="83" y="30"/>
                    <a:pt x="80" y="28"/>
                    <a:pt x="76" y="27"/>
                  </a:cubicBezTo>
                  <a:cubicBezTo>
                    <a:pt x="70" y="25"/>
                    <a:pt x="63" y="24"/>
                    <a:pt x="57" y="22"/>
                  </a:cubicBezTo>
                  <a:cubicBezTo>
                    <a:pt x="52" y="21"/>
                    <a:pt x="47" y="20"/>
                    <a:pt x="47" y="15"/>
                  </a:cubicBezTo>
                  <a:cubicBezTo>
                    <a:pt x="47" y="10"/>
                    <a:pt x="52" y="9"/>
                    <a:pt x="56" y="8"/>
                  </a:cubicBezTo>
                  <a:cubicBezTo>
                    <a:pt x="70" y="8"/>
                    <a:pt x="84" y="9"/>
                    <a:pt x="97" y="2"/>
                  </a:cubicBezTo>
                  <a:cubicBezTo>
                    <a:pt x="101" y="0"/>
                    <a:pt x="108" y="6"/>
                    <a:pt x="114" y="5"/>
                  </a:cubicBezTo>
                  <a:cubicBezTo>
                    <a:pt x="116" y="5"/>
                    <a:pt x="118" y="7"/>
                    <a:pt x="119" y="6"/>
                  </a:cubicBezTo>
                  <a:cubicBezTo>
                    <a:pt x="133" y="1"/>
                    <a:pt x="146" y="5"/>
                    <a:pt x="160" y="6"/>
                  </a:cubicBezTo>
                  <a:cubicBezTo>
                    <a:pt x="167" y="7"/>
                    <a:pt x="175" y="5"/>
                    <a:pt x="182" y="5"/>
                  </a:cubicBezTo>
                  <a:cubicBezTo>
                    <a:pt x="202" y="4"/>
                    <a:pt x="221" y="7"/>
                    <a:pt x="239" y="11"/>
                  </a:cubicBezTo>
                  <a:cubicBezTo>
                    <a:pt x="245" y="12"/>
                    <a:pt x="250" y="14"/>
                    <a:pt x="255" y="13"/>
                  </a:cubicBezTo>
                  <a:cubicBezTo>
                    <a:pt x="269" y="11"/>
                    <a:pt x="283" y="19"/>
                    <a:pt x="296" y="10"/>
                  </a:cubicBezTo>
                  <a:cubicBezTo>
                    <a:pt x="301" y="8"/>
                    <a:pt x="306" y="13"/>
                    <a:pt x="304" y="18"/>
                  </a:cubicBezTo>
                  <a:cubicBezTo>
                    <a:pt x="303" y="22"/>
                    <a:pt x="303" y="26"/>
                    <a:pt x="303" y="30"/>
                  </a:cubicBezTo>
                  <a:cubicBezTo>
                    <a:pt x="303" y="36"/>
                    <a:pt x="299" y="37"/>
                    <a:pt x="295" y="38"/>
                  </a:cubicBezTo>
                  <a:cubicBezTo>
                    <a:pt x="275" y="38"/>
                    <a:pt x="255" y="38"/>
                    <a:pt x="235" y="38"/>
                  </a:cubicBezTo>
                  <a:cubicBezTo>
                    <a:pt x="231" y="38"/>
                    <a:pt x="227" y="38"/>
                    <a:pt x="224" y="39"/>
                  </a:cubicBezTo>
                  <a:cubicBezTo>
                    <a:pt x="215" y="40"/>
                    <a:pt x="207" y="41"/>
                    <a:pt x="198" y="43"/>
                  </a:cubicBezTo>
                  <a:cubicBezTo>
                    <a:pt x="201" y="47"/>
                    <a:pt x="205" y="44"/>
                    <a:pt x="208" y="45"/>
                  </a:cubicBezTo>
                  <a:cubicBezTo>
                    <a:pt x="211" y="45"/>
                    <a:pt x="215" y="45"/>
                    <a:pt x="218" y="47"/>
                  </a:cubicBezTo>
                  <a:cubicBezTo>
                    <a:pt x="221" y="48"/>
                    <a:pt x="223" y="49"/>
                    <a:pt x="223" y="52"/>
                  </a:cubicBezTo>
                  <a:cubicBezTo>
                    <a:pt x="223" y="54"/>
                    <a:pt x="220" y="55"/>
                    <a:pt x="218" y="56"/>
                  </a:cubicBezTo>
                  <a:cubicBezTo>
                    <a:pt x="216" y="57"/>
                    <a:pt x="215" y="57"/>
                    <a:pt x="213" y="57"/>
                  </a:cubicBezTo>
                  <a:cubicBezTo>
                    <a:pt x="198" y="60"/>
                    <a:pt x="183" y="62"/>
                    <a:pt x="168" y="64"/>
                  </a:cubicBezTo>
                  <a:cubicBezTo>
                    <a:pt x="165" y="65"/>
                    <a:pt x="162" y="65"/>
                    <a:pt x="158" y="68"/>
                  </a:cubicBezTo>
                  <a:cubicBezTo>
                    <a:pt x="169" y="70"/>
                    <a:pt x="180" y="72"/>
                    <a:pt x="190" y="72"/>
                  </a:cubicBezTo>
                  <a:cubicBezTo>
                    <a:pt x="238" y="72"/>
                    <a:pt x="285" y="73"/>
                    <a:pt x="333" y="72"/>
                  </a:cubicBezTo>
                  <a:cubicBezTo>
                    <a:pt x="353" y="71"/>
                    <a:pt x="373" y="70"/>
                    <a:pt x="392" y="65"/>
                  </a:cubicBezTo>
                  <a:cubicBezTo>
                    <a:pt x="397" y="64"/>
                    <a:pt x="404" y="63"/>
                    <a:pt x="404" y="57"/>
                  </a:cubicBezTo>
                  <a:cubicBezTo>
                    <a:pt x="404" y="51"/>
                    <a:pt x="398" y="49"/>
                    <a:pt x="392" y="48"/>
                  </a:cubicBezTo>
                  <a:cubicBezTo>
                    <a:pt x="384" y="46"/>
                    <a:pt x="375" y="44"/>
                    <a:pt x="367" y="43"/>
                  </a:cubicBezTo>
                  <a:cubicBezTo>
                    <a:pt x="357" y="42"/>
                    <a:pt x="351" y="37"/>
                    <a:pt x="348" y="28"/>
                  </a:cubicBezTo>
                  <a:cubicBezTo>
                    <a:pt x="349" y="15"/>
                    <a:pt x="349" y="15"/>
                    <a:pt x="362" y="15"/>
                  </a:cubicBezTo>
                  <a:cubicBezTo>
                    <a:pt x="416" y="13"/>
                    <a:pt x="470" y="20"/>
                    <a:pt x="525" y="18"/>
                  </a:cubicBezTo>
                  <a:cubicBezTo>
                    <a:pt x="535" y="17"/>
                    <a:pt x="545" y="21"/>
                    <a:pt x="555" y="21"/>
                  </a:cubicBezTo>
                  <a:cubicBezTo>
                    <a:pt x="563" y="22"/>
                    <a:pt x="565" y="28"/>
                    <a:pt x="566" y="34"/>
                  </a:cubicBezTo>
                  <a:cubicBezTo>
                    <a:pt x="564" y="44"/>
                    <a:pt x="558" y="50"/>
                    <a:pt x="546" y="50"/>
                  </a:cubicBezTo>
                  <a:cubicBezTo>
                    <a:pt x="534" y="50"/>
                    <a:pt x="523" y="53"/>
                    <a:pt x="511" y="54"/>
                  </a:cubicBezTo>
                  <a:cubicBezTo>
                    <a:pt x="508" y="54"/>
                    <a:pt x="505" y="55"/>
                    <a:pt x="503" y="58"/>
                  </a:cubicBezTo>
                  <a:cubicBezTo>
                    <a:pt x="504" y="61"/>
                    <a:pt x="507" y="61"/>
                    <a:pt x="509" y="61"/>
                  </a:cubicBezTo>
                  <a:cubicBezTo>
                    <a:pt x="519" y="63"/>
                    <a:pt x="529" y="65"/>
                    <a:pt x="540" y="65"/>
                  </a:cubicBezTo>
                  <a:cubicBezTo>
                    <a:pt x="575" y="66"/>
                    <a:pt x="611" y="65"/>
                    <a:pt x="646" y="65"/>
                  </a:cubicBezTo>
                  <a:cubicBezTo>
                    <a:pt x="648" y="65"/>
                    <a:pt x="650" y="66"/>
                    <a:pt x="652" y="64"/>
                  </a:cubicBezTo>
                  <a:cubicBezTo>
                    <a:pt x="650" y="61"/>
                    <a:pt x="647" y="61"/>
                    <a:pt x="645" y="60"/>
                  </a:cubicBezTo>
                  <a:cubicBezTo>
                    <a:pt x="643" y="58"/>
                    <a:pt x="640" y="56"/>
                    <a:pt x="641" y="53"/>
                  </a:cubicBezTo>
                  <a:cubicBezTo>
                    <a:pt x="642" y="51"/>
                    <a:pt x="644" y="49"/>
                    <a:pt x="647" y="49"/>
                  </a:cubicBezTo>
                  <a:cubicBezTo>
                    <a:pt x="654" y="48"/>
                    <a:pt x="662" y="48"/>
                    <a:pt x="670" y="49"/>
                  </a:cubicBezTo>
                  <a:cubicBezTo>
                    <a:pt x="686" y="51"/>
                    <a:pt x="703" y="50"/>
                    <a:pt x="719" y="50"/>
                  </a:cubicBezTo>
                  <a:cubicBezTo>
                    <a:pt x="722" y="50"/>
                    <a:pt x="725" y="50"/>
                    <a:pt x="725" y="47"/>
                  </a:cubicBezTo>
                  <a:cubicBezTo>
                    <a:pt x="726" y="44"/>
                    <a:pt x="723" y="43"/>
                    <a:pt x="721" y="43"/>
                  </a:cubicBezTo>
                  <a:cubicBezTo>
                    <a:pt x="715" y="40"/>
                    <a:pt x="709" y="39"/>
                    <a:pt x="703" y="36"/>
                  </a:cubicBezTo>
                  <a:cubicBezTo>
                    <a:pt x="699" y="34"/>
                    <a:pt x="694" y="35"/>
                    <a:pt x="690" y="35"/>
                  </a:cubicBezTo>
                  <a:cubicBezTo>
                    <a:pt x="675" y="34"/>
                    <a:pt x="661" y="35"/>
                    <a:pt x="646" y="34"/>
                  </a:cubicBezTo>
                  <a:cubicBezTo>
                    <a:pt x="641" y="33"/>
                    <a:pt x="633" y="35"/>
                    <a:pt x="629" y="28"/>
                  </a:cubicBezTo>
                  <a:cubicBezTo>
                    <a:pt x="629" y="19"/>
                    <a:pt x="635" y="17"/>
                    <a:pt x="641" y="17"/>
                  </a:cubicBezTo>
                  <a:cubicBezTo>
                    <a:pt x="661" y="16"/>
                    <a:pt x="682" y="17"/>
                    <a:pt x="701" y="21"/>
                  </a:cubicBezTo>
                  <a:cubicBezTo>
                    <a:pt x="709" y="22"/>
                    <a:pt x="715" y="21"/>
                    <a:pt x="722" y="20"/>
                  </a:cubicBezTo>
                  <a:cubicBezTo>
                    <a:pt x="730" y="19"/>
                    <a:pt x="737" y="19"/>
                    <a:pt x="744" y="20"/>
                  </a:cubicBezTo>
                  <a:cubicBezTo>
                    <a:pt x="757" y="21"/>
                    <a:pt x="770" y="19"/>
                    <a:pt x="783" y="22"/>
                  </a:cubicBezTo>
                  <a:cubicBezTo>
                    <a:pt x="791" y="23"/>
                    <a:pt x="795" y="23"/>
                    <a:pt x="801" y="30"/>
                  </a:cubicBezTo>
                  <a:cubicBezTo>
                    <a:pt x="803" y="32"/>
                    <a:pt x="806" y="33"/>
                    <a:pt x="809" y="34"/>
                  </a:cubicBezTo>
                  <a:cubicBezTo>
                    <a:pt x="824" y="39"/>
                    <a:pt x="840" y="43"/>
                    <a:pt x="855" y="46"/>
                  </a:cubicBezTo>
                  <a:cubicBezTo>
                    <a:pt x="865" y="50"/>
                    <a:pt x="876" y="51"/>
                    <a:pt x="886" y="56"/>
                  </a:cubicBezTo>
                  <a:cubicBezTo>
                    <a:pt x="891" y="58"/>
                    <a:pt x="897" y="61"/>
                    <a:pt x="897" y="67"/>
                  </a:cubicBezTo>
                  <a:cubicBezTo>
                    <a:pt x="897" y="74"/>
                    <a:pt x="891" y="77"/>
                    <a:pt x="886" y="78"/>
                  </a:cubicBezTo>
                  <a:cubicBezTo>
                    <a:pt x="865" y="84"/>
                    <a:pt x="844" y="86"/>
                    <a:pt x="822" y="84"/>
                  </a:cubicBezTo>
                  <a:cubicBezTo>
                    <a:pt x="813" y="83"/>
                    <a:pt x="804" y="83"/>
                    <a:pt x="793" y="84"/>
                  </a:cubicBezTo>
                  <a:cubicBezTo>
                    <a:pt x="804" y="93"/>
                    <a:pt x="815" y="96"/>
                    <a:pt x="825" y="102"/>
                  </a:cubicBezTo>
                  <a:cubicBezTo>
                    <a:pt x="827" y="106"/>
                    <a:pt x="832" y="108"/>
                    <a:pt x="829" y="113"/>
                  </a:cubicBezTo>
                  <a:cubicBezTo>
                    <a:pt x="826" y="119"/>
                    <a:pt x="821" y="121"/>
                    <a:pt x="815" y="121"/>
                  </a:cubicBezTo>
                  <a:cubicBezTo>
                    <a:pt x="801" y="122"/>
                    <a:pt x="788" y="120"/>
                    <a:pt x="774" y="119"/>
                  </a:cubicBezTo>
                  <a:cubicBezTo>
                    <a:pt x="754" y="117"/>
                    <a:pt x="735" y="114"/>
                    <a:pt x="715" y="113"/>
                  </a:cubicBezTo>
                  <a:cubicBezTo>
                    <a:pt x="701" y="111"/>
                    <a:pt x="688" y="110"/>
                    <a:pt x="674" y="110"/>
                  </a:cubicBezTo>
                  <a:cubicBezTo>
                    <a:pt x="660" y="109"/>
                    <a:pt x="647" y="112"/>
                    <a:pt x="635" y="119"/>
                  </a:cubicBezTo>
                  <a:cubicBezTo>
                    <a:pt x="612" y="133"/>
                    <a:pt x="588" y="134"/>
                    <a:pt x="563" y="130"/>
                  </a:cubicBezTo>
                  <a:cubicBezTo>
                    <a:pt x="538" y="127"/>
                    <a:pt x="514" y="120"/>
                    <a:pt x="489" y="120"/>
                  </a:cubicBezTo>
                  <a:cubicBezTo>
                    <a:pt x="468" y="120"/>
                    <a:pt x="448" y="121"/>
                    <a:pt x="427" y="125"/>
                  </a:cubicBezTo>
                  <a:cubicBezTo>
                    <a:pt x="410" y="128"/>
                    <a:pt x="393" y="130"/>
                    <a:pt x="376" y="131"/>
                  </a:cubicBezTo>
                  <a:cubicBezTo>
                    <a:pt x="364" y="132"/>
                    <a:pt x="352" y="133"/>
                    <a:pt x="340" y="133"/>
                  </a:cubicBezTo>
                  <a:cubicBezTo>
                    <a:pt x="315" y="133"/>
                    <a:pt x="291" y="132"/>
                    <a:pt x="267" y="124"/>
                  </a:cubicBezTo>
                  <a:cubicBezTo>
                    <a:pt x="263" y="123"/>
                    <a:pt x="260" y="123"/>
                    <a:pt x="257" y="123"/>
                  </a:cubicBezTo>
                  <a:cubicBezTo>
                    <a:pt x="228" y="119"/>
                    <a:pt x="199" y="124"/>
                    <a:pt x="171" y="123"/>
                  </a:cubicBezTo>
                  <a:cubicBezTo>
                    <a:pt x="163" y="123"/>
                    <a:pt x="156" y="122"/>
                    <a:pt x="149" y="121"/>
                  </a:cubicBezTo>
                  <a:cubicBezTo>
                    <a:pt x="145" y="121"/>
                    <a:pt x="142" y="118"/>
                    <a:pt x="141" y="114"/>
                  </a:cubicBezTo>
                  <a:cubicBezTo>
                    <a:pt x="139" y="110"/>
                    <a:pt x="143" y="107"/>
                    <a:pt x="146" y="105"/>
                  </a:cubicBezTo>
                  <a:cubicBezTo>
                    <a:pt x="150" y="102"/>
                    <a:pt x="155" y="101"/>
                    <a:pt x="160" y="99"/>
                  </a:cubicBezTo>
                  <a:cubicBezTo>
                    <a:pt x="162" y="98"/>
                    <a:pt x="165" y="98"/>
                    <a:pt x="165" y="95"/>
                  </a:cubicBezTo>
                  <a:cubicBezTo>
                    <a:pt x="165" y="92"/>
                    <a:pt x="162" y="92"/>
                    <a:pt x="160" y="91"/>
                  </a:cubicBezTo>
                  <a:cubicBezTo>
                    <a:pt x="152" y="87"/>
                    <a:pt x="143" y="86"/>
                    <a:pt x="135" y="85"/>
                  </a:cubicBezTo>
                  <a:cubicBezTo>
                    <a:pt x="114" y="82"/>
                    <a:pt x="93" y="84"/>
                    <a:pt x="72" y="83"/>
                  </a:cubicBezTo>
                  <a:cubicBezTo>
                    <a:pt x="55" y="83"/>
                    <a:pt x="38" y="84"/>
                    <a:pt x="21" y="82"/>
                  </a:cubicBezTo>
                  <a:cubicBezTo>
                    <a:pt x="16" y="81"/>
                    <a:pt x="11" y="79"/>
                    <a:pt x="6" y="77"/>
                  </a:cubicBezTo>
                  <a:cubicBezTo>
                    <a:pt x="1" y="75"/>
                    <a:pt x="0" y="71"/>
                    <a:pt x="4" y="66"/>
                  </a:cubicBezTo>
                  <a:cubicBezTo>
                    <a:pt x="7" y="62"/>
                    <a:pt x="13" y="62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8" y="51"/>
                    <a:pt x="42" y="48"/>
                    <a:pt x="56" y="46"/>
                  </a:cubicBezTo>
                  <a:close/>
                </a:path>
              </a:pathLst>
            </a:custGeom>
            <a:solidFill>
              <a:srgbClr val="2D54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35"/>
            <p:cNvSpPr/>
            <p:nvPr/>
          </p:nvSpPr>
          <p:spPr>
            <a:xfrm>
              <a:off x="13984288" y="119062"/>
              <a:ext cx="849313" cy="484188"/>
            </a:xfrm>
            <a:custGeom>
              <a:avLst/>
              <a:gdLst/>
              <a:ahLst/>
              <a:cxnLst/>
              <a:rect l="l" t="t" r="r" b="b"/>
              <a:pathLst>
                <a:path w="226" h="129" extrusionOk="0">
                  <a:moveTo>
                    <a:pt x="31" y="122"/>
                  </a:moveTo>
                  <a:cubicBezTo>
                    <a:pt x="26" y="118"/>
                    <a:pt x="25" y="111"/>
                    <a:pt x="21" y="106"/>
                  </a:cubicBezTo>
                  <a:cubicBezTo>
                    <a:pt x="9" y="80"/>
                    <a:pt x="3" y="53"/>
                    <a:pt x="6" y="25"/>
                  </a:cubicBezTo>
                  <a:cubicBezTo>
                    <a:pt x="7" y="16"/>
                    <a:pt x="6" y="8"/>
                    <a:pt x="0" y="0"/>
                  </a:cubicBezTo>
                  <a:cubicBezTo>
                    <a:pt x="9" y="0"/>
                    <a:pt x="11" y="7"/>
                    <a:pt x="12" y="13"/>
                  </a:cubicBezTo>
                  <a:cubicBezTo>
                    <a:pt x="13" y="20"/>
                    <a:pt x="16" y="22"/>
                    <a:pt x="23" y="22"/>
                  </a:cubicBezTo>
                  <a:cubicBezTo>
                    <a:pt x="45" y="21"/>
                    <a:pt x="67" y="22"/>
                    <a:pt x="89" y="21"/>
                  </a:cubicBezTo>
                  <a:cubicBezTo>
                    <a:pt x="82" y="20"/>
                    <a:pt x="78" y="15"/>
                    <a:pt x="77" y="8"/>
                  </a:cubicBezTo>
                  <a:cubicBezTo>
                    <a:pt x="80" y="4"/>
                    <a:pt x="84" y="6"/>
                    <a:pt x="87" y="7"/>
                  </a:cubicBezTo>
                  <a:cubicBezTo>
                    <a:pt x="101" y="12"/>
                    <a:pt x="113" y="20"/>
                    <a:pt x="125" y="29"/>
                  </a:cubicBezTo>
                  <a:cubicBezTo>
                    <a:pt x="143" y="43"/>
                    <a:pt x="163" y="53"/>
                    <a:pt x="186" y="58"/>
                  </a:cubicBezTo>
                  <a:cubicBezTo>
                    <a:pt x="189" y="59"/>
                    <a:pt x="191" y="60"/>
                    <a:pt x="194" y="60"/>
                  </a:cubicBezTo>
                  <a:cubicBezTo>
                    <a:pt x="197" y="62"/>
                    <a:pt x="200" y="63"/>
                    <a:pt x="204" y="64"/>
                  </a:cubicBezTo>
                  <a:cubicBezTo>
                    <a:pt x="214" y="68"/>
                    <a:pt x="222" y="74"/>
                    <a:pt x="224" y="86"/>
                  </a:cubicBezTo>
                  <a:cubicBezTo>
                    <a:pt x="226" y="92"/>
                    <a:pt x="223" y="98"/>
                    <a:pt x="218" y="100"/>
                  </a:cubicBezTo>
                  <a:cubicBezTo>
                    <a:pt x="209" y="102"/>
                    <a:pt x="207" y="109"/>
                    <a:pt x="204" y="115"/>
                  </a:cubicBezTo>
                  <a:cubicBezTo>
                    <a:pt x="198" y="129"/>
                    <a:pt x="185" y="128"/>
                    <a:pt x="174" y="128"/>
                  </a:cubicBezTo>
                  <a:cubicBezTo>
                    <a:pt x="136" y="128"/>
                    <a:pt x="98" y="127"/>
                    <a:pt x="61" y="129"/>
                  </a:cubicBezTo>
                  <a:cubicBezTo>
                    <a:pt x="51" y="129"/>
                    <a:pt x="40" y="128"/>
                    <a:pt x="31" y="122"/>
                  </a:cubicBezTo>
                  <a:close/>
                </a:path>
              </a:pathLst>
            </a:custGeom>
            <a:solidFill>
              <a:srgbClr val="4FAE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35"/>
            <p:cNvSpPr/>
            <p:nvPr/>
          </p:nvSpPr>
          <p:spPr>
            <a:xfrm>
              <a:off x="13676313" y="-293688"/>
              <a:ext cx="668338" cy="506413"/>
            </a:xfrm>
            <a:custGeom>
              <a:avLst/>
              <a:gdLst/>
              <a:ahLst/>
              <a:cxnLst/>
              <a:rect l="l" t="t" r="r" b="b"/>
              <a:pathLst>
                <a:path w="178" h="135" extrusionOk="0">
                  <a:moveTo>
                    <a:pt x="160" y="117"/>
                  </a:moveTo>
                  <a:cubicBezTo>
                    <a:pt x="161" y="119"/>
                    <a:pt x="163" y="119"/>
                    <a:pt x="163" y="122"/>
                  </a:cubicBezTo>
                  <a:cubicBezTo>
                    <a:pt x="163" y="127"/>
                    <a:pt x="166" y="128"/>
                    <a:pt x="170" y="127"/>
                  </a:cubicBezTo>
                  <a:cubicBezTo>
                    <a:pt x="173" y="126"/>
                    <a:pt x="177" y="126"/>
                    <a:pt x="178" y="129"/>
                  </a:cubicBezTo>
                  <a:cubicBezTo>
                    <a:pt x="178" y="133"/>
                    <a:pt x="174" y="133"/>
                    <a:pt x="171" y="134"/>
                  </a:cubicBezTo>
                  <a:cubicBezTo>
                    <a:pt x="170" y="134"/>
                    <a:pt x="168" y="134"/>
                    <a:pt x="166" y="134"/>
                  </a:cubicBezTo>
                  <a:cubicBezTo>
                    <a:pt x="145" y="134"/>
                    <a:pt x="124" y="134"/>
                    <a:pt x="102" y="134"/>
                  </a:cubicBezTo>
                  <a:cubicBezTo>
                    <a:pt x="96" y="134"/>
                    <a:pt x="90" y="135"/>
                    <a:pt x="92" y="125"/>
                  </a:cubicBezTo>
                  <a:cubicBezTo>
                    <a:pt x="93" y="119"/>
                    <a:pt x="89" y="113"/>
                    <a:pt x="82" y="110"/>
                  </a:cubicBezTo>
                  <a:cubicBezTo>
                    <a:pt x="61" y="97"/>
                    <a:pt x="38" y="87"/>
                    <a:pt x="22" y="67"/>
                  </a:cubicBezTo>
                  <a:cubicBezTo>
                    <a:pt x="18" y="60"/>
                    <a:pt x="11" y="54"/>
                    <a:pt x="9" y="47"/>
                  </a:cubicBezTo>
                  <a:cubicBezTo>
                    <a:pt x="6" y="40"/>
                    <a:pt x="0" y="35"/>
                    <a:pt x="0" y="28"/>
                  </a:cubicBezTo>
                  <a:cubicBezTo>
                    <a:pt x="3" y="27"/>
                    <a:pt x="4" y="28"/>
                    <a:pt x="6" y="29"/>
                  </a:cubicBezTo>
                  <a:cubicBezTo>
                    <a:pt x="10" y="33"/>
                    <a:pt x="13" y="35"/>
                    <a:pt x="18" y="31"/>
                  </a:cubicBezTo>
                  <a:cubicBezTo>
                    <a:pt x="21" y="29"/>
                    <a:pt x="23" y="33"/>
                    <a:pt x="23" y="35"/>
                  </a:cubicBezTo>
                  <a:cubicBezTo>
                    <a:pt x="24" y="41"/>
                    <a:pt x="25" y="46"/>
                    <a:pt x="22" y="54"/>
                  </a:cubicBezTo>
                  <a:cubicBezTo>
                    <a:pt x="29" y="48"/>
                    <a:pt x="27" y="43"/>
                    <a:pt x="27" y="37"/>
                  </a:cubicBezTo>
                  <a:cubicBezTo>
                    <a:pt x="28" y="27"/>
                    <a:pt x="29" y="16"/>
                    <a:pt x="33" y="6"/>
                  </a:cubicBezTo>
                  <a:cubicBezTo>
                    <a:pt x="34" y="3"/>
                    <a:pt x="34" y="0"/>
                    <a:pt x="39" y="1"/>
                  </a:cubicBezTo>
                  <a:cubicBezTo>
                    <a:pt x="41" y="4"/>
                    <a:pt x="39" y="7"/>
                    <a:pt x="38" y="9"/>
                  </a:cubicBezTo>
                  <a:cubicBezTo>
                    <a:pt x="35" y="20"/>
                    <a:pt x="35" y="30"/>
                    <a:pt x="38" y="40"/>
                  </a:cubicBezTo>
                  <a:cubicBezTo>
                    <a:pt x="42" y="52"/>
                    <a:pt x="46" y="56"/>
                    <a:pt x="58" y="57"/>
                  </a:cubicBezTo>
                  <a:cubicBezTo>
                    <a:pt x="59" y="57"/>
                    <a:pt x="60" y="57"/>
                    <a:pt x="61" y="58"/>
                  </a:cubicBezTo>
                  <a:cubicBezTo>
                    <a:pt x="68" y="62"/>
                    <a:pt x="68" y="69"/>
                    <a:pt x="72" y="75"/>
                  </a:cubicBezTo>
                  <a:cubicBezTo>
                    <a:pt x="77" y="84"/>
                    <a:pt x="85" y="91"/>
                    <a:pt x="93" y="98"/>
                  </a:cubicBezTo>
                  <a:cubicBezTo>
                    <a:pt x="97" y="103"/>
                    <a:pt x="103" y="104"/>
                    <a:pt x="108" y="105"/>
                  </a:cubicBezTo>
                  <a:cubicBezTo>
                    <a:pt x="109" y="105"/>
                    <a:pt x="110" y="106"/>
                    <a:pt x="111" y="106"/>
                  </a:cubicBezTo>
                  <a:cubicBezTo>
                    <a:pt x="120" y="109"/>
                    <a:pt x="129" y="107"/>
                    <a:pt x="138" y="109"/>
                  </a:cubicBezTo>
                  <a:cubicBezTo>
                    <a:pt x="142" y="110"/>
                    <a:pt x="147" y="110"/>
                    <a:pt x="151" y="111"/>
                  </a:cubicBezTo>
                  <a:cubicBezTo>
                    <a:pt x="154" y="113"/>
                    <a:pt x="158" y="113"/>
                    <a:pt x="160" y="117"/>
                  </a:cubicBezTo>
                  <a:close/>
                </a:path>
              </a:pathLst>
            </a:custGeom>
            <a:solidFill>
              <a:srgbClr val="83B9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35"/>
            <p:cNvSpPr/>
            <p:nvPr/>
          </p:nvSpPr>
          <p:spPr>
            <a:xfrm>
              <a:off x="14998702" y="-214313"/>
              <a:ext cx="1149350" cy="434975"/>
            </a:xfrm>
            <a:custGeom>
              <a:avLst/>
              <a:gdLst/>
              <a:ahLst/>
              <a:cxnLst/>
              <a:rect l="l" t="t" r="r" b="b"/>
              <a:pathLst>
                <a:path w="306" h="116" extrusionOk="0">
                  <a:moveTo>
                    <a:pt x="280" y="73"/>
                  </a:moveTo>
                  <a:cubicBezTo>
                    <a:pt x="276" y="80"/>
                    <a:pt x="271" y="87"/>
                    <a:pt x="265" y="93"/>
                  </a:cubicBezTo>
                  <a:cubicBezTo>
                    <a:pt x="260" y="98"/>
                    <a:pt x="255" y="103"/>
                    <a:pt x="252" y="110"/>
                  </a:cubicBezTo>
                  <a:cubicBezTo>
                    <a:pt x="250" y="115"/>
                    <a:pt x="246" y="116"/>
                    <a:pt x="242" y="111"/>
                  </a:cubicBezTo>
                  <a:cubicBezTo>
                    <a:pt x="239" y="108"/>
                    <a:pt x="237" y="108"/>
                    <a:pt x="234" y="110"/>
                  </a:cubicBezTo>
                  <a:cubicBezTo>
                    <a:pt x="231" y="112"/>
                    <a:pt x="228" y="112"/>
                    <a:pt x="225" y="112"/>
                  </a:cubicBezTo>
                  <a:cubicBezTo>
                    <a:pt x="203" y="112"/>
                    <a:pt x="182" y="112"/>
                    <a:pt x="160" y="112"/>
                  </a:cubicBezTo>
                  <a:cubicBezTo>
                    <a:pt x="149" y="112"/>
                    <a:pt x="141" y="109"/>
                    <a:pt x="137" y="97"/>
                  </a:cubicBezTo>
                  <a:cubicBezTo>
                    <a:pt x="134" y="87"/>
                    <a:pt x="128" y="78"/>
                    <a:pt x="118" y="74"/>
                  </a:cubicBezTo>
                  <a:cubicBezTo>
                    <a:pt x="115" y="74"/>
                    <a:pt x="113" y="73"/>
                    <a:pt x="111" y="73"/>
                  </a:cubicBezTo>
                  <a:cubicBezTo>
                    <a:pt x="89" y="70"/>
                    <a:pt x="67" y="65"/>
                    <a:pt x="44" y="62"/>
                  </a:cubicBezTo>
                  <a:cubicBezTo>
                    <a:pt x="37" y="62"/>
                    <a:pt x="29" y="59"/>
                    <a:pt x="22" y="57"/>
                  </a:cubicBezTo>
                  <a:cubicBezTo>
                    <a:pt x="17" y="55"/>
                    <a:pt x="13" y="52"/>
                    <a:pt x="10" y="47"/>
                  </a:cubicBezTo>
                  <a:cubicBezTo>
                    <a:pt x="8" y="41"/>
                    <a:pt x="4" y="35"/>
                    <a:pt x="2" y="28"/>
                  </a:cubicBezTo>
                  <a:cubicBezTo>
                    <a:pt x="2" y="22"/>
                    <a:pt x="0" y="15"/>
                    <a:pt x="0" y="9"/>
                  </a:cubicBezTo>
                  <a:cubicBezTo>
                    <a:pt x="1" y="5"/>
                    <a:pt x="0" y="2"/>
                    <a:pt x="3" y="0"/>
                  </a:cubicBezTo>
                  <a:cubicBezTo>
                    <a:pt x="9" y="2"/>
                    <a:pt x="6" y="8"/>
                    <a:pt x="9" y="12"/>
                  </a:cubicBezTo>
                  <a:cubicBezTo>
                    <a:pt x="13" y="7"/>
                    <a:pt x="17" y="8"/>
                    <a:pt x="22" y="10"/>
                  </a:cubicBezTo>
                  <a:cubicBezTo>
                    <a:pt x="26" y="12"/>
                    <a:pt x="31" y="11"/>
                    <a:pt x="36" y="11"/>
                  </a:cubicBezTo>
                  <a:cubicBezTo>
                    <a:pt x="112" y="11"/>
                    <a:pt x="188" y="11"/>
                    <a:pt x="265" y="11"/>
                  </a:cubicBezTo>
                  <a:cubicBezTo>
                    <a:pt x="277" y="11"/>
                    <a:pt x="290" y="13"/>
                    <a:pt x="301" y="3"/>
                  </a:cubicBezTo>
                  <a:cubicBezTo>
                    <a:pt x="305" y="7"/>
                    <a:pt x="306" y="11"/>
                    <a:pt x="300" y="18"/>
                  </a:cubicBezTo>
                  <a:cubicBezTo>
                    <a:pt x="295" y="24"/>
                    <a:pt x="291" y="29"/>
                    <a:pt x="291" y="37"/>
                  </a:cubicBezTo>
                  <a:cubicBezTo>
                    <a:pt x="287" y="47"/>
                    <a:pt x="287" y="59"/>
                    <a:pt x="282" y="69"/>
                  </a:cubicBezTo>
                  <a:cubicBezTo>
                    <a:pt x="282" y="71"/>
                    <a:pt x="281" y="72"/>
                    <a:pt x="280" y="73"/>
                  </a:cubicBezTo>
                  <a:close/>
                </a:path>
              </a:pathLst>
            </a:custGeom>
            <a:solidFill>
              <a:srgbClr val="90BD2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35"/>
            <p:cNvSpPr/>
            <p:nvPr/>
          </p:nvSpPr>
          <p:spPr>
            <a:xfrm>
              <a:off x="15438438" y="55562"/>
              <a:ext cx="555625" cy="582613"/>
            </a:xfrm>
            <a:custGeom>
              <a:avLst/>
              <a:gdLst/>
              <a:ahLst/>
              <a:cxnLst/>
              <a:rect l="l" t="t" r="r" b="b"/>
              <a:pathLst>
                <a:path w="148" h="155" extrusionOk="0">
                  <a:moveTo>
                    <a:pt x="0" y="0"/>
                  </a:moveTo>
                  <a:cubicBezTo>
                    <a:pt x="3" y="0"/>
                    <a:pt x="5" y="0"/>
                    <a:pt x="7" y="2"/>
                  </a:cubicBezTo>
                  <a:cubicBezTo>
                    <a:pt x="13" y="8"/>
                    <a:pt x="20" y="16"/>
                    <a:pt x="23" y="24"/>
                  </a:cubicBezTo>
                  <a:cubicBezTo>
                    <a:pt x="26" y="35"/>
                    <a:pt x="32" y="38"/>
                    <a:pt x="41" y="38"/>
                  </a:cubicBezTo>
                  <a:cubicBezTo>
                    <a:pt x="64" y="38"/>
                    <a:pt x="88" y="38"/>
                    <a:pt x="112" y="38"/>
                  </a:cubicBezTo>
                  <a:cubicBezTo>
                    <a:pt x="114" y="38"/>
                    <a:pt x="116" y="38"/>
                    <a:pt x="117" y="35"/>
                  </a:cubicBezTo>
                  <a:cubicBezTo>
                    <a:pt x="121" y="27"/>
                    <a:pt x="123" y="33"/>
                    <a:pt x="126" y="37"/>
                  </a:cubicBezTo>
                  <a:cubicBezTo>
                    <a:pt x="127" y="38"/>
                    <a:pt x="127" y="41"/>
                    <a:pt x="130" y="41"/>
                  </a:cubicBezTo>
                  <a:cubicBezTo>
                    <a:pt x="133" y="41"/>
                    <a:pt x="133" y="38"/>
                    <a:pt x="133" y="36"/>
                  </a:cubicBezTo>
                  <a:cubicBezTo>
                    <a:pt x="136" y="28"/>
                    <a:pt x="142" y="24"/>
                    <a:pt x="148" y="21"/>
                  </a:cubicBezTo>
                  <a:cubicBezTo>
                    <a:pt x="137" y="36"/>
                    <a:pt x="135" y="54"/>
                    <a:pt x="131" y="71"/>
                  </a:cubicBezTo>
                  <a:cubicBezTo>
                    <a:pt x="129" y="83"/>
                    <a:pt x="123" y="94"/>
                    <a:pt x="114" y="102"/>
                  </a:cubicBezTo>
                  <a:cubicBezTo>
                    <a:pt x="108" y="107"/>
                    <a:pt x="103" y="113"/>
                    <a:pt x="99" y="120"/>
                  </a:cubicBezTo>
                  <a:cubicBezTo>
                    <a:pt x="91" y="126"/>
                    <a:pt x="87" y="137"/>
                    <a:pt x="80" y="144"/>
                  </a:cubicBezTo>
                  <a:cubicBezTo>
                    <a:pt x="76" y="148"/>
                    <a:pt x="72" y="149"/>
                    <a:pt x="67" y="149"/>
                  </a:cubicBezTo>
                  <a:cubicBezTo>
                    <a:pt x="51" y="150"/>
                    <a:pt x="35" y="155"/>
                    <a:pt x="19" y="150"/>
                  </a:cubicBezTo>
                  <a:cubicBezTo>
                    <a:pt x="15" y="149"/>
                    <a:pt x="11" y="147"/>
                    <a:pt x="9" y="144"/>
                  </a:cubicBezTo>
                  <a:cubicBezTo>
                    <a:pt x="5" y="136"/>
                    <a:pt x="7" y="127"/>
                    <a:pt x="7" y="118"/>
                  </a:cubicBezTo>
                  <a:cubicBezTo>
                    <a:pt x="8" y="104"/>
                    <a:pt x="12" y="90"/>
                    <a:pt x="17" y="77"/>
                  </a:cubicBezTo>
                  <a:cubicBezTo>
                    <a:pt x="17" y="76"/>
                    <a:pt x="18" y="75"/>
                    <a:pt x="18" y="74"/>
                  </a:cubicBezTo>
                  <a:cubicBezTo>
                    <a:pt x="21" y="67"/>
                    <a:pt x="22" y="59"/>
                    <a:pt x="20" y="51"/>
                  </a:cubicBezTo>
                  <a:cubicBezTo>
                    <a:pt x="18" y="44"/>
                    <a:pt x="17" y="37"/>
                    <a:pt x="16" y="31"/>
                  </a:cubicBezTo>
                  <a:cubicBezTo>
                    <a:pt x="15" y="19"/>
                    <a:pt x="9" y="10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DAD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35"/>
            <p:cNvSpPr/>
            <p:nvPr/>
          </p:nvSpPr>
          <p:spPr>
            <a:xfrm>
              <a:off x="16051213" y="-252413"/>
              <a:ext cx="214313" cy="311150"/>
            </a:xfrm>
            <a:custGeom>
              <a:avLst/>
              <a:gdLst/>
              <a:ahLst/>
              <a:cxnLst/>
              <a:rect l="l" t="t" r="r" b="b"/>
              <a:pathLst>
                <a:path w="57" h="83" extrusionOk="0">
                  <a:moveTo>
                    <a:pt x="0" y="83"/>
                  </a:moveTo>
                  <a:cubicBezTo>
                    <a:pt x="3" y="75"/>
                    <a:pt x="6" y="66"/>
                    <a:pt x="6" y="56"/>
                  </a:cubicBezTo>
                  <a:cubicBezTo>
                    <a:pt x="6" y="53"/>
                    <a:pt x="8" y="49"/>
                    <a:pt x="9" y="46"/>
                  </a:cubicBezTo>
                  <a:cubicBezTo>
                    <a:pt x="12" y="39"/>
                    <a:pt x="14" y="32"/>
                    <a:pt x="20" y="27"/>
                  </a:cubicBezTo>
                  <a:cubicBezTo>
                    <a:pt x="22" y="25"/>
                    <a:pt x="24" y="22"/>
                    <a:pt x="23" y="18"/>
                  </a:cubicBezTo>
                  <a:cubicBezTo>
                    <a:pt x="22" y="13"/>
                    <a:pt x="27" y="8"/>
                    <a:pt x="26" y="3"/>
                  </a:cubicBezTo>
                  <a:cubicBezTo>
                    <a:pt x="26" y="2"/>
                    <a:pt x="27" y="0"/>
                    <a:pt x="28" y="0"/>
                  </a:cubicBezTo>
                  <a:cubicBezTo>
                    <a:pt x="32" y="2"/>
                    <a:pt x="37" y="2"/>
                    <a:pt x="42" y="2"/>
                  </a:cubicBezTo>
                  <a:cubicBezTo>
                    <a:pt x="45" y="2"/>
                    <a:pt x="44" y="7"/>
                    <a:pt x="45" y="9"/>
                  </a:cubicBezTo>
                  <a:cubicBezTo>
                    <a:pt x="52" y="22"/>
                    <a:pt x="50" y="36"/>
                    <a:pt x="53" y="49"/>
                  </a:cubicBezTo>
                  <a:cubicBezTo>
                    <a:pt x="56" y="58"/>
                    <a:pt x="56" y="67"/>
                    <a:pt x="57" y="77"/>
                  </a:cubicBezTo>
                  <a:cubicBezTo>
                    <a:pt x="57" y="78"/>
                    <a:pt x="56" y="80"/>
                    <a:pt x="55" y="80"/>
                  </a:cubicBezTo>
                  <a:cubicBezTo>
                    <a:pt x="50" y="73"/>
                    <a:pt x="52" y="64"/>
                    <a:pt x="50" y="56"/>
                  </a:cubicBezTo>
                  <a:cubicBezTo>
                    <a:pt x="49" y="53"/>
                    <a:pt x="50" y="50"/>
                    <a:pt x="46" y="50"/>
                  </a:cubicBezTo>
                  <a:cubicBezTo>
                    <a:pt x="43" y="50"/>
                    <a:pt x="43" y="53"/>
                    <a:pt x="43" y="56"/>
                  </a:cubicBezTo>
                  <a:cubicBezTo>
                    <a:pt x="43" y="58"/>
                    <a:pt x="42" y="60"/>
                    <a:pt x="40" y="62"/>
                  </a:cubicBezTo>
                  <a:cubicBezTo>
                    <a:pt x="38" y="65"/>
                    <a:pt x="37" y="65"/>
                    <a:pt x="34" y="61"/>
                  </a:cubicBezTo>
                  <a:cubicBezTo>
                    <a:pt x="30" y="53"/>
                    <a:pt x="28" y="53"/>
                    <a:pt x="21" y="59"/>
                  </a:cubicBezTo>
                  <a:cubicBezTo>
                    <a:pt x="19" y="60"/>
                    <a:pt x="17" y="62"/>
                    <a:pt x="15" y="61"/>
                  </a:cubicBezTo>
                  <a:cubicBezTo>
                    <a:pt x="7" y="59"/>
                    <a:pt x="6" y="64"/>
                    <a:pt x="7" y="69"/>
                  </a:cubicBezTo>
                  <a:cubicBezTo>
                    <a:pt x="8" y="76"/>
                    <a:pt x="6" y="80"/>
                    <a:pt x="0" y="83"/>
                  </a:cubicBezTo>
                  <a:close/>
                </a:path>
              </a:pathLst>
            </a:custGeom>
            <a:solidFill>
              <a:srgbClr val="428B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35"/>
            <p:cNvSpPr/>
            <p:nvPr/>
          </p:nvSpPr>
          <p:spPr>
            <a:xfrm>
              <a:off x="15911513" y="468312"/>
              <a:ext cx="30163" cy="2698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8" y="3"/>
                  </a:moveTo>
                  <a:cubicBezTo>
                    <a:pt x="8" y="6"/>
                    <a:pt x="6" y="7"/>
                    <a:pt x="4" y="7"/>
                  </a:cubicBezTo>
                  <a:cubicBezTo>
                    <a:pt x="2" y="7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7" y="2"/>
                    <a:pt x="8" y="3"/>
                  </a:cubicBezTo>
                  <a:close/>
                </a:path>
              </a:pathLst>
            </a:custGeom>
            <a:solidFill>
              <a:srgbClr val="247B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35"/>
            <p:cNvSpPr/>
            <p:nvPr/>
          </p:nvSpPr>
          <p:spPr>
            <a:xfrm>
              <a:off x="16257588" y="36512"/>
              <a:ext cx="36513" cy="38100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3" y="1"/>
                    <a:pt x="6" y="4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6"/>
                    <a:pt x="8" y="9"/>
                    <a:pt x="4" y="9"/>
                  </a:cubicBezTo>
                  <a:cubicBezTo>
                    <a:pt x="1" y="10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6487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35"/>
            <p:cNvSpPr/>
            <p:nvPr/>
          </p:nvSpPr>
          <p:spPr>
            <a:xfrm>
              <a:off x="15870238" y="430212"/>
              <a:ext cx="22225" cy="26988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2" y="7"/>
                  </a:moveTo>
                  <a:cubicBezTo>
                    <a:pt x="1" y="7"/>
                    <a:pt x="0" y="7"/>
                    <a:pt x="0" y="6"/>
                  </a:cubicBezTo>
                  <a:cubicBezTo>
                    <a:pt x="0" y="3"/>
                    <a:pt x="2" y="1"/>
                    <a:pt x="4" y="0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5" y="4"/>
                    <a:pt x="5" y="7"/>
                    <a:pt x="2" y="7"/>
                  </a:cubicBezTo>
                  <a:close/>
                </a:path>
              </a:pathLst>
            </a:custGeom>
            <a:solidFill>
              <a:srgbClr val="247B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35"/>
            <p:cNvSpPr/>
            <p:nvPr/>
          </p:nvSpPr>
          <p:spPr>
            <a:xfrm>
              <a:off x="15155863" y="-1379538"/>
              <a:ext cx="1014413" cy="642938"/>
            </a:xfrm>
            <a:custGeom>
              <a:avLst/>
              <a:gdLst/>
              <a:ahLst/>
              <a:cxnLst/>
              <a:rect l="l" t="t" r="r" b="b"/>
              <a:pathLst>
                <a:path w="270" h="171" extrusionOk="0">
                  <a:moveTo>
                    <a:pt x="255" y="138"/>
                  </a:moveTo>
                  <a:cubicBezTo>
                    <a:pt x="257" y="147"/>
                    <a:pt x="262" y="153"/>
                    <a:pt x="267" y="161"/>
                  </a:cubicBezTo>
                  <a:cubicBezTo>
                    <a:pt x="268" y="163"/>
                    <a:pt x="270" y="166"/>
                    <a:pt x="270" y="170"/>
                  </a:cubicBezTo>
                  <a:cubicBezTo>
                    <a:pt x="267" y="171"/>
                    <a:pt x="265" y="168"/>
                    <a:pt x="264" y="166"/>
                  </a:cubicBezTo>
                  <a:cubicBezTo>
                    <a:pt x="261" y="159"/>
                    <a:pt x="253" y="155"/>
                    <a:pt x="251" y="148"/>
                  </a:cubicBezTo>
                  <a:cubicBezTo>
                    <a:pt x="250" y="145"/>
                    <a:pt x="248" y="146"/>
                    <a:pt x="247" y="148"/>
                  </a:cubicBezTo>
                  <a:cubicBezTo>
                    <a:pt x="246" y="150"/>
                    <a:pt x="247" y="152"/>
                    <a:pt x="246" y="153"/>
                  </a:cubicBezTo>
                  <a:cubicBezTo>
                    <a:pt x="246" y="155"/>
                    <a:pt x="246" y="157"/>
                    <a:pt x="244" y="158"/>
                  </a:cubicBezTo>
                  <a:cubicBezTo>
                    <a:pt x="243" y="158"/>
                    <a:pt x="241" y="157"/>
                    <a:pt x="240" y="155"/>
                  </a:cubicBezTo>
                  <a:cubicBezTo>
                    <a:pt x="234" y="147"/>
                    <a:pt x="225" y="140"/>
                    <a:pt x="219" y="131"/>
                  </a:cubicBezTo>
                  <a:cubicBezTo>
                    <a:pt x="218" y="129"/>
                    <a:pt x="217" y="125"/>
                    <a:pt x="213" y="126"/>
                  </a:cubicBezTo>
                  <a:cubicBezTo>
                    <a:pt x="210" y="124"/>
                    <a:pt x="208" y="121"/>
                    <a:pt x="206" y="118"/>
                  </a:cubicBezTo>
                  <a:cubicBezTo>
                    <a:pt x="198" y="108"/>
                    <a:pt x="190" y="98"/>
                    <a:pt x="181" y="88"/>
                  </a:cubicBezTo>
                  <a:cubicBezTo>
                    <a:pt x="175" y="81"/>
                    <a:pt x="166" y="80"/>
                    <a:pt x="160" y="85"/>
                  </a:cubicBezTo>
                  <a:cubicBezTo>
                    <a:pt x="152" y="91"/>
                    <a:pt x="152" y="99"/>
                    <a:pt x="159" y="108"/>
                  </a:cubicBezTo>
                  <a:cubicBezTo>
                    <a:pt x="162" y="111"/>
                    <a:pt x="166" y="115"/>
                    <a:pt x="167" y="120"/>
                  </a:cubicBezTo>
                  <a:cubicBezTo>
                    <a:pt x="168" y="126"/>
                    <a:pt x="173" y="130"/>
                    <a:pt x="176" y="135"/>
                  </a:cubicBezTo>
                  <a:cubicBezTo>
                    <a:pt x="178" y="138"/>
                    <a:pt x="180" y="140"/>
                    <a:pt x="181" y="144"/>
                  </a:cubicBezTo>
                  <a:cubicBezTo>
                    <a:pt x="181" y="146"/>
                    <a:pt x="181" y="148"/>
                    <a:pt x="178" y="150"/>
                  </a:cubicBezTo>
                  <a:cubicBezTo>
                    <a:pt x="176" y="151"/>
                    <a:pt x="174" y="151"/>
                    <a:pt x="172" y="149"/>
                  </a:cubicBezTo>
                  <a:cubicBezTo>
                    <a:pt x="171" y="147"/>
                    <a:pt x="170" y="146"/>
                    <a:pt x="169" y="144"/>
                  </a:cubicBezTo>
                  <a:cubicBezTo>
                    <a:pt x="166" y="140"/>
                    <a:pt x="163" y="138"/>
                    <a:pt x="159" y="140"/>
                  </a:cubicBezTo>
                  <a:cubicBezTo>
                    <a:pt x="153" y="142"/>
                    <a:pt x="147" y="141"/>
                    <a:pt x="141" y="140"/>
                  </a:cubicBezTo>
                  <a:cubicBezTo>
                    <a:pt x="131" y="137"/>
                    <a:pt x="121" y="137"/>
                    <a:pt x="111" y="139"/>
                  </a:cubicBezTo>
                  <a:cubicBezTo>
                    <a:pt x="100" y="140"/>
                    <a:pt x="89" y="135"/>
                    <a:pt x="78" y="136"/>
                  </a:cubicBezTo>
                  <a:cubicBezTo>
                    <a:pt x="74" y="136"/>
                    <a:pt x="71" y="135"/>
                    <a:pt x="68" y="138"/>
                  </a:cubicBezTo>
                  <a:cubicBezTo>
                    <a:pt x="62" y="145"/>
                    <a:pt x="55" y="144"/>
                    <a:pt x="48" y="139"/>
                  </a:cubicBezTo>
                  <a:cubicBezTo>
                    <a:pt x="44" y="137"/>
                    <a:pt x="39" y="135"/>
                    <a:pt x="36" y="141"/>
                  </a:cubicBezTo>
                  <a:cubicBezTo>
                    <a:pt x="34" y="143"/>
                    <a:pt x="32" y="144"/>
                    <a:pt x="29" y="143"/>
                  </a:cubicBezTo>
                  <a:cubicBezTo>
                    <a:pt x="26" y="141"/>
                    <a:pt x="26" y="138"/>
                    <a:pt x="28" y="136"/>
                  </a:cubicBezTo>
                  <a:cubicBezTo>
                    <a:pt x="28" y="135"/>
                    <a:pt x="29" y="134"/>
                    <a:pt x="28" y="132"/>
                  </a:cubicBezTo>
                  <a:cubicBezTo>
                    <a:pt x="25" y="135"/>
                    <a:pt x="24" y="138"/>
                    <a:pt x="24" y="141"/>
                  </a:cubicBezTo>
                  <a:cubicBezTo>
                    <a:pt x="25" y="144"/>
                    <a:pt x="25" y="146"/>
                    <a:pt x="22" y="148"/>
                  </a:cubicBezTo>
                  <a:cubicBezTo>
                    <a:pt x="15" y="148"/>
                    <a:pt x="7" y="150"/>
                    <a:pt x="2" y="142"/>
                  </a:cubicBezTo>
                  <a:cubicBezTo>
                    <a:pt x="1" y="131"/>
                    <a:pt x="0" y="120"/>
                    <a:pt x="5" y="109"/>
                  </a:cubicBezTo>
                  <a:cubicBezTo>
                    <a:pt x="10" y="98"/>
                    <a:pt x="16" y="96"/>
                    <a:pt x="24" y="106"/>
                  </a:cubicBezTo>
                  <a:cubicBezTo>
                    <a:pt x="31" y="116"/>
                    <a:pt x="41" y="123"/>
                    <a:pt x="51" y="128"/>
                  </a:cubicBezTo>
                  <a:cubicBezTo>
                    <a:pt x="54" y="130"/>
                    <a:pt x="57" y="133"/>
                    <a:pt x="60" y="130"/>
                  </a:cubicBezTo>
                  <a:cubicBezTo>
                    <a:pt x="62" y="127"/>
                    <a:pt x="60" y="125"/>
                    <a:pt x="59" y="122"/>
                  </a:cubicBezTo>
                  <a:cubicBezTo>
                    <a:pt x="55" y="113"/>
                    <a:pt x="52" y="103"/>
                    <a:pt x="45" y="96"/>
                  </a:cubicBezTo>
                  <a:cubicBezTo>
                    <a:pt x="35" y="87"/>
                    <a:pt x="31" y="75"/>
                    <a:pt x="32" y="62"/>
                  </a:cubicBezTo>
                  <a:cubicBezTo>
                    <a:pt x="33" y="47"/>
                    <a:pt x="43" y="38"/>
                    <a:pt x="58" y="37"/>
                  </a:cubicBezTo>
                  <a:cubicBezTo>
                    <a:pt x="76" y="37"/>
                    <a:pt x="93" y="40"/>
                    <a:pt x="110" y="45"/>
                  </a:cubicBezTo>
                  <a:cubicBezTo>
                    <a:pt x="115" y="47"/>
                    <a:pt x="121" y="49"/>
                    <a:pt x="124" y="44"/>
                  </a:cubicBezTo>
                  <a:cubicBezTo>
                    <a:pt x="127" y="40"/>
                    <a:pt x="122" y="35"/>
                    <a:pt x="118" y="32"/>
                  </a:cubicBezTo>
                  <a:cubicBezTo>
                    <a:pt x="110" y="24"/>
                    <a:pt x="102" y="16"/>
                    <a:pt x="94" y="8"/>
                  </a:cubicBezTo>
                  <a:cubicBezTo>
                    <a:pt x="92" y="6"/>
                    <a:pt x="90" y="4"/>
                    <a:pt x="92" y="2"/>
                  </a:cubicBezTo>
                  <a:cubicBezTo>
                    <a:pt x="93" y="0"/>
                    <a:pt x="95" y="0"/>
                    <a:pt x="97" y="0"/>
                  </a:cubicBezTo>
                  <a:cubicBezTo>
                    <a:pt x="109" y="2"/>
                    <a:pt x="119" y="8"/>
                    <a:pt x="129" y="14"/>
                  </a:cubicBezTo>
                  <a:cubicBezTo>
                    <a:pt x="153" y="28"/>
                    <a:pt x="174" y="45"/>
                    <a:pt x="194" y="64"/>
                  </a:cubicBezTo>
                  <a:cubicBezTo>
                    <a:pt x="204" y="74"/>
                    <a:pt x="214" y="85"/>
                    <a:pt x="224" y="96"/>
                  </a:cubicBezTo>
                  <a:cubicBezTo>
                    <a:pt x="235" y="110"/>
                    <a:pt x="245" y="124"/>
                    <a:pt x="255" y="138"/>
                  </a:cubicBezTo>
                  <a:close/>
                </a:path>
              </a:pathLst>
            </a:custGeom>
            <a:solidFill>
              <a:srgbClr val="F6C3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35"/>
            <p:cNvSpPr/>
            <p:nvPr/>
          </p:nvSpPr>
          <p:spPr>
            <a:xfrm>
              <a:off x="13789027" y="-1498600"/>
              <a:ext cx="1146175" cy="592138"/>
            </a:xfrm>
            <a:custGeom>
              <a:avLst/>
              <a:gdLst/>
              <a:ahLst/>
              <a:cxnLst/>
              <a:rect l="l" t="t" r="r" b="b"/>
              <a:pathLst>
                <a:path w="305" h="158" extrusionOk="0">
                  <a:moveTo>
                    <a:pt x="7" y="145"/>
                  </a:moveTo>
                  <a:cubicBezTo>
                    <a:pt x="14" y="136"/>
                    <a:pt x="21" y="127"/>
                    <a:pt x="29" y="118"/>
                  </a:cubicBezTo>
                  <a:cubicBezTo>
                    <a:pt x="35" y="112"/>
                    <a:pt x="42" y="106"/>
                    <a:pt x="48" y="100"/>
                  </a:cubicBezTo>
                  <a:cubicBezTo>
                    <a:pt x="61" y="86"/>
                    <a:pt x="77" y="76"/>
                    <a:pt x="90" y="63"/>
                  </a:cubicBezTo>
                  <a:cubicBezTo>
                    <a:pt x="109" y="53"/>
                    <a:pt x="126" y="40"/>
                    <a:pt x="145" y="31"/>
                  </a:cubicBezTo>
                  <a:cubicBezTo>
                    <a:pt x="172" y="19"/>
                    <a:pt x="198" y="6"/>
                    <a:pt x="228" y="2"/>
                  </a:cubicBezTo>
                  <a:cubicBezTo>
                    <a:pt x="252" y="0"/>
                    <a:pt x="274" y="6"/>
                    <a:pt x="293" y="22"/>
                  </a:cubicBezTo>
                  <a:cubicBezTo>
                    <a:pt x="304" y="31"/>
                    <a:pt x="305" y="42"/>
                    <a:pt x="301" y="55"/>
                  </a:cubicBezTo>
                  <a:cubicBezTo>
                    <a:pt x="296" y="68"/>
                    <a:pt x="287" y="76"/>
                    <a:pt x="279" y="86"/>
                  </a:cubicBezTo>
                  <a:cubicBezTo>
                    <a:pt x="277" y="89"/>
                    <a:pt x="274" y="90"/>
                    <a:pt x="274" y="94"/>
                  </a:cubicBezTo>
                  <a:cubicBezTo>
                    <a:pt x="271" y="103"/>
                    <a:pt x="266" y="110"/>
                    <a:pt x="261" y="117"/>
                  </a:cubicBezTo>
                  <a:cubicBezTo>
                    <a:pt x="254" y="125"/>
                    <a:pt x="248" y="132"/>
                    <a:pt x="237" y="132"/>
                  </a:cubicBezTo>
                  <a:cubicBezTo>
                    <a:pt x="227" y="131"/>
                    <a:pt x="222" y="126"/>
                    <a:pt x="222" y="114"/>
                  </a:cubicBezTo>
                  <a:cubicBezTo>
                    <a:pt x="221" y="103"/>
                    <a:pt x="221" y="93"/>
                    <a:pt x="221" y="82"/>
                  </a:cubicBezTo>
                  <a:cubicBezTo>
                    <a:pt x="221" y="69"/>
                    <a:pt x="221" y="56"/>
                    <a:pt x="219" y="43"/>
                  </a:cubicBezTo>
                  <a:cubicBezTo>
                    <a:pt x="221" y="39"/>
                    <a:pt x="223" y="41"/>
                    <a:pt x="226" y="42"/>
                  </a:cubicBezTo>
                  <a:cubicBezTo>
                    <a:pt x="240" y="49"/>
                    <a:pt x="255" y="44"/>
                    <a:pt x="269" y="40"/>
                  </a:cubicBezTo>
                  <a:cubicBezTo>
                    <a:pt x="274" y="38"/>
                    <a:pt x="276" y="32"/>
                    <a:pt x="276" y="26"/>
                  </a:cubicBezTo>
                  <a:cubicBezTo>
                    <a:pt x="275" y="19"/>
                    <a:pt x="269" y="13"/>
                    <a:pt x="262" y="13"/>
                  </a:cubicBezTo>
                  <a:cubicBezTo>
                    <a:pt x="251" y="13"/>
                    <a:pt x="240" y="15"/>
                    <a:pt x="230" y="19"/>
                  </a:cubicBezTo>
                  <a:cubicBezTo>
                    <a:pt x="225" y="20"/>
                    <a:pt x="223" y="25"/>
                    <a:pt x="222" y="29"/>
                  </a:cubicBezTo>
                  <a:cubicBezTo>
                    <a:pt x="221" y="32"/>
                    <a:pt x="221" y="35"/>
                    <a:pt x="220" y="37"/>
                  </a:cubicBezTo>
                  <a:cubicBezTo>
                    <a:pt x="211" y="37"/>
                    <a:pt x="202" y="39"/>
                    <a:pt x="193" y="42"/>
                  </a:cubicBezTo>
                  <a:cubicBezTo>
                    <a:pt x="192" y="42"/>
                    <a:pt x="190" y="41"/>
                    <a:pt x="189" y="40"/>
                  </a:cubicBezTo>
                  <a:cubicBezTo>
                    <a:pt x="181" y="32"/>
                    <a:pt x="173" y="33"/>
                    <a:pt x="163" y="38"/>
                  </a:cubicBezTo>
                  <a:cubicBezTo>
                    <a:pt x="124" y="55"/>
                    <a:pt x="89" y="78"/>
                    <a:pt x="58" y="108"/>
                  </a:cubicBezTo>
                  <a:cubicBezTo>
                    <a:pt x="56" y="110"/>
                    <a:pt x="53" y="113"/>
                    <a:pt x="50" y="114"/>
                  </a:cubicBezTo>
                  <a:cubicBezTo>
                    <a:pt x="44" y="114"/>
                    <a:pt x="42" y="120"/>
                    <a:pt x="39" y="123"/>
                  </a:cubicBezTo>
                  <a:cubicBezTo>
                    <a:pt x="29" y="132"/>
                    <a:pt x="19" y="140"/>
                    <a:pt x="13" y="152"/>
                  </a:cubicBezTo>
                  <a:cubicBezTo>
                    <a:pt x="11" y="155"/>
                    <a:pt x="7" y="157"/>
                    <a:pt x="4" y="158"/>
                  </a:cubicBezTo>
                  <a:cubicBezTo>
                    <a:pt x="1" y="158"/>
                    <a:pt x="0" y="157"/>
                    <a:pt x="1" y="154"/>
                  </a:cubicBezTo>
                  <a:cubicBezTo>
                    <a:pt x="3" y="151"/>
                    <a:pt x="5" y="148"/>
                    <a:pt x="7" y="145"/>
                  </a:cubicBezTo>
                  <a:close/>
                </a:path>
              </a:pathLst>
            </a:custGeom>
            <a:solidFill>
              <a:srgbClr val="FBC2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35"/>
            <p:cNvSpPr/>
            <p:nvPr/>
          </p:nvSpPr>
          <p:spPr>
            <a:xfrm>
              <a:off x="14889163" y="-1446213"/>
              <a:ext cx="717550" cy="431800"/>
            </a:xfrm>
            <a:custGeom>
              <a:avLst/>
              <a:gdLst/>
              <a:ahLst/>
              <a:cxnLst/>
              <a:rect l="l" t="t" r="r" b="b"/>
              <a:pathLst>
                <a:path w="191" h="115" extrusionOk="0">
                  <a:moveTo>
                    <a:pt x="181" y="63"/>
                  </a:moveTo>
                  <a:cubicBezTo>
                    <a:pt x="170" y="64"/>
                    <a:pt x="160" y="61"/>
                    <a:pt x="149" y="59"/>
                  </a:cubicBezTo>
                  <a:cubicBezTo>
                    <a:pt x="141" y="57"/>
                    <a:pt x="133" y="57"/>
                    <a:pt x="125" y="58"/>
                  </a:cubicBezTo>
                  <a:cubicBezTo>
                    <a:pt x="114" y="59"/>
                    <a:pt x="107" y="68"/>
                    <a:pt x="105" y="80"/>
                  </a:cubicBezTo>
                  <a:cubicBezTo>
                    <a:pt x="104" y="94"/>
                    <a:pt x="109" y="104"/>
                    <a:pt x="118" y="114"/>
                  </a:cubicBezTo>
                  <a:cubicBezTo>
                    <a:pt x="117" y="115"/>
                    <a:pt x="116" y="115"/>
                    <a:pt x="116" y="115"/>
                  </a:cubicBezTo>
                  <a:cubicBezTo>
                    <a:pt x="114" y="115"/>
                    <a:pt x="112" y="114"/>
                    <a:pt x="111" y="113"/>
                  </a:cubicBezTo>
                  <a:cubicBezTo>
                    <a:pt x="108" y="109"/>
                    <a:pt x="106" y="106"/>
                    <a:pt x="103" y="102"/>
                  </a:cubicBezTo>
                  <a:cubicBezTo>
                    <a:pt x="101" y="88"/>
                    <a:pt x="95" y="74"/>
                    <a:pt x="107" y="61"/>
                  </a:cubicBezTo>
                  <a:cubicBezTo>
                    <a:pt x="107" y="60"/>
                    <a:pt x="106" y="60"/>
                    <a:pt x="106" y="59"/>
                  </a:cubicBezTo>
                  <a:cubicBezTo>
                    <a:pt x="100" y="52"/>
                    <a:pt x="94" y="53"/>
                    <a:pt x="86" y="56"/>
                  </a:cubicBezTo>
                  <a:cubicBezTo>
                    <a:pt x="74" y="59"/>
                    <a:pt x="61" y="55"/>
                    <a:pt x="49" y="54"/>
                  </a:cubicBezTo>
                  <a:cubicBezTo>
                    <a:pt x="43" y="53"/>
                    <a:pt x="37" y="52"/>
                    <a:pt x="31" y="52"/>
                  </a:cubicBezTo>
                  <a:cubicBezTo>
                    <a:pt x="20" y="51"/>
                    <a:pt x="18" y="49"/>
                    <a:pt x="16" y="39"/>
                  </a:cubicBezTo>
                  <a:cubicBezTo>
                    <a:pt x="15" y="37"/>
                    <a:pt x="15" y="34"/>
                    <a:pt x="13" y="32"/>
                  </a:cubicBezTo>
                  <a:cubicBezTo>
                    <a:pt x="15" y="22"/>
                    <a:pt x="11" y="14"/>
                    <a:pt x="4" y="7"/>
                  </a:cubicBezTo>
                  <a:cubicBezTo>
                    <a:pt x="3" y="6"/>
                    <a:pt x="0" y="4"/>
                    <a:pt x="2" y="2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0" y="4"/>
                    <a:pt x="11" y="6"/>
                    <a:pt x="13" y="8"/>
                  </a:cubicBezTo>
                  <a:cubicBezTo>
                    <a:pt x="15" y="11"/>
                    <a:pt x="17" y="12"/>
                    <a:pt x="18" y="8"/>
                  </a:cubicBezTo>
                  <a:cubicBezTo>
                    <a:pt x="21" y="3"/>
                    <a:pt x="25" y="3"/>
                    <a:pt x="30" y="3"/>
                  </a:cubicBezTo>
                  <a:cubicBezTo>
                    <a:pt x="48" y="3"/>
                    <a:pt x="66" y="3"/>
                    <a:pt x="84" y="3"/>
                  </a:cubicBezTo>
                  <a:cubicBezTo>
                    <a:pt x="101" y="3"/>
                    <a:pt x="118" y="4"/>
                    <a:pt x="134" y="3"/>
                  </a:cubicBezTo>
                  <a:cubicBezTo>
                    <a:pt x="144" y="2"/>
                    <a:pt x="151" y="6"/>
                    <a:pt x="159" y="9"/>
                  </a:cubicBezTo>
                  <a:cubicBezTo>
                    <a:pt x="162" y="10"/>
                    <a:pt x="165" y="12"/>
                    <a:pt x="161" y="15"/>
                  </a:cubicBezTo>
                  <a:cubicBezTo>
                    <a:pt x="157" y="18"/>
                    <a:pt x="158" y="21"/>
                    <a:pt x="161" y="25"/>
                  </a:cubicBezTo>
                  <a:cubicBezTo>
                    <a:pt x="166" y="32"/>
                    <a:pt x="171" y="38"/>
                    <a:pt x="178" y="43"/>
                  </a:cubicBezTo>
                  <a:cubicBezTo>
                    <a:pt x="181" y="45"/>
                    <a:pt x="183" y="48"/>
                    <a:pt x="186" y="50"/>
                  </a:cubicBezTo>
                  <a:cubicBezTo>
                    <a:pt x="189" y="53"/>
                    <a:pt x="191" y="57"/>
                    <a:pt x="190" y="61"/>
                  </a:cubicBezTo>
                  <a:cubicBezTo>
                    <a:pt x="189" y="65"/>
                    <a:pt x="184" y="62"/>
                    <a:pt x="181" y="63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35"/>
            <p:cNvSpPr/>
            <p:nvPr/>
          </p:nvSpPr>
          <p:spPr>
            <a:xfrm>
              <a:off x="14787563" y="-1325563"/>
              <a:ext cx="522288" cy="295275"/>
            </a:xfrm>
            <a:custGeom>
              <a:avLst/>
              <a:gdLst/>
              <a:ahLst/>
              <a:cxnLst/>
              <a:rect l="l" t="t" r="r" b="b"/>
              <a:pathLst>
                <a:path w="139" h="79" extrusionOk="0">
                  <a:moveTo>
                    <a:pt x="40" y="0"/>
                  </a:moveTo>
                  <a:cubicBezTo>
                    <a:pt x="45" y="0"/>
                    <a:pt x="45" y="4"/>
                    <a:pt x="45" y="7"/>
                  </a:cubicBezTo>
                  <a:cubicBezTo>
                    <a:pt x="46" y="14"/>
                    <a:pt x="49" y="18"/>
                    <a:pt x="57" y="17"/>
                  </a:cubicBezTo>
                  <a:cubicBezTo>
                    <a:pt x="71" y="16"/>
                    <a:pt x="84" y="22"/>
                    <a:pt x="97" y="22"/>
                  </a:cubicBezTo>
                  <a:cubicBezTo>
                    <a:pt x="105" y="22"/>
                    <a:pt x="114" y="26"/>
                    <a:pt x="121" y="17"/>
                  </a:cubicBezTo>
                  <a:cubicBezTo>
                    <a:pt x="123" y="14"/>
                    <a:pt x="129" y="13"/>
                    <a:pt x="129" y="20"/>
                  </a:cubicBezTo>
                  <a:cubicBezTo>
                    <a:pt x="129" y="24"/>
                    <a:pt x="130" y="25"/>
                    <a:pt x="134" y="24"/>
                  </a:cubicBezTo>
                  <a:cubicBezTo>
                    <a:pt x="136" y="24"/>
                    <a:pt x="138" y="24"/>
                    <a:pt x="139" y="26"/>
                  </a:cubicBezTo>
                  <a:cubicBezTo>
                    <a:pt x="139" y="29"/>
                    <a:pt x="138" y="30"/>
                    <a:pt x="136" y="31"/>
                  </a:cubicBezTo>
                  <a:cubicBezTo>
                    <a:pt x="129" y="35"/>
                    <a:pt x="128" y="41"/>
                    <a:pt x="130" y="49"/>
                  </a:cubicBezTo>
                  <a:cubicBezTo>
                    <a:pt x="132" y="56"/>
                    <a:pt x="128" y="63"/>
                    <a:pt x="132" y="70"/>
                  </a:cubicBezTo>
                  <a:cubicBezTo>
                    <a:pt x="126" y="70"/>
                    <a:pt x="125" y="76"/>
                    <a:pt x="121" y="78"/>
                  </a:cubicBezTo>
                  <a:cubicBezTo>
                    <a:pt x="119" y="79"/>
                    <a:pt x="117" y="79"/>
                    <a:pt x="115" y="77"/>
                  </a:cubicBezTo>
                  <a:cubicBezTo>
                    <a:pt x="114" y="77"/>
                    <a:pt x="113" y="75"/>
                    <a:pt x="113" y="75"/>
                  </a:cubicBezTo>
                  <a:cubicBezTo>
                    <a:pt x="100" y="79"/>
                    <a:pt x="88" y="70"/>
                    <a:pt x="75" y="72"/>
                  </a:cubicBezTo>
                  <a:cubicBezTo>
                    <a:pt x="58" y="76"/>
                    <a:pt x="42" y="69"/>
                    <a:pt x="25" y="69"/>
                  </a:cubicBezTo>
                  <a:cubicBezTo>
                    <a:pt x="21" y="69"/>
                    <a:pt x="17" y="69"/>
                    <a:pt x="13" y="72"/>
                  </a:cubicBezTo>
                  <a:cubicBezTo>
                    <a:pt x="5" y="77"/>
                    <a:pt x="3" y="76"/>
                    <a:pt x="0" y="66"/>
                  </a:cubicBezTo>
                  <a:cubicBezTo>
                    <a:pt x="1" y="59"/>
                    <a:pt x="4" y="53"/>
                    <a:pt x="9" y="48"/>
                  </a:cubicBezTo>
                  <a:cubicBezTo>
                    <a:pt x="14" y="41"/>
                    <a:pt x="22" y="36"/>
                    <a:pt x="28" y="29"/>
                  </a:cubicBezTo>
                  <a:cubicBezTo>
                    <a:pt x="33" y="21"/>
                    <a:pt x="39" y="14"/>
                    <a:pt x="40" y="3"/>
                  </a:cubicBezTo>
                  <a:cubicBezTo>
                    <a:pt x="40" y="2"/>
                    <a:pt x="40" y="1"/>
                    <a:pt x="40" y="0"/>
                  </a:cubicBezTo>
                  <a:close/>
                </a:path>
              </a:pathLst>
            </a:custGeom>
            <a:solidFill>
              <a:srgbClr val="E95F5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35"/>
            <p:cNvSpPr/>
            <p:nvPr/>
          </p:nvSpPr>
          <p:spPr>
            <a:xfrm>
              <a:off x="14765338" y="-1146175"/>
              <a:ext cx="57150" cy="87313"/>
            </a:xfrm>
            <a:custGeom>
              <a:avLst/>
              <a:gdLst/>
              <a:ahLst/>
              <a:cxnLst/>
              <a:rect l="l" t="t" r="r" b="b"/>
              <a:pathLst>
                <a:path w="15" h="23" extrusionOk="0">
                  <a:moveTo>
                    <a:pt x="15" y="0"/>
                  </a:moveTo>
                  <a:cubicBezTo>
                    <a:pt x="13" y="6"/>
                    <a:pt x="8" y="11"/>
                    <a:pt x="7" y="17"/>
                  </a:cubicBezTo>
                  <a:cubicBezTo>
                    <a:pt x="6" y="20"/>
                    <a:pt x="4" y="23"/>
                    <a:pt x="0" y="22"/>
                  </a:cubicBezTo>
                  <a:cubicBezTo>
                    <a:pt x="5" y="15"/>
                    <a:pt x="7" y="6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35"/>
            <p:cNvSpPr/>
            <p:nvPr/>
          </p:nvSpPr>
          <p:spPr>
            <a:xfrm>
              <a:off x="14893927" y="-1314450"/>
              <a:ext cx="47625" cy="96838"/>
            </a:xfrm>
            <a:custGeom>
              <a:avLst/>
              <a:gdLst/>
              <a:ahLst/>
              <a:cxnLst/>
              <a:rect l="l" t="t" r="r" b="b"/>
              <a:pathLst>
                <a:path w="13" h="26" extrusionOk="0">
                  <a:moveTo>
                    <a:pt x="12" y="0"/>
                  </a:moveTo>
                  <a:cubicBezTo>
                    <a:pt x="13" y="12"/>
                    <a:pt x="7" y="19"/>
                    <a:pt x="0" y="26"/>
                  </a:cubicBezTo>
                  <a:cubicBezTo>
                    <a:pt x="3" y="17"/>
                    <a:pt x="10" y="10"/>
                    <a:pt x="12" y="0"/>
                  </a:cubicBezTo>
                  <a:close/>
                </a:path>
              </a:pathLst>
            </a:custGeom>
            <a:solidFill>
              <a:srgbClr val="EA5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35"/>
            <p:cNvSpPr/>
            <p:nvPr/>
          </p:nvSpPr>
          <p:spPr>
            <a:xfrm>
              <a:off x="15114588" y="596900"/>
              <a:ext cx="879475" cy="619125"/>
            </a:xfrm>
            <a:custGeom>
              <a:avLst/>
              <a:gdLst/>
              <a:ahLst/>
              <a:cxnLst/>
              <a:rect l="l" t="t" r="r" b="b"/>
              <a:pathLst>
                <a:path w="234" h="165" extrusionOk="0">
                  <a:moveTo>
                    <a:pt x="97" y="0"/>
                  </a:moveTo>
                  <a:cubicBezTo>
                    <a:pt x="108" y="5"/>
                    <a:pt x="120" y="8"/>
                    <a:pt x="132" y="5"/>
                  </a:cubicBezTo>
                  <a:cubicBezTo>
                    <a:pt x="143" y="3"/>
                    <a:pt x="155" y="5"/>
                    <a:pt x="166" y="0"/>
                  </a:cubicBezTo>
                  <a:cubicBezTo>
                    <a:pt x="157" y="14"/>
                    <a:pt x="145" y="25"/>
                    <a:pt x="135" y="38"/>
                  </a:cubicBezTo>
                  <a:cubicBezTo>
                    <a:pt x="129" y="46"/>
                    <a:pt x="123" y="54"/>
                    <a:pt x="121" y="65"/>
                  </a:cubicBezTo>
                  <a:cubicBezTo>
                    <a:pt x="115" y="78"/>
                    <a:pt x="108" y="91"/>
                    <a:pt x="114" y="105"/>
                  </a:cubicBezTo>
                  <a:cubicBezTo>
                    <a:pt x="118" y="114"/>
                    <a:pt x="123" y="121"/>
                    <a:pt x="132" y="124"/>
                  </a:cubicBezTo>
                  <a:cubicBezTo>
                    <a:pt x="137" y="128"/>
                    <a:pt x="143" y="126"/>
                    <a:pt x="148" y="128"/>
                  </a:cubicBezTo>
                  <a:cubicBezTo>
                    <a:pt x="165" y="130"/>
                    <a:pt x="182" y="128"/>
                    <a:pt x="199" y="129"/>
                  </a:cubicBezTo>
                  <a:cubicBezTo>
                    <a:pt x="202" y="129"/>
                    <a:pt x="205" y="128"/>
                    <a:pt x="208" y="130"/>
                  </a:cubicBezTo>
                  <a:cubicBezTo>
                    <a:pt x="214" y="132"/>
                    <a:pt x="221" y="135"/>
                    <a:pt x="227" y="137"/>
                  </a:cubicBezTo>
                  <a:cubicBezTo>
                    <a:pt x="231" y="138"/>
                    <a:pt x="234" y="141"/>
                    <a:pt x="233" y="145"/>
                  </a:cubicBezTo>
                  <a:cubicBezTo>
                    <a:pt x="233" y="149"/>
                    <a:pt x="228" y="148"/>
                    <a:pt x="226" y="148"/>
                  </a:cubicBezTo>
                  <a:cubicBezTo>
                    <a:pt x="209" y="149"/>
                    <a:pt x="191" y="149"/>
                    <a:pt x="174" y="148"/>
                  </a:cubicBezTo>
                  <a:cubicBezTo>
                    <a:pt x="167" y="148"/>
                    <a:pt x="159" y="147"/>
                    <a:pt x="151" y="147"/>
                  </a:cubicBezTo>
                  <a:cubicBezTo>
                    <a:pt x="149" y="147"/>
                    <a:pt x="146" y="147"/>
                    <a:pt x="145" y="150"/>
                  </a:cubicBezTo>
                  <a:cubicBezTo>
                    <a:pt x="145" y="153"/>
                    <a:pt x="148" y="153"/>
                    <a:pt x="150" y="154"/>
                  </a:cubicBezTo>
                  <a:cubicBezTo>
                    <a:pt x="152" y="155"/>
                    <a:pt x="155" y="156"/>
                    <a:pt x="157" y="157"/>
                  </a:cubicBezTo>
                  <a:cubicBezTo>
                    <a:pt x="159" y="158"/>
                    <a:pt x="161" y="158"/>
                    <a:pt x="161" y="161"/>
                  </a:cubicBezTo>
                  <a:cubicBezTo>
                    <a:pt x="161" y="164"/>
                    <a:pt x="158" y="164"/>
                    <a:pt x="156" y="164"/>
                  </a:cubicBezTo>
                  <a:cubicBezTo>
                    <a:pt x="152" y="164"/>
                    <a:pt x="148" y="165"/>
                    <a:pt x="144" y="164"/>
                  </a:cubicBezTo>
                  <a:cubicBezTo>
                    <a:pt x="111" y="164"/>
                    <a:pt x="77" y="164"/>
                    <a:pt x="44" y="164"/>
                  </a:cubicBezTo>
                  <a:cubicBezTo>
                    <a:pt x="30" y="163"/>
                    <a:pt x="17" y="162"/>
                    <a:pt x="4" y="157"/>
                  </a:cubicBezTo>
                  <a:cubicBezTo>
                    <a:pt x="2" y="157"/>
                    <a:pt x="0" y="156"/>
                    <a:pt x="0" y="154"/>
                  </a:cubicBezTo>
                  <a:cubicBezTo>
                    <a:pt x="0" y="151"/>
                    <a:pt x="2" y="151"/>
                    <a:pt x="4" y="150"/>
                  </a:cubicBezTo>
                  <a:cubicBezTo>
                    <a:pt x="19" y="145"/>
                    <a:pt x="34" y="144"/>
                    <a:pt x="50" y="144"/>
                  </a:cubicBezTo>
                  <a:cubicBezTo>
                    <a:pt x="59" y="143"/>
                    <a:pt x="65" y="140"/>
                    <a:pt x="68" y="131"/>
                  </a:cubicBezTo>
                  <a:cubicBezTo>
                    <a:pt x="69" y="123"/>
                    <a:pt x="73" y="116"/>
                    <a:pt x="75" y="109"/>
                  </a:cubicBezTo>
                  <a:cubicBezTo>
                    <a:pt x="79" y="100"/>
                    <a:pt x="82" y="90"/>
                    <a:pt x="85" y="81"/>
                  </a:cubicBezTo>
                  <a:cubicBezTo>
                    <a:pt x="93" y="60"/>
                    <a:pt x="101" y="39"/>
                    <a:pt x="95" y="16"/>
                  </a:cubicBezTo>
                  <a:cubicBezTo>
                    <a:pt x="95" y="11"/>
                    <a:pt x="93" y="5"/>
                    <a:pt x="97" y="0"/>
                  </a:cubicBezTo>
                  <a:close/>
                </a:path>
              </a:pathLst>
            </a:custGeom>
            <a:solidFill>
              <a:srgbClr val="35A9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35"/>
            <p:cNvSpPr/>
            <p:nvPr/>
          </p:nvSpPr>
          <p:spPr>
            <a:xfrm>
              <a:off x="13819188" y="542925"/>
              <a:ext cx="965200" cy="698500"/>
            </a:xfrm>
            <a:custGeom>
              <a:avLst/>
              <a:gdLst/>
              <a:ahLst/>
              <a:cxnLst/>
              <a:rect l="l" t="t" r="r" b="b"/>
              <a:pathLst>
                <a:path w="257" h="186" extrusionOk="0">
                  <a:moveTo>
                    <a:pt x="75" y="9"/>
                  </a:moveTo>
                  <a:cubicBezTo>
                    <a:pt x="80" y="8"/>
                    <a:pt x="83" y="11"/>
                    <a:pt x="88" y="11"/>
                  </a:cubicBezTo>
                  <a:cubicBezTo>
                    <a:pt x="127" y="13"/>
                    <a:pt x="166" y="11"/>
                    <a:pt x="205" y="12"/>
                  </a:cubicBezTo>
                  <a:cubicBezTo>
                    <a:pt x="215" y="12"/>
                    <a:pt x="226" y="12"/>
                    <a:pt x="236" y="11"/>
                  </a:cubicBezTo>
                  <a:cubicBezTo>
                    <a:pt x="243" y="9"/>
                    <a:pt x="244" y="4"/>
                    <a:pt x="247" y="0"/>
                  </a:cubicBezTo>
                  <a:cubicBezTo>
                    <a:pt x="250" y="5"/>
                    <a:pt x="247" y="9"/>
                    <a:pt x="245" y="13"/>
                  </a:cubicBezTo>
                  <a:cubicBezTo>
                    <a:pt x="245" y="13"/>
                    <a:pt x="245" y="14"/>
                    <a:pt x="244" y="15"/>
                  </a:cubicBezTo>
                  <a:cubicBezTo>
                    <a:pt x="242" y="18"/>
                    <a:pt x="239" y="21"/>
                    <a:pt x="237" y="25"/>
                  </a:cubicBezTo>
                  <a:cubicBezTo>
                    <a:pt x="232" y="35"/>
                    <a:pt x="223" y="42"/>
                    <a:pt x="216" y="50"/>
                  </a:cubicBezTo>
                  <a:cubicBezTo>
                    <a:pt x="205" y="61"/>
                    <a:pt x="199" y="73"/>
                    <a:pt x="195" y="87"/>
                  </a:cubicBezTo>
                  <a:cubicBezTo>
                    <a:pt x="194" y="98"/>
                    <a:pt x="188" y="109"/>
                    <a:pt x="193" y="120"/>
                  </a:cubicBezTo>
                  <a:cubicBezTo>
                    <a:pt x="194" y="126"/>
                    <a:pt x="195" y="133"/>
                    <a:pt x="197" y="139"/>
                  </a:cubicBezTo>
                  <a:cubicBezTo>
                    <a:pt x="202" y="146"/>
                    <a:pt x="208" y="150"/>
                    <a:pt x="218" y="151"/>
                  </a:cubicBezTo>
                  <a:cubicBezTo>
                    <a:pt x="228" y="152"/>
                    <a:pt x="239" y="153"/>
                    <a:pt x="249" y="158"/>
                  </a:cubicBezTo>
                  <a:cubicBezTo>
                    <a:pt x="253" y="160"/>
                    <a:pt x="257" y="163"/>
                    <a:pt x="257" y="168"/>
                  </a:cubicBezTo>
                  <a:cubicBezTo>
                    <a:pt x="257" y="172"/>
                    <a:pt x="252" y="174"/>
                    <a:pt x="249" y="175"/>
                  </a:cubicBezTo>
                  <a:cubicBezTo>
                    <a:pt x="240" y="179"/>
                    <a:pt x="231" y="180"/>
                    <a:pt x="222" y="181"/>
                  </a:cubicBezTo>
                  <a:cubicBezTo>
                    <a:pt x="185" y="186"/>
                    <a:pt x="147" y="185"/>
                    <a:pt x="110" y="184"/>
                  </a:cubicBezTo>
                  <a:cubicBezTo>
                    <a:pt x="81" y="184"/>
                    <a:pt x="52" y="185"/>
                    <a:pt x="22" y="183"/>
                  </a:cubicBezTo>
                  <a:cubicBezTo>
                    <a:pt x="17" y="183"/>
                    <a:pt x="11" y="182"/>
                    <a:pt x="5" y="181"/>
                  </a:cubicBezTo>
                  <a:cubicBezTo>
                    <a:pt x="3" y="181"/>
                    <a:pt x="0" y="181"/>
                    <a:pt x="0" y="178"/>
                  </a:cubicBezTo>
                  <a:cubicBezTo>
                    <a:pt x="0" y="175"/>
                    <a:pt x="2" y="175"/>
                    <a:pt x="5" y="174"/>
                  </a:cubicBezTo>
                  <a:cubicBezTo>
                    <a:pt x="16" y="171"/>
                    <a:pt x="28" y="170"/>
                    <a:pt x="39" y="168"/>
                  </a:cubicBezTo>
                  <a:cubicBezTo>
                    <a:pt x="48" y="167"/>
                    <a:pt x="57" y="166"/>
                    <a:pt x="65" y="164"/>
                  </a:cubicBezTo>
                  <a:cubicBezTo>
                    <a:pt x="67" y="164"/>
                    <a:pt x="70" y="164"/>
                    <a:pt x="70" y="162"/>
                  </a:cubicBezTo>
                  <a:cubicBezTo>
                    <a:pt x="70" y="159"/>
                    <a:pt x="67" y="159"/>
                    <a:pt x="65" y="158"/>
                  </a:cubicBezTo>
                  <a:cubicBezTo>
                    <a:pt x="61" y="158"/>
                    <a:pt x="57" y="158"/>
                    <a:pt x="53" y="157"/>
                  </a:cubicBezTo>
                  <a:cubicBezTo>
                    <a:pt x="50" y="156"/>
                    <a:pt x="47" y="157"/>
                    <a:pt x="44" y="155"/>
                  </a:cubicBezTo>
                  <a:cubicBezTo>
                    <a:pt x="42" y="154"/>
                    <a:pt x="42" y="153"/>
                    <a:pt x="43" y="151"/>
                  </a:cubicBezTo>
                  <a:cubicBezTo>
                    <a:pt x="52" y="150"/>
                    <a:pt x="61" y="148"/>
                    <a:pt x="71" y="147"/>
                  </a:cubicBezTo>
                  <a:cubicBezTo>
                    <a:pt x="89" y="146"/>
                    <a:pt x="108" y="147"/>
                    <a:pt x="127" y="146"/>
                  </a:cubicBezTo>
                  <a:cubicBezTo>
                    <a:pt x="133" y="146"/>
                    <a:pt x="138" y="147"/>
                    <a:pt x="144" y="146"/>
                  </a:cubicBezTo>
                  <a:cubicBezTo>
                    <a:pt x="148" y="145"/>
                    <a:pt x="150" y="143"/>
                    <a:pt x="151" y="140"/>
                  </a:cubicBezTo>
                  <a:cubicBezTo>
                    <a:pt x="157" y="127"/>
                    <a:pt x="154" y="114"/>
                    <a:pt x="149" y="102"/>
                  </a:cubicBezTo>
                  <a:cubicBezTo>
                    <a:pt x="143" y="86"/>
                    <a:pt x="132" y="73"/>
                    <a:pt x="120" y="60"/>
                  </a:cubicBezTo>
                  <a:cubicBezTo>
                    <a:pt x="114" y="49"/>
                    <a:pt x="103" y="41"/>
                    <a:pt x="94" y="31"/>
                  </a:cubicBezTo>
                  <a:cubicBezTo>
                    <a:pt x="87" y="24"/>
                    <a:pt x="80" y="17"/>
                    <a:pt x="75" y="9"/>
                  </a:cubicBezTo>
                  <a:close/>
                </a:path>
              </a:pathLst>
            </a:custGeom>
            <a:solidFill>
              <a:srgbClr val="35A9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35"/>
            <p:cNvSpPr/>
            <p:nvPr/>
          </p:nvSpPr>
          <p:spPr>
            <a:xfrm>
              <a:off x="14187488" y="727075"/>
              <a:ext cx="22225" cy="2381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3"/>
                  </a:moveTo>
                  <a:cubicBezTo>
                    <a:pt x="6" y="5"/>
                    <a:pt x="5" y="6"/>
                    <a:pt x="3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" y="0"/>
                    <a:pt x="5" y="2"/>
                    <a:pt x="6" y="3"/>
                  </a:cubicBezTo>
                  <a:close/>
                </a:path>
              </a:pathLst>
            </a:custGeom>
            <a:solidFill>
              <a:srgbClr val="2D63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35"/>
            <p:cNvSpPr/>
            <p:nvPr/>
          </p:nvSpPr>
          <p:spPr>
            <a:xfrm>
              <a:off x="13303252" y="1122362"/>
              <a:ext cx="153988" cy="52388"/>
            </a:xfrm>
            <a:custGeom>
              <a:avLst/>
              <a:gdLst/>
              <a:ahLst/>
              <a:cxnLst/>
              <a:rect l="l" t="t" r="r" b="b"/>
              <a:pathLst>
                <a:path w="41" h="14" extrusionOk="0">
                  <a:moveTo>
                    <a:pt x="41" y="2"/>
                  </a:moveTo>
                  <a:cubicBezTo>
                    <a:pt x="28" y="6"/>
                    <a:pt x="14" y="10"/>
                    <a:pt x="0" y="14"/>
                  </a:cubicBezTo>
                  <a:cubicBezTo>
                    <a:pt x="5" y="7"/>
                    <a:pt x="13" y="7"/>
                    <a:pt x="19" y="4"/>
                  </a:cubicBezTo>
                  <a:cubicBezTo>
                    <a:pt x="26" y="1"/>
                    <a:pt x="34" y="0"/>
                    <a:pt x="41" y="2"/>
                  </a:cubicBezTo>
                  <a:close/>
                </a:path>
              </a:pathLst>
            </a:custGeom>
            <a:solidFill>
              <a:srgbClr val="1B87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35"/>
            <p:cNvSpPr/>
            <p:nvPr/>
          </p:nvSpPr>
          <p:spPr>
            <a:xfrm>
              <a:off x="13638213" y="-106363"/>
              <a:ext cx="55563" cy="46038"/>
            </a:xfrm>
            <a:custGeom>
              <a:avLst/>
              <a:gdLst/>
              <a:ahLst/>
              <a:cxnLst/>
              <a:rect l="l" t="t" r="r" b="b"/>
              <a:pathLst>
                <a:path w="15" h="12" extrusionOk="0">
                  <a:moveTo>
                    <a:pt x="15" y="9"/>
                  </a:moveTo>
                  <a:cubicBezTo>
                    <a:pt x="15" y="12"/>
                    <a:pt x="12" y="12"/>
                    <a:pt x="10" y="12"/>
                  </a:cubicBezTo>
                  <a:cubicBezTo>
                    <a:pt x="5" y="12"/>
                    <a:pt x="1" y="9"/>
                    <a:pt x="1" y="5"/>
                  </a:cubicBezTo>
                  <a:cubicBezTo>
                    <a:pt x="0" y="2"/>
                    <a:pt x="4" y="1"/>
                    <a:pt x="6" y="0"/>
                  </a:cubicBezTo>
                  <a:cubicBezTo>
                    <a:pt x="9" y="0"/>
                    <a:pt x="15" y="6"/>
                    <a:pt x="15" y="9"/>
                  </a:cubicBezTo>
                  <a:close/>
                </a:path>
              </a:pathLst>
            </a:custGeom>
            <a:solidFill>
              <a:srgbClr val="0E9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35"/>
            <p:cNvSpPr/>
            <p:nvPr/>
          </p:nvSpPr>
          <p:spPr>
            <a:xfrm>
              <a:off x="13622338" y="-398463"/>
              <a:ext cx="488950" cy="319088"/>
            </a:xfrm>
            <a:custGeom>
              <a:avLst/>
              <a:gdLst/>
              <a:ahLst/>
              <a:cxnLst/>
              <a:rect l="l" t="t" r="r" b="b"/>
              <a:pathLst>
                <a:path w="130" h="85" extrusionOk="0">
                  <a:moveTo>
                    <a:pt x="53" y="29"/>
                  </a:moveTo>
                  <a:cubicBezTo>
                    <a:pt x="48" y="32"/>
                    <a:pt x="46" y="37"/>
                    <a:pt x="46" y="41"/>
                  </a:cubicBezTo>
                  <a:cubicBezTo>
                    <a:pt x="46" y="50"/>
                    <a:pt x="41" y="59"/>
                    <a:pt x="44" y="68"/>
                  </a:cubicBezTo>
                  <a:cubicBezTo>
                    <a:pt x="45" y="72"/>
                    <a:pt x="39" y="76"/>
                    <a:pt x="44" y="80"/>
                  </a:cubicBezTo>
                  <a:cubicBezTo>
                    <a:pt x="41" y="81"/>
                    <a:pt x="38" y="82"/>
                    <a:pt x="36" y="84"/>
                  </a:cubicBezTo>
                  <a:cubicBezTo>
                    <a:pt x="35" y="85"/>
                    <a:pt x="33" y="84"/>
                    <a:pt x="33" y="83"/>
                  </a:cubicBezTo>
                  <a:cubicBezTo>
                    <a:pt x="31" y="81"/>
                    <a:pt x="33" y="80"/>
                    <a:pt x="34" y="78"/>
                  </a:cubicBezTo>
                  <a:cubicBezTo>
                    <a:pt x="38" y="72"/>
                    <a:pt x="33" y="66"/>
                    <a:pt x="35" y="60"/>
                  </a:cubicBezTo>
                  <a:cubicBezTo>
                    <a:pt x="29" y="67"/>
                    <a:pt x="24" y="67"/>
                    <a:pt x="20" y="60"/>
                  </a:cubicBezTo>
                  <a:cubicBezTo>
                    <a:pt x="19" y="58"/>
                    <a:pt x="16" y="57"/>
                    <a:pt x="14" y="56"/>
                  </a:cubicBezTo>
                  <a:cubicBezTo>
                    <a:pt x="7" y="49"/>
                    <a:pt x="8" y="40"/>
                    <a:pt x="5" y="31"/>
                  </a:cubicBezTo>
                  <a:cubicBezTo>
                    <a:pt x="4" y="29"/>
                    <a:pt x="4" y="27"/>
                    <a:pt x="2" y="25"/>
                  </a:cubicBezTo>
                  <a:cubicBezTo>
                    <a:pt x="2" y="18"/>
                    <a:pt x="1" y="11"/>
                    <a:pt x="0" y="5"/>
                  </a:cubicBezTo>
                  <a:cubicBezTo>
                    <a:pt x="8" y="3"/>
                    <a:pt x="6" y="12"/>
                    <a:pt x="11" y="15"/>
                  </a:cubicBezTo>
                  <a:cubicBezTo>
                    <a:pt x="15" y="3"/>
                    <a:pt x="26" y="5"/>
                    <a:pt x="35" y="4"/>
                  </a:cubicBezTo>
                  <a:cubicBezTo>
                    <a:pt x="51" y="3"/>
                    <a:pt x="66" y="4"/>
                    <a:pt x="81" y="4"/>
                  </a:cubicBezTo>
                  <a:cubicBezTo>
                    <a:pt x="92" y="4"/>
                    <a:pt x="96" y="8"/>
                    <a:pt x="97" y="19"/>
                  </a:cubicBezTo>
                  <a:cubicBezTo>
                    <a:pt x="97" y="15"/>
                    <a:pt x="97" y="12"/>
                    <a:pt x="101" y="12"/>
                  </a:cubicBezTo>
                  <a:cubicBezTo>
                    <a:pt x="106" y="12"/>
                    <a:pt x="107" y="9"/>
                    <a:pt x="109" y="7"/>
                  </a:cubicBezTo>
                  <a:cubicBezTo>
                    <a:pt x="111" y="4"/>
                    <a:pt x="112" y="0"/>
                    <a:pt x="117" y="0"/>
                  </a:cubicBezTo>
                  <a:cubicBezTo>
                    <a:pt x="121" y="1"/>
                    <a:pt x="121" y="5"/>
                    <a:pt x="123" y="8"/>
                  </a:cubicBezTo>
                  <a:cubicBezTo>
                    <a:pt x="125" y="8"/>
                    <a:pt x="127" y="1"/>
                    <a:pt x="130" y="8"/>
                  </a:cubicBezTo>
                  <a:cubicBezTo>
                    <a:pt x="130" y="22"/>
                    <a:pt x="128" y="34"/>
                    <a:pt x="119" y="44"/>
                  </a:cubicBezTo>
                  <a:cubicBezTo>
                    <a:pt x="115" y="48"/>
                    <a:pt x="111" y="50"/>
                    <a:pt x="106" y="46"/>
                  </a:cubicBezTo>
                  <a:cubicBezTo>
                    <a:pt x="103" y="43"/>
                    <a:pt x="99" y="39"/>
                    <a:pt x="95" y="37"/>
                  </a:cubicBezTo>
                  <a:cubicBezTo>
                    <a:pt x="94" y="36"/>
                    <a:pt x="93" y="36"/>
                    <a:pt x="92" y="35"/>
                  </a:cubicBezTo>
                  <a:cubicBezTo>
                    <a:pt x="88" y="30"/>
                    <a:pt x="83" y="27"/>
                    <a:pt x="78" y="25"/>
                  </a:cubicBezTo>
                  <a:cubicBezTo>
                    <a:pt x="71" y="23"/>
                    <a:pt x="65" y="23"/>
                    <a:pt x="59" y="28"/>
                  </a:cubicBezTo>
                  <a:cubicBezTo>
                    <a:pt x="57" y="29"/>
                    <a:pt x="55" y="30"/>
                    <a:pt x="53" y="29"/>
                  </a:cubicBezTo>
                  <a:close/>
                </a:path>
              </a:pathLst>
            </a:custGeom>
            <a:solidFill>
              <a:srgbClr val="9DBE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35"/>
            <p:cNvSpPr/>
            <p:nvPr/>
          </p:nvSpPr>
          <p:spPr>
            <a:xfrm>
              <a:off x="16227427" y="-260350"/>
              <a:ext cx="90488" cy="330200"/>
            </a:xfrm>
            <a:custGeom>
              <a:avLst/>
              <a:gdLst/>
              <a:ahLst/>
              <a:cxnLst/>
              <a:rect l="l" t="t" r="r" b="b"/>
              <a:pathLst>
                <a:path w="24" h="88" extrusionOk="0">
                  <a:moveTo>
                    <a:pt x="18" y="80"/>
                  </a:moveTo>
                  <a:cubicBezTo>
                    <a:pt x="13" y="88"/>
                    <a:pt x="12" y="87"/>
                    <a:pt x="8" y="79"/>
                  </a:cubicBezTo>
                  <a:cubicBezTo>
                    <a:pt x="5" y="69"/>
                    <a:pt x="6" y="59"/>
                    <a:pt x="4" y="49"/>
                  </a:cubicBezTo>
                  <a:cubicBezTo>
                    <a:pt x="3" y="35"/>
                    <a:pt x="1" y="20"/>
                    <a:pt x="0" y="6"/>
                  </a:cubicBezTo>
                  <a:cubicBezTo>
                    <a:pt x="1" y="3"/>
                    <a:pt x="1" y="0"/>
                    <a:pt x="5" y="0"/>
                  </a:cubicBezTo>
                  <a:cubicBezTo>
                    <a:pt x="10" y="0"/>
                    <a:pt x="10" y="4"/>
                    <a:pt x="12" y="8"/>
                  </a:cubicBezTo>
                  <a:cubicBezTo>
                    <a:pt x="17" y="7"/>
                    <a:pt x="15" y="0"/>
                    <a:pt x="20" y="0"/>
                  </a:cubicBezTo>
                  <a:cubicBezTo>
                    <a:pt x="21" y="2"/>
                    <a:pt x="20" y="5"/>
                    <a:pt x="21" y="7"/>
                  </a:cubicBezTo>
                  <a:cubicBezTo>
                    <a:pt x="24" y="32"/>
                    <a:pt x="22" y="56"/>
                    <a:pt x="18" y="80"/>
                  </a:cubicBezTo>
                  <a:close/>
                </a:path>
              </a:pathLst>
            </a:custGeom>
            <a:solidFill>
              <a:srgbClr val="9DBD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35"/>
            <p:cNvSpPr/>
            <p:nvPr/>
          </p:nvSpPr>
          <p:spPr>
            <a:xfrm>
              <a:off x="13630277" y="-822325"/>
              <a:ext cx="782638" cy="303213"/>
            </a:xfrm>
            <a:custGeom>
              <a:avLst/>
              <a:gdLst/>
              <a:ahLst/>
              <a:cxnLst/>
              <a:rect l="l" t="t" r="r" b="b"/>
              <a:pathLst>
                <a:path w="208" h="81" extrusionOk="0">
                  <a:moveTo>
                    <a:pt x="9" y="36"/>
                  </a:moveTo>
                  <a:cubicBezTo>
                    <a:pt x="10" y="34"/>
                    <a:pt x="11" y="33"/>
                    <a:pt x="12" y="32"/>
                  </a:cubicBezTo>
                  <a:cubicBezTo>
                    <a:pt x="15" y="29"/>
                    <a:pt x="17" y="25"/>
                    <a:pt x="22" y="24"/>
                  </a:cubicBezTo>
                  <a:cubicBezTo>
                    <a:pt x="26" y="24"/>
                    <a:pt x="25" y="20"/>
                    <a:pt x="25" y="17"/>
                  </a:cubicBezTo>
                  <a:cubicBezTo>
                    <a:pt x="24" y="9"/>
                    <a:pt x="28" y="5"/>
                    <a:pt x="34" y="2"/>
                  </a:cubicBezTo>
                  <a:cubicBezTo>
                    <a:pt x="37" y="0"/>
                    <a:pt x="39" y="0"/>
                    <a:pt x="39" y="4"/>
                  </a:cubicBezTo>
                  <a:cubicBezTo>
                    <a:pt x="39" y="9"/>
                    <a:pt x="36" y="12"/>
                    <a:pt x="36" y="16"/>
                  </a:cubicBezTo>
                  <a:cubicBezTo>
                    <a:pt x="35" y="24"/>
                    <a:pt x="38" y="31"/>
                    <a:pt x="43" y="34"/>
                  </a:cubicBezTo>
                  <a:cubicBezTo>
                    <a:pt x="49" y="36"/>
                    <a:pt x="57" y="34"/>
                    <a:pt x="62" y="29"/>
                  </a:cubicBezTo>
                  <a:cubicBezTo>
                    <a:pt x="64" y="26"/>
                    <a:pt x="66" y="21"/>
                    <a:pt x="71" y="23"/>
                  </a:cubicBezTo>
                  <a:cubicBezTo>
                    <a:pt x="76" y="30"/>
                    <a:pt x="83" y="31"/>
                    <a:pt x="91" y="31"/>
                  </a:cubicBezTo>
                  <a:cubicBezTo>
                    <a:pt x="123" y="31"/>
                    <a:pt x="156" y="31"/>
                    <a:pt x="189" y="31"/>
                  </a:cubicBezTo>
                  <a:cubicBezTo>
                    <a:pt x="191" y="31"/>
                    <a:pt x="194" y="31"/>
                    <a:pt x="197" y="31"/>
                  </a:cubicBezTo>
                  <a:cubicBezTo>
                    <a:pt x="206" y="32"/>
                    <a:pt x="208" y="35"/>
                    <a:pt x="203" y="43"/>
                  </a:cubicBezTo>
                  <a:cubicBezTo>
                    <a:pt x="203" y="44"/>
                    <a:pt x="202" y="45"/>
                    <a:pt x="202" y="46"/>
                  </a:cubicBezTo>
                  <a:cubicBezTo>
                    <a:pt x="195" y="56"/>
                    <a:pt x="185" y="61"/>
                    <a:pt x="175" y="68"/>
                  </a:cubicBezTo>
                  <a:cubicBezTo>
                    <a:pt x="172" y="70"/>
                    <a:pt x="168" y="71"/>
                    <a:pt x="165" y="73"/>
                  </a:cubicBezTo>
                  <a:cubicBezTo>
                    <a:pt x="159" y="75"/>
                    <a:pt x="154" y="81"/>
                    <a:pt x="147" y="76"/>
                  </a:cubicBezTo>
                  <a:cubicBezTo>
                    <a:pt x="148" y="73"/>
                    <a:pt x="150" y="72"/>
                    <a:pt x="153" y="70"/>
                  </a:cubicBezTo>
                  <a:cubicBezTo>
                    <a:pt x="148" y="68"/>
                    <a:pt x="145" y="69"/>
                    <a:pt x="142" y="70"/>
                  </a:cubicBezTo>
                  <a:cubicBezTo>
                    <a:pt x="134" y="74"/>
                    <a:pt x="127" y="74"/>
                    <a:pt x="119" y="74"/>
                  </a:cubicBezTo>
                  <a:cubicBezTo>
                    <a:pt x="93" y="74"/>
                    <a:pt x="66" y="74"/>
                    <a:pt x="40" y="74"/>
                  </a:cubicBezTo>
                  <a:cubicBezTo>
                    <a:pt x="35" y="74"/>
                    <a:pt x="30" y="73"/>
                    <a:pt x="26" y="75"/>
                  </a:cubicBezTo>
                  <a:cubicBezTo>
                    <a:pt x="15" y="79"/>
                    <a:pt x="7" y="77"/>
                    <a:pt x="0" y="68"/>
                  </a:cubicBezTo>
                  <a:cubicBezTo>
                    <a:pt x="1" y="57"/>
                    <a:pt x="6" y="46"/>
                    <a:pt x="9" y="36"/>
                  </a:cubicBezTo>
                  <a:close/>
                </a:path>
              </a:pathLst>
            </a:custGeom>
            <a:solidFill>
              <a:srgbClr val="CAC00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35"/>
            <p:cNvSpPr/>
            <p:nvPr/>
          </p:nvSpPr>
          <p:spPr>
            <a:xfrm>
              <a:off x="13608052" y="-582613"/>
              <a:ext cx="623888" cy="274638"/>
            </a:xfrm>
            <a:custGeom>
              <a:avLst/>
              <a:gdLst/>
              <a:ahLst/>
              <a:cxnLst/>
              <a:rect l="l" t="t" r="r" b="b"/>
              <a:pathLst>
                <a:path w="166" h="73" extrusionOk="0">
                  <a:moveTo>
                    <a:pt x="6" y="4"/>
                  </a:moveTo>
                  <a:cubicBezTo>
                    <a:pt x="8" y="4"/>
                    <a:pt x="10" y="2"/>
                    <a:pt x="12" y="5"/>
                  </a:cubicBezTo>
                  <a:cubicBezTo>
                    <a:pt x="15" y="13"/>
                    <a:pt x="21" y="12"/>
                    <a:pt x="27" y="9"/>
                  </a:cubicBezTo>
                  <a:cubicBezTo>
                    <a:pt x="34" y="7"/>
                    <a:pt x="41" y="7"/>
                    <a:pt x="48" y="7"/>
                  </a:cubicBezTo>
                  <a:cubicBezTo>
                    <a:pt x="76" y="7"/>
                    <a:pt x="104" y="7"/>
                    <a:pt x="132" y="7"/>
                  </a:cubicBezTo>
                  <a:cubicBezTo>
                    <a:pt x="137" y="7"/>
                    <a:pt x="141" y="7"/>
                    <a:pt x="145" y="4"/>
                  </a:cubicBezTo>
                  <a:cubicBezTo>
                    <a:pt x="147" y="2"/>
                    <a:pt x="150" y="2"/>
                    <a:pt x="153" y="2"/>
                  </a:cubicBezTo>
                  <a:cubicBezTo>
                    <a:pt x="157" y="3"/>
                    <a:pt x="163" y="0"/>
                    <a:pt x="165" y="5"/>
                  </a:cubicBezTo>
                  <a:cubicBezTo>
                    <a:pt x="166" y="9"/>
                    <a:pt x="159" y="7"/>
                    <a:pt x="157" y="10"/>
                  </a:cubicBezTo>
                  <a:cubicBezTo>
                    <a:pt x="156" y="11"/>
                    <a:pt x="155" y="12"/>
                    <a:pt x="154" y="13"/>
                  </a:cubicBezTo>
                  <a:cubicBezTo>
                    <a:pt x="154" y="16"/>
                    <a:pt x="152" y="18"/>
                    <a:pt x="150" y="20"/>
                  </a:cubicBezTo>
                  <a:cubicBezTo>
                    <a:pt x="145" y="24"/>
                    <a:pt x="141" y="29"/>
                    <a:pt x="140" y="36"/>
                  </a:cubicBezTo>
                  <a:cubicBezTo>
                    <a:pt x="136" y="42"/>
                    <a:pt x="138" y="50"/>
                    <a:pt x="134" y="57"/>
                  </a:cubicBezTo>
                  <a:cubicBezTo>
                    <a:pt x="133" y="57"/>
                    <a:pt x="133" y="58"/>
                    <a:pt x="132" y="57"/>
                  </a:cubicBezTo>
                  <a:cubicBezTo>
                    <a:pt x="132" y="57"/>
                    <a:pt x="132" y="57"/>
                    <a:pt x="131" y="56"/>
                  </a:cubicBezTo>
                  <a:cubicBezTo>
                    <a:pt x="131" y="56"/>
                    <a:pt x="131" y="56"/>
                    <a:pt x="130" y="55"/>
                  </a:cubicBezTo>
                  <a:cubicBezTo>
                    <a:pt x="128" y="58"/>
                    <a:pt x="132" y="63"/>
                    <a:pt x="128" y="63"/>
                  </a:cubicBezTo>
                  <a:cubicBezTo>
                    <a:pt x="124" y="62"/>
                    <a:pt x="123" y="58"/>
                    <a:pt x="123" y="54"/>
                  </a:cubicBezTo>
                  <a:cubicBezTo>
                    <a:pt x="123" y="52"/>
                    <a:pt x="122" y="51"/>
                    <a:pt x="121" y="51"/>
                  </a:cubicBezTo>
                  <a:cubicBezTo>
                    <a:pt x="119" y="50"/>
                    <a:pt x="117" y="51"/>
                    <a:pt x="117" y="53"/>
                  </a:cubicBezTo>
                  <a:cubicBezTo>
                    <a:pt x="116" y="57"/>
                    <a:pt x="113" y="59"/>
                    <a:pt x="111" y="62"/>
                  </a:cubicBezTo>
                  <a:cubicBezTo>
                    <a:pt x="111" y="63"/>
                    <a:pt x="111" y="65"/>
                    <a:pt x="109" y="64"/>
                  </a:cubicBezTo>
                  <a:cubicBezTo>
                    <a:pt x="96" y="59"/>
                    <a:pt x="106" y="70"/>
                    <a:pt x="103" y="73"/>
                  </a:cubicBezTo>
                  <a:cubicBezTo>
                    <a:pt x="100" y="72"/>
                    <a:pt x="99" y="69"/>
                    <a:pt x="99" y="67"/>
                  </a:cubicBezTo>
                  <a:cubicBezTo>
                    <a:pt x="99" y="57"/>
                    <a:pt x="92" y="55"/>
                    <a:pt x="85" y="55"/>
                  </a:cubicBezTo>
                  <a:cubicBezTo>
                    <a:pt x="65" y="55"/>
                    <a:pt x="45" y="56"/>
                    <a:pt x="25" y="56"/>
                  </a:cubicBezTo>
                  <a:cubicBezTo>
                    <a:pt x="21" y="56"/>
                    <a:pt x="21" y="59"/>
                    <a:pt x="20" y="62"/>
                  </a:cubicBezTo>
                  <a:cubicBezTo>
                    <a:pt x="18" y="65"/>
                    <a:pt x="17" y="69"/>
                    <a:pt x="13" y="68"/>
                  </a:cubicBezTo>
                  <a:cubicBezTo>
                    <a:pt x="9" y="68"/>
                    <a:pt x="11" y="64"/>
                    <a:pt x="10" y="61"/>
                  </a:cubicBezTo>
                  <a:cubicBezTo>
                    <a:pt x="9" y="58"/>
                    <a:pt x="8" y="54"/>
                    <a:pt x="4" y="54"/>
                  </a:cubicBezTo>
                  <a:cubicBezTo>
                    <a:pt x="0" y="50"/>
                    <a:pt x="3" y="44"/>
                    <a:pt x="1" y="40"/>
                  </a:cubicBezTo>
                  <a:cubicBezTo>
                    <a:pt x="2" y="28"/>
                    <a:pt x="3" y="16"/>
                    <a:pt x="6" y="4"/>
                  </a:cubicBezTo>
                  <a:close/>
                </a:path>
              </a:pathLst>
            </a:custGeom>
            <a:solidFill>
              <a:srgbClr val="B8BE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35"/>
            <p:cNvSpPr/>
            <p:nvPr/>
          </p:nvSpPr>
          <p:spPr>
            <a:xfrm>
              <a:off x="13676313" y="-1082675"/>
              <a:ext cx="296863" cy="379413"/>
            </a:xfrm>
            <a:custGeom>
              <a:avLst/>
              <a:gdLst/>
              <a:ahLst/>
              <a:cxnLst/>
              <a:rect l="l" t="t" r="r" b="b"/>
              <a:pathLst>
                <a:path w="79" h="101" extrusionOk="0">
                  <a:moveTo>
                    <a:pt x="26" y="73"/>
                  </a:moveTo>
                  <a:cubicBezTo>
                    <a:pt x="20" y="72"/>
                    <a:pt x="13" y="79"/>
                    <a:pt x="15" y="85"/>
                  </a:cubicBezTo>
                  <a:cubicBezTo>
                    <a:pt x="17" y="92"/>
                    <a:pt x="16" y="97"/>
                    <a:pt x="8" y="96"/>
                  </a:cubicBezTo>
                  <a:cubicBezTo>
                    <a:pt x="4" y="96"/>
                    <a:pt x="4" y="101"/>
                    <a:pt x="0" y="101"/>
                  </a:cubicBezTo>
                  <a:cubicBezTo>
                    <a:pt x="8" y="80"/>
                    <a:pt x="19" y="61"/>
                    <a:pt x="31" y="43"/>
                  </a:cubicBezTo>
                  <a:cubicBezTo>
                    <a:pt x="35" y="45"/>
                    <a:pt x="39" y="44"/>
                    <a:pt x="41" y="40"/>
                  </a:cubicBezTo>
                  <a:cubicBezTo>
                    <a:pt x="49" y="23"/>
                    <a:pt x="65" y="15"/>
                    <a:pt x="76" y="1"/>
                  </a:cubicBezTo>
                  <a:cubicBezTo>
                    <a:pt x="77" y="0"/>
                    <a:pt x="78" y="0"/>
                    <a:pt x="79" y="2"/>
                  </a:cubicBezTo>
                  <a:cubicBezTo>
                    <a:pt x="76" y="11"/>
                    <a:pt x="68" y="17"/>
                    <a:pt x="62" y="25"/>
                  </a:cubicBezTo>
                  <a:cubicBezTo>
                    <a:pt x="52" y="40"/>
                    <a:pt x="40" y="54"/>
                    <a:pt x="32" y="70"/>
                  </a:cubicBezTo>
                  <a:cubicBezTo>
                    <a:pt x="31" y="72"/>
                    <a:pt x="30" y="75"/>
                    <a:pt x="26" y="73"/>
                  </a:cubicBezTo>
                  <a:close/>
                </a:path>
              </a:pathLst>
            </a:custGeom>
            <a:solidFill>
              <a:srgbClr val="E0C0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35"/>
            <p:cNvSpPr/>
            <p:nvPr/>
          </p:nvSpPr>
          <p:spPr>
            <a:xfrm>
              <a:off x="15955963" y="-923925"/>
              <a:ext cx="285750" cy="352425"/>
            </a:xfrm>
            <a:custGeom>
              <a:avLst/>
              <a:gdLst/>
              <a:ahLst/>
              <a:cxnLst/>
              <a:rect l="l" t="t" r="r" b="b"/>
              <a:pathLst>
                <a:path w="76" h="94" extrusionOk="0">
                  <a:moveTo>
                    <a:pt x="1" y="4"/>
                  </a:moveTo>
                  <a:cubicBezTo>
                    <a:pt x="2" y="0"/>
                    <a:pt x="5" y="2"/>
                    <a:pt x="6" y="4"/>
                  </a:cubicBezTo>
                  <a:cubicBezTo>
                    <a:pt x="11" y="17"/>
                    <a:pt x="23" y="24"/>
                    <a:pt x="31" y="35"/>
                  </a:cubicBezTo>
                  <a:cubicBezTo>
                    <a:pt x="33" y="34"/>
                    <a:pt x="32" y="32"/>
                    <a:pt x="31" y="31"/>
                  </a:cubicBezTo>
                  <a:cubicBezTo>
                    <a:pt x="29" y="26"/>
                    <a:pt x="32" y="23"/>
                    <a:pt x="36" y="22"/>
                  </a:cubicBezTo>
                  <a:cubicBezTo>
                    <a:pt x="42" y="21"/>
                    <a:pt x="39" y="26"/>
                    <a:pt x="41" y="28"/>
                  </a:cubicBezTo>
                  <a:cubicBezTo>
                    <a:pt x="46" y="35"/>
                    <a:pt x="52" y="42"/>
                    <a:pt x="57" y="49"/>
                  </a:cubicBezTo>
                  <a:cubicBezTo>
                    <a:pt x="60" y="53"/>
                    <a:pt x="63" y="58"/>
                    <a:pt x="66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69" y="66"/>
                    <a:pt x="70" y="70"/>
                    <a:pt x="71" y="75"/>
                  </a:cubicBezTo>
                  <a:cubicBezTo>
                    <a:pt x="71" y="81"/>
                    <a:pt x="76" y="85"/>
                    <a:pt x="75" y="92"/>
                  </a:cubicBezTo>
                  <a:cubicBezTo>
                    <a:pt x="61" y="93"/>
                    <a:pt x="47" y="94"/>
                    <a:pt x="40" y="76"/>
                  </a:cubicBezTo>
                  <a:cubicBezTo>
                    <a:pt x="40" y="75"/>
                    <a:pt x="39" y="75"/>
                    <a:pt x="38" y="75"/>
                  </a:cubicBezTo>
                  <a:cubicBezTo>
                    <a:pt x="32" y="71"/>
                    <a:pt x="31" y="65"/>
                    <a:pt x="29" y="60"/>
                  </a:cubicBezTo>
                  <a:cubicBezTo>
                    <a:pt x="22" y="43"/>
                    <a:pt x="13" y="28"/>
                    <a:pt x="4" y="13"/>
                  </a:cubicBezTo>
                  <a:cubicBezTo>
                    <a:pt x="2" y="10"/>
                    <a:pt x="0" y="8"/>
                    <a:pt x="1" y="4"/>
                  </a:cubicBezTo>
                  <a:close/>
                </a:path>
              </a:pathLst>
            </a:custGeom>
            <a:solidFill>
              <a:srgbClr val="D9C1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35"/>
            <p:cNvSpPr/>
            <p:nvPr/>
          </p:nvSpPr>
          <p:spPr>
            <a:xfrm>
              <a:off x="15020927" y="-455613"/>
              <a:ext cx="1281113" cy="217488"/>
            </a:xfrm>
            <a:custGeom>
              <a:avLst/>
              <a:gdLst/>
              <a:ahLst/>
              <a:cxnLst/>
              <a:rect l="l" t="t" r="r" b="b"/>
              <a:pathLst>
                <a:path w="341" h="58" extrusionOk="0">
                  <a:moveTo>
                    <a:pt x="334" y="6"/>
                  </a:moveTo>
                  <a:cubicBezTo>
                    <a:pt x="339" y="17"/>
                    <a:pt x="340" y="28"/>
                    <a:pt x="341" y="40"/>
                  </a:cubicBezTo>
                  <a:cubicBezTo>
                    <a:pt x="338" y="39"/>
                    <a:pt x="335" y="35"/>
                    <a:pt x="333" y="42"/>
                  </a:cubicBezTo>
                  <a:cubicBezTo>
                    <a:pt x="331" y="50"/>
                    <a:pt x="324" y="44"/>
                    <a:pt x="319" y="44"/>
                  </a:cubicBezTo>
                  <a:cubicBezTo>
                    <a:pt x="316" y="43"/>
                    <a:pt x="315" y="39"/>
                    <a:pt x="314" y="36"/>
                  </a:cubicBezTo>
                  <a:cubicBezTo>
                    <a:pt x="312" y="34"/>
                    <a:pt x="311" y="29"/>
                    <a:pt x="307" y="30"/>
                  </a:cubicBezTo>
                  <a:cubicBezTo>
                    <a:pt x="304" y="30"/>
                    <a:pt x="305" y="35"/>
                    <a:pt x="304" y="38"/>
                  </a:cubicBezTo>
                  <a:cubicBezTo>
                    <a:pt x="303" y="41"/>
                    <a:pt x="305" y="45"/>
                    <a:pt x="300" y="46"/>
                  </a:cubicBezTo>
                  <a:cubicBezTo>
                    <a:pt x="297" y="42"/>
                    <a:pt x="297" y="38"/>
                    <a:pt x="298" y="34"/>
                  </a:cubicBezTo>
                  <a:cubicBezTo>
                    <a:pt x="292" y="44"/>
                    <a:pt x="292" y="44"/>
                    <a:pt x="279" y="42"/>
                  </a:cubicBezTo>
                  <a:cubicBezTo>
                    <a:pt x="269" y="40"/>
                    <a:pt x="259" y="39"/>
                    <a:pt x="252" y="49"/>
                  </a:cubicBezTo>
                  <a:cubicBezTo>
                    <a:pt x="248" y="55"/>
                    <a:pt x="241" y="56"/>
                    <a:pt x="234" y="52"/>
                  </a:cubicBezTo>
                  <a:cubicBezTo>
                    <a:pt x="231" y="50"/>
                    <a:pt x="227" y="49"/>
                    <a:pt x="224" y="51"/>
                  </a:cubicBezTo>
                  <a:cubicBezTo>
                    <a:pt x="211" y="58"/>
                    <a:pt x="199" y="54"/>
                    <a:pt x="188" y="47"/>
                  </a:cubicBezTo>
                  <a:cubicBezTo>
                    <a:pt x="182" y="44"/>
                    <a:pt x="180" y="45"/>
                    <a:pt x="176" y="49"/>
                  </a:cubicBezTo>
                  <a:cubicBezTo>
                    <a:pt x="170" y="57"/>
                    <a:pt x="166" y="57"/>
                    <a:pt x="160" y="50"/>
                  </a:cubicBezTo>
                  <a:cubicBezTo>
                    <a:pt x="158" y="47"/>
                    <a:pt x="156" y="46"/>
                    <a:pt x="153" y="49"/>
                  </a:cubicBezTo>
                  <a:cubicBezTo>
                    <a:pt x="147" y="55"/>
                    <a:pt x="141" y="56"/>
                    <a:pt x="134" y="50"/>
                  </a:cubicBezTo>
                  <a:cubicBezTo>
                    <a:pt x="131" y="48"/>
                    <a:pt x="128" y="47"/>
                    <a:pt x="125" y="50"/>
                  </a:cubicBezTo>
                  <a:cubicBezTo>
                    <a:pt x="121" y="55"/>
                    <a:pt x="117" y="55"/>
                    <a:pt x="112" y="51"/>
                  </a:cubicBezTo>
                  <a:cubicBezTo>
                    <a:pt x="108" y="48"/>
                    <a:pt x="104" y="48"/>
                    <a:pt x="100" y="51"/>
                  </a:cubicBezTo>
                  <a:cubicBezTo>
                    <a:pt x="96" y="55"/>
                    <a:pt x="91" y="54"/>
                    <a:pt x="88" y="51"/>
                  </a:cubicBezTo>
                  <a:cubicBezTo>
                    <a:pt x="83" y="47"/>
                    <a:pt x="80" y="48"/>
                    <a:pt x="75" y="50"/>
                  </a:cubicBezTo>
                  <a:cubicBezTo>
                    <a:pt x="64" y="55"/>
                    <a:pt x="53" y="57"/>
                    <a:pt x="42" y="48"/>
                  </a:cubicBezTo>
                  <a:cubicBezTo>
                    <a:pt x="29" y="39"/>
                    <a:pt x="22" y="41"/>
                    <a:pt x="13" y="54"/>
                  </a:cubicBezTo>
                  <a:cubicBezTo>
                    <a:pt x="11" y="56"/>
                    <a:pt x="10" y="58"/>
                    <a:pt x="7" y="57"/>
                  </a:cubicBezTo>
                  <a:cubicBezTo>
                    <a:pt x="4" y="57"/>
                    <a:pt x="4" y="54"/>
                    <a:pt x="4" y="51"/>
                  </a:cubicBezTo>
                  <a:cubicBezTo>
                    <a:pt x="3" y="48"/>
                    <a:pt x="4" y="46"/>
                    <a:pt x="1" y="43"/>
                  </a:cubicBezTo>
                  <a:cubicBezTo>
                    <a:pt x="0" y="39"/>
                    <a:pt x="3" y="35"/>
                    <a:pt x="5" y="31"/>
                  </a:cubicBezTo>
                  <a:cubicBezTo>
                    <a:pt x="8" y="25"/>
                    <a:pt x="12" y="20"/>
                    <a:pt x="15" y="15"/>
                  </a:cubicBezTo>
                  <a:cubicBezTo>
                    <a:pt x="18" y="11"/>
                    <a:pt x="19" y="6"/>
                    <a:pt x="25" y="5"/>
                  </a:cubicBezTo>
                  <a:cubicBezTo>
                    <a:pt x="29" y="7"/>
                    <a:pt x="29" y="10"/>
                    <a:pt x="28" y="14"/>
                  </a:cubicBezTo>
                  <a:cubicBezTo>
                    <a:pt x="30" y="13"/>
                    <a:pt x="31" y="12"/>
                    <a:pt x="33" y="11"/>
                  </a:cubicBezTo>
                  <a:cubicBezTo>
                    <a:pt x="38" y="9"/>
                    <a:pt x="41" y="9"/>
                    <a:pt x="41" y="16"/>
                  </a:cubicBezTo>
                  <a:cubicBezTo>
                    <a:pt x="40" y="19"/>
                    <a:pt x="40" y="23"/>
                    <a:pt x="40" y="24"/>
                  </a:cubicBezTo>
                  <a:cubicBezTo>
                    <a:pt x="41" y="21"/>
                    <a:pt x="41" y="16"/>
                    <a:pt x="40" y="11"/>
                  </a:cubicBezTo>
                  <a:cubicBezTo>
                    <a:pt x="40" y="4"/>
                    <a:pt x="44" y="0"/>
                    <a:pt x="50" y="4"/>
                  </a:cubicBezTo>
                  <a:cubicBezTo>
                    <a:pt x="56" y="6"/>
                    <a:pt x="62" y="5"/>
                    <a:pt x="67" y="5"/>
                  </a:cubicBezTo>
                  <a:cubicBezTo>
                    <a:pt x="71" y="6"/>
                    <a:pt x="75" y="6"/>
                    <a:pt x="75" y="13"/>
                  </a:cubicBezTo>
                  <a:cubicBezTo>
                    <a:pt x="76" y="7"/>
                    <a:pt x="79" y="4"/>
                    <a:pt x="84" y="4"/>
                  </a:cubicBezTo>
                  <a:cubicBezTo>
                    <a:pt x="93" y="6"/>
                    <a:pt x="89" y="12"/>
                    <a:pt x="90" y="17"/>
                  </a:cubicBezTo>
                  <a:cubicBezTo>
                    <a:pt x="90" y="18"/>
                    <a:pt x="92" y="17"/>
                    <a:pt x="90" y="17"/>
                  </a:cubicBezTo>
                  <a:cubicBezTo>
                    <a:pt x="90" y="18"/>
                    <a:pt x="90" y="17"/>
                    <a:pt x="90" y="17"/>
                  </a:cubicBezTo>
                  <a:cubicBezTo>
                    <a:pt x="90" y="16"/>
                    <a:pt x="90" y="16"/>
                    <a:pt x="90" y="15"/>
                  </a:cubicBezTo>
                  <a:cubicBezTo>
                    <a:pt x="91" y="12"/>
                    <a:pt x="88" y="7"/>
                    <a:pt x="94" y="6"/>
                  </a:cubicBezTo>
                  <a:cubicBezTo>
                    <a:pt x="100" y="6"/>
                    <a:pt x="99" y="11"/>
                    <a:pt x="100" y="14"/>
                  </a:cubicBezTo>
                  <a:cubicBezTo>
                    <a:pt x="100" y="11"/>
                    <a:pt x="98" y="7"/>
                    <a:pt x="103" y="5"/>
                  </a:cubicBezTo>
                  <a:cubicBezTo>
                    <a:pt x="108" y="4"/>
                    <a:pt x="114" y="3"/>
                    <a:pt x="119" y="5"/>
                  </a:cubicBezTo>
                  <a:cubicBezTo>
                    <a:pt x="121" y="6"/>
                    <a:pt x="120" y="8"/>
                    <a:pt x="119" y="9"/>
                  </a:cubicBezTo>
                  <a:cubicBezTo>
                    <a:pt x="118" y="12"/>
                    <a:pt x="116" y="14"/>
                    <a:pt x="115" y="18"/>
                  </a:cubicBezTo>
                  <a:cubicBezTo>
                    <a:pt x="122" y="5"/>
                    <a:pt x="127" y="3"/>
                    <a:pt x="139" y="7"/>
                  </a:cubicBezTo>
                  <a:cubicBezTo>
                    <a:pt x="142" y="7"/>
                    <a:pt x="144" y="8"/>
                    <a:pt x="146" y="7"/>
                  </a:cubicBezTo>
                  <a:cubicBezTo>
                    <a:pt x="164" y="3"/>
                    <a:pt x="172" y="8"/>
                    <a:pt x="173" y="25"/>
                  </a:cubicBezTo>
                  <a:cubicBezTo>
                    <a:pt x="172" y="21"/>
                    <a:pt x="172" y="16"/>
                    <a:pt x="169" y="12"/>
                  </a:cubicBezTo>
                  <a:cubicBezTo>
                    <a:pt x="166" y="9"/>
                    <a:pt x="168" y="7"/>
                    <a:pt x="171" y="7"/>
                  </a:cubicBezTo>
                  <a:cubicBezTo>
                    <a:pt x="177" y="7"/>
                    <a:pt x="182" y="8"/>
                    <a:pt x="187" y="9"/>
                  </a:cubicBezTo>
                  <a:cubicBezTo>
                    <a:pt x="191" y="10"/>
                    <a:pt x="191" y="12"/>
                    <a:pt x="190" y="15"/>
                  </a:cubicBezTo>
                  <a:cubicBezTo>
                    <a:pt x="189" y="18"/>
                    <a:pt x="189" y="21"/>
                    <a:pt x="188" y="23"/>
                  </a:cubicBezTo>
                  <a:cubicBezTo>
                    <a:pt x="190" y="16"/>
                    <a:pt x="192" y="8"/>
                    <a:pt x="202" y="6"/>
                  </a:cubicBezTo>
                  <a:cubicBezTo>
                    <a:pt x="205" y="10"/>
                    <a:pt x="208" y="7"/>
                    <a:pt x="211" y="6"/>
                  </a:cubicBezTo>
                  <a:cubicBezTo>
                    <a:pt x="213" y="6"/>
                    <a:pt x="215" y="6"/>
                    <a:pt x="216" y="7"/>
                  </a:cubicBezTo>
                  <a:cubicBezTo>
                    <a:pt x="221" y="9"/>
                    <a:pt x="226" y="12"/>
                    <a:pt x="224" y="19"/>
                  </a:cubicBezTo>
                  <a:cubicBezTo>
                    <a:pt x="221" y="21"/>
                    <a:pt x="219" y="24"/>
                    <a:pt x="216" y="26"/>
                  </a:cubicBezTo>
                  <a:cubicBezTo>
                    <a:pt x="218" y="24"/>
                    <a:pt x="221" y="21"/>
                    <a:pt x="223" y="19"/>
                  </a:cubicBezTo>
                  <a:cubicBezTo>
                    <a:pt x="224" y="12"/>
                    <a:pt x="227" y="10"/>
                    <a:pt x="235" y="11"/>
                  </a:cubicBezTo>
                  <a:cubicBezTo>
                    <a:pt x="245" y="13"/>
                    <a:pt x="254" y="14"/>
                    <a:pt x="263" y="18"/>
                  </a:cubicBezTo>
                  <a:cubicBezTo>
                    <a:pt x="268" y="20"/>
                    <a:pt x="272" y="21"/>
                    <a:pt x="278" y="20"/>
                  </a:cubicBezTo>
                  <a:cubicBezTo>
                    <a:pt x="275" y="16"/>
                    <a:pt x="266" y="15"/>
                    <a:pt x="271" y="7"/>
                  </a:cubicBezTo>
                  <a:cubicBezTo>
                    <a:pt x="273" y="7"/>
                    <a:pt x="274" y="7"/>
                    <a:pt x="276" y="8"/>
                  </a:cubicBezTo>
                  <a:cubicBezTo>
                    <a:pt x="281" y="10"/>
                    <a:pt x="287" y="10"/>
                    <a:pt x="292" y="7"/>
                  </a:cubicBezTo>
                  <a:cubicBezTo>
                    <a:pt x="293" y="7"/>
                    <a:pt x="293" y="7"/>
                    <a:pt x="294" y="7"/>
                  </a:cubicBezTo>
                  <a:cubicBezTo>
                    <a:pt x="299" y="12"/>
                    <a:pt x="294" y="15"/>
                    <a:pt x="293" y="22"/>
                  </a:cubicBezTo>
                  <a:cubicBezTo>
                    <a:pt x="304" y="9"/>
                    <a:pt x="313" y="13"/>
                    <a:pt x="322" y="21"/>
                  </a:cubicBezTo>
                  <a:cubicBezTo>
                    <a:pt x="324" y="23"/>
                    <a:pt x="328" y="23"/>
                    <a:pt x="330" y="20"/>
                  </a:cubicBezTo>
                  <a:cubicBezTo>
                    <a:pt x="333" y="18"/>
                    <a:pt x="331" y="15"/>
                    <a:pt x="329" y="13"/>
                  </a:cubicBezTo>
                  <a:cubicBezTo>
                    <a:pt x="328" y="11"/>
                    <a:pt x="327" y="9"/>
                    <a:pt x="328" y="7"/>
                  </a:cubicBezTo>
                  <a:cubicBezTo>
                    <a:pt x="330" y="4"/>
                    <a:pt x="332" y="4"/>
                    <a:pt x="334" y="6"/>
                  </a:cubicBezTo>
                  <a:close/>
                </a:path>
              </a:pathLst>
            </a:custGeom>
            <a:solidFill>
              <a:srgbClr val="AEBC1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35"/>
            <p:cNvSpPr/>
            <p:nvPr/>
          </p:nvSpPr>
          <p:spPr>
            <a:xfrm>
              <a:off x="16092488" y="-657225"/>
              <a:ext cx="190500" cy="300038"/>
            </a:xfrm>
            <a:custGeom>
              <a:avLst/>
              <a:gdLst/>
              <a:ahLst/>
              <a:cxnLst/>
              <a:rect l="l" t="t" r="r" b="b"/>
              <a:pathLst>
                <a:path w="51" h="80" extrusionOk="0">
                  <a:moveTo>
                    <a:pt x="49" y="60"/>
                  </a:moveTo>
                  <a:cubicBezTo>
                    <a:pt x="43" y="60"/>
                    <a:pt x="42" y="63"/>
                    <a:pt x="46" y="66"/>
                  </a:cubicBezTo>
                  <a:cubicBezTo>
                    <a:pt x="49" y="69"/>
                    <a:pt x="51" y="71"/>
                    <a:pt x="48" y="75"/>
                  </a:cubicBezTo>
                  <a:cubicBezTo>
                    <a:pt x="46" y="78"/>
                    <a:pt x="42" y="80"/>
                    <a:pt x="38" y="78"/>
                  </a:cubicBezTo>
                  <a:cubicBezTo>
                    <a:pt x="35" y="77"/>
                    <a:pt x="32" y="75"/>
                    <a:pt x="30" y="72"/>
                  </a:cubicBezTo>
                  <a:cubicBezTo>
                    <a:pt x="25" y="69"/>
                    <a:pt x="20" y="65"/>
                    <a:pt x="16" y="73"/>
                  </a:cubicBezTo>
                  <a:cubicBezTo>
                    <a:pt x="14" y="76"/>
                    <a:pt x="11" y="76"/>
                    <a:pt x="8" y="77"/>
                  </a:cubicBezTo>
                  <a:cubicBezTo>
                    <a:pt x="7" y="77"/>
                    <a:pt x="5" y="78"/>
                    <a:pt x="4" y="76"/>
                  </a:cubicBezTo>
                  <a:cubicBezTo>
                    <a:pt x="3" y="74"/>
                    <a:pt x="4" y="73"/>
                    <a:pt x="5" y="72"/>
                  </a:cubicBezTo>
                  <a:cubicBezTo>
                    <a:pt x="8" y="69"/>
                    <a:pt x="12" y="66"/>
                    <a:pt x="8" y="61"/>
                  </a:cubicBezTo>
                  <a:cubicBezTo>
                    <a:pt x="16" y="46"/>
                    <a:pt x="9" y="31"/>
                    <a:pt x="4" y="17"/>
                  </a:cubicBezTo>
                  <a:cubicBezTo>
                    <a:pt x="3" y="13"/>
                    <a:pt x="0" y="8"/>
                    <a:pt x="3" y="4"/>
                  </a:cubicBezTo>
                  <a:cubicBezTo>
                    <a:pt x="3" y="1"/>
                    <a:pt x="4" y="0"/>
                    <a:pt x="6" y="3"/>
                  </a:cubicBezTo>
                  <a:cubicBezTo>
                    <a:pt x="7" y="6"/>
                    <a:pt x="9" y="9"/>
                    <a:pt x="10" y="11"/>
                  </a:cubicBezTo>
                  <a:cubicBezTo>
                    <a:pt x="14" y="20"/>
                    <a:pt x="23" y="18"/>
                    <a:pt x="30" y="19"/>
                  </a:cubicBezTo>
                  <a:cubicBezTo>
                    <a:pt x="33" y="19"/>
                    <a:pt x="36" y="19"/>
                    <a:pt x="39" y="21"/>
                  </a:cubicBezTo>
                  <a:cubicBezTo>
                    <a:pt x="42" y="26"/>
                    <a:pt x="44" y="32"/>
                    <a:pt x="46" y="39"/>
                  </a:cubicBezTo>
                  <a:cubicBezTo>
                    <a:pt x="46" y="41"/>
                    <a:pt x="46" y="44"/>
                    <a:pt x="49" y="46"/>
                  </a:cubicBezTo>
                  <a:cubicBezTo>
                    <a:pt x="49" y="51"/>
                    <a:pt x="49" y="55"/>
                    <a:pt x="49" y="60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35"/>
            <p:cNvSpPr/>
            <p:nvPr/>
          </p:nvSpPr>
          <p:spPr>
            <a:xfrm>
              <a:off x="16211552" y="-331788"/>
              <a:ext cx="90488" cy="123825"/>
            </a:xfrm>
            <a:custGeom>
              <a:avLst/>
              <a:gdLst/>
              <a:ahLst/>
              <a:cxnLst/>
              <a:rect l="l" t="t" r="r" b="b"/>
              <a:pathLst>
                <a:path w="24" h="33" extrusionOk="0">
                  <a:moveTo>
                    <a:pt x="3" y="11"/>
                  </a:moveTo>
                  <a:cubicBezTo>
                    <a:pt x="4" y="10"/>
                    <a:pt x="5" y="9"/>
                    <a:pt x="5" y="9"/>
                  </a:cubicBezTo>
                  <a:cubicBezTo>
                    <a:pt x="12" y="13"/>
                    <a:pt x="16" y="11"/>
                    <a:pt x="16" y="3"/>
                  </a:cubicBezTo>
                  <a:cubicBezTo>
                    <a:pt x="16" y="1"/>
                    <a:pt x="17" y="0"/>
                    <a:pt x="19" y="0"/>
                  </a:cubicBezTo>
                  <a:cubicBezTo>
                    <a:pt x="21" y="0"/>
                    <a:pt x="22" y="1"/>
                    <a:pt x="22" y="2"/>
                  </a:cubicBezTo>
                  <a:cubicBezTo>
                    <a:pt x="22" y="4"/>
                    <a:pt x="22" y="6"/>
                    <a:pt x="24" y="7"/>
                  </a:cubicBezTo>
                  <a:cubicBezTo>
                    <a:pt x="24" y="11"/>
                    <a:pt x="24" y="15"/>
                    <a:pt x="24" y="19"/>
                  </a:cubicBezTo>
                  <a:cubicBezTo>
                    <a:pt x="21" y="22"/>
                    <a:pt x="21" y="26"/>
                    <a:pt x="20" y="29"/>
                  </a:cubicBezTo>
                  <a:cubicBezTo>
                    <a:pt x="19" y="30"/>
                    <a:pt x="17" y="33"/>
                    <a:pt x="15" y="32"/>
                  </a:cubicBezTo>
                  <a:cubicBezTo>
                    <a:pt x="13" y="31"/>
                    <a:pt x="14" y="29"/>
                    <a:pt x="14" y="28"/>
                  </a:cubicBezTo>
                  <a:cubicBezTo>
                    <a:pt x="14" y="24"/>
                    <a:pt x="13" y="21"/>
                    <a:pt x="9" y="20"/>
                  </a:cubicBezTo>
                  <a:cubicBezTo>
                    <a:pt x="7" y="19"/>
                    <a:pt x="7" y="21"/>
                    <a:pt x="7" y="23"/>
                  </a:cubicBezTo>
                  <a:cubicBezTo>
                    <a:pt x="1" y="20"/>
                    <a:pt x="0" y="16"/>
                    <a:pt x="3" y="11"/>
                  </a:cubicBezTo>
                  <a:close/>
                </a:path>
              </a:pathLst>
            </a:custGeom>
            <a:solidFill>
              <a:srgbClr val="A3BD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35"/>
            <p:cNvSpPr/>
            <p:nvPr/>
          </p:nvSpPr>
          <p:spPr>
            <a:xfrm>
              <a:off x="16205202" y="-692150"/>
              <a:ext cx="33338" cy="49213"/>
            </a:xfrm>
            <a:custGeom>
              <a:avLst/>
              <a:gdLst/>
              <a:ahLst/>
              <a:cxnLst/>
              <a:rect l="l" t="t" r="r" b="b"/>
              <a:pathLst>
                <a:path w="9" h="13" extrusionOk="0">
                  <a:moveTo>
                    <a:pt x="5" y="13"/>
                  </a:moveTo>
                  <a:cubicBezTo>
                    <a:pt x="3" y="9"/>
                    <a:pt x="0" y="5"/>
                    <a:pt x="0" y="1"/>
                  </a:cubicBezTo>
                  <a:cubicBezTo>
                    <a:pt x="3" y="3"/>
                    <a:pt x="5" y="0"/>
                    <a:pt x="9" y="0"/>
                  </a:cubicBezTo>
                  <a:cubicBezTo>
                    <a:pt x="7" y="4"/>
                    <a:pt x="4" y="8"/>
                    <a:pt x="5" y="13"/>
                  </a:cubicBezTo>
                  <a:close/>
                </a:path>
              </a:pathLst>
            </a:custGeom>
            <a:solidFill>
              <a:srgbClr val="C26E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35"/>
            <p:cNvSpPr/>
            <p:nvPr/>
          </p:nvSpPr>
          <p:spPr>
            <a:xfrm>
              <a:off x="14531977" y="919162"/>
              <a:ext cx="871538" cy="168275"/>
            </a:xfrm>
            <a:custGeom>
              <a:avLst/>
              <a:gdLst/>
              <a:ahLst/>
              <a:cxnLst/>
              <a:rect l="l" t="t" r="r" b="b"/>
              <a:pathLst>
                <a:path w="232" h="45" extrusionOk="0">
                  <a:moveTo>
                    <a:pt x="7" y="39"/>
                  </a:moveTo>
                  <a:cubicBezTo>
                    <a:pt x="2" y="34"/>
                    <a:pt x="2" y="28"/>
                    <a:pt x="0" y="22"/>
                  </a:cubicBezTo>
                  <a:cubicBezTo>
                    <a:pt x="4" y="4"/>
                    <a:pt x="9" y="0"/>
                    <a:pt x="27" y="4"/>
                  </a:cubicBezTo>
                  <a:cubicBezTo>
                    <a:pt x="38" y="7"/>
                    <a:pt x="49" y="7"/>
                    <a:pt x="60" y="7"/>
                  </a:cubicBezTo>
                  <a:cubicBezTo>
                    <a:pt x="94" y="6"/>
                    <a:pt x="128" y="9"/>
                    <a:pt x="163" y="9"/>
                  </a:cubicBezTo>
                  <a:cubicBezTo>
                    <a:pt x="182" y="9"/>
                    <a:pt x="200" y="10"/>
                    <a:pt x="219" y="10"/>
                  </a:cubicBezTo>
                  <a:cubicBezTo>
                    <a:pt x="228" y="10"/>
                    <a:pt x="229" y="17"/>
                    <a:pt x="232" y="24"/>
                  </a:cubicBezTo>
                  <a:cubicBezTo>
                    <a:pt x="229" y="31"/>
                    <a:pt x="228" y="39"/>
                    <a:pt x="223" y="45"/>
                  </a:cubicBezTo>
                  <a:cubicBezTo>
                    <a:pt x="220" y="36"/>
                    <a:pt x="214" y="35"/>
                    <a:pt x="205" y="33"/>
                  </a:cubicBezTo>
                  <a:cubicBezTo>
                    <a:pt x="178" y="28"/>
                    <a:pt x="152" y="30"/>
                    <a:pt x="125" y="30"/>
                  </a:cubicBezTo>
                  <a:cubicBezTo>
                    <a:pt x="95" y="31"/>
                    <a:pt x="65" y="25"/>
                    <a:pt x="35" y="27"/>
                  </a:cubicBezTo>
                  <a:cubicBezTo>
                    <a:pt x="28" y="27"/>
                    <a:pt x="21" y="30"/>
                    <a:pt x="13" y="27"/>
                  </a:cubicBezTo>
                  <a:cubicBezTo>
                    <a:pt x="11" y="26"/>
                    <a:pt x="9" y="28"/>
                    <a:pt x="9" y="31"/>
                  </a:cubicBezTo>
                  <a:cubicBezTo>
                    <a:pt x="9" y="34"/>
                    <a:pt x="9" y="36"/>
                    <a:pt x="7" y="39"/>
                  </a:cubicBezTo>
                  <a:close/>
                </a:path>
              </a:pathLst>
            </a:custGeom>
            <a:solidFill>
              <a:srgbClr val="2C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35"/>
            <p:cNvSpPr/>
            <p:nvPr/>
          </p:nvSpPr>
          <p:spPr>
            <a:xfrm>
              <a:off x="14085888" y="1092200"/>
              <a:ext cx="273050" cy="6350"/>
            </a:xfrm>
            <a:custGeom>
              <a:avLst/>
              <a:gdLst/>
              <a:ahLst/>
              <a:cxnLst/>
              <a:rect l="l" t="t" r="r" b="b"/>
              <a:pathLst>
                <a:path w="73" h="2" extrusionOk="0">
                  <a:moveTo>
                    <a:pt x="73" y="0"/>
                  </a:moveTo>
                  <a:cubicBezTo>
                    <a:pt x="71" y="2"/>
                    <a:pt x="68" y="1"/>
                    <a:pt x="65" y="1"/>
                  </a:cubicBezTo>
                  <a:cubicBezTo>
                    <a:pt x="43" y="1"/>
                    <a:pt x="21" y="1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27" y="0"/>
                    <a:pt x="50" y="0"/>
                    <a:pt x="73" y="0"/>
                  </a:cubicBezTo>
                  <a:close/>
                </a:path>
              </a:pathLst>
            </a:custGeom>
            <a:solidFill>
              <a:srgbClr val="2D63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35"/>
            <p:cNvSpPr/>
            <p:nvPr/>
          </p:nvSpPr>
          <p:spPr>
            <a:xfrm>
              <a:off x="15671800" y="1076325"/>
              <a:ext cx="225425" cy="7938"/>
            </a:xfrm>
            <a:custGeom>
              <a:avLst/>
              <a:gdLst/>
              <a:ahLst/>
              <a:cxnLst/>
              <a:rect l="l" t="t" r="r" b="b"/>
              <a:pathLst>
                <a:path w="60" h="2" extrusionOk="0">
                  <a:moveTo>
                    <a:pt x="60" y="2"/>
                  </a:moveTo>
                  <a:cubicBezTo>
                    <a:pt x="40" y="1"/>
                    <a:pt x="20" y="2"/>
                    <a:pt x="0" y="0"/>
                  </a:cubicBezTo>
                  <a:cubicBezTo>
                    <a:pt x="18" y="0"/>
                    <a:pt x="36" y="0"/>
                    <a:pt x="54" y="0"/>
                  </a:cubicBezTo>
                  <a:cubicBezTo>
                    <a:pt x="56" y="0"/>
                    <a:pt x="58" y="0"/>
                    <a:pt x="60" y="2"/>
                  </a:cubicBezTo>
                  <a:close/>
                </a:path>
              </a:pathLst>
            </a:custGeom>
            <a:solidFill>
              <a:srgbClr val="2C67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35"/>
            <p:cNvSpPr/>
            <p:nvPr/>
          </p:nvSpPr>
          <p:spPr>
            <a:xfrm>
              <a:off x="13962063" y="1111250"/>
              <a:ext cx="55563" cy="25400"/>
            </a:xfrm>
            <a:custGeom>
              <a:avLst/>
              <a:gdLst/>
              <a:ahLst/>
              <a:cxnLst/>
              <a:rect l="l" t="t" r="r" b="b"/>
              <a:pathLst>
                <a:path w="15" h="7" extrusionOk="0">
                  <a:moveTo>
                    <a:pt x="5" y="0"/>
                  </a:moveTo>
                  <a:cubicBezTo>
                    <a:pt x="6" y="6"/>
                    <a:pt x="12" y="4"/>
                    <a:pt x="15" y="6"/>
                  </a:cubicBezTo>
                  <a:cubicBezTo>
                    <a:pt x="11" y="7"/>
                    <a:pt x="6" y="7"/>
                    <a:pt x="3" y="3"/>
                  </a:cubicBezTo>
                  <a:cubicBezTo>
                    <a:pt x="0" y="1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0481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35"/>
            <p:cNvSpPr/>
            <p:nvPr/>
          </p:nvSpPr>
          <p:spPr>
            <a:xfrm>
              <a:off x="13844588" y="-142875"/>
              <a:ext cx="1687513" cy="638175"/>
            </a:xfrm>
            <a:custGeom>
              <a:avLst/>
              <a:gdLst/>
              <a:ahLst/>
              <a:cxnLst/>
              <a:rect l="l" t="t" r="r" b="b"/>
              <a:pathLst>
                <a:path w="449" h="170" extrusionOk="0">
                  <a:moveTo>
                    <a:pt x="425" y="55"/>
                  </a:moveTo>
                  <a:cubicBezTo>
                    <a:pt x="438" y="62"/>
                    <a:pt x="441" y="75"/>
                    <a:pt x="444" y="88"/>
                  </a:cubicBezTo>
                  <a:cubicBezTo>
                    <a:pt x="445" y="95"/>
                    <a:pt x="445" y="102"/>
                    <a:pt x="447" y="108"/>
                  </a:cubicBezTo>
                  <a:cubicBezTo>
                    <a:pt x="449" y="115"/>
                    <a:pt x="447" y="122"/>
                    <a:pt x="444" y="129"/>
                  </a:cubicBezTo>
                  <a:cubicBezTo>
                    <a:pt x="442" y="128"/>
                    <a:pt x="441" y="126"/>
                    <a:pt x="439" y="127"/>
                  </a:cubicBezTo>
                  <a:cubicBezTo>
                    <a:pt x="440" y="129"/>
                    <a:pt x="442" y="127"/>
                    <a:pt x="444" y="128"/>
                  </a:cubicBezTo>
                  <a:cubicBezTo>
                    <a:pt x="439" y="142"/>
                    <a:pt x="435" y="155"/>
                    <a:pt x="433" y="170"/>
                  </a:cubicBezTo>
                  <a:cubicBezTo>
                    <a:pt x="429" y="164"/>
                    <a:pt x="431" y="157"/>
                    <a:pt x="432" y="151"/>
                  </a:cubicBezTo>
                  <a:cubicBezTo>
                    <a:pt x="434" y="141"/>
                    <a:pt x="433" y="139"/>
                    <a:pt x="422" y="139"/>
                  </a:cubicBezTo>
                  <a:cubicBezTo>
                    <a:pt x="376" y="141"/>
                    <a:pt x="329" y="139"/>
                    <a:pt x="282" y="140"/>
                  </a:cubicBezTo>
                  <a:cubicBezTo>
                    <a:pt x="273" y="140"/>
                    <a:pt x="269" y="133"/>
                    <a:pt x="264" y="127"/>
                  </a:cubicBezTo>
                  <a:cubicBezTo>
                    <a:pt x="257" y="118"/>
                    <a:pt x="249" y="120"/>
                    <a:pt x="240" y="123"/>
                  </a:cubicBezTo>
                  <a:cubicBezTo>
                    <a:pt x="234" y="125"/>
                    <a:pt x="229" y="130"/>
                    <a:pt x="223" y="130"/>
                  </a:cubicBezTo>
                  <a:cubicBezTo>
                    <a:pt x="196" y="126"/>
                    <a:pt x="175" y="111"/>
                    <a:pt x="154" y="96"/>
                  </a:cubicBezTo>
                  <a:cubicBezTo>
                    <a:pt x="142" y="88"/>
                    <a:pt x="130" y="79"/>
                    <a:pt x="115" y="77"/>
                  </a:cubicBezTo>
                  <a:cubicBezTo>
                    <a:pt x="112" y="76"/>
                    <a:pt x="109" y="75"/>
                    <a:pt x="107" y="73"/>
                  </a:cubicBezTo>
                  <a:cubicBezTo>
                    <a:pt x="98" y="70"/>
                    <a:pt x="89" y="70"/>
                    <a:pt x="80" y="69"/>
                  </a:cubicBezTo>
                  <a:cubicBezTo>
                    <a:pt x="74" y="69"/>
                    <a:pt x="69" y="69"/>
                    <a:pt x="63" y="67"/>
                  </a:cubicBezTo>
                  <a:cubicBezTo>
                    <a:pt x="64" y="67"/>
                    <a:pt x="64" y="67"/>
                    <a:pt x="64" y="67"/>
                  </a:cubicBezTo>
                  <a:cubicBezTo>
                    <a:pt x="57" y="65"/>
                    <a:pt x="52" y="63"/>
                    <a:pt x="46" y="60"/>
                  </a:cubicBezTo>
                  <a:cubicBezTo>
                    <a:pt x="39" y="52"/>
                    <a:pt x="30" y="46"/>
                    <a:pt x="26" y="36"/>
                  </a:cubicBezTo>
                  <a:cubicBezTo>
                    <a:pt x="26" y="28"/>
                    <a:pt x="22" y="23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3" y="17"/>
                    <a:pt x="10" y="18"/>
                    <a:pt x="7" y="18"/>
                  </a:cubicBezTo>
                  <a:cubicBezTo>
                    <a:pt x="1" y="17"/>
                    <a:pt x="0" y="13"/>
                    <a:pt x="0" y="8"/>
                  </a:cubicBezTo>
                  <a:cubicBezTo>
                    <a:pt x="0" y="4"/>
                    <a:pt x="4" y="2"/>
                    <a:pt x="8" y="1"/>
                  </a:cubicBezTo>
                  <a:cubicBezTo>
                    <a:pt x="12" y="1"/>
                    <a:pt x="17" y="0"/>
                    <a:pt x="21" y="4"/>
                  </a:cubicBezTo>
                  <a:cubicBezTo>
                    <a:pt x="23" y="6"/>
                    <a:pt x="21" y="8"/>
                    <a:pt x="20" y="10"/>
                  </a:cubicBezTo>
                  <a:cubicBezTo>
                    <a:pt x="27" y="4"/>
                    <a:pt x="34" y="0"/>
                    <a:pt x="42" y="7"/>
                  </a:cubicBezTo>
                  <a:cubicBezTo>
                    <a:pt x="45" y="9"/>
                    <a:pt x="47" y="8"/>
                    <a:pt x="50" y="6"/>
                  </a:cubicBezTo>
                  <a:cubicBezTo>
                    <a:pt x="59" y="2"/>
                    <a:pt x="68" y="1"/>
                    <a:pt x="78" y="7"/>
                  </a:cubicBezTo>
                  <a:cubicBezTo>
                    <a:pt x="85" y="11"/>
                    <a:pt x="93" y="10"/>
                    <a:pt x="100" y="9"/>
                  </a:cubicBezTo>
                  <a:cubicBezTo>
                    <a:pt x="121" y="7"/>
                    <a:pt x="141" y="8"/>
                    <a:pt x="161" y="9"/>
                  </a:cubicBezTo>
                  <a:cubicBezTo>
                    <a:pt x="179" y="10"/>
                    <a:pt x="197" y="12"/>
                    <a:pt x="215" y="11"/>
                  </a:cubicBezTo>
                  <a:cubicBezTo>
                    <a:pt x="216" y="11"/>
                    <a:pt x="218" y="11"/>
                    <a:pt x="220" y="11"/>
                  </a:cubicBezTo>
                  <a:cubicBezTo>
                    <a:pt x="228" y="6"/>
                    <a:pt x="236" y="6"/>
                    <a:pt x="243" y="14"/>
                  </a:cubicBezTo>
                  <a:cubicBezTo>
                    <a:pt x="244" y="17"/>
                    <a:pt x="248" y="16"/>
                    <a:pt x="251" y="16"/>
                  </a:cubicBezTo>
                  <a:cubicBezTo>
                    <a:pt x="264" y="16"/>
                    <a:pt x="276" y="13"/>
                    <a:pt x="289" y="13"/>
                  </a:cubicBezTo>
                  <a:cubicBezTo>
                    <a:pt x="291" y="12"/>
                    <a:pt x="293" y="11"/>
                    <a:pt x="294" y="9"/>
                  </a:cubicBezTo>
                  <a:cubicBezTo>
                    <a:pt x="298" y="4"/>
                    <a:pt x="302" y="5"/>
                    <a:pt x="304" y="10"/>
                  </a:cubicBezTo>
                  <a:cubicBezTo>
                    <a:pt x="308" y="16"/>
                    <a:pt x="313" y="22"/>
                    <a:pt x="319" y="27"/>
                  </a:cubicBezTo>
                  <a:cubicBezTo>
                    <a:pt x="325" y="37"/>
                    <a:pt x="336" y="38"/>
                    <a:pt x="346" y="40"/>
                  </a:cubicBezTo>
                  <a:cubicBezTo>
                    <a:pt x="370" y="44"/>
                    <a:pt x="395" y="47"/>
                    <a:pt x="419" y="52"/>
                  </a:cubicBezTo>
                  <a:cubicBezTo>
                    <a:pt x="420" y="55"/>
                    <a:pt x="422" y="55"/>
                    <a:pt x="425" y="55"/>
                  </a:cubicBezTo>
                  <a:close/>
                </a:path>
              </a:pathLst>
            </a:custGeom>
            <a:solidFill>
              <a:srgbClr val="0993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35"/>
            <p:cNvSpPr/>
            <p:nvPr/>
          </p:nvSpPr>
          <p:spPr>
            <a:xfrm>
              <a:off x="14682788" y="292100"/>
              <a:ext cx="811213" cy="368300"/>
            </a:xfrm>
            <a:custGeom>
              <a:avLst/>
              <a:gdLst/>
              <a:ahLst/>
              <a:cxnLst/>
              <a:rect l="l" t="t" r="r" b="b"/>
              <a:pathLst>
                <a:path w="216" h="98" extrusionOk="0">
                  <a:moveTo>
                    <a:pt x="0" y="14"/>
                  </a:moveTo>
                  <a:cubicBezTo>
                    <a:pt x="10" y="5"/>
                    <a:pt x="22" y="2"/>
                    <a:pt x="35" y="0"/>
                  </a:cubicBezTo>
                  <a:cubicBezTo>
                    <a:pt x="36" y="0"/>
                    <a:pt x="39" y="1"/>
                    <a:pt x="39" y="2"/>
                  </a:cubicBezTo>
                  <a:cubicBezTo>
                    <a:pt x="38" y="11"/>
                    <a:pt x="50" y="11"/>
                    <a:pt x="51" y="19"/>
                  </a:cubicBezTo>
                  <a:cubicBezTo>
                    <a:pt x="52" y="22"/>
                    <a:pt x="55" y="21"/>
                    <a:pt x="58" y="21"/>
                  </a:cubicBezTo>
                  <a:cubicBezTo>
                    <a:pt x="65" y="21"/>
                    <a:pt x="72" y="21"/>
                    <a:pt x="80" y="21"/>
                  </a:cubicBezTo>
                  <a:cubicBezTo>
                    <a:pt x="98" y="21"/>
                    <a:pt x="116" y="22"/>
                    <a:pt x="133" y="22"/>
                  </a:cubicBezTo>
                  <a:cubicBezTo>
                    <a:pt x="157" y="22"/>
                    <a:pt x="181" y="22"/>
                    <a:pt x="205" y="19"/>
                  </a:cubicBezTo>
                  <a:cubicBezTo>
                    <a:pt x="211" y="19"/>
                    <a:pt x="216" y="26"/>
                    <a:pt x="213" y="32"/>
                  </a:cubicBezTo>
                  <a:cubicBezTo>
                    <a:pt x="209" y="39"/>
                    <a:pt x="210" y="46"/>
                    <a:pt x="210" y="54"/>
                  </a:cubicBezTo>
                  <a:cubicBezTo>
                    <a:pt x="211" y="63"/>
                    <a:pt x="209" y="72"/>
                    <a:pt x="212" y="81"/>
                  </a:cubicBezTo>
                  <a:cubicBezTo>
                    <a:pt x="212" y="86"/>
                    <a:pt x="212" y="92"/>
                    <a:pt x="212" y="98"/>
                  </a:cubicBezTo>
                  <a:cubicBezTo>
                    <a:pt x="206" y="89"/>
                    <a:pt x="198" y="93"/>
                    <a:pt x="190" y="92"/>
                  </a:cubicBezTo>
                  <a:cubicBezTo>
                    <a:pt x="142" y="87"/>
                    <a:pt x="94" y="89"/>
                    <a:pt x="46" y="88"/>
                  </a:cubicBezTo>
                  <a:cubicBezTo>
                    <a:pt x="43" y="88"/>
                    <a:pt x="41" y="89"/>
                    <a:pt x="38" y="87"/>
                  </a:cubicBezTo>
                  <a:cubicBezTo>
                    <a:pt x="35" y="85"/>
                    <a:pt x="32" y="85"/>
                    <a:pt x="28" y="87"/>
                  </a:cubicBezTo>
                  <a:cubicBezTo>
                    <a:pt x="22" y="89"/>
                    <a:pt x="17" y="86"/>
                    <a:pt x="13" y="81"/>
                  </a:cubicBezTo>
                  <a:cubicBezTo>
                    <a:pt x="13" y="76"/>
                    <a:pt x="18" y="72"/>
                    <a:pt x="17" y="67"/>
                  </a:cubicBezTo>
                  <a:cubicBezTo>
                    <a:pt x="20" y="61"/>
                    <a:pt x="19" y="53"/>
                    <a:pt x="30" y="53"/>
                  </a:cubicBezTo>
                  <a:cubicBezTo>
                    <a:pt x="37" y="53"/>
                    <a:pt x="38" y="38"/>
                    <a:pt x="33" y="31"/>
                  </a:cubicBezTo>
                  <a:cubicBezTo>
                    <a:pt x="28" y="26"/>
                    <a:pt x="22" y="22"/>
                    <a:pt x="17" y="19"/>
                  </a:cubicBezTo>
                  <a:cubicBezTo>
                    <a:pt x="15" y="18"/>
                    <a:pt x="11" y="18"/>
                    <a:pt x="14" y="15"/>
                  </a:cubicBezTo>
                  <a:cubicBezTo>
                    <a:pt x="18" y="10"/>
                    <a:pt x="24" y="10"/>
                    <a:pt x="30" y="14"/>
                  </a:cubicBezTo>
                  <a:cubicBezTo>
                    <a:pt x="32" y="15"/>
                    <a:pt x="33" y="18"/>
                    <a:pt x="36" y="19"/>
                  </a:cubicBezTo>
                  <a:cubicBezTo>
                    <a:pt x="32" y="12"/>
                    <a:pt x="23" y="9"/>
                    <a:pt x="17" y="12"/>
                  </a:cubicBezTo>
                  <a:cubicBezTo>
                    <a:pt x="14" y="14"/>
                    <a:pt x="12" y="17"/>
                    <a:pt x="8" y="16"/>
                  </a:cubicBezTo>
                  <a:cubicBezTo>
                    <a:pt x="5" y="16"/>
                    <a:pt x="2" y="17"/>
                    <a:pt x="0" y="14"/>
                  </a:cubicBezTo>
                  <a:close/>
                </a:path>
              </a:pathLst>
            </a:custGeom>
            <a:solidFill>
              <a:srgbClr val="1A8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35"/>
            <p:cNvSpPr/>
            <p:nvPr/>
          </p:nvSpPr>
          <p:spPr>
            <a:xfrm>
              <a:off x="14712950" y="319087"/>
              <a:ext cx="123825" cy="66675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0" y="9"/>
                  </a:moveTo>
                  <a:cubicBezTo>
                    <a:pt x="7" y="4"/>
                    <a:pt x="14" y="0"/>
                    <a:pt x="23" y="3"/>
                  </a:cubicBezTo>
                  <a:cubicBezTo>
                    <a:pt x="26" y="4"/>
                    <a:pt x="29" y="5"/>
                    <a:pt x="29" y="8"/>
                  </a:cubicBezTo>
                  <a:cubicBezTo>
                    <a:pt x="30" y="11"/>
                    <a:pt x="33" y="14"/>
                    <a:pt x="30" y="16"/>
                  </a:cubicBezTo>
                  <a:cubicBezTo>
                    <a:pt x="27" y="18"/>
                    <a:pt x="25" y="14"/>
                    <a:pt x="24" y="12"/>
                  </a:cubicBezTo>
                  <a:cubicBezTo>
                    <a:pt x="19" y="5"/>
                    <a:pt x="14" y="4"/>
                    <a:pt x="8" y="8"/>
                  </a:cubicBezTo>
                  <a:cubicBezTo>
                    <a:pt x="5" y="10"/>
                    <a:pt x="8" y="11"/>
                    <a:pt x="9" y="12"/>
                  </a:cubicBezTo>
                  <a:cubicBezTo>
                    <a:pt x="5" y="12"/>
                    <a:pt x="2" y="11"/>
                    <a:pt x="0" y="9"/>
                  </a:cubicBezTo>
                  <a:close/>
                </a:path>
              </a:pathLst>
            </a:custGeom>
            <a:solidFill>
              <a:srgbClr val="0993D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35"/>
            <p:cNvSpPr/>
            <p:nvPr/>
          </p:nvSpPr>
          <p:spPr>
            <a:xfrm>
              <a:off x="13795375" y="-334963"/>
              <a:ext cx="1247775" cy="292100"/>
            </a:xfrm>
            <a:custGeom>
              <a:avLst/>
              <a:gdLst/>
              <a:ahLst/>
              <a:cxnLst/>
              <a:rect l="l" t="t" r="r" b="b"/>
              <a:pathLst>
                <a:path w="332" h="78" extrusionOk="0">
                  <a:moveTo>
                    <a:pt x="332" y="78"/>
                  </a:moveTo>
                  <a:cubicBezTo>
                    <a:pt x="323" y="77"/>
                    <a:pt x="319" y="71"/>
                    <a:pt x="317" y="64"/>
                  </a:cubicBezTo>
                  <a:cubicBezTo>
                    <a:pt x="316" y="61"/>
                    <a:pt x="315" y="58"/>
                    <a:pt x="312" y="58"/>
                  </a:cubicBezTo>
                  <a:cubicBezTo>
                    <a:pt x="308" y="58"/>
                    <a:pt x="309" y="62"/>
                    <a:pt x="309" y="64"/>
                  </a:cubicBezTo>
                  <a:cubicBezTo>
                    <a:pt x="308" y="66"/>
                    <a:pt x="307" y="66"/>
                    <a:pt x="305" y="66"/>
                  </a:cubicBezTo>
                  <a:cubicBezTo>
                    <a:pt x="291" y="66"/>
                    <a:pt x="277" y="70"/>
                    <a:pt x="262" y="70"/>
                  </a:cubicBezTo>
                  <a:cubicBezTo>
                    <a:pt x="257" y="70"/>
                    <a:pt x="253" y="69"/>
                    <a:pt x="251" y="64"/>
                  </a:cubicBezTo>
                  <a:cubicBezTo>
                    <a:pt x="249" y="61"/>
                    <a:pt x="245" y="59"/>
                    <a:pt x="241" y="61"/>
                  </a:cubicBezTo>
                  <a:cubicBezTo>
                    <a:pt x="230" y="68"/>
                    <a:pt x="217" y="64"/>
                    <a:pt x="204" y="64"/>
                  </a:cubicBezTo>
                  <a:cubicBezTo>
                    <a:pt x="201" y="64"/>
                    <a:pt x="197" y="63"/>
                    <a:pt x="193" y="63"/>
                  </a:cubicBezTo>
                  <a:cubicBezTo>
                    <a:pt x="171" y="63"/>
                    <a:pt x="150" y="60"/>
                    <a:pt x="129" y="61"/>
                  </a:cubicBezTo>
                  <a:cubicBezTo>
                    <a:pt x="119" y="61"/>
                    <a:pt x="109" y="64"/>
                    <a:pt x="98" y="63"/>
                  </a:cubicBezTo>
                  <a:cubicBezTo>
                    <a:pt x="95" y="63"/>
                    <a:pt x="92" y="63"/>
                    <a:pt x="89" y="60"/>
                  </a:cubicBezTo>
                  <a:cubicBezTo>
                    <a:pt x="80" y="53"/>
                    <a:pt x="71" y="55"/>
                    <a:pt x="62" y="61"/>
                  </a:cubicBezTo>
                  <a:cubicBezTo>
                    <a:pt x="58" y="63"/>
                    <a:pt x="55" y="65"/>
                    <a:pt x="52" y="59"/>
                  </a:cubicBezTo>
                  <a:cubicBezTo>
                    <a:pt x="50" y="55"/>
                    <a:pt x="45" y="55"/>
                    <a:pt x="42" y="58"/>
                  </a:cubicBezTo>
                  <a:cubicBezTo>
                    <a:pt x="39" y="60"/>
                    <a:pt x="36" y="62"/>
                    <a:pt x="34" y="64"/>
                  </a:cubicBezTo>
                  <a:cubicBezTo>
                    <a:pt x="32" y="67"/>
                    <a:pt x="29" y="67"/>
                    <a:pt x="28" y="64"/>
                  </a:cubicBezTo>
                  <a:cubicBezTo>
                    <a:pt x="26" y="61"/>
                    <a:pt x="28" y="60"/>
                    <a:pt x="30" y="59"/>
                  </a:cubicBezTo>
                  <a:cubicBezTo>
                    <a:pt x="32" y="59"/>
                    <a:pt x="33" y="59"/>
                    <a:pt x="33" y="57"/>
                  </a:cubicBezTo>
                  <a:cubicBezTo>
                    <a:pt x="33" y="55"/>
                    <a:pt x="31" y="55"/>
                    <a:pt x="29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3" y="54"/>
                    <a:pt x="16" y="53"/>
                    <a:pt x="15" y="60"/>
                  </a:cubicBezTo>
                  <a:cubicBezTo>
                    <a:pt x="15" y="63"/>
                    <a:pt x="19" y="70"/>
                    <a:pt x="26" y="68"/>
                  </a:cubicBezTo>
                  <a:cubicBezTo>
                    <a:pt x="26" y="68"/>
                    <a:pt x="28" y="69"/>
                    <a:pt x="28" y="70"/>
                  </a:cubicBezTo>
                  <a:cubicBezTo>
                    <a:pt x="20" y="70"/>
                    <a:pt x="12" y="70"/>
                    <a:pt x="8" y="61"/>
                  </a:cubicBezTo>
                  <a:cubicBezTo>
                    <a:pt x="3" y="51"/>
                    <a:pt x="0" y="41"/>
                    <a:pt x="1" y="30"/>
                  </a:cubicBezTo>
                  <a:cubicBezTo>
                    <a:pt x="2" y="24"/>
                    <a:pt x="5" y="18"/>
                    <a:pt x="7" y="12"/>
                  </a:cubicBezTo>
                  <a:cubicBezTo>
                    <a:pt x="15" y="6"/>
                    <a:pt x="23" y="1"/>
                    <a:pt x="34" y="6"/>
                  </a:cubicBezTo>
                  <a:cubicBezTo>
                    <a:pt x="37" y="12"/>
                    <a:pt x="43" y="13"/>
                    <a:pt x="47" y="17"/>
                  </a:cubicBezTo>
                  <a:cubicBezTo>
                    <a:pt x="48" y="17"/>
                    <a:pt x="48" y="18"/>
                    <a:pt x="49" y="18"/>
                  </a:cubicBezTo>
                  <a:cubicBezTo>
                    <a:pt x="53" y="21"/>
                    <a:pt x="56" y="26"/>
                    <a:pt x="61" y="27"/>
                  </a:cubicBezTo>
                  <a:cubicBezTo>
                    <a:pt x="64" y="30"/>
                    <a:pt x="68" y="29"/>
                    <a:pt x="71" y="27"/>
                  </a:cubicBezTo>
                  <a:cubicBezTo>
                    <a:pt x="76" y="24"/>
                    <a:pt x="80" y="20"/>
                    <a:pt x="80" y="14"/>
                  </a:cubicBezTo>
                  <a:cubicBezTo>
                    <a:pt x="80" y="8"/>
                    <a:pt x="84" y="5"/>
                    <a:pt x="88" y="2"/>
                  </a:cubicBezTo>
                  <a:cubicBezTo>
                    <a:pt x="90" y="1"/>
                    <a:pt x="91" y="0"/>
                    <a:pt x="93" y="1"/>
                  </a:cubicBezTo>
                  <a:cubicBezTo>
                    <a:pt x="95" y="3"/>
                    <a:pt x="95" y="5"/>
                    <a:pt x="94" y="7"/>
                  </a:cubicBezTo>
                  <a:cubicBezTo>
                    <a:pt x="94" y="9"/>
                    <a:pt x="93" y="11"/>
                    <a:pt x="91" y="12"/>
                  </a:cubicBezTo>
                  <a:cubicBezTo>
                    <a:pt x="96" y="11"/>
                    <a:pt x="101" y="12"/>
                    <a:pt x="104" y="7"/>
                  </a:cubicBezTo>
                  <a:cubicBezTo>
                    <a:pt x="104" y="5"/>
                    <a:pt x="106" y="5"/>
                    <a:pt x="107" y="7"/>
                  </a:cubicBezTo>
                  <a:cubicBezTo>
                    <a:pt x="116" y="15"/>
                    <a:pt x="126" y="9"/>
                    <a:pt x="136" y="11"/>
                  </a:cubicBezTo>
                  <a:cubicBezTo>
                    <a:pt x="137" y="11"/>
                    <a:pt x="138" y="11"/>
                    <a:pt x="138" y="10"/>
                  </a:cubicBezTo>
                  <a:cubicBezTo>
                    <a:pt x="141" y="0"/>
                    <a:pt x="144" y="7"/>
                    <a:pt x="147" y="9"/>
                  </a:cubicBezTo>
                  <a:cubicBezTo>
                    <a:pt x="156" y="17"/>
                    <a:pt x="169" y="18"/>
                    <a:pt x="178" y="11"/>
                  </a:cubicBezTo>
                  <a:cubicBezTo>
                    <a:pt x="180" y="10"/>
                    <a:pt x="182" y="9"/>
                    <a:pt x="183" y="11"/>
                  </a:cubicBezTo>
                  <a:cubicBezTo>
                    <a:pt x="187" y="18"/>
                    <a:pt x="194" y="16"/>
                    <a:pt x="200" y="16"/>
                  </a:cubicBezTo>
                  <a:cubicBezTo>
                    <a:pt x="206" y="15"/>
                    <a:pt x="211" y="14"/>
                    <a:pt x="217" y="15"/>
                  </a:cubicBezTo>
                  <a:cubicBezTo>
                    <a:pt x="221" y="16"/>
                    <a:pt x="225" y="13"/>
                    <a:pt x="229" y="11"/>
                  </a:cubicBezTo>
                  <a:cubicBezTo>
                    <a:pt x="232" y="9"/>
                    <a:pt x="233" y="9"/>
                    <a:pt x="235" y="11"/>
                  </a:cubicBezTo>
                  <a:cubicBezTo>
                    <a:pt x="238" y="17"/>
                    <a:pt x="241" y="15"/>
                    <a:pt x="245" y="12"/>
                  </a:cubicBezTo>
                  <a:cubicBezTo>
                    <a:pt x="247" y="9"/>
                    <a:pt x="259" y="11"/>
                    <a:pt x="259" y="15"/>
                  </a:cubicBezTo>
                  <a:cubicBezTo>
                    <a:pt x="260" y="20"/>
                    <a:pt x="261" y="16"/>
                    <a:pt x="262" y="16"/>
                  </a:cubicBezTo>
                  <a:cubicBezTo>
                    <a:pt x="268" y="15"/>
                    <a:pt x="273" y="10"/>
                    <a:pt x="280" y="11"/>
                  </a:cubicBezTo>
                  <a:cubicBezTo>
                    <a:pt x="282" y="12"/>
                    <a:pt x="284" y="11"/>
                    <a:pt x="285" y="14"/>
                  </a:cubicBezTo>
                  <a:cubicBezTo>
                    <a:pt x="286" y="20"/>
                    <a:pt x="290" y="18"/>
                    <a:pt x="293" y="16"/>
                  </a:cubicBezTo>
                  <a:cubicBezTo>
                    <a:pt x="294" y="14"/>
                    <a:pt x="295" y="10"/>
                    <a:pt x="297" y="11"/>
                  </a:cubicBezTo>
                  <a:cubicBezTo>
                    <a:pt x="301" y="13"/>
                    <a:pt x="305" y="11"/>
                    <a:pt x="308" y="14"/>
                  </a:cubicBezTo>
                  <a:cubicBezTo>
                    <a:pt x="317" y="22"/>
                    <a:pt x="325" y="32"/>
                    <a:pt x="322" y="46"/>
                  </a:cubicBezTo>
                  <a:cubicBezTo>
                    <a:pt x="321" y="51"/>
                    <a:pt x="324" y="56"/>
                    <a:pt x="324" y="61"/>
                  </a:cubicBezTo>
                  <a:cubicBezTo>
                    <a:pt x="327" y="66"/>
                    <a:pt x="330" y="72"/>
                    <a:pt x="332" y="78"/>
                  </a:cubicBezTo>
                  <a:close/>
                </a:path>
              </a:pathLst>
            </a:custGeom>
            <a:solidFill>
              <a:srgbClr val="438A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35"/>
            <p:cNvSpPr/>
            <p:nvPr/>
          </p:nvSpPr>
          <p:spPr>
            <a:xfrm>
              <a:off x="14081125" y="107950"/>
              <a:ext cx="165100" cy="22225"/>
            </a:xfrm>
            <a:custGeom>
              <a:avLst/>
              <a:gdLst/>
              <a:ahLst/>
              <a:cxnLst/>
              <a:rect l="l" t="t" r="r" b="b"/>
              <a:pathLst>
                <a:path w="44" h="6" extrusionOk="0">
                  <a:moveTo>
                    <a:pt x="0" y="0"/>
                  </a:moveTo>
                  <a:cubicBezTo>
                    <a:pt x="15" y="3"/>
                    <a:pt x="30" y="0"/>
                    <a:pt x="44" y="6"/>
                  </a:cubicBezTo>
                  <a:cubicBezTo>
                    <a:pt x="32" y="5"/>
                    <a:pt x="20" y="3"/>
                    <a:pt x="8" y="3"/>
                  </a:cubicBezTo>
                  <a:cubicBezTo>
                    <a:pt x="5" y="3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4FAE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35"/>
            <p:cNvSpPr/>
            <p:nvPr/>
          </p:nvSpPr>
          <p:spPr>
            <a:xfrm>
              <a:off x="13901738" y="-714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0" y="0"/>
                  </a:moveTo>
                  <a:cubicBezTo>
                    <a:pt x="6" y="0"/>
                    <a:pt x="9" y="5"/>
                    <a:pt x="13" y="7"/>
                  </a:cubicBezTo>
                  <a:cubicBezTo>
                    <a:pt x="17" y="10"/>
                    <a:pt x="10" y="13"/>
                    <a:pt x="11" y="17"/>
                  </a:cubicBezTo>
                  <a:cubicBezTo>
                    <a:pt x="6" y="12"/>
                    <a:pt x="6" y="4"/>
                    <a:pt x="0" y="0"/>
                  </a:cubicBezTo>
                  <a:close/>
                </a:path>
              </a:pathLst>
            </a:custGeom>
            <a:solidFill>
              <a:srgbClr val="438A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35"/>
            <p:cNvSpPr/>
            <p:nvPr/>
          </p:nvSpPr>
          <p:spPr>
            <a:xfrm>
              <a:off x="14017625" y="82550"/>
              <a:ext cx="68263" cy="25400"/>
            </a:xfrm>
            <a:custGeom>
              <a:avLst/>
              <a:gdLst/>
              <a:ahLst/>
              <a:cxnLst/>
              <a:rect l="l" t="t" r="r" b="b"/>
              <a:pathLst>
                <a:path w="18" h="7" extrusionOk="0">
                  <a:moveTo>
                    <a:pt x="0" y="0"/>
                  </a:moveTo>
                  <a:cubicBezTo>
                    <a:pt x="6" y="1"/>
                    <a:pt x="12" y="3"/>
                    <a:pt x="18" y="7"/>
                  </a:cubicBezTo>
                  <a:cubicBezTo>
                    <a:pt x="11" y="7"/>
                    <a:pt x="5" y="5"/>
                    <a:pt x="0" y="0"/>
                  </a:cubicBezTo>
                  <a:close/>
                </a:path>
              </a:pathLst>
            </a:custGeom>
            <a:solidFill>
              <a:srgbClr val="4FAE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35"/>
            <p:cNvSpPr/>
            <p:nvPr/>
          </p:nvSpPr>
          <p:spPr>
            <a:xfrm>
              <a:off x="14062075" y="-474663"/>
              <a:ext cx="1022350" cy="368300"/>
            </a:xfrm>
            <a:custGeom>
              <a:avLst/>
              <a:gdLst/>
              <a:ahLst/>
              <a:cxnLst/>
              <a:rect l="l" t="t" r="r" b="b"/>
              <a:pathLst>
                <a:path w="272" h="98" extrusionOk="0">
                  <a:moveTo>
                    <a:pt x="253" y="98"/>
                  </a:moveTo>
                  <a:cubicBezTo>
                    <a:pt x="250" y="92"/>
                    <a:pt x="249" y="86"/>
                    <a:pt x="250" y="80"/>
                  </a:cubicBezTo>
                  <a:cubicBezTo>
                    <a:pt x="252" y="71"/>
                    <a:pt x="246" y="65"/>
                    <a:pt x="242" y="59"/>
                  </a:cubicBezTo>
                  <a:cubicBezTo>
                    <a:pt x="241" y="57"/>
                    <a:pt x="234" y="58"/>
                    <a:pt x="236" y="50"/>
                  </a:cubicBezTo>
                  <a:cubicBezTo>
                    <a:pt x="231" y="56"/>
                    <a:pt x="228" y="58"/>
                    <a:pt x="226" y="48"/>
                  </a:cubicBezTo>
                  <a:cubicBezTo>
                    <a:pt x="225" y="59"/>
                    <a:pt x="218" y="58"/>
                    <a:pt x="212" y="57"/>
                  </a:cubicBezTo>
                  <a:cubicBezTo>
                    <a:pt x="208" y="56"/>
                    <a:pt x="215" y="52"/>
                    <a:pt x="211" y="50"/>
                  </a:cubicBezTo>
                  <a:cubicBezTo>
                    <a:pt x="210" y="58"/>
                    <a:pt x="204" y="47"/>
                    <a:pt x="200" y="53"/>
                  </a:cubicBezTo>
                  <a:cubicBezTo>
                    <a:pt x="197" y="56"/>
                    <a:pt x="188" y="53"/>
                    <a:pt x="185" y="61"/>
                  </a:cubicBezTo>
                  <a:cubicBezTo>
                    <a:pt x="183" y="56"/>
                    <a:pt x="189" y="53"/>
                    <a:pt x="186" y="50"/>
                  </a:cubicBezTo>
                  <a:cubicBezTo>
                    <a:pt x="180" y="54"/>
                    <a:pt x="180" y="54"/>
                    <a:pt x="176" y="47"/>
                  </a:cubicBezTo>
                  <a:cubicBezTo>
                    <a:pt x="175" y="53"/>
                    <a:pt x="173" y="55"/>
                    <a:pt x="167" y="55"/>
                  </a:cubicBezTo>
                  <a:cubicBezTo>
                    <a:pt x="160" y="55"/>
                    <a:pt x="164" y="49"/>
                    <a:pt x="161" y="48"/>
                  </a:cubicBezTo>
                  <a:cubicBezTo>
                    <a:pt x="159" y="49"/>
                    <a:pt x="159" y="57"/>
                    <a:pt x="153" y="51"/>
                  </a:cubicBezTo>
                  <a:cubicBezTo>
                    <a:pt x="153" y="51"/>
                    <a:pt x="153" y="51"/>
                    <a:pt x="153" y="51"/>
                  </a:cubicBezTo>
                  <a:cubicBezTo>
                    <a:pt x="149" y="62"/>
                    <a:pt x="142" y="52"/>
                    <a:pt x="137" y="53"/>
                  </a:cubicBezTo>
                  <a:cubicBezTo>
                    <a:pt x="131" y="55"/>
                    <a:pt x="124" y="56"/>
                    <a:pt x="117" y="56"/>
                  </a:cubicBezTo>
                  <a:cubicBezTo>
                    <a:pt x="111" y="56"/>
                    <a:pt x="112" y="51"/>
                    <a:pt x="110" y="47"/>
                  </a:cubicBezTo>
                  <a:cubicBezTo>
                    <a:pt x="106" y="59"/>
                    <a:pt x="97" y="55"/>
                    <a:pt x="89" y="55"/>
                  </a:cubicBezTo>
                  <a:cubicBezTo>
                    <a:pt x="81" y="55"/>
                    <a:pt x="74" y="50"/>
                    <a:pt x="70" y="43"/>
                  </a:cubicBezTo>
                  <a:cubicBezTo>
                    <a:pt x="67" y="46"/>
                    <a:pt x="72" y="47"/>
                    <a:pt x="70" y="50"/>
                  </a:cubicBezTo>
                  <a:cubicBezTo>
                    <a:pt x="62" y="49"/>
                    <a:pt x="54" y="53"/>
                    <a:pt x="45" y="49"/>
                  </a:cubicBezTo>
                  <a:cubicBezTo>
                    <a:pt x="45" y="48"/>
                    <a:pt x="44" y="48"/>
                    <a:pt x="44" y="48"/>
                  </a:cubicBezTo>
                  <a:cubicBezTo>
                    <a:pt x="37" y="51"/>
                    <a:pt x="37" y="51"/>
                    <a:pt x="34" y="43"/>
                  </a:cubicBezTo>
                  <a:cubicBezTo>
                    <a:pt x="33" y="50"/>
                    <a:pt x="31" y="54"/>
                    <a:pt x="24" y="51"/>
                  </a:cubicBezTo>
                  <a:cubicBezTo>
                    <a:pt x="21" y="49"/>
                    <a:pt x="19" y="55"/>
                    <a:pt x="14" y="55"/>
                  </a:cubicBezTo>
                  <a:cubicBezTo>
                    <a:pt x="16" y="49"/>
                    <a:pt x="23" y="46"/>
                    <a:pt x="21" y="39"/>
                  </a:cubicBezTo>
                  <a:cubicBezTo>
                    <a:pt x="16" y="44"/>
                    <a:pt x="9" y="46"/>
                    <a:pt x="10" y="56"/>
                  </a:cubicBezTo>
                  <a:cubicBezTo>
                    <a:pt x="10" y="59"/>
                    <a:pt x="5" y="64"/>
                    <a:pt x="0" y="64"/>
                  </a:cubicBezTo>
                  <a:cubicBezTo>
                    <a:pt x="9" y="54"/>
                    <a:pt x="11" y="41"/>
                    <a:pt x="11" y="28"/>
                  </a:cubicBezTo>
                  <a:cubicBezTo>
                    <a:pt x="11" y="28"/>
                    <a:pt x="12" y="28"/>
                    <a:pt x="12" y="28"/>
                  </a:cubicBezTo>
                  <a:cubicBezTo>
                    <a:pt x="16" y="21"/>
                    <a:pt x="14" y="13"/>
                    <a:pt x="18" y="6"/>
                  </a:cubicBezTo>
                  <a:cubicBezTo>
                    <a:pt x="19" y="4"/>
                    <a:pt x="18" y="1"/>
                    <a:pt x="20" y="0"/>
                  </a:cubicBezTo>
                  <a:cubicBezTo>
                    <a:pt x="25" y="3"/>
                    <a:pt x="30" y="6"/>
                    <a:pt x="36" y="7"/>
                  </a:cubicBezTo>
                  <a:cubicBezTo>
                    <a:pt x="40" y="8"/>
                    <a:pt x="43" y="9"/>
                    <a:pt x="47" y="7"/>
                  </a:cubicBezTo>
                  <a:cubicBezTo>
                    <a:pt x="51" y="7"/>
                    <a:pt x="54" y="7"/>
                    <a:pt x="58" y="8"/>
                  </a:cubicBezTo>
                  <a:cubicBezTo>
                    <a:pt x="66" y="9"/>
                    <a:pt x="75" y="12"/>
                    <a:pt x="83" y="8"/>
                  </a:cubicBezTo>
                  <a:cubicBezTo>
                    <a:pt x="86" y="6"/>
                    <a:pt x="90" y="6"/>
                    <a:pt x="93" y="8"/>
                  </a:cubicBezTo>
                  <a:cubicBezTo>
                    <a:pt x="102" y="12"/>
                    <a:pt x="111" y="10"/>
                    <a:pt x="120" y="12"/>
                  </a:cubicBezTo>
                  <a:cubicBezTo>
                    <a:pt x="123" y="12"/>
                    <a:pt x="126" y="10"/>
                    <a:pt x="130" y="9"/>
                  </a:cubicBezTo>
                  <a:cubicBezTo>
                    <a:pt x="137" y="6"/>
                    <a:pt x="145" y="6"/>
                    <a:pt x="153" y="10"/>
                  </a:cubicBezTo>
                  <a:cubicBezTo>
                    <a:pt x="156" y="12"/>
                    <a:pt x="158" y="15"/>
                    <a:pt x="162" y="15"/>
                  </a:cubicBezTo>
                  <a:cubicBezTo>
                    <a:pt x="170" y="14"/>
                    <a:pt x="178" y="15"/>
                    <a:pt x="184" y="9"/>
                  </a:cubicBezTo>
                  <a:cubicBezTo>
                    <a:pt x="187" y="7"/>
                    <a:pt x="191" y="7"/>
                    <a:pt x="195" y="7"/>
                  </a:cubicBezTo>
                  <a:cubicBezTo>
                    <a:pt x="202" y="9"/>
                    <a:pt x="209" y="9"/>
                    <a:pt x="216" y="7"/>
                  </a:cubicBezTo>
                  <a:cubicBezTo>
                    <a:pt x="219" y="7"/>
                    <a:pt x="222" y="7"/>
                    <a:pt x="223" y="10"/>
                  </a:cubicBezTo>
                  <a:cubicBezTo>
                    <a:pt x="224" y="14"/>
                    <a:pt x="220" y="14"/>
                    <a:pt x="217" y="14"/>
                  </a:cubicBezTo>
                  <a:cubicBezTo>
                    <a:pt x="216" y="15"/>
                    <a:pt x="214" y="15"/>
                    <a:pt x="212" y="17"/>
                  </a:cubicBezTo>
                  <a:cubicBezTo>
                    <a:pt x="215" y="18"/>
                    <a:pt x="218" y="17"/>
                    <a:pt x="221" y="18"/>
                  </a:cubicBezTo>
                  <a:cubicBezTo>
                    <a:pt x="223" y="18"/>
                    <a:pt x="225" y="18"/>
                    <a:pt x="224" y="15"/>
                  </a:cubicBezTo>
                  <a:cubicBezTo>
                    <a:pt x="224" y="8"/>
                    <a:pt x="228" y="9"/>
                    <a:pt x="231" y="12"/>
                  </a:cubicBezTo>
                  <a:cubicBezTo>
                    <a:pt x="235" y="15"/>
                    <a:pt x="239" y="15"/>
                    <a:pt x="244" y="14"/>
                  </a:cubicBezTo>
                  <a:cubicBezTo>
                    <a:pt x="250" y="13"/>
                    <a:pt x="256" y="12"/>
                    <a:pt x="263" y="12"/>
                  </a:cubicBezTo>
                  <a:cubicBezTo>
                    <a:pt x="266" y="11"/>
                    <a:pt x="269" y="11"/>
                    <a:pt x="271" y="14"/>
                  </a:cubicBezTo>
                  <a:cubicBezTo>
                    <a:pt x="272" y="16"/>
                    <a:pt x="272" y="17"/>
                    <a:pt x="271" y="19"/>
                  </a:cubicBezTo>
                  <a:cubicBezTo>
                    <a:pt x="264" y="22"/>
                    <a:pt x="264" y="30"/>
                    <a:pt x="262" y="36"/>
                  </a:cubicBezTo>
                  <a:cubicBezTo>
                    <a:pt x="261" y="40"/>
                    <a:pt x="259" y="44"/>
                    <a:pt x="257" y="48"/>
                  </a:cubicBezTo>
                  <a:cubicBezTo>
                    <a:pt x="260" y="56"/>
                    <a:pt x="256" y="63"/>
                    <a:pt x="253" y="70"/>
                  </a:cubicBezTo>
                  <a:cubicBezTo>
                    <a:pt x="251" y="79"/>
                    <a:pt x="253" y="89"/>
                    <a:pt x="253" y="98"/>
                  </a:cubicBezTo>
                  <a:close/>
                </a:path>
              </a:pathLst>
            </a:custGeom>
            <a:solidFill>
              <a:srgbClr val="7182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35"/>
            <p:cNvSpPr/>
            <p:nvPr/>
          </p:nvSpPr>
          <p:spPr>
            <a:xfrm>
              <a:off x="15009813" y="-342900"/>
              <a:ext cx="1149350" cy="203200"/>
            </a:xfrm>
            <a:custGeom>
              <a:avLst/>
              <a:gdLst/>
              <a:ahLst/>
              <a:cxnLst/>
              <a:rect l="l" t="t" r="r" b="b"/>
              <a:pathLst>
                <a:path w="306" h="54" extrusionOk="0">
                  <a:moveTo>
                    <a:pt x="1" y="35"/>
                  </a:moveTo>
                  <a:cubicBezTo>
                    <a:pt x="0" y="27"/>
                    <a:pt x="4" y="21"/>
                    <a:pt x="5" y="13"/>
                  </a:cubicBezTo>
                  <a:cubicBezTo>
                    <a:pt x="11" y="12"/>
                    <a:pt x="9" y="15"/>
                    <a:pt x="9" y="19"/>
                  </a:cubicBezTo>
                  <a:cubicBezTo>
                    <a:pt x="8" y="21"/>
                    <a:pt x="7" y="25"/>
                    <a:pt x="11" y="26"/>
                  </a:cubicBezTo>
                  <a:cubicBezTo>
                    <a:pt x="14" y="27"/>
                    <a:pt x="13" y="23"/>
                    <a:pt x="14" y="21"/>
                  </a:cubicBezTo>
                  <a:cubicBezTo>
                    <a:pt x="20" y="10"/>
                    <a:pt x="32" y="7"/>
                    <a:pt x="42" y="14"/>
                  </a:cubicBezTo>
                  <a:cubicBezTo>
                    <a:pt x="55" y="24"/>
                    <a:pt x="67" y="25"/>
                    <a:pt x="81" y="15"/>
                  </a:cubicBezTo>
                  <a:cubicBezTo>
                    <a:pt x="85" y="12"/>
                    <a:pt x="88" y="16"/>
                    <a:pt x="91" y="18"/>
                  </a:cubicBezTo>
                  <a:cubicBezTo>
                    <a:pt x="95" y="22"/>
                    <a:pt x="98" y="24"/>
                    <a:pt x="103" y="19"/>
                  </a:cubicBezTo>
                  <a:cubicBezTo>
                    <a:pt x="106" y="15"/>
                    <a:pt x="112" y="15"/>
                    <a:pt x="116" y="19"/>
                  </a:cubicBezTo>
                  <a:cubicBezTo>
                    <a:pt x="120" y="23"/>
                    <a:pt x="124" y="24"/>
                    <a:pt x="127" y="18"/>
                  </a:cubicBezTo>
                  <a:cubicBezTo>
                    <a:pt x="130" y="13"/>
                    <a:pt x="132" y="14"/>
                    <a:pt x="136" y="17"/>
                  </a:cubicBezTo>
                  <a:cubicBezTo>
                    <a:pt x="147" y="24"/>
                    <a:pt x="147" y="24"/>
                    <a:pt x="157" y="15"/>
                  </a:cubicBezTo>
                  <a:cubicBezTo>
                    <a:pt x="161" y="11"/>
                    <a:pt x="163" y="12"/>
                    <a:pt x="164" y="18"/>
                  </a:cubicBezTo>
                  <a:cubicBezTo>
                    <a:pt x="165" y="21"/>
                    <a:pt x="167" y="22"/>
                    <a:pt x="170" y="23"/>
                  </a:cubicBezTo>
                  <a:cubicBezTo>
                    <a:pt x="173" y="24"/>
                    <a:pt x="175" y="22"/>
                    <a:pt x="176" y="20"/>
                  </a:cubicBezTo>
                  <a:cubicBezTo>
                    <a:pt x="180" y="13"/>
                    <a:pt x="183" y="9"/>
                    <a:pt x="193" y="16"/>
                  </a:cubicBezTo>
                  <a:cubicBezTo>
                    <a:pt x="202" y="22"/>
                    <a:pt x="215" y="27"/>
                    <a:pt x="227" y="18"/>
                  </a:cubicBezTo>
                  <a:cubicBezTo>
                    <a:pt x="230" y="16"/>
                    <a:pt x="233" y="17"/>
                    <a:pt x="236" y="19"/>
                  </a:cubicBezTo>
                  <a:cubicBezTo>
                    <a:pt x="243" y="24"/>
                    <a:pt x="250" y="24"/>
                    <a:pt x="254" y="17"/>
                  </a:cubicBezTo>
                  <a:cubicBezTo>
                    <a:pt x="260" y="6"/>
                    <a:pt x="270" y="8"/>
                    <a:pt x="279" y="9"/>
                  </a:cubicBezTo>
                  <a:cubicBezTo>
                    <a:pt x="288" y="10"/>
                    <a:pt x="297" y="13"/>
                    <a:pt x="301" y="0"/>
                  </a:cubicBezTo>
                  <a:cubicBezTo>
                    <a:pt x="301" y="0"/>
                    <a:pt x="302" y="1"/>
                    <a:pt x="303" y="1"/>
                  </a:cubicBezTo>
                  <a:cubicBezTo>
                    <a:pt x="303" y="6"/>
                    <a:pt x="303" y="11"/>
                    <a:pt x="303" y="16"/>
                  </a:cubicBezTo>
                  <a:cubicBezTo>
                    <a:pt x="306" y="24"/>
                    <a:pt x="304" y="31"/>
                    <a:pt x="299" y="38"/>
                  </a:cubicBezTo>
                  <a:cubicBezTo>
                    <a:pt x="299" y="38"/>
                    <a:pt x="299" y="38"/>
                    <a:pt x="299" y="38"/>
                  </a:cubicBezTo>
                  <a:cubicBezTo>
                    <a:pt x="291" y="49"/>
                    <a:pt x="279" y="48"/>
                    <a:pt x="268" y="48"/>
                  </a:cubicBezTo>
                  <a:cubicBezTo>
                    <a:pt x="187" y="48"/>
                    <a:pt x="107" y="48"/>
                    <a:pt x="27" y="48"/>
                  </a:cubicBezTo>
                  <a:cubicBezTo>
                    <a:pt x="23" y="48"/>
                    <a:pt x="18" y="49"/>
                    <a:pt x="14" y="45"/>
                  </a:cubicBezTo>
                  <a:cubicBezTo>
                    <a:pt x="12" y="42"/>
                    <a:pt x="10" y="44"/>
                    <a:pt x="9" y="46"/>
                  </a:cubicBezTo>
                  <a:cubicBezTo>
                    <a:pt x="9" y="49"/>
                    <a:pt x="8" y="51"/>
                    <a:pt x="7" y="54"/>
                  </a:cubicBezTo>
                  <a:cubicBezTo>
                    <a:pt x="1" y="49"/>
                    <a:pt x="2" y="41"/>
                    <a:pt x="1" y="35"/>
                  </a:cubicBezTo>
                  <a:close/>
                </a:path>
              </a:pathLst>
            </a:custGeom>
            <a:solidFill>
              <a:srgbClr val="A3BD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35"/>
            <p:cNvSpPr/>
            <p:nvPr/>
          </p:nvSpPr>
          <p:spPr>
            <a:xfrm>
              <a:off x="16084550" y="-365125"/>
              <a:ext cx="157163" cy="288925"/>
            </a:xfrm>
            <a:custGeom>
              <a:avLst/>
              <a:gdLst/>
              <a:ahLst/>
              <a:cxnLst/>
              <a:rect l="l" t="t" r="r" b="b"/>
              <a:pathLst>
                <a:path w="42" h="77" extrusionOk="0">
                  <a:moveTo>
                    <a:pt x="13" y="44"/>
                  </a:moveTo>
                  <a:cubicBezTo>
                    <a:pt x="15" y="36"/>
                    <a:pt x="18" y="29"/>
                    <a:pt x="17" y="22"/>
                  </a:cubicBezTo>
                  <a:cubicBezTo>
                    <a:pt x="18" y="16"/>
                    <a:pt x="19" y="11"/>
                    <a:pt x="20" y="6"/>
                  </a:cubicBezTo>
                  <a:cubicBezTo>
                    <a:pt x="20" y="4"/>
                    <a:pt x="19" y="2"/>
                    <a:pt x="22" y="1"/>
                  </a:cubicBezTo>
                  <a:cubicBezTo>
                    <a:pt x="24" y="0"/>
                    <a:pt x="26" y="2"/>
                    <a:pt x="27" y="3"/>
                  </a:cubicBezTo>
                  <a:cubicBezTo>
                    <a:pt x="32" y="8"/>
                    <a:pt x="33" y="15"/>
                    <a:pt x="37" y="20"/>
                  </a:cubicBezTo>
                  <a:cubicBezTo>
                    <a:pt x="37" y="24"/>
                    <a:pt x="38" y="28"/>
                    <a:pt x="41" y="32"/>
                  </a:cubicBezTo>
                  <a:cubicBezTo>
                    <a:pt x="39" y="47"/>
                    <a:pt x="42" y="62"/>
                    <a:pt x="42" y="77"/>
                  </a:cubicBezTo>
                  <a:cubicBezTo>
                    <a:pt x="40" y="75"/>
                    <a:pt x="41" y="72"/>
                    <a:pt x="41" y="70"/>
                  </a:cubicBezTo>
                  <a:cubicBezTo>
                    <a:pt x="41" y="58"/>
                    <a:pt x="34" y="47"/>
                    <a:pt x="34" y="35"/>
                  </a:cubicBezTo>
                  <a:cubicBezTo>
                    <a:pt x="33" y="34"/>
                    <a:pt x="32" y="31"/>
                    <a:pt x="30" y="34"/>
                  </a:cubicBezTo>
                  <a:cubicBezTo>
                    <a:pt x="25" y="40"/>
                    <a:pt x="23" y="34"/>
                    <a:pt x="19" y="31"/>
                  </a:cubicBezTo>
                  <a:cubicBezTo>
                    <a:pt x="17" y="48"/>
                    <a:pt x="10" y="63"/>
                    <a:pt x="0" y="76"/>
                  </a:cubicBezTo>
                  <a:cubicBezTo>
                    <a:pt x="0" y="69"/>
                    <a:pt x="3" y="63"/>
                    <a:pt x="8" y="59"/>
                  </a:cubicBezTo>
                  <a:cubicBezTo>
                    <a:pt x="12" y="54"/>
                    <a:pt x="14" y="50"/>
                    <a:pt x="13" y="44"/>
                  </a:cubicBezTo>
                  <a:close/>
                </a:path>
              </a:pathLst>
            </a:custGeom>
            <a:solidFill>
              <a:srgbClr val="6E82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35"/>
            <p:cNvSpPr/>
            <p:nvPr/>
          </p:nvSpPr>
          <p:spPr>
            <a:xfrm>
              <a:off x="15408275" y="52387"/>
              <a:ext cx="33338" cy="22225"/>
            </a:xfrm>
            <a:custGeom>
              <a:avLst/>
              <a:gdLst/>
              <a:ahLst/>
              <a:cxnLst/>
              <a:rect l="l" t="t" r="r" b="b"/>
              <a:pathLst>
                <a:path w="9" h="6" extrusionOk="0">
                  <a:moveTo>
                    <a:pt x="9" y="3"/>
                  </a:moveTo>
                  <a:cubicBezTo>
                    <a:pt x="6" y="5"/>
                    <a:pt x="3" y="6"/>
                    <a:pt x="1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lose/>
                </a:path>
              </a:pathLst>
            </a:custGeom>
            <a:solidFill>
              <a:srgbClr val="1A8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35"/>
            <p:cNvSpPr/>
            <p:nvPr/>
          </p:nvSpPr>
          <p:spPr>
            <a:xfrm>
              <a:off x="15719425" y="-1085850"/>
              <a:ext cx="433388" cy="676275"/>
            </a:xfrm>
            <a:custGeom>
              <a:avLst/>
              <a:gdLst/>
              <a:ahLst/>
              <a:cxnLst/>
              <a:rect l="l" t="t" r="r" b="b"/>
              <a:pathLst>
                <a:path w="115" h="180" extrusionOk="0">
                  <a:moveTo>
                    <a:pt x="102" y="118"/>
                  </a:moveTo>
                  <a:cubicBezTo>
                    <a:pt x="105" y="129"/>
                    <a:pt x="108" y="140"/>
                    <a:pt x="112" y="151"/>
                  </a:cubicBezTo>
                  <a:cubicBezTo>
                    <a:pt x="115" y="161"/>
                    <a:pt x="113" y="168"/>
                    <a:pt x="107" y="175"/>
                  </a:cubicBezTo>
                  <a:cubicBezTo>
                    <a:pt x="107" y="175"/>
                    <a:pt x="107" y="175"/>
                    <a:pt x="107" y="175"/>
                  </a:cubicBezTo>
                  <a:cubicBezTo>
                    <a:pt x="102" y="180"/>
                    <a:pt x="96" y="178"/>
                    <a:pt x="90" y="178"/>
                  </a:cubicBezTo>
                  <a:cubicBezTo>
                    <a:pt x="89" y="177"/>
                    <a:pt x="87" y="176"/>
                    <a:pt x="86" y="176"/>
                  </a:cubicBezTo>
                  <a:cubicBezTo>
                    <a:pt x="81" y="174"/>
                    <a:pt x="79" y="169"/>
                    <a:pt x="77" y="164"/>
                  </a:cubicBezTo>
                  <a:cubicBezTo>
                    <a:pt x="75" y="156"/>
                    <a:pt x="72" y="147"/>
                    <a:pt x="69" y="139"/>
                  </a:cubicBezTo>
                  <a:cubicBezTo>
                    <a:pt x="64" y="122"/>
                    <a:pt x="56" y="106"/>
                    <a:pt x="47" y="91"/>
                  </a:cubicBezTo>
                  <a:cubicBezTo>
                    <a:pt x="41" y="78"/>
                    <a:pt x="32" y="66"/>
                    <a:pt x="24" y="55"/>
                  </a:cubicBezTo>
                  <a:cubicBezTo>
                    <a:pt x="21" y="51"/>
                    <a:pt x="17" y="47"/>
                    <a:pt x="16" y="42"/>
                  </a:cubicBezTo>
                  <a:cubicBezTo>
                    <a:pt x="14" y="37"/>
                    <a:pt x="10" y="34"/>
                    <a:pt x="6" y="30"/>
                  </a:cubicBezTo>
                  <a:cubicBezTo>
                    <a:pt x="0" y="22"/>
                    <a:pt x="0" y="13"/>
                    <a:pt x="8" y="6"/>
                  </a:cubicBezTo>
                  <a:cubicBezTo>
                    <a:pt x="15" y="0"/>
                    <a:pt x="24" y="0"/>
                    <a:pt x="31" y="7"/>
                  </a:cubicBezTo>
                  <a:cubicBezTo>
                    <a:pt x="43" y="19"/>
                    <a:pt x="53" y="34"/>
                    <a:pt x="64" y="47"/>
                  </a:cubicBezTo>
                  <a:cubicBezTo>
                    <a:pt x="70" y="58"/>
                    <a:pt x="77" y="69"/>
                    <a:pt x="83" y="80"/>
                  </a:cubicBezTo>
                  <a:cubicBezTo>
                    <a:pt x="90" y="92"/>
                    <a:pt x="95" y="105"/>
                    <a:pt x="102" y="118"/>
                  </a:cubicBezTo>
                  <a:close/>
                </a:path>
              </a:pathLst>
            </a:custGeom>
            <a:solidFill>
              <a:srgbClr val="FEFEF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35"/>
            <p:cNvSpPr/>
            <p:nvPr/>
          </p:nvSpPr>
          <p:spPr>
            <a:xfrm>
              <a:off x="15133638" y="-928688"/>
              <a:ext cx="774700" cy="258763"/>
            </a:xfrm>
            <a:custGeom>
              <a:avLst/>
              <a:gdLst/>
              <a:ahLst/>
              <a:cxnLst/>
              <a:rect l="l" t="t" r="r" b="b"/>
              <a:pathLst>
                <a:path w="206" h="69" extrusionOk="0">
                  <a:moveTo>
                    <a:pt x="172" y="0"/>
                  </a:moveTo>
                  <a:cubicBezTo>
                    <a:pt x="185" y="15"/>
                    <a:pt x="197" y="30"/>
                    <a:pt x="205" y="48"/>
                  </a:cubicBezTo>
                  <a:cubicBezTo>
                    <a:pt x="203" y="52"/>
                    <a:pt x="205" y="56"/>
                    <a:pt x="206" y="60"/>
                  </a:cubicBezTo>
                  <a:cubicBezTo>
                    <a:pt x="206" y="63"/>
                    <a:pt x="206" y="66"/>
                    <a:pt x="203" y="67"/>
                  </a:cubicBezTo>
                  <a:cubicBezTo>
                    <a:pt x="201" y="69"/>
                    <a:pt x="199" y="67"/>
                    <a:pt x="197" y="66"/>
                  </a:cubicBezTo>
                  <a:cubicBezTo>
                    <a:pt x="195" y="63"/>
                    <a:pt x="193" y="62"/>
                    <a:pt x="189" y="63"/>
                  </a:cubicBezTo>
                  <a:cubicBezTo>
                    <a:pt x="186" y="64"/>
                    <a:pt x="184" y="64"/>
                    <a:pt x="181" y="62"/>
                  </a:cubicBezTo>
                  <a:cubicBezTo>
                    <a:pt x="180" y="58"/>
                    <a:pt x="183" y="58"/>
                    <a:pt x="185" y="58"/>
                  </a:cubicBezTo>
                  <a:cubicBezTo>
                    <a:pt x="191" y="56"/>
                    <a:pt x="190" y="54"/>
                    <a:pt x="188" y="50"/>
                  </a:cubicBezTo>
                  <a:cubicBezTo>
                    <a:pt x="182" y="41"/>
                    <a:pt x="173" y="37"/>
                    <a:pt x="163" y="36"/>
                  </a:cubicBezTo>
                  <a:cubicBezTo>
                    <a:pt x="158" y="33"/>
                    <a:pt x="154" y="31"/>
                    <a:pt x="152" y="38"/>
                  </a:cubicBezTo>
                  <a:cubicBezTo>
                    <a:pt x="147" y="49"/>
                    <a:pt x="148" y="50"/>
                    <a:pt x="159" y="55"/>
                  </a:cubicBezTo>
                  <a:cubicBezTo>
                    <a:pt x="162" y="56"/>
                    <a:pt x="166" y="58"/>
                    <a:pt x="169" y="59"/>
                  </a:cubicBezTo>
                  <a:cubicBezTo>
                    <a:pt x="170" y="59"/>
                    <a:pt x="170" y="59"/>
                    <a:pt x="171" y="60"/>
                  </a:cubicBezTo>
                  <a:cubicBezTo>
                    <a:pt x="171" y="61"/>
                    <a:pt x="171" y="62"/>
                    <a:pt x="170" y="62"/>
                  </a:cubicBezTo>
                  <a:cubicBezTo>
                    <a:pt x="165" y="65"/>
                    <a:pt x="160" y="64"/>
                    <a:pt x="156" y="61"/>
                  </a:cubicBezTo>
                  <a:cubicBezTo>
                    <a:pt x="152" y="60"/>
                    <a:pt x="148" y="58"/>
                    <a:pt x="144" y="60"/>
                  </a:cubicBezTo>
                  <a:cubicBezTo>
                    <a:pt x="139" y="61"/>
                    <a:pt x="134" y="61"/>
                    <a:pt x="128" y="58"/>
                  </a:cubicBezTo>
                  <a:cubicBezTo>
                    <a:pt x="130" y="61"/>
                    <a:pt x="134" y="61"/>
                    <a:pt x="136" y="62"/>
                  </a:cubicBezTo>
                  <a:cubicBezTo>
                    <a:pt x="138" y="64"/>
                    <a:pt x="140" y="66"/>
                    <a:pt x="136" y="68"/>
                  </a:cubicBezTo>
                  <a:cubicBezTo>
                    <a:pt x="126" y="67"/>
                    <a:pt x="117" y="64"/>
                    <a:pt x="110" y="56"/>
                  </a:cubicBezTo>
                  <a:cubicBezTo>
                    <a:pt x="103" y="49"/>
                    <a:pt x="96" y="48"/>
                    <a:pt x="87" y="51"/>
                  </a:cubicBezTo>
                  <a:cubicBezTo>
                    <a:pt x="78" y="55"/>
                    <a:pt x="70" y="59"/>
                    <a:pt x="61" y="61"/>
                  </a:cubicBezTo>
                  <a:cubicBezTo>
                    <a:pt x="58" y="61"/>
                    <a:pt x="56" y="64"/>
                    <a:pt x="53" y="66"/>
                  </a:cubicBezTo>
                  <a:cubicBezTo>
                    <a:pt x="49" y="68"/>
                    <a:pt x="45" y="69"/>
                    <a:pt x="40" y="68"/>
                  </a:cubicBezTo>
                  <a:cubicBezTo>
                    <a:pt x="29" y="65"/>
                    <a:pt x="18" y="63"/>
                    <a:pt x="7" y="67"/>
                  </a:cubicBezTo>
                  <a:cubicBezTo>
                    <a:pt x="5" y="68"/>
                    <a:pt x="1" y="69"/>
                    <a:pt x="1" y="66"/>
                  </a:cubicBezTo>
                  <a:cubicBezTo>
                    <a:pt x="0" y="62"/>
                    <a:pt x="2" y="60"/>
                    <a:pt x="5" y="59"/>
                  </a:cubicBezTo>
                  <a:cubicBezTo>
                    <a:pt x="11" y="57"/>
                    <a:pt x="18" y="57"/>
                    <a:pt x="23" y="52"/>
                  </a:cubicBezTo>
                  <a:cubicBezTo>
                    <a:pt x="30" y="47"/>
                    <a:pt x="33" y="40"/>
                    <a:pt x="30" y="31"/>
                  </a:cubicBezTo>
                  <a:cubicBezTo>
                    <a:pt x="30" y="29"/>
                    <a:pt x="28" y="28"/>
                    <a:pt x="28" y="26"/>
                  </a:cubicBezTo>
                  <a:cubicBezTo>
                    <a:pt x="28" y="21"/>
                    <a:pt x="26" y="16"/>
                    <a:pt x="31" y="11"/>
                  </a:cubicBezTo>
                  <a:cubicBezTo>
                    <a:pt x="32" y="9"/>
                    <a:pt x="34" y="7"/>
                    <a:pt x="37" y="9"/>
                  </a:cubicBezTo>
                  <a:cubicBezTo>
                    <a:pt x="39" y="11"/>
                    <a:pt x="39" y="13"/>
                    <a:pt x="37" y="15"/>
                  </a:cubicBezTo>
                  <a:cubicBezTo>
                    <a:pt x="35" y="17"/>
                    <a:pt x="32" y="19"/>
                    <a:pt x="36" y="21"/>
                  </a:cubicBezTo>
                  <a:cubicBezTo>
                    <a:pt x="39" y="23"/>
                    <a:pt x="40" y="20"/>
                    <a:pt x="41" y="18"/>
                  </a:cubicBezTo>
                  <a:cubicBezTo>
                    <a:pt x="44" y="12"/>
                    <a:pt x="48" y="13"/>
                    <a:pt x="52" y="16"/>
                  </a:cubicBezTo>
                  <a:cubicBezTo>
                    <a:pt x="60" y="21"/>
                    <a:pt x="68" y="25"/>
                    <a:pt x="74" y="14"/>
                  </a:cubicBezTo>
                  <a:cubicBezTo>
                    <a:pt x="75" y="13"/>
                    <a:pt x="76" y="12"/>
                    <a:pt x="77" y="12"/>
                  </a:cubicBezTo>
                  <a:cubicBezTo>
                    <a:pt x="86" y="13"/>
                    <a:pt x="96" y="14"/>
                    <a:pt x="105" y="16"/>
                  </a:cubicBezTo>
                  <a:cubicBezTo>
                    <a:pt x="109" y="17"/>
                    <a:pt x="112" y="18"/>
                    <a:pt x="115" y="17"/>
                  </a:cubicBezTo>
                  <a:cubicBezTo>
                    <a:pt x="127" y="14"/>
                    <a:pt x="139" y="15"/>
                    <a:pt x="151" y="18"/>
                  </a:cubicBezTo>
                  <a:cubicBezTo>
                    <a:pt x="156" y="19"/>
                    <a:pt x="160" y="19"/>
                    <a:pt x="164" y="17"/>
                  </a:cubicBezTo>
                  <a:cubicBezTo>
                    <a:pt x="171" y="14"/>
                    <a:pt x="174" y="17"/>
                    <a:pt x="177" y="23"/>
                  </a:cubicBezTo>
                  <a:cubicBezTo>
                    <a:pt x="177" y="24"/>
                    <a:pt x="177" y="24"/>
                    <a:pt x="178" y="25"/>
                  </a:cubicBezTo>
                  <a:cubicBezTo>
                    <a:pt x="179" y="27"/>
                    <a:pt x="180" y="31"/>
                    <a:pt x="184" y="28"/>
                  </a:cubicBezTo>
                  <a:cubicBezTo>
                    <a:pt x="187" y="26"/>
                    <a:pt x="185" y="23"/>
                    <a:pt x="183" y="21"/>
                  </a:cubicBezTo>
                  <a:cubicBezTo>
                    <a:pt x="180" y="16"/>
                    <a:pt x="177" y="12"/>
                    <a:pt x="174" y="8"/>
                  </a:cubicBezTo>
                  <a:cubicBezTo>
                    <a:pt x="172" y="6"/>
                    <a:pt x="170" y="4"/>
                    <a:pt x="172" y="0"/>
                  </a:cubicBezTo>
                  <a:close/>
                </a:path>
              </a:pathLst>
            </a:custGeom>
            <a:solidFill>
              <a:srgbClr val="E4C10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35"/>
            <p:cNvSpPr/>
            <p:nvPr/>
          </p:nvSpPr>
          <p:spPr>
            <a:xfrm>
              <a:off x="14484350" y="-1003300"/>
              <a:ext cx="769938" cy="217488"/>
            </a:xfrm>
            <a:custGeom>
              <a:avLst/>
              <a:gdLst/>
              <a:ahLst/>
              <a:cxnLst/>
              <a:rect l="l" t="t" r="r" b="b"/>
              <a:pathLst>
                <a:path w="205" h="58" extrusionOk="0">
                  <a:moveTo>
                    <a:pt x="201" y="46"/>
                  </a:moveTo>
                  <a:cubicBezTo>
                    <a:pt x="202" y="47"/>
                    <a:pt x="204" y="48"/>
                    <a:pt x="205" y="49"/>
                  </a:cubicBezTo>
                  <a:cubicBezTo>
                    <a:pt x="200" y="52"/>
                    <a:pt x="192" y="50"/>
                    <a:pt x="188" y="56"/>
                  </a:cubicBezTo>
                  <a:cubicBezTo>
                    <a:pt x="187" y="58"/>
                    <a:pt x="183" y="56"/>
                    <a:pt x="181" y="55"/>
                  </a:cubicBezTo>
                  <a:cubicBezTo>
                    <a:pt x="176" y="51"/>
                    <a:pt x="171" y="50"/>
                    <a:pt x="166" y="50"/>
                  </a:cubicBezTo>
                  <a:cubicBezTo>
                    <a:pt x="119" y="50"/>
                    <a:pt x="71" y="46"/>
                    <a:pt x="24" y="45"/>
                  </a:cubicBezTo>
                  <a:cubicBezTo>
                    <a:pt x="19" y="45"/>
                    <a:pt x="13" y="42"/>
                    <a:pt x="7" y="43"/>
                  </a:cubicBezTo>
                  <a:cubicBezTo>
                    <a:pt x="5" y="42"/>
                    <a:pt x="4" y="39"/>
                    <a:pt x="5" y="38"/>
                  </a:cubicBezTo>
                  <a:cubicBezTo>
                    <a:pt x="12" y="28"/>
                    <a:pt x="3" y="21"/>
                    <a:pt x="2" y="13"/>
                  </a:cubicBezTo>
                  <a:cubicBezTo>
                    <a:pt x="2" y="11"/>
                    <a:pt x="0" y="10"/>
                    <a:pt x="0" y="8"/>
                  </a:cubicBezTo>
                  <a:cubicBezTo>
                    <a:pt x="3" y="0"/>
                    <a:pt x="6" y="0"/>
                    <a:pt x="11" y="6"/>
                  </a:cubicBezTo>
                  <a:cubicBezTo>
                    <a:pt x="12" y="8"/>
                    <a:pt x="14" y="10"/>
                    <a:pt x="15" y="12"/>
                  </a:cubicBezTo>
                  <a:cubicBezTo>
                    <a:pt x="18" y="19"/>
                    <a:pt x="24" y="21"/>
                    <a:pt x="31" y="21"/>
                  </a:cubicBezTo>
                  <a:cubicBezTo>
                    <a:pt x="40" y="21"/>
                    <a:pt x="50" y="21"/>
                    <a:pt x="59" y="21"/>
                  </a:cubicBezTo>
                  <a:cubicBezTo>
                    <a:pt x="96" y="20"/>
                    <a:pt x="132" y="26"/>
                    <a:pt x="169" y="25"/>
                  </a:cubicBezTo>
                  <a:cubicBezTo>
                    <a:pt x="174" y="24"/>
                    <a:pt x="178" y="25"/>
                    <a:pt x="181" y="30"/>
                  </a:cubicBezTo>
                  <a:cubicBezTo>
                    <a:pt x="183" y="34"/>
                    <a:pt x="181" y="37"/>
                    <a:pt x="182" y="41"/>
                  </a:cubicBezTo>
                  <a:cubicBezTo>
                    <a:pt x="187" y="48"/>
                    <a:pt x="195" y="45"/>
                    <a:pt x="201" y="46"/>
                  </a:cubicBezTo>
                  <a:close/>
                </a:path>
              </a:pathLst>
            </a:custGeom>
            <a:solidFill>
              <a:srgbClr val="C969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35"/>
            <p:cNvSpPr/>
            <p:nvPr/>
          </p:nvSpPr>
          <p:spPr>
            <a:xfrm>
              <a:off x="15141575" y="-1044575"/>
              <a:ext cx="258763" cy="195263"/>
            </a:xfrm>
            <a:custGeom>
              <a:avLst/>
              <a:gdLst/>
              <a:ahLst/>
              <a:cxnLst/>
              <a:rect l="l" t="t" r="r" b="b"/>
              <a:pathLst>
                <a:path w="69" h="52" extrusionOk="0">
                  <a:moveTo>
                    <a:pt x="7" y="52"/>
                  </a:moveTo>
                  <a:cubicBezTo>
                    <a:pt x="5" y="49"/>
                    <a:pt x="6" y="46"/>
                    <a:pt x="6" y="43"/>
                  </a:cubicBezTo>
                  <a:cubicBezTo>
                    <a:pt x="3" y="35"/>
                    <a:pt x="3" y="27"/>
                    <a:pt x="6" y="19"/>
                  </a:cubicBezTo>
                  <a:cubicBezTo>
                    <a:pt x="6" y="18"/>
                    <a:pt x="7" y="16"/>
                    <a:pt x="6" y="14"/>
                  </a:cubicBezTo>
                  <a:cubicBezTo>
                    <a:pt x="5" y="13"/>
                    <a:pt x="4" y="12"/>
                    <a:pt x="3" y="10"/>
                  </a:cubicBezTo>
                  <a:cubicBezTo>
                    <a:pt x="2" y="8"/>
                    <a:pt x="0" y="5"/>
                    <a:pt x="2" y="3"/>
                  </a:cubicBezTo>
                  <a:cubicBezTo>
                    <a:pt x="5" y="0"/>
                    <a:pt x="7" y="2"/>
                    <a:pt x="9" y="4"/>
                  </a:cubicBezTo>
                  <a:cubicBezTo>
                    <a:pt x="15" y="8"/>
                    <a:pt x="23" y="6"/>
                    <a:pt x="28" y="12"/>
                  </a:cubicBezTo>
                  <a:cubicBezTo>
                    <a:pt x="31" y="16"/>
                    <a:pt x="36" y="19"/>
                    <a:pt x="39" y="23"/>
                  </a:cubicBezTo>
                  <a:cubicBezTo>
                    <a:pt x="44" y="30"/>
                    <a:pt x="51" y="35"/>
                    <a:pt x="60" y="38"/>
                  </a:cubicBezTo>
                  <a:cubicBezTo>
                    <a:pt x="58" y="34"/>
                    <a:pt x="55" y="32"/>
                    <a:pt x="52" y="30"/>
                  </a:cubicBezTo>
                  <a:cubicBezTo>
                    <a:pt x="42" y="24"/>
                    <a:pt x="41" y="22"/>
                    <a:pt x="47" y="11"/>
                  </a:cubicBezTo>
                  <a:cubicBezTo>
                    <a:pt x="47" y="10"/>
                    <a:pt x="48" y="8"/>
                    <a:pt x="49" y="7"/>
                  </a:cubicBezTo>
                  <a:cubicBezTo>
                    <a:pt x="49" y="7"/>
                    <a:pt x="50" y="7"/>
                    <a:pt x="51" y="7"/>
                  </a:cubicBezTo>
                  <a:cubicBezTo>
                    <a:pt x="62" y="15"/>
                    <a:pt x="63" y="28"/>
                    <a:pt x="67" y="39"/>
                  </a:cubicBezTo>
                  <a:cubicBezTo>
                    <a:pt x="69" y="45"/>
                    <a:pt x="63" y="46"/>
                    <a:pt x="59" y="44"/>
                  </a:cubicBezTo>
                  <a:cubicBezTo>
                    <a:pt x="47" y="38"/>
                    <a:pt x="37" y="32"/>
                    <a:pt x="29" y="22"/>
                  </a:cubicBezTo>
                  <a:cubicBezTo>
                    <a:pt x="26" y="18"/>
                    <a:pt x="23" y="12"/>
                    <a:pt x="17" y="13"/>
                  </a:cubicBezTo>
                  <a:cubicBezTo>
                    <a:pt x="12" y="14"/>
                    <a:pt x="11" y="20"/>
                    <a:pt x="9" y="25"/>
                  </a:cubicBezTo>
                  <a:cubicBezTo>
                    <a:pt x="6" y="33"/>
                    <a:pt x="8" y="43"/>
                    <a:pt x="7" y="52"/>
                  </a:cubicBezTo>
                  <a:close/>
                </a:path>
              </a:pathLst>
            </a:custGeom>
            <a:solidFill>
              <a:srgbClr val="DD65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35"/>
            <p:cNvSpPr/>
            <p:nvPr/>
          </p:nvSpPr>
          <p:spPr>
            <a:xfrm>
              <a:off x="15430500" y="-1149350"/>
              <a:ext cx="139700" cy="255588"/>
            </a:xfrm>
            <a:custGeom>
              <a:avLst/>
              <a:gdLst/>
              <a:ahLst/>
              <a:cxnLst/>
              <a:rect l="l" t="t" r="r" b="b"/>
              <a:pathLst>
                <a:path w="37" h="68" extrusionOk="0">
                  <a:moveTo>
                    <a:pt x="26" y="52"/>
                  </a:moveTo>
                  <a:cubicBezTo>
                    <a:pt x="22" y="56"/>
                    <a:pt x="17" y="60"/>
                    <a:pt x="12" y="64"/>
                  </a:cubicBezTo>
                  <a:cubicBezTo>
                    <a:pt x="5" y="68"/>
                    <a:pt x="1" y="66"/>
                    <a:pt x="1" y="58"/>
                  </a:cubicBezTo>
                  <a:cubicBezTo>
                    <a:pt x="0" y="53"/>
                    <a:pt x="1" y="47"/>
                    <a:pt x="5" y="44"/>
                  </a:cubicBezTo>
                  <a:cubicBezTo>
                    <a:pt x="13" y="36"/>
                    <a:pt x="11" y="28"/>
                    <a:pt x="6" y="19"/>
                  </a:cubicBezTo>
                  <a:cubicBezTo>
                    <a:pt x="4" y="15"/>
                    <a:pt x="4" y="10"/>
                    <a:pt x="4" y="5"/>
                  </a:cubicBezTo>
                  <a:cubicBezTo>
                    <a:pt x="4" y="2"/>
                    <a:pt x="6" y="0"/>
                    <a:pt x="9" y="0"/>
                  </a:cubicBezTo>
                  <a:cubicBezTo>
                    <a:pt x="12" y="0"/>
                    <a:pt x="13" y="2"/>
                    <a:pt x="13" y="4"/>
                  </a:cubicBezTo>
                  <a:cubicBezTo>
                    <a:pt x="16" y="17"/>
                    <a:pt x="20" y="28"/>
                    <a:pt x="31" y="37"/>
                  </a:cubicBezTo>
                  <a:cubicBezTo>
                    <a:pt x="37" y="43"/>
                    <a:pt x="32" y="48"/>
                    <a:pt x="27" y="52"/>
                  </a:cubicBezTo>
                  <a:cubicBezTo>
                    <a:pt x="24" y="50"/>
                    <a:pt x="26" y="48"/>
                    <a:pt x="27" y="46"/>
                  </a:cubicBezTo>
                  <a:cubicBezTo>
                    <a:pt x="30" y="41"/>
                    <a:pt x="26" y="39"/>
                    <a:pt x="23" y="36"/>
                  </a:cubicBezTo>
                  <a:cubicBezTo>
                    <a:pt x="19" y="34"/>
                    <a:pt x="17" y="36"/>
                    <a:pt x="15" y="39"/>
                  </a:cubicBezTo>
                  <a:cubicBezTo>
                    <a:pt x="13" y="43"/>
                    <a:pt x="8" y="46"/>
                    <a:pt x="6" y="51"/>
                  </a:cubicBezTo>
                  <a:cubicBezTo>
                    <a:pt x="5" y="53"/>
                    <a:pt x="3" y="57"/>
                    <a:pt x="7" y="58"/>
                  </a:cubicBezTo>
                  <a:cubicBezTo>
                    <a:pt x="9" y="60"/>
                    <a:pt x="12" y="57"/>
                    <a:pt x="13" y="55"/>
                  </a:cubicBezTo>
                  <a:cubicBezTo>
                    <a:pt x="16" y="48"/>
                    <a:pt x="21" y="48"/>
                    <a:pt x="26" y="52"/>
                  </a:cubicBezTo>
                  <a:close/>
                </a:path>
              </a:pathLst>
            </a:custGeom>
            <a:solidFill>
              <a:srgbClr val="E071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35"/>
            <p:cNvSpPr/>
            <p:nvPr/>
          </p:nvSpPr>
          <p:spPr>
            <a:xfrm>
              <a:off x="15190788" y="-882650"/>
              <a:ext cx="25400" cy="36513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3" y="0"/>
                  </a:moveTo>
                  <a:cubicBezTo>
                    <a:pt x="5" y="1"/>
                    <a:pt x="7" y="3"/>
                    <a:pt x="7" y="5"/>
                  </a:cubicBezTo>
                  <a:cubicBezTo>
                    <a:pt x="6" y="8"/>
                    <a:pt x="6" y="10"/>
                    <a:pt x="3" y="10"/>
                  </a:cubicBezTo>
                  <a:cubicBezTo>
                    <a:pt x="0" y="10"/>
                    <a:pt x="0" y="7"/>
                    <a:pt x="0" y="4"/>
                  </a:cubicBezTo>
                  <a:cubicBezTo>
                    <a:pt x="0" y="2"/>
                    <a:pt x="0" y="0"/>
                    <a:pt x="3" y="0"/>
                  </a:cubicBezTo>
                  <a:close/>
                </a:path>
              </a:pathLst>
            </a:custGeom>
            <a:solidFill>
              <a:srgbClr val="E4C10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35"/>
            <p:cNvSpPr/>
            <p:nvPr/>
          </p:nvSpPr>
          <p:spPr>
            <a:xfrm>
              <a:off x="13750925" y="-1390650"/>
              <a:ext cx="781050" cy="714375"/>
            </a:xfrm>
            <a:custGeom>
              <a:avLst/>
              <a:gdLst/>
              <a:ahLst/>
              <a:cxnLst/>
              <a:rect l="l" t="t" r="r" b="b"/>
              <a:pathLst>
                <a:path w="208" h="190" extrusionOk="0">
                  <a:moveTo>
                    <a:pt x="6" y="155"/>
                  </a:moveTo>
                  <a:cubicBezTo>
                    <a:pt x="16" y="142"/>
                    <a:pt x="24" y="127"/>
                    <a:pt x="34" y="114"/>
                  </a:cubicBezTo>
                  <a:cubicBezTo>
                    <a:pt x="42" y="104"/>
                    <a:pt x="51" y="93"/>
                    <a:pt x="59" y="84"/>
                  </a:cubicBezTo>
                  <a:cubicBezTo>
                    <a:pt x="76" y="70"/>
                    <a:pt x="91" y="54"/>
                    <a:pt x="109" y="42"/>
                  </a:cubicBezTo>
                  <a:cubicBezTo>
                    <a:pt x="129" y="28"/>
                    <a:pt x="151" y="16"/>
                    <a:pt x="173" y="7"/>
                  </a:cubicBezTo>
                  <a:cubicBezTo>
                    <a:pt x="188" y="0"/>
                    <a:pt x="192" y="1"/>
                    <a:pt x="203" y="13"/>
                  </a:cubicBezTo>
                  <a:cubicBezTo>
                    <a:pt x="208" y="22"/>
                    <a:pt x="205" y="33"/>
                    <a:pt x="195" y="38"/>
                  </a:cubicBezTo>
                  <a:cubicBezTo>
                    <a:pt x="189" y="40"/>
                    <a:pt x="184" y="42"/>
                    <a:pt x="179" y="44"/>
                  </a:cubicBezTo>
                  <a:cubicBezTo>
                    <a:pt x="150" y="56"/>
                    <a:pt x="125" y="74"/>
                    <a:pt x="102" y="95"/>
                  </a:cubicBezTo>
                  <a:cubicBezTo>
                    <a:pt x="91" y="104"/>
                    <a:pt x="82" y="115"/>
                    <a:pt x="73" y="125"/>
                  </a:cubicBezTo>
                  <a:cubicBezTo>
                    <a:pt x="61" y="139"/>
                    <a:pt x="50" y="153"/>
                    <a:pt x="42" y="169"/>
                  </a:cubicBezTo>
                  <a:cubicBezTo>
                    <a:pt x="41" y="172"/>
                    <a:pt x="39" y="173"/>
                    <a:pt x="37" y="174"/>
                  </a:cubicBezTo>
                  <a:cubicBezTo>
                    <a:pt x="32" y="178"/>
                    <a:pt x="31" y="186"/>
                    <a:pt x="24" y="187"/>
                  </a:cubicBezTo>
                  <a:cubicBezTo>
                    <a:pt x="18" y="188"/>
                    <a:pt x="12" y="190"/>
                    <a:pt x="7" y="184"/>
                  </a:cubicBezTo>
                  <a:cubicBezTo>
                    <a:pt x="1" y="178"/>
                    <a:pt x="0" y="171"/>
                    <a:pt x="2" y="163"/>
                  </a:cubicBezTo>
                  <a:cubicBezTo>
                    <a:pt x="3" y="161"/>
                    <a:pt x="5" y="158"/>
                    <a:pt x="6" y="155"/>
                  </a:cubicBezTo>
                  <a:close/>
                </a:path>
              </a:pathLst>
            </a:custGeom>
            <a:solidFill>
              <a:srgbClr val="FFFEF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35"/>
            <p:cNvSpPr/>
            <p:nvPr/>
          </p:nvSpPr>
          <p:spPr>
            <a:xfrm>
              <a:off x="14408150" y="-1379538"/>
              <a:ext cx="277813" cy="390525"/>
            </a:xfrm>
            <a:custGeom>
              <a:avLst/>
              <a:gdLst/>
              <a:ahLst/>
              <a:cxnLst/>
              <a:rect l="l" t="t" r="r" b="b"/>
              <a:pathLst>
                <a:path w="74" h="104" extrusionOk="0">
                  <a:moveTo>
                    <a:pt x="2" y="40"/>
                  </a:moveTo>
                  <a:cubicBezTo>
                    <a:pt x="6" y="38"/>
                    <a:pt x="9" y="36"/>
                    <a:pt x="13" y="35"/>
                  </a:cubicBezTo>
                  <a:cubicBezTo>
                    <a:pt x="27" y="29"/>
                    <a:pt x="30" y="24"/>
                    <a:pt x="28" y="9"/>
                  </a:cubicBezTo>
                  <a:cubicBezTo>
                    <a:pt x="36" y="5"/>
                    <a:pt x="44" y="0"/>
                    <a:pt x="54" y="5"/>
                  </a:cubicBezTo>
                  <a:cubicBezTo>
                    <a:pt x="56" y="5"/>
                    <a:pt x="56" y="7"/>
                    <a:pt x="56" y="8"/>
                  </a:cubicBezTo>
                  <a:cubicBezTo>
                    <a:pt x="61" y="30"/>
                    <a:pt x="58" y="52"/>
                    <a:pt x="59" y="74"/>
                  </a:cubicBezTo>
                  <a:cubicBezTo>
                    <a:pt x="59" y="77"/>
                    <a:pt x="59" y="80"/>
                    <a:pt x="59" y="83"/>
                  </a:cubicBezTo>
                  <a:cubicBezTo>
                    <a:pt x="60" y="94"/>
                    <a:pt x="63" y="97"/>
                    <a:pt x="74" y="99"/>
                  </a:cubicBezTo>
                  <a:cubicBezTo>
                    <a:pt x="74" y="100"/>
                    <a:pt x="74" y="100"/>
                    <a:pt x="73" y="101"/>
                  </a:cubicBezTo>
                  <a:cubicBezTo>
                    <a:pt x="69" y="104"/>
                    <a:pt x="65" y="104"/>
                    <a:pt x="61" y="101"/>
                  </a:cubicBezTo>
                  <a:cubicBezTo>
                    <a:pt x="58" y="96"/>
                    <a:pt x="54" y="91"/>
                    <a:pt x="55" y="83"/>
                  </a:cubicBezTo>
                  <a:cubicBezTo>
                    <a:pt x="55" y="78"/>
                    <a:pt x="50" y="78"/>
                    <a:pt x="46" y="78"/>
                  </a:cubicBezTo>
                  <a:cubicBezTo>
                    <a:pt x="44" y="78"/>
                    <a:pt x="42" y="78"/>
                    <a:pt x="40" y="79"/>
                  </a:cubicBezTo>
                  <a:cubicBezTo>
                    <a:pt x="33" y="83"/>
                    <a:pt x="28" y="82"/>
                    <a:pt x="25" y="74"/>
                  </a:cubicBezTo>
                  <a:cubicBezTo>
                    <a:pt x="19" y="79"/>
                    <a:pt x="17" y="79"/>
                    <a:pt x="16" y="73"/>
                  </a:cubicBezTo>
                  <a:cubicBezTo>
                    <a:pt x="16" y="71"/>
                    <a:pt x="16" y="68"/>
                    <a:pt x="15" y="65"/>
                  </a:cubicBezTo>
                  <a:cubicBezTo>
                    <a:pt x="15" y="73"/>
                    <a:pt x="17" y="82"/>
                    <a:pt x="10" y="88"/>
                  </a:cubicBezTo>
                  <a:cubicBezTo>
                    <a:pt x="9" y="88"/>
                    <a:pt x="8" y="87"/>
                    <a:pt x="8" y="86"/>
                  </a:cubicBezTo>
                  <a:cubicBezTo>
                    <a:pt x="8" y="73"/>
                    <a:pt x="5" y="61"/>
                    <a:pt x="1" y="49"/>
                  </a:cubicBezTo>
                  <a:cubicBezTo>
                    <a:pt x="0" y="46"/>
                    <a:pt x="0" y="43"/>
                    <a:pt x="2" y="40"/>
                  </a:cubicBezTo>
                  <a:close/>
                </a:path>
              </a:pathLst>
            </a:custGeom>
            <a:solidFill>
              <a:srgbClr val="EB5D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35"/>
            <p:cNvSpPr/>
            <p:nvPr/>
          </p:nvSpPr>
          <p:spPr>
            <a:xfrm>
              <a:off x="14685963" y="-1082675"/>
              <a:ext cx="700088" cy="195263"/>
            </a:xfrm>
            <a:custGeom>
              <a:avLst/>
              <a:gdLst/>
              <a:ahLst/>
              <a:cxnLst/>
              <a:rect l="l" t="t" r="r" b="b"/>
              <a:pathLst>
                <a:path w="186" h="52" extrusionOk="0"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9" y="18"/>
                    <a:pt x="14" y="11"/>
                    <a:pt x="21" y="5"/>
                  </a:cubicBezTo>
                  <a:cubicBezTo>
                    <a:pt x="23" y="3"/>
                    <a:pt x="25" y="2"/>
                    <a:pt x="28" y="0"/>
                  </a:cubicBezTo>
                  <a:cubicBezTo>
                    <a:pt x="30" y="1"/>
                    <a:pt x="29" y="4"/>
                    <a:pt x="30" y="5"/>
                  </a:cubicBezTo>
                  <a:cubicBezTo>
                    <a:pt x="32" y="9"/>
                    <a:pt x="35" y="10"/>
                    <a:pt x="37" y="6"/>
                  </a:cubicBezTo>
                  <a:cubicBezTo>
                    <a:pt x="40" y="1"/>
                    <a:pt x="44" y="2"/>
                    <a:pt x="49" y="2"/>
                  </a:cubicBezTo>
                  <a:cubicBezTo>
                    <a:pt x="74" y="4"/>
                    <a:pt x="99" y="7"/>
                    <a:pt x="124" y="5"/>
                  </a:cubicBezTo>
                  <a:cubicBezTo>
                    <a:pt x="129" y="5"/>
                    <a:pt x="129" y="10"/>
                    <a:pt x="132" y="11"/>
                  </a:cubicBezTo>
                  <a:cubicBezTo>
                    <a:pt x="137" y="14"/>
                    <a:pt x="132" y="4"/>
                    <a:pt x="138" y="5"/>
                  </a:cubicBezTo>
                  <a:cubicBezTo>
                    <a:pt x="140" y="6"/>
                    <a:pt x="143" y="6"/>
                    <a:pt x="143" y="8"/>
                  </a:cubicBezTo>
                  <a:cubicBezTo>
                    <a:pt x="143" y="14"/>
                    <a:pt x="146" y="12"/>
                    <a:pt x="149" y="12"/>
                  </a:cubicBezTo>
                  <a:cubicBezTo>
                    <a:pt x="157" y="19"/>
                    <a:pt x="157" y="19"/>
                    <a:pt x="166" y="15"/>
                  </a:cubicBezTo>
                  <a:cubicBezTo>
                    <a:pt x="167" y="16"/>
                    <a:pt x="169" y="17"/>
                    <a:pt x="170" y="17"/>
                  </a:cubicBezTo>
                  <a:cubicBezTo>
                    <a:pt x="172" y="20"/>
                    <a:pt x="171" y="23"/>
                    <a:pt x="168" y="25"/>
                  </a:cubicBezTo>
                  <a:cubicBezTo>
                    <a:pt x="163" y="29"/>
                    <a:pt x="165" y="33"/>
                    <a:pt x="170" y="36"/>
                  </a:cubicBezTo>
                  <a:cubicBezTo>
                    <a:pt x="174" y="39"/>
                    <a:pt x="179" y="40"/>
                    <a:pt x="183" y="45"/>
                  </a:cubicBezTo>
                  <a:cubicBezTo>
                    <a:pt x="184" y="46"/>
                    <a:pt x="186" y="48"/>
                    <a:pt x="184" y="50"/>
                  </a:cubicBezTo>
                  <a:cubicBezTo>
                    <a:pt x="183" y="52"/>
                    <a:pt x="180" y="52"/>
                    <a:pt x="179" y="51"/>
                  </a:cubicBezTo>
                  <a:cubicBezTo>
                    <a:pt x="170" y="46"/>
                    <a:pt x="163" y="41"/>
                    <a:pt x="157" y="33"/>
                  </a:cubicBezTo>
                  <a:cubicBezTo>
                    <a:pt x="151" y="26"/>
                    <a:pt x="146" y="18"/>
                    <a:pt x="135" y="19"/>
                  </a:cubicBezTo>
                  <a:cubicBezTo>
                    <a:pt x="132" y="19"/>
                    <a:pt x="131" y="16"/>
                    <a:pt x="129" y="15"/>
                  </a:cubicBezTo>
                  <a:cubicBezTo>
                    <a:pt x="128" y="14"/>
                    <a:pt x="126" y="12"/>
                    <a:pt x="125" y="13"/>
                  </a:cubicBezTo>
                  <a:cubicBezTo>
                    <a:pt x="123" y="15"/>
                    <a:pt x="124" y="16"/>
                    <a:pt x="125" y="18"/>
                  </a:cubicBezTo>
                  <a:cubicBezTo>
                    <a:pt x="126" y="19"/>
                    <a:pt x="127" y="21"/>
                    <a:pt x="129" y="22"/>
                  </a:cubicBezTo>
                  <a:cubicBezTo>
                    <a:pt x="129" y="28"/>
                    <a:pt x="124" y="27"/>
                    <a:pt x="121" y="28"/>
                  </a:cubicBezTo>
                  <a:cubicBezTo>
                    <a:pt x="112" y="29"/>
                    <a:pt x="103" y="28"/>
                    <a:pt x="94" y="29"/>
                  </a:cubicBezTo>
                  <a:cubicBezTo>
                    <a:pt x="68" y="29"/>
                    <a:pt x="42" y="26"/>
                    <a:pt x="16" y="26"/>
                  </a:cubicBezTo>
                  <a:cubicBezTo>
                    <a:pt x="10" y="27"/>
                    <a:pt x="5" y="24"/>
                    <a:pt x="0" y="20"/>
                  </a:cubicBezTo>
                  <a:close/>
                </a:path>
              </a:pathLst>
            </a:custGeom>
            <a:solidFill>
              <a:srgbClr val="DD63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35"/>
            <p:cNvSpPr/>
            <p:nvPr/>
          </p:nvSpPr>
          <p:spPr>
            <a:xfrm>
              <a:off x="14611350" y="-1465263"/>
              <a:ext cx="228600" cy="150813"/>
            </a:xfrm>
            <a:custGeom>
              <a:avLst/>
              <a:gdLst/>
              <a:ahLst/>
              <a:cxnLst/>
              <a:rect l="l" t="t" r="r" b="b"/>
              <a:pathLst>
                <a:path w="61" h="40" extrusionOk="0">
                  <a:moveTo>
                    <a:pt x="2" y="31"/>
                  </a:moveTo>
                  <a:cubicBezTo>
                    <a:pt x="1" y="30"/>
                    <a:pt x="1" y="29"/>
                    <a:pt x="0" y="28"/>
                  </a:cubicBezTo>
                  <a:cubicBezTo>
                    <a:pt x="0" y="12"/>
                    <a:pt x="4" y="7"/>
                    <a:pt x="20" y="5"/>
                  </a:cubicBezTo>
                  <a:cubicBezTo>
                    <a:pt x="26" y="4"/>
                    <a:pt x="32" y="3"/>
                    <a:pt x="38" y="2"/>
                  </a:cubicBezTo>
                  <a:cubicBezTo>
                    <a:pt x="48" y="0"/>
                    <a:pt x="57" y="6"/>
                    <a:pt x="59" y="16"/>
                  </a:cubicBezTo>
                  <a:cubicBezTo>
                    <a:pt x="61" y="26"/>
                    <a:pt x="55" y="33"/>
                    <a:pt x="44" y="36"/>
                  </a:cubicBezTo>
                  <a:cubicBezTo>
                    <a:pt x="36" y="37"/>
                    <a:pt x="29" y="38"/>
                    <a:pt x="21" y="39"/>
                  </a:cubicBezTo>
                  <a:cubicBezTo>
                    <a:pt x="13" y="40"/>
                    <a:pt x="7" y="38"/>
                    <a:pt x="2" y="31"/>
                  </a:cubicBezTo>
                  <a:close/>
                </a:path>
              </a:pathLst>
            </a:custGeom>
            <a:solidFill>
              <a:srgbClr val="FDFC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35"/>
            <p:cNvSpPr/>
            <p:nvPr/>
          </p:nvSpPr>
          <p:spPr>
            <a:xfrm>
              <a:off x="15246350" y="-1077913"/>
              <a:ext cx="63500" cy="85725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17" y="14"/>
                  </a:moveTo>
                  <a:cubicBezTo>
                    <a:pt x="9" y="23"/>
                    <a:pt x="5" y="22"/>
                    <a:pt x="0" y="11"/>
                  </a:cubicBezTo>
                  <a:cubicBezTo>
                    <a:pt x="1" y="5"/>
                    <a:pt x="3" y="0"/>
                    <a:pt x="10" y="4"/>
                  </a:cubicBezTo>
                  <a:cubicBezTo>
                    <a:pt x="13" y="8"/>
                    <a:pt x="15" y="11"/>
                    <a:pt x="17" y="14"/>
                  </a:cubicBezTo>
                  <a:close/>
                </a:path>
              </a:pathLst>
            </a:custGeom>
            <a:solidFill>
              <a:srgbClr val="DD65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35"/>
            <p:cNvSpPr/>
            <p:nvPr/>
          </p:nvSpPr>
          <p:spPr>
            <a:xfrm>
              <a:off x="14543088" y="584200"/>
              <a:ext cx="955675" cy="319088"/>
            </a:xfrm>
            <a:custGeom>
              <a:avLst/>
              <a:gdLst/>
              <a:ahLst/>
              <a:cxnLst/>
              <a:rect l="l" t="t" r="r" b="b"/>
              <a:pathLst>
                <a:path w="254" h="85" extrusionOk="0">
                  <a:moveTo>
                    <a:pt x="50" y="3"/>
                  </a:moveTo>
                  <a:cubicBezTo>
                    <a:pt x="53" y="3"/>
                    <a:pt x="55" y="5"/>
                    <a:pt x="57" y="6"/>
                  </a:cubicBezTo>
                  <a:cubicBezTo>
                    <a:pt x="62" y="8"/>
                    <a:pt x="66" y="10"/>
                    <a:pt x="67" y="3"/>
                  </a:cubicBezTo>
                  <a:cubicBezTo>
                    <a:pt x="68" y="1"/>
                    <a:pt x="68" y="0"/>
                    <a:pt x="70" y="0"/>
                  </a:cubicBezTo>
                  <a:cubicBezTo>
                    <a:pt x="71" y="0"/>
                    <a:pt x="72" y="0"/>
                    <a:pt x="72" y="2"/>
                  </a:cubicBezTo>
                  <a:cubicBezTo>
                    <a:pt x="73" y="9"/>
                    <a:pt x="78" y="8"/>
                    <a:pt x="83" y="8"/>
                  </a:cubicBezTo>
                  <a:cubicBezTo>
                    <a:pt x="112" y="8"/>
                    <a:pt x="140" y="8"/>
                    <a:pt x="168" y="8"/>
                  </a:cubicBezTo>
                  <a:cubicBezTo>
                    <a:pt x="189" y="7"/>
                    <a:pt x="209" y="13"/>
                    <a:pt x="229" y="11"/>
                  </a:cubicBezTo>
                  <a:cubicBezTo>
                    <a:pt x="235" y="11"/>
                    <a:pt x="241" y="12"/>
                    <a:pt x="245" y="8"/>
                  </a:cubicBezTo>
                  <a:cubicBezTo>
                    <a:pt x="249" y="12"/>
                    <a:pt x="245" y="17"/>
                    <a:pt x="249" y="20"/>
                  </a:cubicBezTo>
                  <a:cubicBezTo>
                    <a:pt x="254" y="35"/>
                    <a:pt x="250" y="50"/>
                    <a:pt x="247" y="64"/>
                  </a:cubicBezTo>
                  <a:cubicBezTo>
                    <a:pt x="245" y="71"/>
                    <a:pt x="243" y="79"/>
                    <a:pt x="239" y="85"/>
                  </a:cubicBezTo>
                  <a:cubicBezTo>
                    <a:pt x="232" y="83"/>
                    <a:pt x="239" y="78"/>
                    <a:pt x="237" y="75"/>
                  </a:cubicBezTo>
                  <a:cubicBezTo>
                    <a:pt x="220" y="77"/>
                    <a:pt x="203" y="77"/>
                    <a:pt x="187" y="73"/>
                  </a:cubicBezTo>
                  <a:cubicBezTo>
                    <a:pt x="183" y="72"/>
                    <a:pt x="178" y="72"/>
                    <a:pt x="174" y="72"/>
                  </a:cubicBezTo>
                  <a:cubicBezTo>
                    <a:pt x="152" y="72"/>
                    <a:pt x="130" y="72"/>
                    <a:pt x="108" y="72"/>
                  </a:cubicBezTo>
                  <a:cubicBezTo>
                    <a:pt x="81" y="72"/>
                    <a:pt x="55" y="70"/>
                    <a:pt x="28" y="69"/>
                  </a:cubicBezTo>
                  <a:cubicBezTo>
                    <a:pt x="19" y="69"/>
                    <a:pt x="10" y="72"/>
                    <a:pt x="0" y="74"/>
                  </a:cubicBezTo>
                  <a:cubicBezTo>
                    <a:pt x="3" y="60"/>
                    <a:pt x="11" y="47"/>
                    <a:pt x="21" y="37"/>
                  </a:cubicBezTo>
                  <a:cubicBezTo>
                    <a:pt x="29" y="29"/>
                    <a:pt x="36" y="21"/>
                    <a:pt x="43" y="13"/>
                  </a:cubicBezTo>
                  <a:cubicBezTo>
                    <a:pt x="46" y="10"/>
                    <a:pt x="49" y="7"/>
                    <a:pt x="50" y="3"/>
                  </a:cubicBezTo>
                  <a:close/>
                </a:path>
              </a:pathLst>
            </a:custGeom>
            <a:solidFill>
              <a:srgbClr val="2972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35"/>
            <p:cNvSpPr/>
            <p:nvPr/>
          </p:nvSpPr>
          <p:spPr>
            <a:xfrm>
              <a:off x="14520863" y="828675"/>
              <a:ext cx="931863" cy="180975"/>
            </a:xfrm>
            <a:custGeom>
              <a:avLst/>
              <a:gdLst/>
              <a:ahLst/>
              <a:cxnLst/>
              <a:rect l="l" t="t" r="r" b="b"/>
              <a:pathLst>
                <a:path w="248" h="48" extrusionOk="0">
                  <a:moveTo>
                    <a:pt x="6" y="9"/>
                  </a:moveTo>
                  <a:cubicBezTo>
                    <a:pt x="14" y="0"/>
                    <a:pt x="25" y="3"/>
                    <a:pt x="35" y="2"/>
                  </a:cubicBezTo>
                  <a:cubicBezTo>
                    <a:pt x="38" y="1"/>
                    <a:pt x="40" y="3"/>
                    <a:pt x="43" y="3"/>
                  </a:cubicBezTo>
                  <a:cubicBezTo>
                    <a:pt x="90" y="5"/>
                    <a:pt x="138" y="4"/>
                    <a:pt x="185" y="5"/>
                  </a:cubicBezTo>
                  <a:cubicBezTo>
                    <a:pt x="198" y="5"/>
                    <a:pt x="211" y="8"/>
                    <a:pt x="224" y="8"/>
                  </a:cubicBezTo>
                  <a:cubicBezTo>
                    <a:pt x="231" y="8"/>
                    <a:pt x="237" y="11"/>
                    <a:pt x="243" y="4"/>
                  </a:cubicBezTo>
                  <a:cubicBezTo>
                    <a:pt x="243" y="3"/>
                    <a:pt x="245" y="3"/>
                    <a:pt x="246" y="4"/>
                  </a:cubicBezTo>
                  <a:cubicBezTo>
                    <a:pt x="247" y="5"/>
                    <a:pt x="247" y="7"/>
                    <a:pt x="247" y="8"/>
                  </a:cubicBezTo>
                  <a:cubicBezTo>
                    <a:pt x="248" y="13"/>
                    <a:pt x="240" y="15"/>
                    <a:pt x="245" y="20"/>
                  </a:cubicBezTo>
                  <a:cubicBezTo>
                    <a:pt x="242" y="29"/>
                    <a:pt x="240" y="39"/>
                    <a:pt x="235" y="48"/>
                  </a:cubicBezTo>
                  <a:cubicBezTo>
                    <a:pt x="234" y="47"/>
                    <a:pt x="232" y="46"/>
                    <a:pt x="232" y="46"/>
                  </a:cubicBezTo>
                  <a:cubicBezTo>
                    <a:pt x="229" y="34"/>
                    <a:pt x="220" y="37"/>
                    <a:pt x="212" y="37"/>
                  </a:cubicBezTo>
                  <a:cubicBezTo>
                    <a:pt x="181" y="38"/>
                    <a:pt x="151" y="36"/>
                    <a:pt x="120" y="35"/>
                  </a:cubicBezTo>
                  <a:cubicBezTo>
                    <a:pt x="95" y="34"/>
                    <a:pt x="70" y="34"/>
                    <a:pt x="45" y="34"/>
                  </a:cubicBezTo>
                  <a:cubicBezTo>
                    <a:pt x="37" y="34"/>
                    <a:pt x="29" y="29"/>
                    <a:pt x="20" y="30"/>
                  </a:cubicBezTo>
                  <a:cubicBezTo>
                    <a:pt x="12" y="30"/>
                    <a:pt x="7" y="31"/>
                    <a:pt x="6" y="40"/>
                  </a:cubicBezTo>
                  <a:cubicBezTo>
                    <a:pt x="6" y="42"/>
                    <a:pt x="4" y="44"/>
                    <a:pt x="3" y="46"/>
                  </a:cubicBezTo>
                  <a:cubicBezTo>
                    <a:pt x="0" y="33"/>
                    <a:pt x="3" y="21"/>
                    <a:pt x="6" y="9"/>
                  </a:cubicBezTo>
                  <a:close/>
                </a:path>
              </a:pathLst>
            </a:custGeom>
            <a:solidFill>
              <a:srgbClr val="2C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35"/>
            <p:cNvSpPr/>
            <p:nvPr/>
          </p:nvSpPr>
          <p:spPr>
            <a:xfrm>
              <a:off x="14705013" y="596900"/>
              <a:ext cx="30163" cy="36513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7" y="0"/>
                  </a:moveTo>
                  <a:cubicBezTo>
                    <a:pt x="8" y="6"/>
                    <a:pt x="4" y="8"/>
                    <a:pt x="0" y="10"/>
                  </a:cubicBezTo>
                  <a:cubicBezTo>
                    <a:pt x="2" y="7"/>
                    <a:pt x="5" y="3"/>
                    <a:pt x="7" y="0"/>
                  </a:cubicBezTo>
                  <a:close/>
                </a:path>
              </a:pathLst>
            </a:custGeom>
            <a:solidFill>
              <a:srgbClr val="1A8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35"/>
            <p:cNvSpPr/>
            <p:nvPr/>
          </p:nvSpPr>
          <p:spPr>
            <a:xfrm>
              <a:off x="14025563" y="-290513"/>
              <a:ext cx="41275" cy="34925"/>
            </a:xfrm>
            <a:custGeom>
              <a:avLst/>
              <a:gdLst/>
              <a:ahLst/>
              <a:cxnLst/>
              <a:rect l="l" t="t" r="r" b="b"/>
              <a:pathLst>
                <a:path w="11" h="9" extrusionOk="0">
                  <a:moveTo>
                    <a:pt x="0" y="5"/>
                  </a:moveTo>
                  <a:cubicBezTo>
                    <a:pt x="3" y="4"/>
                    <a:pt x="7" y="0"/>
                    <a:pt x="10" y="5"/>
                  </a:cubicBezTo>
                  <a:cubicBezTo>
                    <a:pt x="10" y="5"/>
                    <a:pt x="11" y="7"/>
                    <a:pt x="10" y="7"/>
                  </a:cubicBezTo>
                  <a:cubicBezTo>
                    <a:pt x="6" y="9"/>
                    <a:pt x="3" y="6"/>
                    <a:pt x="0" y="5"/>
                  </a:cubicBezTo>
                  <a:close/>
                </a:path>
              </a:pathLst>
            </a:custGeom>
            <a:solidFill>
              <a:srgbClr val="B8BE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35"/>
            <p:cNvSpPr/>
            <p:nvPr/>
          </p:nvSpPr>
          <p:spPr>
            <a:xfrm>
              <a:off x="13709650" y="-334963"/>
              <a:ext cx="26988" cy="3016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3" y="0"/>
                  </a:moveTo>
                  <a:cubicBezTo>
                    <a:pt x="5" y="0"/>
                    <a:pt x="6" y="1"/>
                    <a:pt x="7" y="3"/>
                  </a:cubicBezTo>
                  <a:cubicBezTo>
                    <a:pt x="7" y="5"/>
                    <a:pt x="6" y="7"/>
                    <a:pt x="4" y="8"/>
                  </a:cubicBezTo>
                  <a:cubicBezTo>
                    <a:pt x="2" y="8"/>
                    <a:pt x="1" y="6"/>
                    <a:pt x="1" y="5"/>
                  </a:cubicBezTo>
                  <a:cubicBezTo>
                    <a:pt x="0" y="2"/>
                    <a:pt x="1" y="1"/>
                    <a:pt x="3" y="0"/>
                  </a:cubicBezTo>
                  <a:close/>
                </a:path>
              </a:pathLst>
            </a:custGeom>
            <a:solidFill>
              <a:srgbClr val="B8BE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35"/>
            <p:cNvSpPr/>
            <p:nvPr/>
          </p:nvSpPr>
          <p:spPr>
            <a:xfrm>
              <a:off x="13923963" y="-312738"/>
              <a:ext cx="49213" cy="41275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3" y="11"/>
                  </a:moveTo>
                  <a:cubicBezTo>
                    <a:pt x="8" y="8"/>
                    <a:pt x="1" y="8"/>
                    <a:pt x="0" y="0"/>
                  </a:cubicBezTo>
                  <a:cubicBezTo>
                    <a:pt x="5" y="3"/>
                    <a:pt x="10" y="6"/>
                    <a:pt x="13" y="11"/>
                  </a:cubicBezTo>
                  <a:close/>
                </a:path>
              </a:pathLst>
            </a:custGeom>
            <a:solidFill>
              <a:srgbClr val="7182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35"/>
            <p:cNvSpPr/>
            <p:nvPr/>
          </p:nvSpPr>
          <p:spPr>
            <a:xfrm>
              <a:off x="13979525" y="-266700"/>
              <a:ext cx="46038" cy="36513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12" y="9"/>
                  </a:moveTo>
                  <a:cubicBezTo>
                    <a:pt x="5" y="10"/>
                    <a:pt x="3" y="4"/>
                    <a:pt x="0" y="0"/>
                  </a:cubicBezTo>
                  <a:cubicBezTo>
                    <a:pt x="5" y="1"/>
                    <a:pt x="8" y="6"/>
                    <a:pt x="12" y="9"/>
                  </a:cubicBezTo>
                  <a:close/>
                </a:path>
              </a:pathLst>
            </a:custGeom>
            <a:solidFill>
              <a:srgbClr val="7182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35"/>
            <p:cNvSpPr/>
            <p:nvPr/>
          </p:nvSpPr>
          <p:spPr>
            <a:xfrm>
              <a:off x="13890625" y="-935038"/>
              <a:ext cx="611188" cy="295275"/>
            </a:xfrm>
            <a:custGeom>
              <a:avLst/>
              <a:gdLst/>
              <a:ahLst/>
              <a:cxnLst/>
              <a:rect l="l" t="t" r="r" b="b"/>
              <a:pathLst>
                <a:path w="163" h="79" extrusionOk="0">
                  <a:moveTo>
                    <a:pt x="0" y="53"/>
                  </a:moveTo>
                  <a:cubicBezTo>
                    <a:pt x="9" y="35"/>
                    <a:pt x="20" y="17"/>
                    <a:pt x="35" y="2"/>
                  </a:cubicBezTo>
                  <a:cubicBezTo>
                    <a:pt x="39" y="0"/>
                    <a:pt x="41" y="4"/>
                    <a:pt x="43" y="7"/>
                  </a:cubicBezTo>
                  <a:cubicBezTo>
                    <a:pt x="46" y="13"/>
                    <a:pt x="50" y="15"/>
                    <a:pt x="57" y="15"/>
                  </a:cubicBezTo>
                  <a:cubicBezTo>
                    <a:pt x="65" y="14"/>
                    <a:pt x="73" y="17"/>
                    <a:pt x="82" y="15"/>
                  </a:cubicBezTo>
                  <a:cubicBezTo>
                    <a:pt x="85" y="15"/>
                    <a:pt x="88" y="15"/>
                    <a:pt x="90" y="13"/>
                  </a:cubicBezTo>
                  <a:cubicBezTo>
                    <a:pt x="95" y="11"/>
                    <a:pt x="99" y="11"/>
                    <a:pt x="103" y="13"/>
                  </a:cubicBezTo>
                  <a:cubicBezTo>
                    <a:pt x="109" y="14"/>
                    <a:pt x="115" y="14"/>
                    <a:pt x="120" y="11"/>
                  </a:cubicBezTo>
                  <a:cubicBezTo>
                    <a:pt x="128" y="7"/>
                    <a:pt x="136" y="6"/>
                    <a:pt x="144" y="12"/>
                  </a:cubicBezTo>
                  <a:cubicBezTo>
                    <a:pt x="146" y="14"/>
                    <a:pt x="148" y="14"/>
                    <a:pt x="151" y="13"/>
                  </a:cubicBezTo>
                  <a:cubicBezTo>
                    <a:pt x="158" y="8"/>
                    <a:pt x="162" y="11"/>
                    <a:pt x="163" y="19"/>
                  </a:cubicBezTo>
                  <a:cubicBezTo>
                    <a:pt x="163" y="23"/>
                    <a:pt x="163" y="26"/>
                    <a:pt x="163" y="29"/>
                  </a:cubicBezTo>
                  <a:cubicBezTo>
                    <a:pt x="162" y="33"/>
                    <a:pt x="161" y="37"/>
                    <a:pt x="161" y="41"/>
                  </a:cubicBezTo>
                  <a:cubicBezTo>
                    <a:pt x="160" y="45"/>
                    <a:pt x="158" y="48"/>
                    <a:pt x="157" y="52"/>
                  </a:cubicBezTo>
                  <a:cubicBezTo>
                    <a:pt x="152" y="61"/>
                    <a:pt x="144" y="68"/>
                    <a:pt x="137" y="75"/>
                  </a:cubicBezTo>
                  <a:cubicBezTo>
                    <a:pt x="135" y="76"/>
                    <a:pt x="133" y="79"/>
                    <a:pt x="130" y="77"/>
                  </a:cubicBezTo>
                  <a:cubicBezTo>
                    <a:pt x="130" y="76"/>
                    <a:pt x="130" y="76"/>
                    <a:pt x="131" y="75"/>
                  </a:cubicBezTo>
                  <a:cubicBezTo>
                    <a:pt x="136" y="64"/>
                    <a:pt x="136" y="64"/>
                    <a:pt x="122" y="64"/>
                  </a:cubicBezTo>
                  <a:cubicBezTo>
                    <a:pt x="88" y="64"/>
                    <a:pt x="55" y="64"/>
                    <a:pt x="21" y="64"/>
                  </a:cubicBezTo>
                  <a:cubicBezTo>
                    <a:pt x="12" y="64"/>
                    <a:pt x="4" y="63"/>
                    <a:pt x="0" y="53"/>
                  </a:cubicBezTo>
                  <a:close/>
                </a:path>
              </a:pathLst>
            </a:custGeom>
            <a:solidFill>
              <a:srgbClr val="D9C20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35"/>
            <p:cNvSpPr/>
            <p:nvPr/>
          </p:nvSpPr>
          <p:spPr>
            <a:xfrm>
              <a:off x="14127163" y="-620713"/>
              <a:ext cx="1058863" cy="225425"/>
            </a:xfrm>
            <a:custGeom>
              <a:avLst/>
              <a:gdLst/>
              <a:ahLst/>
              <a:cxnLst/>
              <a:rect l="l" t="t" r="r" b="b"/>
              <a:pathLst>
                <a:path w="282" h="60" extrusionOk="0">
                  <a:moveTo>
                    <a:pt x="253" y="58"/>
                  </a:moveTo>
                  <a:cubicBezTo>
                    <a:pt x="254" y="57"/>
                    <a:pt x="254" y="55"/>
                    <a:pt x="254" y="53"/>
                  </a:cubicBezTo>
                  <a:cubicBezTo>
                    <a:pt x="254" y="49"/>
                    <a:pt x="257" y="45"/>
                    <a:pt x="260" y="42"/>
                  </a:cubicBezTo>
                  <a:cubicBezTo>
                    <a:pt x="265" y="36"/>
                    <a:pt x="263" y="34"/>
                    <a:pt x="257" y="31"/>
                  </a:cubicBezTo>
                  <a:cubicBezTo>
                    <a:pt x="255" y="31"/>
                    <a:pt x="254" y="29"/>
                    <a:pt x="251" y="28"/>
                  </a:cubicBezTo>
                  <a:cubicBezTo>
                    <a:pt x="252" y="34"/>
                    <a:pt x="250" y="37"/>
                    <a:pt x="244" y="35"/>
                  </a:cubicBezTo>
                  <a:cubicBezTo>
                    <a:pt x="239" y="33"/>
                    <a:pt x="235" y="34"/>
                    <a:pt x="230" y="34"/>
                  </a:cubicBezTo>
                  <a:cubicBezTo>
                    <a:pt x="190" y="34"/>
                    <a:pt x="149" y="32"/>
                    <a:pt x="109" y="32"/>
                  </a:cubicBezTo>
                  <a:cubicBezTo>
                    <a:pt x="101" y="30"/>
                    <a:pt x="93" y="31"/>
                    <a:pt x="85" y="30"/>
                  </a:cubicBezTo>
                  <a:cubicBezTo>
                    <a:pt x="75" y="27"/>
                    <a:pt x="65" y="29"/>
                    <a:pt x="55" y="28"/>
                  </a:cubicBezTo>
                  <a:cubicBezTo>
                    <a:pt x="46" y="28"/>
                    <a:pt x="38" y="28"/>
                    <a:pt x="29" y="27"/>
                  </a:cubicBezTo>
                  <a:cubicBezTo>
                    <a:pt x="22" y="27"/>
                    <a:pt x="16" y="32"/>
                    <a:pt x="10" y="36"/>
                  </a:cubicBezTo>
                  <a:cubicBezTo>
                    <a:pt x="8" y="37"/>
                    <a:pt x="6" y="39"/>
                    <a:pt x="4" y="40"/>
                  </a:cubicBezTo>
                  <a:cubicBezTo>
                    <a:pt x="2" y="41"/>
                    <a:pt x="2" y="43"/>
                    <a:pt x="2" y="45"/>
                  </a:cubicBezTo>
                  <a:cubicBezTo>
                    <a:pt x="2" y="45"/>
                    <a:pt x="1" y="45"/>
                    <a:pt x="0" y="45"/>
                  </a:cubicBezTo>
                  <a:cubicBezTo>
                    <a:pt x="0" y="37"/>
                    <a:pt x="6" y="33"/>
                    <a:pt x="10" y="29"/>
                  </a:cubicBezTo>
                  <a:cubicBezTo>
                    <a:pt x="12" y="27"/>
                    <a:pt x="14" y="25"/>
                    <a:pt x="16" y="23"/>
                  </a:cubicBezTo>
                  <a:cubicBezTo>
                    <a:pt x="22" y="23"/>
                    <a:pt x="28" y="19"/>
                    <a:pt x="33" y="17"/>
                  </a:cubicBezTo>
                  <a:cubicBezTo>
                    <a:pt x="42" y="14"/>
                    <a:pt x="49" y="9"/>
                    <a:pt x="57" y="4"/>
                  </a:cubicBezTo>
                  <a:cubicBezTo>
                    <a:pt x="60" y="2"/>
                    <a:pt x="62" y="0"/>
                    <a:pt x="65" y="0"/>
                  </a:cubicBezTo>
                  <a:cubicBezTo>
                    <a:pt x="66" y="0"/>
                    <a:pt x="67" y="0"/>
                    <a:pt x="67" y="1"/>
                  </a:cubicBezTo>
                  <a:cubicBezTo>
                    <a:pt x="74" y="9"/>
                    <a:pt x="83" y="6"/>
                    <a:pt x="91" y="6"/>
                  </a:cubicBezTo>
                  <a:cubicBezTo>
                    <a:pt x="142" y="8"/>
                    <a:pt x="193" y="9"/>
                    <a:pt x="244" y="10"/>
                  </a:cubicBezTo>
                  <a:cubicBezTo>
                    <a:pt x="251" y="10"/>
                    <a:pt x="256" y="13"/>
                    <a:pt x="263" y="16"/>
                  </a:cubicBezTo>
                  <a:cubicBezTo>
                    <a:pt x="262" y="13"/>
                    <a:pt x="260" y="9"/>
                    <a:pt x="265" y="7"/>
                  </a:cubicBezTo>
                  <a:cubicBezTo>
                    <a:pt x="270" y="8"/>
                    <a:pt x="275" y="7"/>
                    <a:pt x="279" y="11"/>
                  </a:cubicBezTo>
                  <a:cubicBezTo>
                    <a:pt x="281" y="17"/>
                    <a:pt x="282" y="22"/>
                    <a:pt x="281" y="28"/>
                  </a:cubicBezTo>
                  <a:cubicBezTo>
                    <a:pt x="278" y="37"/>
                    <a:pt x="269" y="42"/>
                    <a:pt x="263" y="49"/>
                  </a:cubicBezTo>
                  <a:cubicBezTo>
                    <a:pt x="263" y="49"/>
                    <a:pt x="262" y="50"/>
                    <a:pt x="262" y="50"/>
                  </a:cubicBezTo>
                  <a:cubicBezTo>
                    <a:pt x="258" y="52"/>
                    <a:pt x="257" y="56"/>
                    <a:pt x="255" y="60"/>
                  </a:cubicBezTo>
                  <a:cubicBezTo>
                    <a:pt x="254" y="60"/>
                    <a:pt x="253" y="59"/>
                    <a:pt x="253" y="58"/>
                  </a:cubicBezTo>
                  <a:close/>
                </a:path>
              </a:pathLst>
            </a:custGeom>
            <a:solidFill>
              <a:srgbClr val="917A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35"/>
            <p:cNvSpPr/>
            <p:nvPr/>
          </p:nvSpPr>
          <p:spPr>
            <a:xfrm>
              <a:off x="14250988" y="-777875"/>
              <a:ext cx="965200" cy="225425"/>
            </a:xfrm>
            <a:custGeom>
              <a:avLst/>
              <a:gdLst/>
              <a:ahLst/>
              <a:cxnLst/>
              <a:rect l="l" t="t" r="r" b="b"/>
              <a:pathLst>
                <a:path w="257" h="60" extrusionOk="0">
                  <a:moveTo>
                    <a:pt x="245" y="54"/>
                  </a:moveTo>
                  <a:cubicBezTo>
                    <a:pt x="241" y="51"/>
                    <a:pt x="236" y="53"/>
                    <a:pt x="233" y="51"/>
                  </a:cubicBezTo>
                  <a:cubicBezTo>
                    <a:pt x="225" y="49"/>
                    <a:pt x="220" y="43"/>
                    <a:pt x="213" y="40"/>
                  </a:cubicBezTo>
                  <a:cubicBezTo>
                    <a:pt x="208" y="38"/>
                    <a:pt x="204" y="37"/>
                    <a:pt x="199" y="36"/>
                  </a:cubicBezTo>
                  <a:cubicBezTo>
                    <a:pt x="161" y="30"/>
                    <a:pt x="124" y="32"/>
                    <a:pt x="86" y="31"/>
                  </a:cubicBezTo>
                  <a:cubicBezTo>
                    <a:pt x="77" y="30"/>
                    <a:pt x="69" y="29"/>
                    <a:pt x="61" y="33"/>
                  </a:cubicBezTo>
                  <a:cubicBezTo>
                    <a:pt x="61" y="34"/>
                    <a:pt x="60" y="34"/>
                    <a:pt x="59" y="34"/>
                  </a:cubicBezTo>
                  <a:cubicBezTo>
                    <a:pt x="48" y="28"/>
                    <a:pt x="41" y="37"/>
                    <a:pt x="33" y="43"/>
                  </a:cubicBezTo>
                  <a:cubicBezTo>
                    <a:pt x="32" y="43"/>
                    <a:pt x="31" y="44"/>
                    <a:pt x="31" y="44"/>
                  </a:cubicBezTo>
                  <a:cubicBezTo>
                    <a:pt x="21" y="49"/>
                    <a:pt x="12" y="57"/>
                    <a:pt x="0" y="59"/>
                  </a:cubicBezTo>
                  <a:cubicBezTo>
                    <a:pt x="11" y="51"/>
                    <a:pt x="25" y="46"/>
                    <a:pt x="34" y="35"/>
                  </a:cubicBezTo>
                  <a:cubicBezTo>
                    <a:pt x="44" y="28"/>
                    <a:pt x="51" y="18"/>
                    <a:pt x="60" y="10"/>
                  </a:cubicBezTo>
                  <a:cubicBezTo>
                    <a:pt x="64" y="4"/>
                    <a:pt x="71" y="0"/>
                    <a:pt x="78" y="1"/>
                  </a:cubicBezTo>
                  <a:cubicBezTo>
                    <a:pt x="94" y="3"/>
                    <a:pt x="110" y="2"/>
                    <a:pt x="126" y="2"/>
                  </a:cubicBezTo>
                  <a:cubicBezTo>
                    <a:pt x="147" y="1"/>
                    <a:pt x="168" y="6"/>
                    <a:pt x="189" y="6"/>
                  </a:cubicBezTo>
                  <a:cubicBezTo>
                    <a:pt x="194" y="6"/>
                    <a:pt x="198" y="7"/>
                    <a:pt x="203" y="7"/>
                  </a:cubicBezTo>
                  <a:cubicBezTo>
                    <a:pt x="212" y="7"/>
                    <a:pt x="219" y="12"/>
                    <a:pt x="227" y="13"/>
                  </a:cubicBezTo>
                  <a:cubicBezTo>
                    <a:pt x="234" y="13"/>
                    <a:pt x="235" y="20"/>
                    <a:pt x="230" y="25"/>
                  </a:cubicBezTo>
                  <a:cubicBezTo>
                    <a:pt x="227" y="27"/>
                    <a:pt x="227" y="30"/>
                    <a:pt x="227" y="33"/>
                  </a:cubicBezTo>
                  <a:cubicBezTo>
                    <a:pt x="228" y="42"/>
                    <a:pt x="232" y="46"/>
                    <a:pt x="243" y="48"/>
                  </a:cubicBezTo>
                  <a:cubicBezTo>
                    <a:pt x="248" y="49"/>
                    <a:pt x="253" y="48"/>
                    <a:pt x="256" y="52"/>
                  </a:cubicBezTo>
                  <a:cubicBezTo>
                    <a:pt x="257" y="54"/>
                    <a:pt x="257" y="56"/>
                    <a:pt x="256" y="59"/>
                  </a:cubicBezTo>
                  <a:cubicBezTo>
                    <a:pt x="256" y="59"/>
                    <a:pt x="255" y="60"/>
                    <a:pt x="254" y="60"/>
                  </a:cubicBezTo>
                  <a:cubicBezTo>
                    <a:pt x="251" y="58"/>
                    <a:pt x="248" y="56"/>
                    <a:pt x="245" y="54"/>
                  </a:cubicBezTo>
                  <a:close/>
                </a:path>
              </a:pathLst>
            </a:custGeom>
            <a:solidFill>
              <a:srgbClr val="AF72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35"/>
            <p:cNvSpPr/>
            <p:nvPr/>
          </p:nvSpPr>
          <p:spPr>
            <a:xfrm>
              <a:off x="14108113" y="-450850"/>
              <a:ext cx="25400" cy="82550"/>
            </a:xfrm>
            <a:custGeom>
              <a:avLst/>
              <a:gdLst/>
              <a:ahLst/>
              <a:cxnLst/>
              <a:rect l="l" t="t" r="r" b="b"/>
              <a:pathLst>
                <a:path w="7" h="22" extrusionOk="0">
                  <a:moveTo>
                    <a:pt x="5" y="0"/>
                  </a:moveTo>
                  <a:cubicBezTo>
                    <a:pt x="6" y="0"/>
                    <a:pt x="7" y="0"/>
                    <a:pt x="7" y="0"/>
                  </a:cubicBezTo>
                  <a:cubicBezTo>
                    <a:pt x="4" y="7"/>
                    <a:pt x="6" y="16"/>
                    <a:pt x="0" y="22"/>
                  </a:cubicBezTo>
                  <a:cubicBezTo>
                    <a:pt x="2" y="15"/>
                    <a:pt x="0" y="6"/>
                    <a:pt x="5" y="0"/>
                  </a:cubicBezTo>
                  <a:close/>
                </a:path>
              </a:pathLst>
            </a:custGeom>
            <a:solidFill>
              <a:srgbClr val="877D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35"/>
            <p:cNvSpPr/>
            <p:nvPr/>
          </p:nvSpPr>
          <p:spPr>
            <a:xfrm>
              <a:off x="15106650" y="-620713"/>
              <a:ext cx="741363" cy="282575"/>
            </a:xfrm>
            <a:custGeom>
              <a:avLst/>
              <a:gdLst/>
              <a:ahLst/>
              <a:cxnLst/>
              <a:rect l="l" t="t" r="r" b="b"/>
              <a:pathLst>
                <a:path w="197" h="75" extrusionOk="0">
                  <a:moveTo>
                    <a:pt x="27" y="17"/>
                  </a:moveTo>
                  <a:cubicBezTo>
                    <a:pt x="27" y="15"/>
                    <a:pt x="27" y="13"/>
                    <a:pt x="27" y="11"/>
                  </a:cubicBezTo>
                  <a:cubicBezTo>
                    <a:pt x="25" y="8"/>
                    <a:pt x="25" y="4"/>
                    <a:pt x="28" y="2"/>
                  </a:cubicBezTo>
                  <a:cubicBezTo>
                    <a:pt x="30" y="1"/>
                    <a:pt x="32" y="0"/>
                    <a:pt x="34" y="1"/>
                  </a:cubicBezTo>
                  <a:cubicBezTo>
                    <a:pt x="38" y="4"/>
                    <a:pt x="36" y="8"/>
                    <a:pt x="36" y="11"/>
                  </a:cubicBezTo>
                  <a:cubicBezTo>
                    <a:pt x="36" y="13"/>
                    <a:pt x="36" y="15"/>
                    <a:pt x="36" y="16"/>
                  </a:cubicBezTo>
                  <a:cubicBezTo>
                    <a:pt x="37" y="23"/>
                    <a:pt x="40" y="24"/>
                    <a:pt x="46" y="22"/>
                  </a:cubicBezTo>
                  <a:cubicBezTo>
                    <a:pt x="52" y="19"/>
                    <a:pt x="58" y="16"/>
                    <a:pt x="64" y="13"/>
                  </a:cubicBezTo>
                  <a:cubicBezTo>
                    <a:pt x="73" y="7"/>
                    <a:pt x="83" y="6"/>
                    <a:pt x="93" y="7"/>
                  </a:cubicBezTo>
                  <a:cubicBezTo>
                    <a:pt x="94" y="7"/>
                    <a:pt x="95" y="7"/>
                    <a:pt x="96" y="8"/>
                  </a:cubicBezTo>
                  <a:cubicBezTo>
                    <a:pt x="99" y="10"/>
                    <a:pt x="101" y="13"/>
                    <a:pt x="104" y="15"/>
                  </a:cubicBezTo>
                  <a:cubicBezTo>
                    <a:pt x="114" y="25"/>
                    <a:pt x="124" y="33"/>
                    <a:pt x="138" y="37"/>
                  </a:cubicBezTo>
                  <a:cubicBezTo>
                    <a:pt x="143" y="39"/>
                    <a:pt x="147" y="39"/>
                    <a:pt x="152" y="37"/>
                  </a:cubicBezTo>
                  <a:cubicBezTo>
                    <a:pt x="158" y="34"/>
                    <a:pt x="163" y="34"/>
                    <a:pt x="169" y="36"/>
                  </a:cubicBezTo>
                  <a:cubicBezTo>
                    <a:pt x="177" y="40"/>
                    <a:pt x="185" y="43"/>
                    <a:pt x="194" y="45"/>
                  </a:cubicBezTo>
                  <a:cubicBezTo>
                    <a:pt x="195" y="48"/>
                    <a:pt x="197" y="50"/>
                    <a:pt x="193" y="52"/>
                  </a:cubicBezTo>
                  <a:cubicBezTo>
                    <a:pt x="191" y="52"/>
                    <a:pt x="189" y="52"/>
                    <a:pt x="188" y="52"/>
                  </a:cubicBezTo>
                  <a:cubicBezTo>
                    <a:pt x="185" y="50"/>
                    <a:pt x="183" y="53"/>
                    <a:pt x="181" y="52"/>
                  </a:cubicBezTo>
                  <a:cubicBezTo>
                    <a:pt x="169" y="54"/>
                    <a:pt x="167" y="65"/>
                    <a:pt x="165" y="75"/>
                  </a:cubicBezTo>
                  <a:cubicBezTo>
                    <a:pt x="160" y="72"/>
                    <a:pt x="163" y="69"/>
                    <a:pt x="164" y="66"/>
                  </a:cubicBezTo>
                  <a:cubicBezTo>
                    <a:pt x="164" y="63"/>
                    <a:pt x="165" y="59"/>
                    <a:pt x="166" y="56"/>
                  </a:cubicBezTo>
                  <a:cubicBezTo>
                    <a:pt x="160" y="55"/>
                    <a:pt x="153" y="53"/>
                    <a:pt x="146" y="52"/>
                  </a:cubicBezTo>
                  <a:cubicBezTo>
                    <a:pt x="151" y="59"/>
                    <a:pt x="150" y="66"/>
                    <a:pt x="150" y="73"/>
                  </a:cubicBezTo>
                  <a:cubicBezTo>
                    <a:pt x="147" y="68"/>
                    <a:pt x="150" y="61"/>
                    <a:pt x="144" y="56"/>
                  </a:cubicBezTo>
                  <a:cubicBezTo>
                    <a:pt x="138" y="51"/>
                    <a:pt x="131" y="51"/>
                    <a:pt x="124" y="53"/>
                  </a:cubicBezTo>
                  <a:cubicBezTo>
                    <a:pt x="122" y="54"/>
                    <a:pt x="120" y="56"/>
                    <a:pt x="117" y="54"/>
                  </a:cubicBezTo>
                  <a:cubicBezTo>
                    <a:pt x="102" y="49"/>
                    <a:pt x="97" y="51"/>
                    <a:pt x="92" y="67"/>
                  </a:cubicBezTo>
                  <a:cubicBezTo>
                    <a:pt x="92" y="68"/>
                    <a:pt x="92" y="69"/>
                    <a:pt x="90" y="69"/>
                  </a:cubicBezTo>
                  <a:cubicBezTo>
                    <a:pt x="88" y="64"/>
                    <a:pt x="88" y="64"/>
                    <a:pt x="96" y="51"/>
                  </a:cubicBezTo>
                  <a:cubicBezTo>
                    <a:pt x="90" y="50"/>
                    <a:pt x="84" y="49"/>
                    <a:pt x="80" y="52"/>
                  </a:cubicBezTo>
                  <a:cubicBezTo>
                    <a:pt x="75" y="55"/>
                    <a:pt x="80" y="62"/>
                    <a:pt x="77" y="68"/>
                  </a:cubicBezTo>
                  <a:cubicBezTo>
                    <a:pt x="73" y="65"/>
                    <a:pt x="75" y="61"/>
                    <a:pt x="75" y="57"/>
                  </a:cubicBezTo>
                  <a:cubicBezTo>
                    <a:pt x="75" y="55"/>
                    <a:pt x="75" y="52"/>
                    <a:pt x="72" y="52"/>
                  </a:cubicBezTo>
                  <a:cubicBezTo>
                    <a:pt x="68" y="52"/>
                    <a:pt x="68" y="55"/>
                    <a:pt x="68" y="57"/>
                  </a:cubicBezTo>
                  <a:cubicBezTo>
                    <a:pt x="68" y="61"/>
                    <a:pt x="69" y="64"/>
                    <a:pt x="67" y="69"/>
                  </a:cubicBezTo>
                  <a:cubicBezTo>
                    <a:pt x="63" y="64"/>
                    <a:pt x="67" y="61"/>
                    <a:pt x="66" y="58"/>
                  </a:cubicBezTo>
                  <a:cubicBezTo>
                    <a:pt x="66" y="54"/>
                    <a:pt x="66" y="51"/>
                    <a:pt x="62" y="50"/>
                  </a:cubicBezTo>
                  <a:cubicBezTo>
                    <a:pt x="58" y="50"/>
                    <a:pt x="55" y="51"/>
                    <a:pt x="54" y="55"/>
                  </a:cubicBezTo>
                  <a:cubicBezTo>
                    <a:pt x="53" y="58"/>
                    <a:pt x="52" y="61"/>
                    <a:pt x="47" y="60"/>
                  </a:cubicBezTo>
                  <a:cubicBezTo>
                    <a:pt x="48" y="57"/>
                    <a:pt x="52" y="56"/>
                    <a:pt x="50" y="54"/>
                  </a:cubicBezTo>
                  <a:cubicBezTo>
                    <a:pt x="49" y="51"/>
                    <a:pt x="46" y="52"/>
                    <a:pt x="43" y="52"/>
                  </a:cubicBezTo>
                  <a:cubicBezTo>
                    <a:pt x="37" y="51"/>
                    <a:pt x="30" y="54"/>
                    <a:pt x="24" y="48"/>
                  </a:cubicBezTo>
                  <a:cubicBezTo>
                    <a:pt x="22" y="46"/>
                    <a:pt x="18" y="51"/>
                    <a:pt x="18" y="55"/>
                  </a:cubicBezTo>
                  <a:cubicBezTo>
                    <a:pt x="18" y="61"/>
                    <a:pt x="18" y="68"/>
                    <a:pt x="17" y="75"/>
                  </a:cubicBezTo>
                  <a:cubicBezTo>
                    <a:pt x="17" y="70"/>
                    <a:pt x="17" y="65"/>
                    <a:pt x="17" y="60"/>
                  </a:cubicBezTo>
                  <a:cubicBezTo>
                    <a:pt x="17" y="55"/>
                    <a:pt x="14" y="54"/>
                    <a:pt x="10" y="57"/>
                  </a:cubicBezTo>
                  <a:cubicBezTo>
                    <a:pt x="8" y="60"/>
                    <a:pt x="5" y="61"/>
                    <a:pt x="0" y="60"/>
                  </a:cubicBezTo>
                  <a:cubicBezTo>
                    <a:pt x="4" y="56"/>
                    <a:pt x="6" y="53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0" y="39"/>
                    <a:pt x="22" y="31"/>
                    <a:pt x="27" y="17"/>
                  </a:cubicBezTo>
                  <a:close/>
                </a:path>
              </a:pathLst>
            </a:custGeom>
            <a:solidFill>
              <a:srgbClr val="BFBF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35"/>
            <p:cNvSpPr/>
            <p:nvPr/>
          </p:nvSpPr>
          <p:spPr>
            <a:xfrm>
              <a:off x="15832138" y="-574675"/>
              <a:ext cx="252413" cy="209550"/>
            </a:xfrm>
            <a:custGeom>
              <a:avLst/>
              <a:gdLst/>
              <a:ahLst/>
              <a:cxnLst/>
              <a:rect l="l" t="t" r="r" b="b"/>
              <a:pathLst>
                <a:path w="67" h="56" extrusionOk="0">
                  <a:moveTo>
                    <a:pt x="0" y="40"/>
                  </a:moveTo>
                  <a:cubicBezTo>
                    <a:pt x="0" y="38"/>
                    <a:pt x="1" y="36"/>
                    <a:pt x="1" y="34"/>
                  </a:cubicBezTo>
                  <a:cubicBezTo>
                    <a:pt x="2" y="29"/>
                    <a:pt x="3" y="24"/>
                    <a:pt x="3" y="19"/>
                  </a:cubicBezTo>
                  <a:cubicBezTo>
                    <a:pt x="2" y="9"/>
                    <a:pt x="2" y="9"/>
                    <a:pt x="12" y="8"/>
                  </a:cubicBezTo>
                  <a:cubicBezTo>
                    <a:pt x="20" y="7"/>
                    <a:pt x="27" y="2"/>
                    <a:pt x="35" y="2"/>
                  </a:cubicBezTo>
                  <a:cubicBezTo>
                    <a:pt x="37" y="2"/>
                    <a:pt x="39" y="0"/>
                    <a:pt x="41" y="2"/>
                  </a:cubicBezTo>
                  <a:cubicBezTo>
                    <a:pt x="45" y="8"/>
                    <a:pt x="46" y="16"/>
                    <a:pt x="48" y="23"/>
                  </a:cubicBezTo>
                  <a:cubicBezTo>
                    <a:pt x="50" y="29"/>
                    <a:pt x="52" y="35"/>
                    <a:pt x="56" y="40"/>
                  </a:cubicBezTo>
                  <a:cubicBezTo>
                    <a:pt x="53" y="46"/>
                    <a:pt x="58" y="46"/>
                    <a:pt x="61" y="48"/>
                  </a:cubicBezTo>
                  <a:cubicBezTo>
                    <a:pt x="63" y="49"/>
                    <a:pt x="67" y="49"/>
                    <a:pt x="66" y="53"/>
                  </a:cubicBezTo>
                  <a:cubicBezTo>
                    <a:pt x="66" y="56"/>
                    <a:pt x="62" y="55"/>
                    <a:pt x="60" y="55"/>
                  </a:cubicBezTo>
                  <a:cubicBezTo>
                    <a:pt x="54" y="55"/>
                    <a:pt x="47" y="54"/>
                    <a:pt x="42" y="51"/>
                  </a:cubicBezTo>
                  <a:cubicBezTo>
                    <a:pt x="33" y="44"/>
                    <a:pt x="22" y="49"/>
                    <a:pt x="13" y="45"/>
                  </a:cubicBezTo>
                  <a:cubicBezTo>
                    <a:pt x="11" y="44"/>
                    <a:pt x="10" y="45"/>
                    <a:pt x="10" y="47"/>
                  </a:cubicBezTo>
                  <a:cubicBezTo>
                    <a:pt x="10" y="49"/>
                    <a:pt x="10" y="51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9" y="45"/>
                    <a:pt x="2" y="43"/>
                    <a:pt x="0" y="40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35"/>
            <p:cNvSpPr/>
            <p:nvPr/>
          </p:nvSpPr>
          <p:spPr>
            <a:xfrm>
              <a:off x="15746413" y="-403225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3" y="20"/>
                  </a:moveTo>
                  <a:cubicBezTo>
                    <a:pt x="5" y="15"/>
                    <a:pt x="12" y="10"/>
                    <a:pt x="15" y="4"/>
                  </a:cubicBezTo>
                  <a:cubicBezTo>
                    <a:pt x="4" y="6"/>
                    <a:pt x="5" y="13"/>
                    <a:pt x="5" y="21"/>
                  </a:cubicBezTo>
                  <a:cubicBezTo>
                    <a:pt x="0" y="11"/>
                    <a:pt x="5" y="1"/>
                    <a:pt x="15" y="1"/>
                  </a:cubicBezTo>
                  <a:cubicBezTo>
                    <a:pt x="17" y="1"/>
                    <a:pt x="19" y="0"/>
                    <a:pt x="20" y="2"/>
                  </a:cubicBezTo>
                  <a:cubicBezTo>
                    <a:pt x="21" y="4"/>
                    <a:pt x="19" y="5"/>
                    <a:pt x="18" y="7"/>
                  </a:cubicBezTo>
                  <a:cubicBezTo>
                    <a:pt x="12" y="13"/>
                    <a:pt x="12" y="13"/>
                    <a:pt x="13" y="20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35"/>
            <p:cNvSpPr/>
            <p:nvPr/>
          </p:nvSpPr>
          <p:spPr>
            <a:xfrm>
              <a:off x="15047913" y="-409575"/>
              <a:ext cx="36513" cy="71438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8" y="2"/>
                  </a:moveTo>
                  <a:cubicBezTo>
                    <a:pt x="9" y="3"/>
                    <a:pt x="9" y="3"/>
                    <a:pt x="10" y="4"/>
                  </a:cubicBezTo>
                  <a:cubicBezTo>
                    <a:pt x="6" y="9"/>
                    <a:pt x="3" y="14"/>
                    <a:pt x="0" y="19"/>
                  </a:cubicBezTo>
                  <a:cubicBezTo>
                    <a:pt x="0" y="15"/>
                    <a:pt x="0" y="11"/>
                    <a:pt x="1" y="7"/>
                  </a:cubicBezTo>
                  <a:cubicBezTo>
                    <a:pt x="2" y="2"/>
                    <a:pt x="3" y="0"/>
                    <a:pt x="8" y="2"/>
                  </a:cubicBezTo>
                  <a:close/>
                </a:path>
              </a:pathLst>
            </a:custGeom>
            <a:solidFill>
              <a:srgbClr val="877C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35"/>
            <p:cNvSpPr/>
            <p:nvPr/>
          </p:nvSpPr>
          <p:spPr>
            <a:xfrm>
              <a:off x="15817850" y="-379413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1" y="0"/>
                  </a:moveTo>
                  <a:cubicBezTo>
                    <a:pt x="10" y="5"/>
                    <a:pt x="5" y="8"/>
                    <a:pt x="0" y="11"/>
                  </a:cubicBezTo>
                  <a:cubicBezTo>
                    <a:pt x="4" y="7"/>
                    <a:pt x="4" y="1"/>
                    <a:pt x="11" y="0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35"/>
            <p:cNvSpPr/>
            <p:nvPr/>
          </p:nvSpPr>
          <p:spPr>
            <a:xfrm>
              <a:off x="15779750" y="-436563"/>
              <a:ext cx="33338" cy="26988"/>
            </a:xfrm>
            <a:custGeom>
              <a:avLst/>
              <a:gdLst/>
              <a:ahLst/>
              <a:cxnLst/>
              <a:rect l="l" t="t" r="r" b="b"/>
              <a:pathLst>
                <a:path w="9" h="7" extrusionOk="0">
                  <a:moveTo>
                    <a:pt x="2" y="3"/>
                  </a:moveTo>
                  <a:cubicBezTo>
                    <a:pt x="4" y="0"/>
                    <a:pt x="6" y="0"/>
                    <a:pt x="9" y="3"/>
                  </a:cubicBezTo>
                  <a:cubicBezTo>
                    <a:pt x="7" y="4"/>
                    <a:pt x="6" y="7"/>
                    <a:pt x="3" y="6"/>
                  </a:cubicBezTo>
                  <a:cubicBezTo>
                    <a:pt x="0" y="5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35"/>
            <p:cNvSpPr/>
            <p:nvPr/>
          </p:nvSpPr>
          <p:spPr>
            <a:xfrm>
              <a:off x="16057563" y="-428625"/>
              <a:ext cx="65088" cy="25400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0" y="3"/>
                  </a:moveTo>
                  <a:cubicBezTo>
                    <a:pt x="6" y="3"/>
                    <a:pt x="11" y="3"/>
                    <a:pt x="17" y="0"/>
                  </a:cubicBezTo>
                  <a:cubicBezTo>
                    <a:pt x="12" y="7"/>
                    <a:pt x="6" y="4"/>
                    <a:pt x="0" y="3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35"/>
            <p:cNvSpPr/>
            <p:nvPr/>
          </p:nvSpPr>
          <p:spPr>
            <a:xfrm>
              <a:off x="14957425" y="-68263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12"/>
                  </a:moveTo>
                  <a:cubicBezTo>
                    <a:pt x="6" y="12"/>
                    <a:pt x="0" y="12"/>
                    <a:pt x="2" y="4"/>
                  </a:cubicBezTo>
                  <a:cubicBezTo>
                    <a:pt x="2" y="2"/>
                    <a:pt x="2" y="0"/>
                    <a:pt x="5" y="0"/>
                  </a:cubicBezTo>
                  <a:cubicBezTo>
                    <a:pt x="6" y="0"/>
                    <a:pt x="8" y="1"/>
                    <a:pt x="8" y="3"/>
                  </a:cubicBezTo>
                  <a:cubicBezTo>
                    <a:pt x="8" y="6"/>
                    <a:pt x="12" y="8"/>
                    <a:pt x="11" y="12"/>
                  </a:cubicBezTo>
                  <a:close/>
                </a:path>
              </a:pathLst>
            </a:custGeom>
            <a:solidFill>
              <a:srgbClr val="438A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35"/>
            <p:cNvSpPr/>
            <p:nvPr/>
          </p:nvSpPr>
          <p:spPr>
            <a:xfrm>
              <a:off x="15474950" y="31432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10" y="6"/>
                  </a:moveTo>
                  <a:cubicBezTo>
                    <a:pt x="7" y="8"/>
                    <a:pt x="4" y="11"/>
                    <a:pt x="1" y="6"/>
                  </a:cubicBezTo>
                  <a:cubicBezTo>
                    <a:pt x="0" y="4"/>
                    <a:pt x="2" y="2"/>
                    <a:pt x="4" y="2"/>
                  </a:cubicBezTo>
                  <a:cubicBezTo>
                    <a:pt x="8" y="0"/>
                    <a:pt x="9" y="3"/>
                    <a:pt x="10" y="7"/>
                  </a:cubicBezTo>
                  <a:cubicBezTo>
                    <a:pt x="10" y="7"/>
                    <a:pt x="10" y="6"/>
                    <a:pt x="10" y="6"/>
                  </a:cubicBezTo>
                  <a:close/>
                </a:path>
              </a:pathLst>
            </a:custGeom>
            <a:solidFill>
              <a:srgbClr val="1A88C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35"/>
            <p:cNvSpPr/>
            <p:nvPr/>
          </p:nvSpPr>
          <p:spPr>
            <a:xfrm>
              <a:off x="14204950" y="-538163"/>
              <a:ext cx="931863" cy="147638"/>
            </a:xfrm>
            <a:custGeom>
              <a:avLst/>
              <a:gdLst/>
              <a:ahLst/>
              <a:cxnLst/>
              <a:rect l="l" t="t" r="r" b="b"/>
              <a:pathLst>
                <a:path w="248" h="39" extrusionOk="0">
                  <a:moveTo>
                    <a:pt x="63" y="6"/>
                  </a:moveTo>
                  <a:cubicBezTo>
                    <a:pt x="71" y="6"/>
                    <a:pt x="79" y="4"/>
                    <a:pt x="87" y="7"/>
                  </a:cubicBezTo>
                  <a:cubicBezTo>
                    <a:pt x="94" y="14"/>
                    <a:pt x="102" y="16"/>
                    <a:pt x="111" y="15"/>
                  </a:cubicBezTo>
                  <a:cubicBezTo>
                    <a:pt x="144" y="13"/>
                    <a:pt x="176" y="9"/>
                    <a:pt x="208" y="11"/>
                  </a:cubicBezTo>
                  <a:cubicBezTo>
                    <a:pt x="214" y="11"/>
                    <a:pt x="220" y="10"/>
                    <a:pt x="226" y="13"/>
                  </a:cubicBezTo>
                  <a:cubicBezTo>
                    <a:pt x="231" y="11"/>
                    <a:pt x="229" y="8"/>
                    <a:pt x="227" y="6"/>
                  </a:cubicBezTo>
                  <a:cubicBezTo>
                    <a:pt x="226" y="5"/>
                    <a:pt x="225" y="3"/>
                    <a:pt x="227" y="2"/>
                  </a:cubicBezTo>
                  <a:cubicBezTo>
                    <a:pt x="228" y="0"/>
                    <a:pt x="230" y="2"/>
                    <a:pt x="231" y="3"/>
                  </a:cubicBezTo>
                  <a:cubicBezTo>
                    <a:pt x="234" y="7"/>
                    <a:pt x="238" y="7"/>
                    <a:pt x="242" y="9"/>
                  </a:cubicBezTo>
                  <a:cubicBezTo>
                    <a:pt x="246" y="12"/>
                    <a:pt x="248" y="15"/>
                    <a:pt x="243" y="18"/>
                  </a:cubicBezTo>
                  <a:cubicBezTo>
                    <a:pt x="238" y="22"/>
                    <a:pt x="238" y="28"/>
                    <a:pt x="233" y="31"/>
                  </a:cubicBezTo>
                  <a:cubicBezTo>
                    <a:pt x="224" y="29"/>
                    <a:pt x="215" y="32"/>
                    <a:pt x="207" y="34"/>
                  </a:cubicBezTo>
                  <a:cubicBezTo>
                    <a:pt x="199" y="35"/>
                    <a:pt x="194" y="34"/>
                    <a:pt x="189" y="28"/>
                  </a:cubicBezTo>
                  <a:cubicBezTo>
                    <a:pt x="187" y="31"/>
                    <a:pt x="189" y="32"/>
                    <a:pt x="190" y="33"/>
                  </a:cubicBezTo>
                  <a:cubicBezTo>
                    <a:pt x="192" y="36"/>
                    <a:pt x="190" y="39"/>
                    <a:pt x="187" y="38"/>
                  </a:cubicBezTo>
                  <a:cubicBezTo>
                    <a:pt x="181" y="36"/>
                    <a:pt x="175" y="37"/>
                    <a:pt x="168" y="35"/>
                  </a:cubicBezTo>
                  <a:cubicBezTo>
                    <a:pt x="173" y="30"/>
                    <a:pt x="178" y="28"/>
                    <a:pt x="184" y="29"/>
                  </a:cubicBezTo>
                  <a:cubicBezTo>
                    <a:pt x="184" y="28"/>
                    <a:pt x="183" y="27"/>
                    <a:pt x="183" y="27"/>
                  </a:cubicBezTo>
                  <a:cubicBezTo>
                    <a:pt x="173" y="28"/>
                    <a:pt x="163" y="28"/>
                    <a:pt x="153" y="27"/>
                  </a:cubicBezTo>
                  <a:cubicBezTo>
                    <a:pt x="150" y="26"/>
                    <a:pt x="147" y="28"/>
                    <a:pt x="145" y="29"/>
                  </a:cubicBezTo>
                  <a:cubicBezTo>
                    <a:pt x="140" y="33"/>
                    <a:pt x="136" y="36"/>
                    <a:pt x="130" y="33"/>
                  </a:cubicBezTo>
                  <a:cubicBezTo>
                    <a:pt x="128" y="33"/>
                    <a:pt x="125" y="34"/>
                    <a:pt x="123" y="35"/>
                  </a:cubicBezTo>
                  <a:cubicBezTo>
                    <a:pt x="120" y="34"/>
                    <a:pt x="119" y="28"/>
                    <a:pt x="115" y="30"/>
                  </a:cubicBezTo>
                  <a:cubicBezTo>
                    <a:pt x="110" y="27"/>
                    <a:pt x="105" y="24"/>
                    <a:pt x="100" y="27"/>
                  </a:cubicBezTo>
                  <a:cubicBezTo>
                    <a:pt x="90" y="31"/>
                    <a:pt x="79" y="29"/>
                    <a:pt x="69" y="32"/>
                  </a:cubicBezTo>
                  <a:cubicBezTo>
                    <a:pt x="67" y="32"/>
                    <a:pt x="66" y="31"/>
                    <a:pt x="64" y="30"/>
                  </a:cubicBezTo>
                  <a:cubicBezTo>
                    <a:pt x="56" y="26"/>
                    <a:pt x="47" y="24"/>
                    <a:pt x="38" y="29"/>
                  </a:cubicBezTo>
                  <a:cubicBezTo>
                    <a:pt x="32" y="33"/>
                    <a:pt x="26" y="27"/>
                    <a:pt x="20" y="27"/>
                  </a:cubicBezTo>
                  <a:cubicBezTo>
                    <a:pt x="17" y="27"/>
                    <a:pt x="12" y="26"/>
                    <a:pt x="8" y="26"/>
                  </a:cubicBezTo>
                  <a:cubicBezTo>
                    <a:pt x="4" y="24"/>
                    <a:pt x="2" y="21"/>
                    <a:pt x="1" y="16"/>
                  </a:cubicBezTo>
                  <a:cubicBezTo>
                    <a:pt x="0" y="9"/>
                    <a:pt x="5" y="5"/>
                    <a:pt x="12" y="6"/>
                  </a:cubicBezTo>
                  <a:cubicBezTo>
                    <a:pt x="29" y="10"/>
                    <a:pt x="46" y="9"/>
                    <a:pt x="63" y="6"/>
                  </a:cubicBezTo>
                  <a:close/>
                </a:path>
              </a:pathLst>
            </a:custGeom>
            <a:solidFill>
              <a:srgbClr val="877C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35"/>
            <p:cNvSpPr/>
            <p:nvPr/>
          </p:nvSpPr>
          <p:spPr>
            <a:xfrm>
              <a:off x="14141450" y="-530225"/>
              <a:ext cx="301625" cy="104775"/>
            </a:xfrm>
            <a:custGeom>
              <a:avLst/>
              <a:gdLst/>
              <a:ahLst/>
              <a:cxnLst/>
              <a:rect l="l" t="t" r="r" b="b"/>
              <a:pathLst>
                <a:path w="80" h="28" extrusionOk="0">
                  <a:moveTo>
                    <a:pt x="80" y="4"/>
                  </a:moveTo>
                  <a:cubicBezTo>
                    <a:pt x="76" y="8"/>
                    <a:pt x="71" y="9"/>
                    <a:pt x="66" y="9"/>
                  </a:cubicBezTo>
                  <a:cubicBezTo>
                    <a:pt x="56" y="9"/>
                    <a:pt x="47" y="9"/>
                    <a:pt x="38" y="9"/>
                  </a:cubicBezTo>
                  <a:cubicBezTo>
                    <a:pt x="36" y="9"/>
                    <a:pt x="33" y="9"/>
                    <a:pt x="31" y="8"/>
                  </a:cubicBezTo>
                  <a:cubicBezTo>
                    <a:pt x="28" y="6"/>
                    <a:pt x="25" y="4"/>
                    <a:pt x="22" y="7"/>
                  </a:cubicBezTo>
                  <a:cubicBezTo>
                    <a:pt x="19" y="11"/>
                    <a:pt x="20" y="15"/>
                    <a:pt x="22" y="18"/>
                  </a:cubicBezTo>
                  <a:cubicBezTo>
                    <a:pt x="23" y="20"/>
                    <a:pt x="24" y="22"/>
                    <a:pt x="25" y="24"/>
                  </a:cubicBezTo>
                  <a:cubicBezTo>
                    <a:pt x="22" y="27"/>
                    <a:pt x="20" y="28"/>
                    <a:pt x="16" y="25"/>
                  </a:cubicBezTo>
                  <a:cubicBezTo>
                    <a:pt x="15" y="24"/>
                    <a:pt x="12" y="22"/>
                    <a:pt x="11" y="23"/>
                  </a:cubicBezTo>
                  <a:cubicBezTo>
                    <a:pt x="5" y="24"/>
                    <a:pt x="2" y="20"/>
                    <a:pt x="0" y="16"/>
                  </a:cubicBezTo>
                  <a:cubicBezTo>
                    <a:pt x="3" y="7"/>
                    <a:pt x="12" y="7"/>
                    <a:pt x="17" y="1"/>
                  </a:cubicBezTo>
                  <a:cubicBezTo>
                    <a:pt x="18" y="0"/>
                    <a:pt x="21" y="0"/>
                    <a:pt x="23" y="0"/>
                  </a:cubicBezTo>
                  <a:cubicBezTo>
                    <a:pt x="38" y="3"/>
                    <a:pt x="52" y="2"/>
                    <a:pt x="67" y="1"/>
                  </a:cubicBezTo>
                  <a:cubicBezTo>
                    <a:pt x="71" y="1"/>
                    <a:pt x="76" y="3"/>
                    <a:pt x="80" y="4"/>
                  </a:cubicBezTo>
                  <a:close/>
                </a:path>
              </a:pathLst>
            </a:custGeom>
            <a:solidFill>
              <a:srgbClr val="877D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35"/>
            <p:cNvSpPr/>
            <p:nvPr/>
          </p:nvSpPr>
          <p:spPr>
            <a:xfrm>
              <a:off x="14638338" y="-439738"/>
              <a:ext cx="30163" cy="3333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4"/>
                  </a:moveTo>
                  <a:cubicBezTo>
                    <a:pt x="0" y="0"/>
                    <a:pt x="2" y="1"/>
                    <a:pt x="4" y="3"/>
                  </a:cubicBezTo>
                  <a:cubicBezTo>
                    <a:pt x="5" y="4"/>
                    <a:pt x="7" y="7"/>
                    <a:pt x="8" y="9"/>
                  </a:cubicBezTo>
                  <a:cubicBezTo>
                    <a:pt x="4" y="9"/>
                    <a:pt x="3" y="5"/>
                    <a:pt x="0" y="4"/>
                  </a:cubicBezTo>
                  <a:close/>
                </a:path>
              </a:pathLst>
            </a:custGeom>
            <a:solidFill>
              <a:srgbClr val="877D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35"/>
            <p:cNvSpPr/>
            <p:nvPr/>
          </p:nvSpPr>
          <p:spPr>
            <a:xfrm>
              <a:off x="15595600" y="-747713"/>
              <a:ext cx="390525" cy="244475"/>
            </a:xfrm>
            <a:custGeom>
              <a:avLst/>
              <a:gdLst/>
              <a:ahLst/>
              <a:cxnLst/>
              <a:rect l="l" t="t" r="r" b="b"/>
              <a:pathLst>
                <a:path w="104" h="65" extrusionOk="0">
                  <a:moveTo>
                    <a:pt x="104" y="48"/>
                  </a:moveTo>
                  <a:cubicBezTo>
                    <a:pt x="93" y="51"/>
                    <a:pt x="83" y="57"/>
                    <a:pt x="71" y="57"/>
                  </a:cubicBezTo>
                  <a:cubicBezTo>
                    <a:pt x="62" y="57"/>
                    <a:pt x="71" y="63"/>
                    <a:pt x="68" y="65"/>
                  </a:cubicBezTo>
                  <a:cubicBezTo>
                    <a:pt x="63" y="65"/>
                    <a:pt x="63" y="60"/>
                    <a:pt x="60" y="57"/>
                  </a:cubicBezTo>
                  <a:cubicBezTo>
                    <a:pt x="47" y="45"/>
                    <a:pt x="34" y="33"/>
                    <a:pt x="19" y="24"/>
                  </a:cubicBezTo>
                  <a:cubicBezTo>
                    <a:pt x="16" y="23"/>
                    <a:pt x="13" y="23"/>
                    <a:pt x="13" y="19"/>
                  </a:cubicBezTo>
                  <a:cubicBezTo>
                    <a:pt x="14" y="15"/>
                    <a:pt x="11" y="16"/>
                    <a:pt x="9" y="15"/>
                  </a:cubicBezTo>
                  <a:cubicBezTo>
                    <a:pt x="5" y="14"/>
                    <a:pt x="1" y="13"/>
                    <a:pt x="0" y="8"/>
                  </a:cubicBezTo>
                  <a:cubicBezTo>
                    <a:pt x="3" y="6"/>
                    <a:pt x="6" y="8"/>
                    <a:pt x="8" y="9"/>
                  </a:cubicBezTo>
                  <a:cubicBezTo>
                    <a:pt x="12" y="11"/>
                    <a:pt x="16" y="12"/>
                    <a:pt x="21" y="9"/>
                  </a:cubicBezTo>
                  <a:cubicBezTo>
                    <a:pt x="24" y="8"/>
                    <a:pt x="28" y="8"/>
                    <a:pt x="31" y="10"/>
                  </a:cubicBezTo>
                  <a:cubicBezTo>
                    <a:pt x="36" y="14"/>
                    <a:pt x="42" y="14"/>
                    <a:pt x="48" y="14"/>
                  </a:cubicBezTo>
                  <a:cubicBezTo>
                    <a:pt x="51" y="11"/>
                    <a:pt x="54" y="11"/>
                    <a:pt x="58" y="14"/>
                  </a:cubicBezTo>
                  <a:cubicBezTo>
                    <a:pt x="60" y="14"/>
                    <a:pt x="64" y="15"/>
                    <a:pt x="66" y="13"/>
                  </a:cubicBezTo>
                  <a:cubicBezTo>
                    <a:pt x="71" y="11"/>
                    <a:pt x="74" y="9"/>
                    <a:pt x="76" y="16"/>
                  </a:cubicBezTo>
                  <a:cubicBezTo>
                    <a:pt x="76" y="18"/>
                    <a:pt x="78" y="19"/>
                    <a:pt x="80" y="18"/>
                  </a:cubicBezTo>
                  <a:cubicBezTo>
                    <a:pt x="82" y="17"/>
                    <a:pt x="81" y="15"/>
                    <a:pt x="80" y="13"/>
                  </a:cubicBezTo>
                  <a:cubicBezTo>
                    <a:pt x="80" y="8"/>
                    <a:pt x="75" y="4"/>
                    <a:pt x="82" y="0"/>
                  </a:cubicBezTo>
                  <a:cubicBezTo>
                    <a:pt x="91" y="15"/>
                    <a:pt x="99" y="31"/>
                    <a:pt x="104" y="48"/>
                  </a:cubicBezTo>
                  <a:close/>
                </a:path>
              </a:pathLst>
            </a:custGeom>
            <a:solidFill>
              <a:srgbClr val="D3C0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35"/>
            <p:cNvSpPr/>
            <p:nvPr/>
          </p:nvSpPr>
          <p:spPr>
            <a:xfrm>
              <a:off x="14471650" y="-871538"/>
              <a:ext cx="796925" cy="220663"/>
            </a:xfrm>
            <a:custGeom>
              <a:avLst/>
              <a:gdLst/>
              <a:ahLst/>
              <a:cxnLst/>
              <a:rect l="l" t="t" r="r" b="b"/>
              <a:pathLst>
                <a:path w="212" h="59" extrusionOk="0">
                  <a:moveTo>
                    <a:pt x="165" y="59"/>
                  </a:moveTo>
                  <a:cubicBezTo>
                    <a:pt x="165" y="54"/>
                    <a:pt x="163" y="49"/>
                    <a:pt x="171" y="48"/>
                  </a:cubicBezTo>
                  <a:cubicBezTo>
                    <a:pt x="173" y="48"/>
                    <a:pt x="174" y="45"/>
                    <a:pt x="172" y="43"/>
                  </a:cubicBezTo>
                  <a:cubicBezTo>
                    <a:pt x="170" y="40"/>
                    <a:pt x="166" y="36"/>
                    <a:pt x="162" y="39"/>
                  </a:cubicBezTo>
                  <a:cubicBezTo>
                    <a:pt x="158" y="42"/>
                    <a:pt x="155" y="46"/>
                    <a:pt x="154" y="37"/>
                  </a:cubicBezTo>
                  <a:cubicBezTo>
                    <a:pt x="154" y="34"/>
                    <a:pt x="151" y="35"/>
                    <a:pt x="149" y="35"/>
                  </a:cubicBezTo>
                  <a:cubicBezTo>
                    <a:pt x="108" y="33"/>
                    <a:pt x="68" y="27"/>
                    <a:pt x="27" y="30"/>
                  </a:cubicBezTo>
                  <a:cubicBezTo>
                    <a:pt x="25" y="30"/>
                    <a:pt x="22" y="30"/>
                    <a:pt x="20" y="28"/>
                  </a:cubicBezTo>
                  <a:cubicBezTo>
                    <a:pt x="18" y="27"/>
                    <a:pt x="15" y="27"/>
                    <a:pt x="14" y="28"/>
                  </a:cubicBezTo>
                  <a:cubicBezTo>
                    <a:pt x="11" y="34"/>
                    <a:pt x="5" y="33"/>
                    <a:pt x="1" y="35"/>
                  </a:cubicBezTo>
                  <a:cubicBezTo>
                    <a:pt x="0" y="31"/>
                    <a:pt x="2" y="28"/>
                    <a:pt x="4" y="25"/>
                  </a:cubicBezTo>
                  <a:cubicBezTo>
                    <a:pt x="6" y="19"/>
                    <a:pt x="7" y="13"/>
                    <a:pt x="10" y="7"/>
                  </a:cubicBezTo>
                  <a:cubicBezTo>
                    <a:pt x="13" y="6"/>
                    <a:pt x="16" y="0"/>
                    <a:pt x="21" y="7"/>
                  </a:cubicBezTo>
                  <a:cubicBezTo>
                    <a:pt x="21" y="7"/>
                    <a:pt x="23" y="7"/>
                    <a:pt x="25" y="7"/>
                  </a:cubicBezTo>
                  <a:cubicBezTo>
                    <a:pt x="41" y="7"/>
                    <a:pt x="56" y="10"/>
                    <a:pt x="72" y="9"/>
                  </a:cubicBezTo>
                  <a:cubicBezTo>
                    <a:pt x="107" y="9"/>
                    <a:pt x="141" y="14"/>
                    <a:pt x="176" y="12"/>
                  </a:cubicBezTo>
                  <a:cubicBezTo>
                    <a:pt x="181" y="12"/>
                    <a:pt x="182" y="16"/>
                    <a:pt x="185" y="18"/>
                  </a:cubicBezTo>
                  <a:cubicBezTo>
                    <a:pt x="187" y="19"/>
                    <a:pt x="192" y="26"/>
                    <a:pt x="192" y="16"/>
                  </a:cubicBezTo>
                  <a:cubicBezTo>
                    <a:pt x="192" y="12"/>
                    <a:pt x="195" y="12"/>
                    <a:pt x="197" y="13"/>
                  </a:cubicBezTo>
                  <a:cubicBezTo>
                    <a:pt x="201" y="13"/>
                    <a:pt x="204" y="14"/>
                    <a:pt x="208" y="14"/>
                  </a:cubicBezTo>
                  <a:cubicBezTo>
                    <a:pt x="212" y="24"/>
                    <a:pt x="209" y="32"/>
                    <a:pt x="201" y="38"/>
                  </a:cubicBezTo>
                  <a:cubicBezTo>
                    <a:pt x="199" y="40"/>
                    <a:pt x="196" y="42"/>
                    <a:pt x="194" y="42"/>
                  </a:cubicBezTo>
                  <a:cubicBezTo>
                    <a:pt x="182" y="42"/>
                    <a:pt x="174" y="50"/>
                    <a:pt x="168" y="58"/>
                  </a:cubicBezTo>
                  <a:cubicBezTo>
                    <a:pt x="167" y="59"/>
                    <a:pt x="166" y="59"/>
                    <a:pt x="165" y="59"/>
                  </a:cubicBezTo>
                  <a:close/>
                </a:path>
              </a:pathLst>
            </a:custGeom>
            <a:solidFill>
              <a:srgbClr val="BD6D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35"/>
            <p:cNvSpPr/>
            <p:nvPr/>
          </p:nvSpPr>
          <p:spPr>
            <a:xfrm>
              <a:off x="15227300" y="-758825"/>
              <a:ext cx="598488" cy="242888"/>
            </a:xfrm>
            <a:custGeom>
              <a:avLst/>
              <a:gdLst/>
              <a:ahLst/>
              <a:cxnLst/>
              <a:rect l="l" t="t" r="r" b="b"/>
              <a:pathLst>
                <a:path w="159" h="65" extrusionOk="0">
                  <a:moveTo>
                    <a:pt x="111" y="22"/>
                  </a:moveTo>
                  <a:cubicBezTo>
                    <a:pt x="128" y="29"/>
                    <a:pt x="140" y="42"/>
                    <a:pt x="154" y="53"/>
                  </a:cubicBezTo>
                  <a:cubicBezTo>
                    <a:pt x="156" y="55"/>
                    <a:pt x="159" y="56"/>
                    <a:pt x="159" y="59"/>
                  </a:cubicBezTo>
                  <a:cubicBezTo>
                    <a:pt x="154" y="61"/>
                    <a:pt x="152" y="57"/>
                    <a:pt x="149" y="54"/>
                  </a:cubicBezTo>
                  <a:cubicBezTo>
                    <a:pt x="142" y="49"/>
                    <a:pt x="135" y="43"/>
                    <a:pt x="128" y="37"/>
                  </a:cubicBezTo>
                  <a:cubicBezTo>
                    <a:pt x="129" y="40"/>
                    <a:pt x="132" y="42"/>
                    <a:pt x="134" y="44"/>
                  </a:cubicBezTo>
                  <a:cubicBezTo>
                    <a:pt x="135" y="46"/>
                    <a:pt x="136" y="47"/>
                    <a:pt x="135" y="50"/>
                  </a:cubicBezTo>
                  <a:cubicBezTo>
                    <a:pt x="134" y="52"/>
                    <a:pt x="131" y="52"/>
                    <a:pt x="129" y="51"/>
                  </a:cubicBezTo>
                  <a:cubicBezTo>
                    <a:pt x="126" y="51"/>
                    <a:pt x="124" y="49"/>
                    <a:pt x="122" y="47"/>
                  </a:cubicBezTo>
                  <a:cubicBezTo>
                    <a:pt x="113" y="39"/>
                    <a:pt x="101" y="39"/>
                    <a:pt x="91" y="46"/>
                  </a:cubicBezTo>
                  <a:cubicBezTo>
                    <a:pt x="88" y="48"/>
                    <a:pt x="86" y="47"/>
                    <a:pt x="84" y="46"/>
                  </a:cubicBezTo>
                  <a:cubicBezTo>
                    <a:pt x="81" y="44"/>
                    <a:pt x="79" y="42"/>
                    <a:pt x="77" y="40"/>
                  </a:cubicBezTo>
                  <a:cubicBezTo>
                    <a:pt x="74" y="36"/>
                    <a:pt x="72" y="31"/>
                    <a:pt x="66" y="38"/>
                  </a:cubicBezTo>
                  <a:cubicBezTo>
                    <a:pt x="65" y="40"/>
                    <a:pt x="61" y="38"/>
                    <a:pt x="59" y="38"/>
                  </a:cubicBezTo>
                  <a:cubicBezTo>
                    <a:pt x="58" y="42"/>
                    <a:pt x="64" y="42"/>
                    <a:pt x="63" y="46"/>
                  </a:cubicBezTo>
                  <a:cubicBezTo>
                    <a:pt x="47" y="42"/>
                    <a:pt x="34" y="51"/>
                    <a:pt x="20" y="58"/>
                  </a:cubicBezTo>
                  <a:cubicBezTo>
                    <a:pt x="20" y="58"/>
                    <a:pt x="19" y="59"/>
                    <a:pt x="18" y="59"/>
                  </a:cubicBezTo>
                  <a:cubicBezTo>
                    <a:pt x="14" y="61"/>
                    <a:pt x="10" y="65"/>
                    <a:pt x="5" y="62"/>
                  </a:cubicBezTo>
                  <a:cubicBezTo>
                    <a:pt x="0" y="59"/>
                    <a:pt x="2" y="54"/>
                    <a:pt x="2" y="49"/>
                  </a:cubicBezTo>
                  <a:cubicBezTo>
                    <a:pt x="5" y="38"/>
                    <a:pt x="14" y="32"/>
                    <a:pt x="21" y="25"/>
                  </a:cubicBezTo>
                  <a:cubicBezTo>
                    <a:pt x="25" y="21"/>
                    <a:pt x="31" y="17"/>
                    <a:pt x="36" y="14"/>
                  </a:cubicBezTo>
                  <a:cubicBezTo>
                    <a:pt x="46" y="10"/>
                    <a:pt x="55" y="7"/>
                    <a:pt x="64" y="3"/>
                  </a:cubicBezTo>
                  <a:cubicBezTo>
                    <a:pt x="71" y="0"/>
                    <a:pt x="78" y="0"/>
                    <a:pt x="83" y="7"/>
                  </a:cubicBezTo>
                  <a:cubicBezTo>
                    <a:pt x="91" y="16"/>
                    <a:pt x="101" y="20"/>
                    <a:pt x="111" y="22"/>
                  </a:cubicBezTo>
                  <a:close/>
                </a:path>
              </a:pathLst>
            </a:custGeom>
            <a:solidFill>
              <a:srgbClr val="AA74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35"/>
            <p:cNvSpPr/>
            <p:nvPr/>
          </p:nvSpPr>
          <p:spPr>
            <a:xfrm>
              <a:off x="15092363" y="-728663"/>
              <a:ext cx="269875" cy="153988"/>
            </a:xfrm>
            <a:custGeom>
              <a:avLst/>
              <a:gdLst/>
              <a:ahLst/>
              <a:cxnLst/>
              <a:rect l="l" t="t" r="r" b="b"/>
              <a:pathLst>
                <a:path w="72" h="41" extrusionOk="0">
                  <a:moveTo>
                    <a:pt x="72" y="6"/>
                  </a:moveTo>
                  <a:cubicBezTo>
                    <a:pt x="65" y="14"/>
                    <a:pt x="56" y="21"/>
                    <a:pt x="48" y="29"/>
                  </a:cubicBezTo>
                  <a:cubicBezTo>
                    <a:pt x="44" y="33"/>
                    <a:pt x="41" y="37"/>
                    <a:pt x="38" y="41"/>
                  </a:cubicBezTo>
                  <a:cubicBezTo>
                    <a:pt x="38" y="40"/>
                    <a:pt x="38" y="39"/>
                    <a:pt x="38" y="38"/>
                  </a:cubicBezTo>
                  <a:cubicBezTo>
                    <a:pt x="39" y="35"/>
                    <a:pt x="40" y="32"/>
                    <a:pt x="36" y="31"/>
                  </a:cubicBezTo>
                  <a:cubicBezTo>
                    <a:pt x="32" y="31"/>
                    <a:pt x="31" y="33"/>
                    <a:pt x="31" y="37"/>
                  </a:cubicBezTo>
                  <a:cubicBezTo>
                    <a:pt x="31" y="38"/>
                    <a:pt x="31" y="39"/>
                    <a:pt x="31" y="40"/>
                  </a:cubicBezTo>
                  <a:cubicBezTo>
                    <a:pt x="25" y="36"/>
                    <a:pt x="17" y="38"/>
                    <a:pt x="11" y="35"/>
                  </a:cubicBezTo>
                  <a:cubicBezTo>
                    <a:pt x="5" y="32"/>
                    <a:pt x="0" y="29"/>
                    <a:pt x="0" y="21"/>
                  </a:cubicBezTo>
                  <a:cubicBezTo>
                    <a:pt x="5" y="12"/>
                    <a:pt x="13" y="6"/>
                    <a:pt x="23" y="4"/>
                  </a:cubicBezTo>
                  <a:cubicBezTo>
                    <a:pt x="28" y="3"/>
                    <a:pt x="32" y="1"/>
                    <a:pt x="36" y="0"/>
                  </a:cubicBezTo>
                  <a:cubicBezTo>
                    <a:pt x="32" y="6"/>
                    <a:pt x="27" y="6"/>
                    <a:pt x="21" y="7"/>
                  </a:cubicBezTo>
                  <a:cubicBezTo>
                    <a:pt x="18" y="8"/>
                    <a:pt x="14" y="8"/>
                    <a:pt x="12" y="15"/>
                  </a:cubicBezTo>
                  <a:cubicBezTo>
                    <a:pt x="22" y="9"/>
                    <a:pt x="31" y="8"/>
                    <a:pt x="41" y="11"/>
                  </a:cubicBezTo>
                  <a:cubicBezTo>
                    <a:pt x="52" y="14"/>
                    <a:pt x="63" y="13"/>
                    <a:pt x="72" y="6"/>
                  </a:cubicBezTo>
                  <a:close/>
                </a:path>
              </a:pathLst>
            </a:custGeom>
            <a:solidFill>
              <a:srgbClr val="CDB8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35"/>
            <p:cNvSpPr/>
            <p:nvPr/>
          </p:nvSpPr>
          <p:spPr>
            <a:xfrm>
              <a:off x="15689263" y="-800100"/>
              <a:ext cx="161925" cy="104775"/>
            </a:xfrm>
            <a:custGeom>
              <a:avLst/>
              <a:gdLst/>
              <a:ahLst/>
              <a:cxnLst/>
              <a:rect l="l" t="t" r="r" b="b"/>
              <a:pathLst>
                <a:path w="43" h="28" extrusionOk="0">
                  <a:moveTo>
                    <a:pt x="22" y="26"/>
                  </a:moveTo>
                  <a:cubicBezTo>
                    <a:pt x="22" y="26"/>
                    <a:pt x="21" y="26"/>
                    <a:pt x="21" y="26"/>
                  </a:cubicBezTo>
                  <a:cubicBezTo>
                    <a:pt x="16" y="24"/>
                    <a:pt x="11" y="21"/>
                    <a:pt x="6" y="20"/>
                  </a:cubicBezTo>
                  <a:cubicBezTo>
                    <a:pt x="3" y="18"/>
                    <a:pt x="0" y="15"/>
                    <a:pt x="1" y="11"/>
                  </a:cubicBezTo>
                  <a:cubicBezTo>
                    <a:pt x="2" y="7"/>
                    <a:pt x="3" y="3"/>
                    <a:pt x="7" y="2"/>
                  </a:cubicBezTo>
                  <a:cubicBezTo>
                    <a:pt x="19" y="0"/>
                    <a:pt x="34" y="5"/>
                    <a:pt x="40" y="15"/>
                  </a:cubicBezTo>
                  <a:cubicBezTo>
                    <a:pt x="43" y="20"/>
                    <a:pt x="43" y="23"/>
                    <a:pt x="37" y="24"/>
                  </a:cubicBezTo>
                  <a:cubicBezTo>
                    <a:pt x="32" y="26"/>
                    <a:pt x="27" y="28"/>
                    <a:pt x="22" y="26"/>
                  </a:cubicBezTo>
                  <a:close/>
                </a:path>
              </a:pathLst>
            </a:custGeom>
            <a:solidFill>
              <a:srgbClr val="BB6E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35"/>
            <p:cNvSpPr/>
            <p:nvPr/>
          </p:nvSpPr>
          <p:spPr>
            <a:xfrm>
              <a:off x="15671800" y="-811213"/>
              <a:ext cx="195263" cy="115888"/>
            </a:xfrm>
            <a:custGeom>
              <a:avLst/>
              <a:gdLst/>
              <a:ahLst/>
              <a:cxnLst/>
              <a:rect l="l" t="t" r="r" b="b"/>
              <a:pathLst>
                <a:path w="52" h="31" extrusionOk="0">
                  <a:moveTo>
                    <a:pt x="27" y="29"/>
                  </a:moveTo>
                  <a:cubicBezTo>
                    <a:pt x="31" y="29"/>
                    <a:pt x="35" y="28"/>
                    <a:pt x="39" y="27"/>
                  </a:cubicBezTo>
                  <a:cubicBezTo>
                    <a:pt x="46" y="25"/>
                    <a:pt x="48" y="21"/>
                    <a:pt x="43" y="16"/>
                  </a:cubicBezTo>
                  <a:cubicBezTo>
                    <a:pt x="34" y="8"/>
                    <a:pt x="24" y="5"/>
                    <a:pt x="13" y="7"/>
                  </a:cubicBezTo>
                  <a:cubicBezTo>
                    <a:pt x="9" y="8"/>
                    <a:pt x="8" y="11"/>
                    <a:pt x="7" y="14"/>
                  </a:cubicBezTo>
                  <a:cubicBezTo>
                    <a:pt x="7" y="18"/>
                    <a:pt x="8" y="21"/>
                    <a:pt x="12" y="22"/>
                  </a:cubicBezTo>
                  <a:cubicBezTo>
                    <a:pt x="17" y="24"/>
                    <a:pt x="22" y="25"/>
                    <a:pt x="26" y="29"/>
                  </a:cubicBezTo>
                  <a:cubicBezTo>
                    <a:pt x="19" y="29"/>
                    <a:pt x="14" y="25"/>
                    <a:pt x="8" y="22"/>
                  </a:cubicBezTo>
                  <a:cubicBezTo>
                    <a:pt x="0" y="18"/>
                    <a:pt x="5" y="11"/>
                    <a:pt x="7" y="5"/>
                  </a:cubicBezTo>
                  <a:cubicBezTo>
                    <a:pt x="11" y="2"/>
                    <a:pt x="14" y="0"/>
                    <a:pt x="19" y="3"/>
                  </a:cubicBezTo>
                  <a:cubicBezTo>
                    <a:pt x="30" y="3"/>
                    <a:pt x="40" y="8"/>
                    <a:pt x="46" y="17"/>
                  </a:cubicBezTo>
                  <a:cubicBezTo>
                    <a:pt x="52" y="25"/>
                    <a:pt x="50" y="27"/>
                    <a:pt x="42" y="29"/>
                  </a:cubicBezTo>
                  <a:cubicBezTo>
                    <a:pt x="40" y="30"/>
                    <a:pt x="39" y="30"/>
                    <a:pt x="38" y="31"/>
                  </a:cubicBezTo>
                  <a:cubicBezTo>
                    <a:pt x="34" y="31"/>
                    <a:pt x="31" y="31"/>
                    <a:pt x="28" y="31"/>
                  </a:cubicBezTo>
                  <a:cubicBezTo>
                    <a:pt x="27" y="30"/>
                    <a:pt x="27" y="30"/>
                    <a:pt x="27" y="29"/>
                  </a:cubicBezTo>
                  <a:close/>
                </a:path>
              </a:pathLst>
            </a:custGeom>
            <a:solidFill>
              <a:srgbClr val="BC7F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35"/>
            <p:cNvSpPr/>
            <p:nvPr/>
          </p:nvSpPr>
          <p:spPr>
            <a:xfrm>
              <a:off x="15697200" y="-835025"/>
              <a:ext cx="46038" cy="41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2" y="9"/>
                  </a:moveTo>
                  <a:cubicBezTo>
                    <a:pt x="8" y="9"/>
                    <a:pt x="4" y="10"/>
                    <a:pt x="0" y="11"/>
                  </a:cubicBezTo>
                  <a:cubicBezTo>
                    <a:pt x="3" y="7"/>
                    <a:pt x="6" y="0"/>
                    <a:pt x="12" y="9"/>
                  </a:cubicBezTo>
                  <a:close/>
                </a:path>
              </a:pathLst>
            </a:custGeom>
            <a:solidFill>
              <a:srgbClr val="F6C3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35"/>
            <p:cNvSpPr/>
            <p:nvPr/>
          </p:nvSpPr>
          <p:spPr>
            <a:xfrm>
              <a:off x="14531975" y="-1033463"/>
              <a:ext cx="650875" cy="150813"/>
            </a:xfrm>
            <a:custGeom>
              <a:avLst/>
              <a:gdLst/>
              <a:ahLst/>
              <a:cxnLst/>
              <a:rect l="l" t="t" r="r" b="b"/>
              <a:pathLst>
                <a:path w="173" h="40" extrusionOk="0">
                  <a:moveTo>
                    <a:pt x="41" y="7"/>
                  </a:moveTo>
                  <a:cubicBezTo>
                    <a:pt x="81" y="14"/>
                    <a:pt x="122" y="14"/>
                    <a:pt x="162" y="13"/>
                  </a:cubicBezTo>
                  <a:cubicBezTo>
                    <a:pt x="165" y="13"/>
                    <a:pt x="168" y="13"/>
                    <a:pt x="170" y="9"/>
                  </a:cubicBezTo>
                  <a:cubicBezTo>
                    <a:pt x="171" y="10"/>
                    <a:pt x="173" y="10"/>
                    <a:pt x="172" y="12"/>
                  </a:cubicBezTo>
                  <a:cubicBezTo>
                    <a:pt x="166" y="20"/>
                    <a:pt x="169" y="30"/>
                    <a:pt x="168" y="40"/>
                  </a:cubicBezTo>
                  <a:cubicBezTo>
                    <a:pt x="165" y="36"/>
                    <a:pt x="161" y="35"/>
                    <a:pt x="156" y="35"/>
                  </a:cubicBezTo>
                  <a:cubicBezTo>
                    <a:pt x="133" y="36"/>
                    <a:pt x="111" y="35"/>
                    <a:pt x="89" y="33"/>
                  </a:cubicBezTo>
                  <a:cubicBezTo>
                    <a:pt x="65" y="31"/>
                    <a:pt x="41" y="32"/>
                    <a:pt x="17" y="32"/>
                  </a:cubicBezTo>
                  <a:cubicBezTo>
                    <a:pt x="9" y="31"/>
                    <a:pt x="1" y="31"/>
                    <a:pt x="0" y="20"/>
                  </a:cubicBezTo>
                  <a:cubicBezTo>
                    <a:pt x="3" y="5"/>
                    <a:pt x="14" y="0"/>
                    <a:pt x="29" y="8"/>
                  </a:cubicBezTo>
                  <a:cubicBezTo>
                    <a:pt x="33" y="11"/>
                    <a:pt x="37" y="8"/>
                    <a:pt x="41" y="7"/>
                  </a:cubicBezTo>
                  <a:close/>
                </a:path>
              </a:pathLst>
            </a:custGeom>
            <a:solidFill>
              <a:srgbClr val="D466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35"/>
            <p:cNvSpPr/>
            <p:nvPr/>
          </p:nvSpPr>
          <p:spPr>
            <a:xfrm>
              <a:off x="14397038" y="-1154113"/>
              <a:ext cx="244475" cy="195263"/>
            </a:xfrm>
            <a:custGeom>
              <a:avLst/>
              <a:gdLst/>
              <a:ahLst/>
              <a:cxnLst/>
              <a:rect l="l" t="t" r="r" b="b"/>
              <a:pathLst>
                <a:path w="65" h="52" extrusionOk="0">
                  <a:moveTo>
                    <a:pt x="65" y="40"/>
                  </a:moveTo>
                  <a:cubicBezTo>
                    <a:pt x="63" y="40"/>
                    <a:pt x="60" y="40"/>
                    <a:pt x="58" y="39"/>
                  </a:cubicBezTo>
                  <a:cubicBezTo>
                    <a:pt x="49" y="36"/>
                    <a:pt x="43" y="40"/>
                    <a:pt x="39" y="48"/>
                  </a:cubicBezTo>
                  <a:cubicBezTo>
                    <a:pt x="38" y="50"/>
                    <a:pt x="37" y="51"/>
                    <a:pt x="36" y="52"/>
                  </a:cubicBezTo>
                  <a:cubicBezTo>
                    <a:pt x="33" y="52"/>
                    <a:pt x="33" y="49"/>
                    <a:pt x="32" y="47"/>
                  </a:cubicBezTo>
                  <a:cubicBezTo>
                    <a:pt x="31" y="46"/>
                    <a:pt x="31" y="43"/>
                    <a:pt x="28" y="43"/>
                  </a:cubicBezTo>
                  <a:cubicBezTo>
                    <a:pt x="25" y="44"/>
                    <a:pt x="24" y="46"/>
                    <a:pt x="24" y="48"/>
                  </a:cubicBezTo>
                  <a:cubicBezTo>
                    <a:pt x="17" y="47"/>
                    <a:pt x="11" y="44"/>
                    <a:pt x="4" y="43"/>
                  </a:cubicBezTo>
                  <a:cubicBezTo>
                    <a:pt x="0" y="42"/>
                    <a:pt x="1" y="39"/>
                    <a:pt x="4" y="36"/>
                  </a:cubicBezTo>
                  <a:cubicBezTo>
                    <a:pt x="6" y="33"/>
                    <a:pt x="9" y="30"/>
                    <a:pt x="13" y="28"/>
                  </a:cubicBezTo>
                  <a:cubicBezTo>
                    <a:pt x="16" y="21"/>
                    <a:pt x="19" y="14"/>
                    <a:pt x="15" y="6"/>
                  </a:cubicBezTo>
                  <a:cubicBezTo>
                    <a:pt x="14" y="4"/>
                    <a:pt x="13" y="1"/>
                    <a:pt x="17" y="1"/>
                  </a:cubicBezTo>
                  <a:cubicBezTo>
                    <a:pt x="20" y="0"/>
                    <a:pt x="21" y="3"/>
                    <a:pt x="21" y="5"/>
                  </a:cubicBezTo>
                  <a:cubicBezTo>
                    <a:pt x="21" y="7"/>
                    <a:pt x="21" y="8"/>
                    <a:pt x="21" y="10"/>
                  </a:cubicBezTo>
                  <a:cubicBezTo>
                    <a:pt x="21" y="12"/>
                    <a:pt x="18" y="15"/>
                    <a:pt x="22" y="16"/>
                  </a:cubicBezTo>
                  <a:cubicBezTo>
                    <a:pt x="25" y="17"/>
                    <a:pt x="24" y="13"/>
                    <a:pt x="25" y="11"/>
                  </a:cubicBezTo>
                  <a:cubicBezTo>
                    <a:pt x="26" y="10"/>
                    <a:pt x="27" y="9"/>
                    <a:pt x="28" y="10"/>
                  </a:cubicBezTo>
                  <a:cubicBezTo>
                    <a:pt x="30" y="10"/>
                    <a:pt x="31" y="11"/>
                    <a:pt x="31" y="13"/>
                  </a:cubicBezTo>
                  <a:cubicBezTo>
                    <a:pt x="32" y="21"/>
                    <a:pt x="35" y="21"/>
                    <a:pt x="42" y="17"/>
                  </a:cubicBezTo>
                  <a:cubicBezTo>
                    <a:pt x="47" y="13"/>
                    <a:pt x="53" y="17"/>
                    <a:pt x="59" y="17"/>
                  </a:cubicBezTo>
                  <a:cubicBezTo>
                    <a:pt x="59" y="17"/>
                    <a:pt x="60" y="19"/>
                    <a:pt x="60" y="19"/>
                  </a:cubicBezTo>
                  <a:cubicBezTo>
                    <a:pt x="59" y="27"/>
                    <a:pt x="62" y="33"/>
                    <a:pt x="65" y="40"/>
                  </a:cubicBezTo>
                  <a:close/>
                </a:path>
              </a:pathLst>
            </a:custGeom>
            <a:solidFill>
              <a:srgbClr val="DD63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35"/>
            <p:cNvSpPr/>
            <p:nvPr/>
          </p:nvSpPr>
          <p:spPr>
            <a:xfrm>
              <a:off x="14246225" y="-1066800"/>
              <a:ext cx="282575" cy="288925"/>
            </a:xfrm>
            <a:custGeom>
              <a:avLst/>
              <a:gdLst/>
              <a:ahLst/>
              <a:cxnLst/>
              <a:rect l="l" t="t" r="r" b="b"/>
              <a:pathLst>
                <a:path w="75" h="77" extrusionOk="0">
                  <a:moveTo>
                    <a:pt x="53" y="5"/>
                  </a:moveTo>
                  <a:cubicBezTo>
                    <a:pt x="53" y="11"/>
                    <a:pt x="45" y="12"/>
                    <a:pt x="43" y="18"/>
                  </a:cubicBezTo>
                  <a:cubicBezTo>
                    <a:pt x="51" y="19"/>
                    <a:pt x="59" y="19"/>
                    <a:pt x="64" y="25"/>
                  </a:cubicBezTo>
                  <a:cubicBezTo>
                    <a:pt x="71" y="30"/>
                    <a:pt x="68" y="40"/>
                    <a:pt x="74" y="46"/>
                  </a:cubicBezTo>
                  <a:cubicBezTo>
                    <a:pt x="75" y="47"/>
                    <a:pt x="75" y="51"/>
                    <a:pt x="72" y="52"/>
                  </a:cubicBezTo>
                  <a:cubicBezTo>
                    <a:pt x="69" y="54"/>
                    <a:pt x="70" y="57"/>
                    <a:pt x="70" y="59"/>
                  </a:cubicBezTo>
                  <a:cubicBezTo>
                    <a:pt x="69" y="66"/>
                    <a:pt x="68" y="71"/>
                    <a:pt x="64" y="77"/>
                  </a:cubicBezTo>
                  <a:cubicBezTo>
                    <a:pt x="64" y="72"/>
                    <a:pt x="65" y="68"/>
                    <a:pt x="66" y="65"/>
                  </a:cubicBezTo>
                  <a:cubicBezTo>
                    <a:pt x="68" y="55"/>
                    <a:pt x="66" y="45"/>
                    <a:pt x="64" y="36"/>
                  </a:cubicBezTo>
                  <a:cubicBezTo>
                    <a:pt x="62" y="28"/>
                    <a:pt x="56" y="25"/>
                    <a:pt x="48" y="24"/>
                  </a:cubicBezTo>
                  <a:cubicBezTo>
                    <a:pt x="41" y="24"/>
                    <a:pt x="34" y="28"/>
                    <a:pt x="27" y="26"/>
                  </a:cubicBezTo>
                  <a:cubicBezTo>
                    <a:pt x="25" y="25"/>
                    <a:pt x="26" y="23"/>
                    <a:pt x="27" y="22"/>
                  </a:cubicBezTo>
                  <a:cubicBezTo>
                    <a:pt x="28" y="20"/>
                    <a:pt x="29" y="19"/>
                    <a:pt x="31" y="19"/>
                  </a:cubicBezTo>
                  <a:cubicBezTo>
                    <a:pt x="26" y="19"/>
                    <a:pt x="22" y="17"/>
                    <a:pt x="18" y="15"/>
                  </a:cubicBezTo>
                  <a:cubicBezTo>
                    <a:pt x="15" y="14"/>
                    <a:pt x="12" y="13"/>
                    <a:pt x="10" y="11"/>
                  </a:cubicBezTo>
                  <a:cubicBezTo>
                    <a:pt x="7" y="8"/>
                    <a:pt x="0" y="8"/>
                    <a:pt x="1" y="1"/>
                  </a:cubicBezTo>
                  <a:cubicBezTo>
                    <a:pt x="8" y="0"/>
                    <a:pt x="13" y="4"/>
                    <a:pt x="18" y="6"/>
                  </a:cubicBezTo>
                  <a:cubicBezTo>
                    <a:pt x="29" y="13"/>
                    <a:pt x="39" y="15"/>
                    <a:pt x="50" y="5"/>
                  </a:cubicBezTo>
                  <a:cubicBezTo>
                    <a:pt x="50" y="4"/>
                    <a:pt x="51" y="4"/>
                    <a:pt x="52" y="5"/>
                  </a:cubicBezTo>
                  <a:lnTo>
                    <a:pt x="53" y="5"/>
                  </a:lnTo>
                  <a:close/>
                </a:path>
              </a:pathLst>
            </a:custGeom>
            <a:solidFill>
              <a:srgbClr val="CA7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35"/>
            <p:cNvSpPr/>
            <p:nvPr/>
          </p:nvSpPr>
          <p:spPr>
            <a:xfrm>
              <a:off x="15433675" y="-1036638"/>
              <a:ext cx="125413" cy="130175"/>
            </a:xfrm>
            <a:custGeom>
              <a:avLst/>
              <a:gdLst/>
              <a:ahLst/>
              <a:cxnLst/>
              <a:rect l="l" t="t" r="r" b="b"/>
              <a:pathLst>
                <a:path w="33" h="35" extrusionOk="0">
                  <a:moveTo>
                    <a:pt x="25" y="22"/>
                  </a:moveTo>
                  <a:cubicBezTo>
                    <a:pt x="21" y="22"/>
                    <a:pt x="15" y="20"/>
                    <a:pt x="13" y="27"/>
                  </a:cubicBezTo>
                  <a:cubicBezTo>
                    <a:pt x="12" y="30"/>
                    <a:pt x="8" y="35"/>
                    <a:pt x="3" y="31"/>
                  </a:cubicBezTo>
                  <a:cubicBezTo>
                    <a:pt x="0" y="28"/>
                    <a:pt x="1" y="24"/>
                    <a:pt x="3" y="20"/>
                  </a:cubicBezTo>
                  <a:cubicBezTo>
                    <a:pt x="6" y="14"/>
                    <a:pt x="12" y="10"/>
                    <a:pt x="15" y="4"/>
                  </a:cubicBezTo>
                  <a:cubicBezTo>
                    <a:pt x="17" y="0"/>
                    <a:pt x="21" y="2"/>
                    <a:pt x="23" y="4"/>
                  </a:cubicBezTo>
                  <a:cubicBezTo>
                    <a:pt x="27" y="7"/>
                    <a:pt x="33" y="10"/>
                    <a:pt x="29" y="16"/>
                  </a:cubicBezTo>
                  <a:cubicBezTo>
                    <a:pt x="28" y="18"/>
                    <a:pt x="25" y="19"/>
                    <a:pt x="26" y="22"/>
                  </a:cubicBezTo>
                  <a:cubicBezTo>
                    <a:pt x="26" y="22"/>
                    <a:pt x="25" y="22"/>
                    <a:pt x="25" y="22"/>
                  </a:cubicBezTo>
                  <a:close/>
                </a:path>
              </a:pathLst>
            </a:custGeom>
            <a:solidFill>
              <a:srgbClr val="D964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35"/>
            <p:cNvSpPr/>
            <p:nvPr/>
          </p:nvSpPr>
          <p:spPr>
            <a:xfrm>
              <a:off x="14122400" y="-1228725"/>
              <a:ext cx="327025" cy="225425"/>
            </a:xfrm>
            <a:custGeom>
              <a:avLst/>
              <a:gdLst/>
              <a:ahLst/>
              <a:cxnLst/>
              <a:rect l="l" t="t" r="r" b="b"/>
              <a:pathLst>
                <a:path w="87" h="60" extrusionOk="0">
                  <a:moveTo>
                    <a:pt x="85" y="48"/>
                  </a:moveTo>
                  <a:cubicBezTo>
                    <a:pt x="76" y="59"/>
                    <a:pt x="66" y="60"/>
                    <a:pt x="54" y="54"/>
                  </a:cubicBezTo>
                  <a:cubicBezTo>
                    <a:pt x="47" y="50"/>
                    <a:pt x="41" y="47"/>
                    <a:pt x="34" y="44"/>
                  </a:cubicBezTo>
                  <a:cubicBezTo>
                    <a:pt x="25" y="44"/>
                    <a:pt x="17" y="48"/>
                    <a:pt x="9" y="53"/>
                  </a:cubicBezTo>
                  <a:cubicBezTo>
                    <a:pt x="6" y="54"/>
                    <a:pt x="4" y="56"/>
                    <a:pt x="1" y="54"/>
                  </a:cubicBezTo>
                  <a:cubicBezTo>
                    <a:pt x="0" y="53"/>
                    <a:pt x="1" y="52"/>
                    <a:pt x="1" y="51"/>
                  </a:cubicBezTo>
                  <a:cubicBezTo>
                    <a:pt x="17" y="34"/>
                    <a:pt x="36" y="22"/>
                    <a:pt x="56" y="11"/>
                  </a:cubicBezTo>
                  <a:cubicBezTo>
                    <a:pt x="63" y="7"/>
                    <a:pt x="70" y="2"/>
                    <a:pt x="78" y="0"/>
                  </a:cubicBezTo>
                  <a:cubicBezTo>
                    <a:pt x="79" y="6"/>
                    <a:pt x="80" y="12"/>
                    <a:pt x="83" y="18"/>
                  </a:cubicBezTo>
                  <a:cubicBezTo>
                    <a:pt x="86" y="28"/>
                    <a:pt x="87" y="38"/>
                    <a:pt x="85" y="48"/>
                  </a:cubicBezTo>
                  <a:close/>
                </a:path>
              </a:pathLst>
            </a:custGeom>
            <a:solidFill>
              <a:srgbClr val="FAC3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35"/>
            <p:cNvSpPr/>
            <p:nvPr/>
          </p:nvSpPr>
          <p:spPr>
            <a:xfrm>
              <a:off x="14020800" y="-1036638"/>
              <a:ext cx="485775" cy="214313"/>
            </a:xfrm>
            <a:custGeom>
              <a:avLst/>
              <a:gdLst/>
              <a:ahLst/>
              <a:cxnLst/>
              <a:rect l="l" t="t" r="r" b="b"/>
              <a:pathLst>
                <a:path w="129" h="57" extrusionOk="0">
                  <a:moveTo>
                    <a:pt x="28" y="0"/>
                  </a:moveTo>
                  <a:cubicBezTo>
                    <a:pt x="28" y="1"/>
                    <a:pt x="28" y="2"/>
                    <a:pt x="28" y="4"/>
                  </a:cubicBezTo>
                  <a:cubicBezTo>
                    <a:pt x="29" y="8"/>
                    <a:pt x="25" y="10"/>
                    <a:pt x="24" y="13"/>
                  </a:cubicBezTo>
                  <a:cubicBezTo>
                    <a:pt x="21" y="17"/>
                    <a:pt x="18" y="19"/>
                    <a:pt x="16" y="23"/>
                  </a:cubicBezTo>
                  <a:cubicBezTo>
                    <a:pt x="13" y="29"/>
                    <a:pt x="14" y="34"/>
                    <a:pt x="21" y="34"/>
                  </a:cubicBezTo>
                  <a:cubicBezTo>
                    <a:pt x="36" y="36"/>
                    <a:pt x="52" y="38"/>
                    <a:pt x="65" y="28"/>
                  </a:cubicBezTo>
                  <a:cubicBezTo>
                    <a:pt x="69" y="25"/>
                    <a:pt x="73" y="22"/>
                    <a:pt x="77" y="20"/>
                  </a:cubicBezTo>
                  <a:cubicBezTo>
                    <a:pt x="80" y="18"/>
                    <a:pt x="83" y="16"/>
                    <a:pt x="87" y="17"/>
                  </a:cubicBezTo>
                  <a:cubicBezTo>
                    <a:pt x="94" y="16"/>
                    <a:pt x="101" y="13"/>
                    <a:pt x="108" y="14"/>
                  </a:cubicBezTo>
                  <a:cubicBezTo>
                    <a:pt x="118" y="14"/>
                    <a:pt x="125" y="19"/>
                    <a:pt x="127" y="28"/>
                  </a:cubicBezTo>
                  <a:cubicBezTo>
                    <a:pt x="128" y="37"/>
                    <a:pt x="129" y="47"/>
                    <a:pt x="126" y="57"/>
                  </a:cubicBezTo>
                  <a:cubicBezTo>
                    <a:pt x="126" y="53"/>
                    <a:pt x="126" y="49"/>
                    <a:pt x="126" y="45"/>
                  </a:cubicBezTo>
                  <a:cubicBezTo>
                    <a:pt x="126" y="42"/>
                    <a:pt x="124" y="40"/>
                    <a:pt x="121" y="39"/>
                  </a:cubicBezTo>
                  <a:cubicBezTo>
                    <a:pt x="118" y="38"/>
                    <a:pt x="117" y="40"/>
                    <a:pt x="116" y="42"/>
                  </a:cubicBezTo>
                  <a:cubicBezTo>
                    <a:pt x="114" y="47"/>
                    <a:pt x="112" y="47"/>
                    <a:pt x="109" y="43"/>
                  </a:cubicBezTo>
                  <a:cubicBezTo>
                    <a:pt x="104" y="37"/>
                    <a:pt x="93" y="35"/>
                    <a:pt x="87" y="40"/>
                  </a:cubicBezTo>
                  <a:cubicBezTo>
                    <a:pt x="80" y="45"/>
                    <a:pt x="74" y="44"/>
                    <a:pt x="68" y="42"/>
                  </a:cubicBezTo>
                  <a:cubicBezTo>
                    <a:pt x="63" y="41"/>
                    <a:pt x="60" y="39"/>
                    <a:pt x="55" y="43"/>
                  </a:cubicBezTo>
                  <a:cubicBezTo>
                    <a:pt x="52" y="47"/>
                    <a:pt x="46" y="45"/>
                    <a:pt x="41" y="45"/>
                  </a:cubicBezTo>
                  <a:cubicBezTo>
                    <a:pt x="32" y="45"/>
                    <a:pt x="23" y="44"/>
                    <a:pt x="14" y="43"/>
                  </a:cubicBezTo>
                  <a:cubicBezTo>
                    <a:pt x="10" y="43"/>
                    <a:pt x="7" y="41"/>
                    <a:pt x="6" y="36"/>
                  </a:cubicBezTo>
                  <a:cubicBezTo>
                    <a:pt x="6" y="32"/>
                    <a:pt x="3" y="30"/>
                    <a:pt x="0" y="29"/>
                  </a:cubicBezTo>
                  <a:cubicBezTo>
                    <a:pt x="8" y="18"/>
                    <a:pt x="17" y="8"/>
                    <a:pt x="28" y="0"/>
                  </a:cubicBezTo>
                  <a:close/>
                </a:path>
              </a:pathLst>
            </a:custGeom>
            <a:solidFill>
              <a:srgbClr val="EFBF1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35"/>
            <p:cNvSpPr/>
            <p:nvPr/>
          </p:nvSpPr>
          <p:spPr>
            <a:xfrm>
              <a:off x="14366875" y="-692150"/>
              <a:ext cx="774700" cy="158750"/>
            </a:xfrm>
            <a:custGeom>
              <a:avLst/>
              <a:gdLst/>
              <a:ahLst/>
              <a:cxnLst/>
              <a:rect l="l" t="t" r="r" b="b"/>
              <a:pathLst>
                <a:path w="206" h="42" extrusionOk="0">
                  <a:moveTo>
                    <a:pt x="0" y="21"/>
                  </a:moveTo>
                  <a:cubicBezTo>
                    <a:pt x="3" y="17"/>
                    <a:pt x="7" y="14"/>
                    <a:pt x="10" y="10"/>
                  </a:cubicBezTo>
                  <a:cubicBezTo>
                    <a:pt x="14" y="6"/>
                    <a:pt x="17" y="2"/>
                    <a:pt x="22" y="8"/>
                  </a:cubicBezTo>
                  <a:cubicBezTo>
                    <a:pt x="25" y="11"/>
                    <a:pt x="30" y="9"/>
                    <a:pt x="34" y="7"/>
                  </a:cubicBezTo>
                  <a:cubicBezTo>
                    <a:pt x="39" y="4"/>
                    <a:pt x="44" y="0"/>
                    <a:pt x="50" y="5"/>
                  </a:cubicBezTo>
                  <a:cubicBezTo>
                    <a:pt x="51" y="6"/>
                    <a:pt x="54" y="6"/>
                    <a:pt x="56" y="6"/>
                  </a:cubicBezTo>
                  <a:cubicBezTo>
                    <a:pt x="68" y="6"/>
                    <a:pt x="80" y="6"/>
                    <a:pt x="92" y="6"/>
                  </a:cubicBezTo>
                  <a:cubicBezTo>
                    <a:pt x="120" y="5"/>
                    <a:pt x="147" y="8"/>
                    <a:pt x="175" y="11"/>
                  </a:cubicBezTo>
                  <a:cubicBezTo>
                    <a:pt x="181" y="12"/>
                    <a:pt x="187" y="17"/>
                    <a:pt x="193" y="20"/>
                  </a:cubicBezTo>
                  <a:cubicBezTo>
                    <a:pt x="196" y="22"/>
                    <a:pt x="199" y="25"/>
                    <a:pt x="202" y="28"/>
                  </a:cubicBezTo>
                  <a:cubicBezTo>
                    <a:pt x="196" y="31"/>
                    <a:pt x="200" y="33"/>
                    <a:pt x="202" y="35"/>
                  </a:cubicBezTo>
                  <a:cubicBezTo>
                    <a:pt x="205" y="36"/>
                    <a:pt x="206" y="37"/>
                    <a:pt x="204" y="39"/>
                  </a:cubicBezTo>
                  <a:cubicBezTo>
                    <a:pt x="203" y="42"/>
                    <a:pt x="201" y="40"/>
                    <a:pt x="199" y="39"/>
                  </a:cubicBezTo>
                  <a:cubicBezTo>
                    <a:pt x="191" y="32"/>
                    <a:pt x="181" y="31"/>
                    <a:pt x="170" y="31"/>
                  </a:cubicBezTo>
                  <a:cubicBezTo>
                    <a:pt x="131" y="32"/>
                    <a:pt x="91" y="29"/>
                    <a:pt x="52" y="29"/>
                  </a:cubicBezTo>
                  <a:cubicBezTo>
                    <a:pt x="42" y="29"/>
                    <a:pt x="32" y="28"/>
                    <a:pt x="22" y="28"/>
                  </a:cubicBezTo>
                  <a:cubicBezTo>
                    <a:pt x="19" y="28"/>
                    <a:pt x="16" y="28"/>
                    <a:pt x="13" y="29"/>
                  </a:cubicBezTo>
                  <a:cubicBezTo>
                    <a:pt x="9" y="31"/>
                    <a:pt x="7" y="30"/>
                    <a:pt x="6" y="26"/>
                  </a:cubicBezTo>
                  <a:cubicBezTo>
                    <a:pt x="6" y="22"/>
                    <a:pt x="3" y="21"/>
                    <a:pt x="0" y="21"/>
                  </a:cubicBezTo>
                  <a:close/>
                </a:path>
              </a:pathLst>
            </a:custGeom>
            <a:solidFill>
              <a:srgbClr val="9F75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35"/>
            <p:cNvSpPr/>
            <p:nvPr/>
          </p:nvSpPr>
          <p:spPr>
            <a:xfrm>
              <a:off x="14531975" y="-511175"/>
              <a:ext cx="522288" cy="49213"/>
            </a:xfrm>
            <a:custGeom>
              <a:avLst/>
              <a:gdLst/>
              <a:ahLst/>
              <a:cxnLst/>
              <a:rect l="l" t="t" r="r" b="b"/>
              <a:pathLst>
                <a:path w="139" h="13" extrusionOk="0">
                  <a:moveTo>
                    <a:pt x="139" y="6"/>
                  </a:moveTo>
                  <a:cubicBezTo>
                    <a:pt x="121" y="6"/>
                    <a:pt x="103" y="6"/>
                    <a:pt x="84" y="6"/>
                  </a:cubicBezTo>
                  <a:cubicBezTo>
                    <a:pt x="73" y="6"/>
                    <a:pt x="62" y="6"/>
                    <a:pt x="51" y="9"/>
                  </a:cubicBezTo>
                  <a:cubicBezTo>
                    <a:pt x="38" y="13"/>
                    <a:pt x="23" y="11"/>
                    <a:pt x="10" y="10"/>
                  </a:cubicBezTo>
                  <a:cubicBezTo>
                    <a:pt x="5" y="10"/>
                    <a:pt x="1" y="6"/>
                    <a:pt x="0" y="0"/>
                  </a:cubicBezTo>
                  <a:cubicBezTo>
                    <a:pt x="43" y="0"/>
                    <a:pt x="86" y="3"/>
                    <a:pt x="129" y="2"/>
                  </a:cubicBezTo>
                  <a:cubicBezTo>
                    <a:pt x="133" y="2"/>
                    <a:pt x="136" y="2"/>
                    <a:pt x="139" y="6"/>
                  </a:cubicBezTo>
                  <a:close/>
                </a:path>
              </a:pathLst>
            </a:custGeom>
            <a:solidFill>
              <a:srgbClr val="877D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35"/>
            <p:cNvSpPr/>
            <p:nvPr/>
          </p:nvSpPr>
          <p:spPr>
            <a:xfrm>
              <a:off x="15171738" y="-582613"/>
              <a:ext cx="33338" cy="74613"/>
            </a:xfrm>
            <a:custGeom>
              <a:avLst/>
              <a:gdLst/>
              <a:ahLst/>
              <a:cxnLst/>
              <a:rect l="l" t="t" r="r" b="b"/>
              <a:pathLst>
                <a:path w="9" h="20" extrusionOk="0">
                  <a:moveTo>
                    <a:pt x="0" y="2"/>
                  </a:moveTo>
                  <a:cubicBezTo>
                    <a:pt x="5" y="0"/>
                    <a:pt x="9" y="1"/>
                    <a:pt x="8" y="8"/>
                  </a:cubicBezTo>
                  <a:cubicBezTo>
                    <a:pt x="7" y="12"/>
                    <a:pt x="8" y="18"/>
                    <a:pt x="2" y="20"/>
                  </a:cubicBezTo>
                  <a:cubicBezTo>
                    <a:pt x="1" y="14"/>
                    <a:pt x="0" y="8"/>
                    <a:pt x="0" y="2"/>
                  </a:cubicBezTo>
                  <a:close/>
                </a:path>
              </a:pathLst>
            </a:custGeom>
            <a:solidFill>
              <a:srgbClr val="9F75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35"/>
            <p:cNvSpPr/>
            <p:nvPr/>
          </p:nvSpPr>
          <p:spPr>
            <a:xfrm>
              <a:off x="15111413" y="-557213"/>
              <a:ext cx="96838" cy="123825"/>
            </a:xfrm>
            <a:custGeom>
              <a:avLst/>
              <a:gdLst/>
              <a:ahLst/>
              <a:cxnLst/>
              <a:rect l="l" t="t" r="r" b="b"/>
              <a:pathLst>
                <a:path w="26" h="33" extrusionOk="0">
                  <a:moveTo>
                    <a:pt x="18" y="13"/>
                  </a:moveTo>
                  <a:cubicBezTo>
                    <a:pt x="22" y="10"/>
                    <a:pt x="22" y="4"/>
                    <a:pt x="24" y="1"/>
                  </a:cubicBezTo>
                  <a:cubicBezTo>
                    <a:pt x="25" y="1"/>
                    <a:pt x="25" y="1"/>
                    <a:pt x="26" y="0"/>
                  </a:cubicBezTo>
                  <a:cubicBezTo>
                    <a:pt x="26" y="6"/>
                    <a:pt x="23" y="11"/>
                    <a:pt x="19" y="15"/>
                  </a:cubicBezTo>
                  <a:cubicBezTo>
                    <a:pt x="12" y="21"/>
                    <a:pt x="8" y="29"/>
                    <a:pt x="0" y="33"/>
                  </a:cubicBezTo>
                  <a:cubicBezTo>
                    <a:pt x="3" y="24"/>
                    <a:pt x="13" y="20"/>
                    <a:pt x="18" y="13"/>
                  </a:cubicBezTo>
                  <a:close/>
                </a:path>
              </a:pathLst>
            </a:custGeom>
            <a:solidFill>
              <a:srgbClr val="CDB8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35"/>
            <p:cNvSpPr/>
            <p:nvPr/>
          </p:nvSpPr>
          <p:spPr>
            <a:xfrm>
              <a:off x="15141575" y="-522288"/>
              <a:ext cx="25400" cy="22225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5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6" y="4"/>
                    <a:pt x="5" y="6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1" y="2"/>
                    <a:pt x="3" y="1"/>
                    <a:pt x="5" y="0"/>
                  </a:cubicBezTo>
                  <a:close/>
                </a:path>
              </a:pathLst>
            </a:custGeom>
            <a:solidFill>
              <a:srgbClr val="877C9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35"/>
            <p:cNvSpPr/>
            <p:nvPr/>
          </p:nvSpPr>
          <p:spPr>
            <a:xfrm>
              <a:off x="15054263" y="-695325"/>
              <a:ext cx="38100" cy="41275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cubicBezTo>
                    <a:pt x="2" y="1"/>
                    <a:pt x="3" y="1"/>
                    <a:pt x="3" y="1"/>
                  </a:cubicBezTo>
                  <a:cubicBezTo>
                    <a:pt x="4" y="4"/>
                    <a:pt x="10" y="5"/>
                    <a:pt x="8" y="10"/>
                  </a:cubicBezTo>
                  <a:cubicBezTo>
                    <a:pt x="8" y="10"/>
                    <a:pt x="6" y="11"/>
                    <a:pt x="6" y="11"/>
                  </a:cubicBezTo>
                  <a:cubicBezTo>
                    <a:pt x="2" y="9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9F75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35"/>
            <p:cNvSpPr/>
            <p:nvPr/>
          </p:nvSpPr>
          <p:spPr>
            <a:xfrm>
              <a:off x="15433675" y="-646113"/>
              <a:ext cx="422275" cy="201613"/>
            </a:xfrm>
            <a:custGeom>
              <a:avLst/>
              <a:gdLst/>
              <a:ahLst/>
              <a:cxnLst/>
              <a:rect l="l" t="t" r="r" b="b"/>
              <a:pathLst>
                <a:path w="112" h="54" extrusionOk="0">
                  <a:moveTo>
                    <a:pt x="8" y="16"/>
                  </a:moveTo>
                  <a:cubicBezTo>
                    <a:pt x="4" y="14"/>
                    <a:pt x="0" y="12"/>
                    <a:pt x="0" y="6"/>
                  </a:cubicBezTo>
                  <a:cubicBezTo>
                    <a:pt x="5" y="5"/>
                    <a:pt x="12" y="9"/>
                    <a:pt x="16" y="1"/>
                  </a:cubicBezTo>
                  <a:cubicBezTo>
                    <a:pt x="16" y="0"/>
                    <a:pt x="19" y="0"/>
                    <a:pt x="19" y="2"/>
                  </a:cubicBezTo>
                  <a:cubicBezTo>
                    <a:pt x="21" y="7"/>
                    <a:pt x="24" y="9"/>
                    <a:pt x="27" y="11"/>
                  </a:cubicBezTo>
                  <a:cubicBezTo>
                    <a:pt x="30" y="13"/>
                    <a:pt x="34" y="22"/>
                    <a:pt x="36" y="10"/>
                  </a:cubicBezTo>
                  <a:cubicBezTo>
                    <a:pt x="36" y="10"/>
                    <a:pt x="37" y="9"/>
                    <a:pt x="37" y="9"/>
                  </a:cubicBezTo>
                  <a:cubicBezTo>
                    <a:pt x="48" y="10"/>
                    <a:pt x="61" y="5"/>
                    <a:pt x="69" y="17"/>
                  </a:cubicBezTo>
                  <a:cubicBezTo>
                    <a:pt x="71" y="20"/>
                    <a:pt x="75" y="20"/>
                    <a:pt x="79" y="20"/>
                  </a:cubicBezTo>
                  <a:cubicBezTo>
                    <a:pt x="80" y="19"/>
                    <a:pt x="80" y="18"/>
                    <a:pt x="81" y="17"/>
                  </a:cubicBezTo>
                  <a:cubicBezTo>
                    <a:pt x="78" y="14"/>
                    <a:pt x="74" y="12"/>
                    <a:pt x="71" y="9"/>
                  </a:cubicBezTo>
                  <a:cubicBezTo>
                    <a:pt x="70" y="8"/>
                    <a:pt x="65" y="6"/>
                    <a:pt x="68" y="3"/>
                  </a:cubicBezTo>
                  <a:cubicBezTo>
                    <a:pt x="70" y="1"/>
                    <a:pt x="72" y="4"/>
                    <a:pt x="74" y="6"/>
                  </a:cubicBezTo>
                  <a:cubicBezTo>
                    <a:pt x="84" y="14"/>
                    <a:pt x="94" y="22"/>
                    <a:pt x="104" y="29"/>
                  </a:cubicBezTo>
                  <a:cubicBezTo>
                    <a:pt x="108" y="31"/>
                    <a:pt x="108" y="36"/>
                    <a:pt x="111" y="38"/>
                  </a:cubicBezTo>
                  <a:cubicBezTo>
                    <a:pt x="111" y="43"/>
                    <a:pt x="112" y="49"/>
                    <a:pt x="107" y="53"/>
                  </a:cubicBezTo>
                  <a:cubicBezTo>
                    <a:pt x="98" y="54"/>
                    <a:pt x="90" y="49"/>
                    <a:pt x="82" y="46"/>
                  </a:cubicBezTo>
                  <a:cubicBezTo>
                    <a:pt x="77" y="44"/>
                    <a:pt x="73" y="42"/>
                    <a:pt x="69" y="45"/>
                  </a:cubicBezTo>
                  <a:cubicBezTo>
                    <a:pt x="58" y="51"/>
                    <a:pt x="47" y="46"/>
                    <a:pt x="38" y="42"/>
                  </a:cubicBezTo>
                  <a:cubicBezTo>
                    <a:pt x="29" y="37"/>
                    <a:pt x="21" y="31"/>
                    <a:pt x="15" y="23"/>
                  </a:cubicBezTo>
                  <a:cubicBezTo>
                    <a:pt x="13" y="20"/>
                    <a:pt x="15" y="17"/>
                    <a:pt x="15" y="14"/>
                  </a:cubicBezTo>
                  <a:cubicBezTo>
                    <a:pt x="13" y="14"/>
                    <a:pt x="11" y="18"/>
                    <a:pt x="8" y="16"/>
                  </a:cubicBezTo>
                  <a:close/>
                </a:path>
              </a:pathLst>
            </a:custGeom>
            <a:solidFill>
              <a:srgbClr val="9D77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35"/>
            <p:cNvSpPr/>
            <p:nvPr/>
          </p:nvSpPr>
          <p:spPr>
            <a:xfrm>
              <a:off x="15463838" y="-620713"/>
              <a:ext cx="49213" cy="60325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0" y="9"/>
                  </a:moveTo>
                  <a:cubicBezTo>
                    <a:pt x="1" y="9"/>
                    <a:pt x="1" y="9"/>
                    <a:pt x="2" y="8"/>
                  </a:cubicBezTo>
                  <a:cubicBezTo>
                    <a:pt x="5" y="7"/>
                    <a:pt x="4" y="0"/>
                    <a:pt x="9" y="3"/>
                  </a:cubicBezTo>
                  <a:cubicBezTo>
                    <a:pt x="13" y="6"/>
                    <a:pt x="8" y="9"/>
                    <a:pt x="7" y="13"/>
                  </a:cubicBezTo>
                  <a:cubicBezTo>
                    <a:pt x="7" y="14"/>
                    <a:pt x="7" y="15"/>
                    <a:pt x="7" y="16"/>
                  </a:cubicBezTo>
                  <a:cubicBezTo>
                    <a:pt x="4" y="14"/>
                    <a:pt x="2" y="12"/>
                    <a:pt x="0" y="9"/>
                  </a:cubicBezTo>
                  <a:close/>
                </a:path>
              </a:pathLst>
            </a:custGeom>
            <a:solidFill>
              <a:srgbClr val="AA74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35"/>
            <p:cNvSpPr/>
            <p:nvPr/>
          </p:nvSpPr>
          <p:spPr>
            <a:xfrm>
              <a:off x="15573375" y="-461963"/>
              <a:ext cx="30163" cy="25400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0" y="7"/>
                  </a:moveTo>
                  <a:cubicBezTo>
                    <a:pt x="1" y="4"/>
                    <a:pt x="2" y="2"/>
                    <a:pt x="4" y="0"/>
                  </a:cubicBezTo>
                  <a:cubicBezTo>
                    <a:pt x="8" y="6"/>
                    <a:pt x="4" y="7"/>
                    <a:pt x="0" y="7"/>
                  </a:cubicBezTo>
                  <a:close/>
                </a:path>
              </a:pathLst>
            </a:custGeom>
            <a:solidFill>
              <a:srgbClr val="AEBC1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35"/>
            <p:cNvSpPr/>
            <p:nvPr/>
          </p:nvSpPr>
          <p:spPr>
            <a:xfrm>
              <a:off x="15878175" y="-598488"/>
              <a:ext cx="25400" cy="30163"/>
            </a:xfrm>
            <a:custGeom>
              <a:avLst/>
              <a:gdLst/>
              <a:ahLst/>
              <a:cxnLst/>
              <a:rect l="l" t="t" r="r" b="b"/>
              <a:pathLst>
                <a:path w="7" h="8" extrusionOk="0">
                  <a:moveTo>
                    <a:pt x="4" y="0"/>
                  </a:moveTo>
                  <a:cubicBezTo>
                    <a:pt x="7" y="0"/>
                    <a:pt x="7" y="2"/>
                    <a:pt x="7" y="4"/>
                  </a:cubicBezTo>
                  <a:cubicBezTo>
                    <a:pt x="7" y="6"/>
                    <a:pt x="6" y="8"/>
                    <a:pt x="3" y="8"/>
                  </a:cubicBezTo>
                  <a:cubicBezTo>
                    <a:pt x="1" y="7"/>
                    <a:pt x="0" y="6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CBF0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35"/>
            <p:cNvSpPr/>
            <p:nvPr/>
          </p:nvSpPr>
          <p:spPr>
            <a:xfrm>
              <a:off x="15306675" y="-635000"/>
              <a:ext cx="109538" cy="77788"/>
            </a:xfrm>
            <a:custGeom>
              <a:avLst/>
              <a:gdLst/>
              <a:ahLst/>
              <a:cxnLst/>
              <a:rect l="l" t="t" r="r" b="b"/>
              <a:pathLst>
                <a:path w="29" h="21" extrusionOk="0">
                  <a:moveTo>
                    <a:pt x="0" y="21"/>
                  </a:moveTo>
                  <a:cubicBezTo>
                    <a:pt x="5" y="5"/>
                    <a:pt x="19" y="0"/>
                    <a:pt x="29" y="11"/>
                  </a:cubicBezTo>
                  <a:cubicBezTo>
                    <a:pt x="17" y="8"/>
                    <a:pt x="9" y="14"/>
                    <a:pt x="0" y="21"/>
                  </a:cubicBezTo>
                  <a:close/>
                </a:path>
              </a:pathLst>
            </a:custGeom>
            <a:solidFill>
              <a:srgbClr val="B38B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35"/>
            <p:cNvSpPr/>
            <p:nvPr/>
          </p:nvSpPr>
          <p:spPr>
            <a:xfrm>
              <a:off x="14663738" y="-984250"/>
              <a:ext cx="49213" cy="30163"/>
            </a:xfrm>
            <a:custGeom>
              <a:avLst/>
              <a:gdLst/>
              <a:ahLst/>
              <a:cxnLst/>
              <a:rect l="l" t="t" r="r" b="b"/>
              <a:pathLst>
                <a:path w="13" h="8" extrusionOk="0">
                  <a:moveTo>
                    <a:pt x="6" y="8"/>
                  </a:moveTo>
                  <a:cubicBezTo>
                    <a:pt x="3" y="8"/>
                    <a:pt x="0" y="7"/>
                    <a:pt x="0" y="4"/>
                  </a:cubicBezTo>
                  <a:cubicBezTo>
                    <a:pt x="0" y="0"/>
                    <a:pt x="4" y="0"/>
                    <a:pt x="7" y="0"/>
                  </a:cubicBezTo>
                  <a:cubicBezTo>
                    <a:pt x="9" y="0"/>
                    <a:pt x="12" y="0"/>
                    <a:pt x="12" y="3"/>
                  </a:cubicBezTo>
                  <a:cubicBezTo>
                    <a:pt x="13" y="7"/>
                    <a:pt x="8" y="7"/>
                    <a:pt x="6" y="8"/>
                  </a:cubicBezTo>
                  <a:close/>
                </a:path>
              </a:pathLst>
            </a:custGeom>
            <a:solidFill>
              <a:srgbClr val="DD63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35"/>
            <p:cNvSpPr/>
            <p:nvPr/>
          </p:nvSpPr>
          <p:spPr>
            <a:xfrm>
              <a:off x="14058900" y="-1033463"/>
              <a:ext cx="293688" cy="146050"/>
            </a:xfrm>
            <a:custGeom>
              <a:avLst/>
              <a:gdLst/>
              <a:ahLst/>
              <a:cxnLst/>
              <a:rect l="l" t="t" r="r" b="b"/>
              <a:pathLst>
                <a:path w="78" h="39" extrusionOk="0">
                  <a:moveTo>
                    <a:pt x="77" y="16"/>
                  </a:moveTo>
                  <a:cubicBezTo>
                    <a:pt x="66" y="21"/>
                    <a:pt x="58" y="31"/>
                    <a:pt x="46" y="34"/>
                  </a:cubicBezTo>
                  <a:cubicBezTo>
                    <a:pt x="33" y="39"/>
                    <a:pt x="20" y="38"/>
                    <a:pt x="7" y="35"/>
                  </a:cubicBezTo>
                  <a:cubicBezTo>
                    <a:pt x="1" y="33"/>
                    <a:pt x="0" y="28"/>
                    <a:pt x="3" y="23"/>
                  </a:cubicBezTo>
                  <a:cubicBezTo>
                    <a:pt x="5" y="18"/>
                    <a:pt x="8" y="14"/>
                    <a:pt x="13" y="11"/>
                  </a:cubicBezTo>
                  <a:cubicBezTo>
                    <a:pt x="14" y="10"/>
                    <a:pt x="14" y="9"/>
                    <a:pt x="15" y="8"/>
                  </a:cubicBezTo>
                  <a:cubicBezTo>
                    <a:pt x="18" y="6"/>
                    <a:pt x="20" y="2"/>
                    <a:pt x="24" y="3"/>
                  </a:cubicBezTo>
                  <a:cubicBezTo>
                    <a:pt x="30" y="4"/>
                    <a:pt x="28" y="9"/>
                    <a:pt x="29" y="12"/>
                  </a:cubicBezTo>
                  <a:cubicBezTo>
                    <a:pt x="34" y="12"/>
                    <a:pt x="37" y="8"/>
                    <a:pt x="41" y="6"/>
                  </a:cubicBezTo>
                  <a:cubicBezTo>
                    <a:pt x="45" y="3"/>
                    <a:pt x="49" y="2"/>
                    <a:pt x="51" y="9"/>
                  </a:cubicBezTo>
                  <a:cubicBezTo>
                    <a:pt x="51" y="11"/>
                    <a:pt x="52" y="14"/>
                    <a:pt x="55" y="13"/>
                  </a:cubicBezTo>
                  <a:cubicBezTo>
                    <a:pt x="57" y="12"/>
                    <a:pt x="59" y="10"/>
                    <a:pt x="58" y="7"/>
                  </a:cubicBezTo>
                  <a:cubicBezTo>
                    <a:pt x="57" y="4"/>
                    <a:pt x="54" y="0"/>
                    <a:pt x="61" y="1"/>
                  </a:cubicBezTo>
                  <a:cubicBezTo>
                    <a:pt x="64" y="2"/>
                    <a:pt x="66" y="3"/>
                    <a:pt x="68" y="4"/>
                  </a:cubicBezTo>
                  <a:cubicBezTo>
                    <a:pt x="68" y="11"/>
                    <a:pt x="76" y="8"/>
                    <a:pt x="78" y="13"/>
                  </a:cubicBezTo>
                  <a:cubicBezTo>
                    <a:pt x="78" y="14"/>
                    <a:pt x="77" y="15"/>
                    <a:pt x="77" y="16"/>
                  </a:cubicBezTo>
                  <a:close/>
                </a:path>
              </a:pathLst>
            </a:custGeom>
            <a:solidFill>
              <a:srgbClr val="D267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35"/>
            <p:cNvSpPr/>
            <p:nvPr/>
          </p:nvSpPr>
          <p:spPr>
            <a:xfrm>
              <a:off x="14108113" y="-1074738"/>
              <a:ext cx="192088" cy="104775"/>
            </a:xfrm>
            <a:custGeom>
              <a:avLst/>
              <a:gdLst/>
              <a:ahLst/>
              <a:cxnLst/>
              <a:rect l="l" t="t" r="r" b="b"/>
              <a:pathLst>
                <a:path w="51" h="28" extrusionOk="0">
                  <a:moveTo>
                    <a:pt x="48" y="12"/>
                  </a:moveTo>
                  <a:cubicBezTo>
                    <a:pt x="44" y="13"/>
                    <a:pt x="44" y="15"/>
                    <a:pt x="47" y="18"/>
                  </a:cubicBezTo>
                  <a:cubicBezTo>
                    <a:pt x="48" y="19"/>
                    <a:pt x="51" y="20"/>
                    <a:pt x="48" y="22"/>
                  </a:cubicBezTo>
                  <a:cubicBezTo>
                    <a:pt x="45" y="24"/>
                    <a:pt x="43" y="28"/>
                    <a:pt x="39" y="27"/>
                  </a:cubicBezTo>
                  <a:cubicBezTo>
                    <a:pt x="35" y="26"/>
                    <a:pt x="36" y="24"/>
                    <a:pt x="36" y="21"/>
                  </a:cubicBezTo>
                  <a:cubicBezTo>
                    <a:pt x="36" y="16"/>
                    <a:pt x="35" y="15"/>
                    <a:pt x="30" y="18"/>
                  </a:cubicBezTo>
                  <a:cubicBezTo>
                    <a:pt x="25" y="21"/>
                    <a:pt x="20" y="27"/>
                    <a:pt x="12" y="25"/>
                  </a:cubicBezTo>
                  <a:cubicBezTo>
                    <a:pt x="11" y="23"/>
                    <a:pt x="13" y="22"/>
                    <a:pt x="13" y="21"/>
                  </a:cubicBezTo>
                  <a:cubicBezTo>
                    <a:pt x="14" y="19"/>
                    <a:pt x="14" y="17"/>
                    <a:pt x="12" y="16"/>
                  </a:cubicBezTo>
                  <a:cubicBezTo>
                    <a:pt x="10" y="15"/>
                    <a:pt x="8" y="15"/>
                    <a:pt x="7" y="17"/>
                  </a:cubicBezTo>
                  <a:cubicBezTo>
                    <a:pt x="4" y="18"/>
                    <a:pt x="3" y="21"/>
                    <a:pt x="0" y="22"/>
                  </a:cubicBezTo>
                  <a:cubicBezTo>
                    <a:pt x="0" y="18"/>
                    <a:pt x="4" y="17"/>
                    <a:pt x="5" y="14"/>
                  </a:cubicBezTo>
                  <a:cubicBezTo>
                    <a:pt x="11" y="10"/>
                    <a:pt x="17" y="7"/>
                    <a:pt x="23" y="4"/>
                  </a:cubicBezTo>
                  <a:cubicBezTo>
                    <a:pt x="28" y="1"/>
                    <a:pt x="33" y="0"/>
                    <a:pt x="38" y="3"/>
                  </a:cubicBezTo>
                  <a:cubicBezTo>
                    <a:pt x="40" y="9"/>
                    <a:pt x="46" y="7"/>
                    <a:pt x="48" y="12"/>
                  </a:cubicBezTo>
                  <a:close/>
                </a:path>
              </a:pathLst>
            </a:custGeom>
            <a:solidFill>
              <a:srgbClr val="DD63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35"/>
            <p:cNvSpPr/>
            <p:nvPr/>
          </p:nvSpPr>
          <p:spPr>
            <a:xfrm>
              <a:off x="14303375" y="-1017588"/>
              <a:ext cx="85725" cy="36513"/>
            </a:xfrm>
            <a:custGeom>
              <a:avLst/>
              <a:gdLst/>
              <a:ahLst/>
              <a:cxnLst/>
              <a:rect l="l" t="t" r="r" b="b"/>
              <a:pathLst>
                <a:path w="23" h="10" extrusionOk="0">
                  <a:moveTo>
                    <a:pt x="13" y="9"/>
                  </a:moveTo>
                  <a:cubicBezTo>
                    <a:pt x="12" y="8"/>
                    <a:pt x="10" y="7"/>
                    <a:pt x="9" y="8"/>
                  </a:cubicBezTo>
                  <a:cubicBezTo>
                    <a:pt x="1" y="10"/>
                    <a:pt x="0" y="6"/>
                    <a:pt x="3" y="0"/>
                  </a:cubicBezTo>
                  <a:cubicBezTo>
                    <a:pt x="9" y="4"/>
                    <a:pt x="16" y="4"/>
                    <a:pt x="23" y="4"/>
                  </a:cubicBezTo>
                  <a:cubicBezTo>
                    <a:pt x="20" y="8"/>
                    <a:pt x="16" y="6"/>
                    <a:pt x="13" y="9"/>
                  </a:cubicBezTo>
                  <a:close/>
                </a:path>
              </a:pathLst>
            </a:custGeom>
            <a:solidFill>
              <a:srgbClr val="DD63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" name="Google Shape;3175;p36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6" name="Google Shape;317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855" y="871422"/>
            <a:ext cx="3511388" cy="233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7" name="Google Shape;317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4986" y="1683509"/>
            <a:ext cx="2554388" cy="303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8" name="Google Shape;3178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43762" y="2732730"/>
            <a:ext cx="2003543" cy="1989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Google Shape;3183;p37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4" name="Google Shape;318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1005" y="1404193"/>
            <a:ext cx="3707043" cy="356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5" name="Google Shape;318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737" y="2875074"/>
            <a:ext cx="4155943" cy="2400311"/>
          </a:xfrm>
          <a:prstGeom prst="rect">
            <a:avLst/>
          </a:prstGeom>
          <a:noFill/>
          <a:ln>
            <a:noFill/>
          </a:ln>
        </p:spPr>
      </p:pic>
      <p:sp>
        <p:nvSpPr>
          <p:cNvPr id="3186" name="Google Shape;3186;p37"/>
          <p:cNvSpPr/>
          <p:nvPr/>
        </p:nvSpPr>
        <p:spPr>
          <a:xfrm>
            <a:off x="1362075" y="1446213"/>
            <a:ext cx="577850" cy="485775"/>
          </a:xfrm>
          <a:custGeom>
            <a:avLst/>
            <a:gdLst/>
            <a:ahLst/>
            <a:cxnLst/>
            <a:rect l="l" t="t" r="r" b="b"/>
            <a:pathLst>
              <a:path w="380" h="319" extrusionOk="0">
                <a:moveTo>
                  <a:pt x="285" y="155"/>
                </a:moveTo>
                <a:cubicBezTo>
                  <a:pt x="285" y="150"/>
                  <a:pt x="287" y="144"/>
                  <a:pt x="292" y="144"/>
                </a:cubicBezTo>
                <a:cubicBezTo>
                  <a:pt x="297" y="144"/>
                  <a:pt x="296" y="150"/>
                  <a:pt x="297" y="154"/>
                </a:cubicBezTo>
                <a:cubicBezTo>
                  <a:pt x="302" y="178"/>
                  <a:pt x="320" y="197"/>
                  <a:pt x="325" y="224"/>
                </a:cubicBezTo>
                <a:cubicBezTo>
                  <a:pt x="332" y="214"/>
                  <a:pt x="336" y="207"/>
                  <a:pt x="343" y="197"/>
                </a:cubicBezTo>
                <a:cubicBezTo>
                  <a:pt x="345" y="219"/>
                  <a:pt x="355" y="234"/>
                  <a:pt x="363" y="250"/>
                </a:cubicBezTo>
                <a:cubicBezTo>
                  <a:pt x="380" y="286"/>
                  <a:pt x="362" y="316"/>
                  <a:pt x="325" y="314"/>
                </a:cubicBezTo>
                <a:cubicBezTo>
                  <a:pt x="320" y="306"/>
                  <a:pt x="326" y="302"/>
                  <a:pt x="330" y="297"/>
                </a:cubicBezTo>
                <a:cubicBezTo>
                  <a:pt x="336" y="289"/>
                  <a:pt x="338" y="281"/>
                  <a:pt x="337" y="271"/>
                </a:cubicBezTo>
                <a:cubicBezTo>
                  <a:pt x="336" y="261"/>
                  <a:pt x="335" y="252"/>
                  <a:pt x="321" y="259"/>
                </a:cubicBezTo>
                <a:cubicBezTo>
                  <a:pt x="318" y="261"/>
                  <a:pt x="313" y="262"/>
                  <a:pt x="310" y="260"/>
                </a:cubicBezTo>
                <a:cubicBezTo>
                  <a:pt x="301" y="253"/>
                  <a:pt x="295" y="257"/>
                  <a:pt x="290" y="265"/>
                </a:cubicBezTo>
                <a:cubicBezTo>
                  <a:pt x="287" y="269"/>
                  <a:pt x="285" y="273"/>
                  <a:pt x="279" y="269"/>
                </a:cubicBezTo>
                <a:cubicBezTo>
                  <a:pt x="274" y="266"/>
                  <a:pt x="274" y="262"/>
                  <a:pt x="274" y="257"/>
                </a:cubicBezTo>
                <a:cubicBezTo>
                  <a:pt x="276" y="243"/>
                  <a:pt x="285" y="234"/>
                  <a:pt x="292" y="223"/>
                </a:cubicBezTo>
                <a:cubicBezTo>
                  <a:pt x="286" y="227"/>
                  <a:pt x="280" y="230"/>
                  <a:pt x="275" y="233"/>
                </a:cubicBezTo>
                <a:cubicBezTo>
                  <a:pt x="263" y="241"/>
                  <a:pt x="254" y="241"/>
                  <a:pt x="249" y="226"/>
                </a:cubicBezTo>
                <a:cubicBezTo>
                  <a:pt x="247" y="221"/>
                  <a:pt x="241" y="217"/>
                  <a:pt x="237" y="213"/>
                </a:cubicBezTo>
                <a:cubicBezTo>
                  <a:pt x="221" y="198"/>
                  <a:pt x="221" y="188"/>
                  <a:pt x="235" y="172"/>
                </a:cubicBezTo>
                <a:cubicBezTo>
                  <a:pt x="240" y="166"/>
                  <a:pt x="246" y="161"/>
                  <a:pt x="250" y="151"/>
                </a:cubicBezTo>
                <a:cubicBezTo>
                  <a:pt x="233" y="158"/>
                  <a:pt x="216" y="159"/>
                  <a:pt x="208" y="177"/>
                </a:cubicBezTo>
                <a:cubicBezTo>
                  <a:pt x="206" y="181"/>
                  <a:pt x="203" y="184"/>
                  <a:pt x="198" y="183"/>
                </a:cubicBezTo>
                <a:cubicBezTo>
                  <a:pt x="193" y="182"/>
                  <a:pt x="191" y="178"/>
                  <a:pt x="189" y="173"/>
                </a:cubicBezTo>
                <a:cubicBezTo>
                  <a:pt x="187" y="164"/>
                  <a:pt x="189" y="156"/>
                  <a:pt x="195" y="148"/>
                </a:cubicBezTo>
                <a:cubicBezTo>
                  <a:pt x="200" y="141"/>
                  <a:pt x="206" y="134"/>
                  <a:pt x="208" y="122"/>
                </a:cubicBezTo>
                <a:cubicBezTo>
                  <a:pt x="201" y="133"/>
                  <a:pt x="192" y="139"/>
                  <a:pt x="184" y="146"/>
                </a:cubicBezTo>
                <a:cubicBezTo>
                  <a:pt x="160" y="162"/>
                  <a:pt x="159" y="165"/>
                  <a:pt x="171" y="191"/>
                </a:cubicBezTo>
                <a:cubicBezTo>
                  <a:pt x="174" y="198"/>
                  <a:pt x="177" y="206"/>
                  <a:pt x="177" y="214"/>
                </a:cubicBezTo>
                <a:cubicBezTo>
                  <a:pt x="177" y="224"/>
                  <a:pt x="174" y="234"/>
                  <a:pt x="166" y="241"/>
                </a:cubicBezTo>
                <a:cubicBezTo>
                  <a:pt x="162" y="245"/>
                  <a:pt x="157" y="247"/>
                  <a:pt x="152" y="244"/>
                </a:cubicBezTo>
                <a:cubicBezTo>
                  <a:pt x="146" y="242"/>
                  <a:pt x="144" y="236"/>
                  <a:pt x="146" y="231"/>
                </a:cubicBezTo>
                <a:cubicBezTo>
                  <a:pt x="152" y="212"/>
                  <a:pt x="142" y="200"/>
                  <a:pt x="129" y="187"/>
                </a:cubicBezTo>
                <a:cubicBezTo>
                  <a:pt x="113" y="171"/>
                  <a:pt x="114" y="160"/>
                  <a:pt x="129" y="138"/>
                </a:cubicBezTo>
                <a:cubicBezTo>
                  <a:pt x="112" y="155"/>
                  <a:pt x="110" y="160"/>
                  <a:pt x="110" y="184"/>
                </a:cubicBezTo>
                <a:cubicBezTo>
                  <a:pt x="110" y="199"/>
                  <a:pt x="109" y="213"/>
                  <a:pt x="104" y="227"/>
                </a:cubicBezTo>
                <a:cubicBezTo>
                  <a:pt x="101" y="238"/>
                  <a:pt x="95" y="246"/>
                  <a:pt x="83" y="235"/>
                </a:cubicBezTo>
                <a:cubicBezTo>
                  <a:pt x="81" y="233"/>
                  <a:pt x="79" y="230"/>
                  <a:pt x="77" y="230"/>
                </a:cubicBezTo>
                <a:cubicBezTo>
                  <a:pt x="54" y="233"/>
                  <a:pt x="64" y="219"/>
                  <a:pt x="66" y="207"/>
                </a:cubicBezTo>
                <a:cubicBezTo>
                  <a:pt x="58" y="218"/>
                  <a:pt x="50" y="226"/>
                  <a:pt x="43" y="234"/>
                </a:cubicBezTo>
                <a:cubicBezTo>
                  <a:pt x="27" y="253"/>
                  <a:pt x="23" y="274"/>
                  <a:pt x="33" y="297"/>
                </a:cubicBezTo>
                <a:cubicBezTo>
                  <a:pt x="36" y="303"/>
                  <a:pt x="40" y="308"/>
                  <a:pt x="37" y="314"/>
                </a:cubicBezTo>
                <a:cubicBezTo>
                  <a:pt x="18" y="319"/>
                  <a:pt x="10" y="309"/>
                  <a:pt x="6" y="293"/>
                </a:cubicBezTo>
                <a:cubicBezTo>
                  <a:pt x="0" y="268"/>
                  <a:pt x="3" y="247"/>
                  <a:pt x="22" y="229"/>
                </a:cubicBezTo>
                <a:cubicBezTo>
                  <a:pt x="28" y="223"/>
                  <a:pt x="34" y="216"/>
                  <a:pt x="40" y="210"/>
                </a:cubicBezTo>
                <a:cubicBezTo>
                  <a:pt x="57" y="195"/>
                  <a:pt x="66" y="177"/>
                  <a:pt x="60" y="153"/>
                </a:cubicBezTo>
                <a:cubicBezTo>
                  <a:pt x="59" y="146"/>
                  <a:pt x="60" y="139"/>
                  <a:pt x="60" y="130"/>
                </a:cubicBezTo>
                <a:cubicBezTo>
                  <a:pt x="63" y="131"/>
                  <a:pt x="65" y="132"/>
                  <a:pt x="67" y="133"/>
                </a:cubicBezTo>
                <a:cubicBezTo>
                  <a:pt x="84" y="151"/>
                  <a:pt x="84" y="151"/>
                  <a:pt x="97" y="131"/>
                </a:cubicBezTo>
                <a:cubicBezTo>
                  <a:pt x="99" y="127"/>
                  <a:pt x="101" y="124"/>
                  <a:pt x="105" y="121"/>
                </a:cubicBezTo>
                <a:cubicBezTo>
                  <a:pt x="131" y="101"/>
                  <a:pt x="154" y="80"/>
                  <a:pt x="155" y="43"/>
                </a:cubicBezTo>
                <a:cubicBezTo>
                  <a:pt x="155" y="35"/>
                  <a:pt x="163" y="28"/>
                  <a:pt x="173" y="20"/>
                </a:cubicBezTo>
                <a:cubicBezTo>
                  <a:pt x="170" y="51"/>
                  <a:pt x="181" y="79"/>
                  <a:pt x="163" y="106"/>
                </a:cubicBezTo>
                <a:cubicBezTo>
                  <a:pt x="178" y="97"/>
                  <a:pt x="190" y="88"/>
                  <a:pt x="193" y="71"/>
                </a:cubicBezTo>
                <a:cubicBezTo>
                  <a:pt x="198" y="39"/>
                  <a:pt x="218" y="18"/>
                  <a:pt x="245" y="3"/>
                </a:cubicBezTo>
                <a:cubicBezTo>
                  <a:pt x="252" y="0"/>
                  <a:pt x="257" y="0"/>
                  <a:pt x="253" y="10"/>
                </a:cubicBezTo>
                <a:cubicBezTo>
                  <a:pt x="240" y="25"/>
                  <a:pt x="236" y="42"/>
                  <a:pt x="244" y="61"/>
                </a:cubicBezTo>
                <a:cubicBezTo>
                  <a:pt x="248" y="71"/>
                  <a:pt x="250" y="81"/>
                  <a:pt x="253" y="93"/>
                </a:cubicBezTo>
                <a:cubicBezTo>
                  <a:pt x="262" y="90"/>
                  <a:pt x="265" y="79"/>
                  <a:pt x="274" y="77"/>
                </a:cubicBezTo>
                <a:cubicBezTo>
                  <a:pt x="286" y="103"/>
                  <a:pt x="286" y="129"/>
                  <a:pt x="273" y="154"/>
                </a:cubicBezTo>
                <a:cubicBezTo>
                  <a:pt x="268" y="164"/>
                  <a:pt x="275" y="171"/>
                  <a:pt x="275" y="181"/>
                </a:cubicBezTo>
                <a:cubicBezTo>
                  <a:pt x="285" y="174"/>
                  <a:pt x="281" y="163"/>
                  <a:pt x="285" y="155"/>
                </a:cubicBezTo>
                <a:close/>
              </a:path>
            </a:pathLst>
          </a:custGeom>
          <a:solidFill>
            <a:srgbClr val="ED6A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37"/>
          <p:cNvSpPr/>
          <p:nvPr/>
        </p:nvSpPr>
        <p:spPr>
          <a:xfrm>
            <a:off x="1524000" y="2024063"/>
            <a:ext cx="449263" cy="509587"/>
          </a:xfrm>
          <a:custGeom>
            <a:avLst/>
            <a:gdLst/>
            <a:ahLst/>
            <a:cxnLst/>
            <a:rect l="l" t="t" r="r" b="b"/>
            <a:pathLst>
              <a:path w="295" h="334" extrusionOk="0">
                <a:moveTo>
                  <a:pt x="206" y="322"/>
                </a:moveTo>
                <a:cubicBezTo>
                  <a:pt x="153" y="334"/>
                  <a:pt x="100" y="331"/>
                  <a:pt x="49" y="316"/>
                </a:cubicBezTo>
                <a:cubicBezTo>
                  <a:pt x="17" y="307"/>
                  <a:pt x="3" y="270"/>
                  <a:pt x="20" y="242"/>
                </a:cubicBezTo>
                <a:cubicBezTo>
                  <a:pt x="29" y="226"/>
                  <a:pt x="31" y="215"/>
                  <a:pt x="12" y="205"/>
                </a:cubicBezTo>
                <a:cubicBezTo>
                  <a:pt x="0" y="198"/>
                  <a:pt x="2" y="188"/>
                  <a:pt x="10" y="178"/>
                </a:cubicBezTo>
                <a:cubicBezTo>
                  <a:pt x="25" y="183"/>
                  <a:pt x="37" y="190"/>
                  <a:pt x="51" y="203"/>
                </a:cubicBezTo>
                <a:cubicBezTo>
                  <a:pt x="48" y="191"/>
                  <a:pt x="41" y="184"/>
                  <a:pt x="36" y="176"/>
                </a:cubicBezTo>
                <a:cubicBezTo>
                  <a:pt x="26" y="159"/>
                  <a:pt x="28" y="149"/>
                  <a:pt x="43" y="135"/>
                </a:cubicBezTo>
                <a:cubicBezTo>
                  <a:pt x="53" y="126"/>
                  <a:pt x="64" y="118"/>
                  <a:pt x="73" y="109"/>
                </a:cubicBezTo>
                <a:cubicBezTo>
                  <a:pt x="86" y="97"/>
                  <a:pt x="93" y="84"/>
                  <a:pt x="77" y="68"/>
                </a:cubicBezTo>
                <a:cubicBezTo>
                  <a:pt x="72" y="63"/>
                  <a:pt x="67" y="54"/>
                  <a:pt x="75" y="46"/>
                </a:cubicBezTo>
                <a:cubicBezTo>
                  <a:pt x="81" y="41"/>
                  <a:pt x="81" y="48"/>
                  <a:pt x="83" y="50"/>
                </a:cubicBezTo>
                <a:cubicBezTo>
                  <a:pt x="97" y="59"/>
                  <a:pt x="107" y="71"/>
                  <a:pt x="109" y="88"/>
                </a:cubicBezTo>
                <a:cubicBezTo>
                  <a:pt x="112" y="104"/>
                  <a:pt x="98" y="115"/>
                  <a:pt x="94" y="131"/>
                </a:cubicBezTo>
                <a:cubicBezTo>
                  <a:pt x="114" y="120"/>
                  <a:pt x="119" y="96"/>
                  <a:pt x="105" y="73"/>
                </a:cubicBezTo>
                <a:cubicBezTo>
                  <a:pt x="96" y="59"/>
                  <a:pt x="93" y="46"/>
                  <a:pt x="98" y="30"/>
                </a:cubicBezTo>
                <a:cubicBezTo>
                  <a:pt x="106" y="20"/>
                  <a:pt x="117" y="12"/>
                  <a:pt x="123" y="0"/>
                </a:cubicBezTo>
                <a:cubicBezTo>
                  <a:pt x="132" y="1"/>
                  <a:pt x="128" y="6"/>
                  <a:pt x="126" y="11"/>
                </a:cubicBezTo>
                <a:cubicBezTo>
                  <a:pt x="123" y="16"/>
                  <a:pt x="119" y="22"/>
                  <a:pt x="116" y="28"/>
                </a:cubicBezTo>
                <a:cubicBezTo>
                  <a:pt x="109" y="43"/>
                  <a:pt x="120" y="62"/>
                  <a:pt x="137" y="62"/>
                </a:cubicBezTo>
                <a:cubicBezTo>
                  <a:pt x="141" y="62"/>
                  <a:pt x="145" y="61"/>
                  <a:pt x="147" y="57"/>
                </a:cubicBezTo>
                <a:cubicBezTo>
                  <a:pt x="150" y="52"/>
                  <a:pt x="149" y="47"/>
                  <a:pt x="146" y="42"/>
                </a:cubicBezTo>
                <a:cubicBezTo>
                  <a:pt x="135" y="25"/>
                  <a:pt x="136" y="25"/>
                  <a:pt x="153" y="9"/>
                </a:cubicBezTo>
                <a:cubicBezTo>
                  <a:pt x="152" y="22"/>
                  <a:pt x="149" y="35"/>
                  <a:pt x="162" y="43"/>
                </a:cubicBezTo>
                <a:cubicBezTo>
                  <a:pt x="174" y="55"/>
                  <a:pt x="166" y="64"/>
                  <a:pt x="157" y="73"/>
                </a:cubicBezTo>
                <a:cubicBezTo>
                  <a:pt x="155" y="76"/>
                  <a:pt x="152" y="78"/>
                  <a:pt x="150" y="82"/>
                </a:cubicBezTo>
                <a:cubicBezTo>
                  <a:pt x="147" y="89"/>
                  <a:pt x="148" y="95"/>
                  <a:pt x="154" y="100"/>
                </a:cubicBezTo>
                <a:cubicBezTo>
                  <a:pt x="160" y="104"/>
                  <a:pt x="166" y="104"/>
                  <a:pt x="171" y="100"/>
                </a:cubicBezTo>
                <a:cubicBezTo>
                  <a:pt x="177" y="96"/>
                  <a:pt x="177" y="90"/>
                  <a:pt x="176" y="84"/>
                </a:cubicBezTo>
                <a:cubicBezTo>
                  <a:pt x="174" y="78"/>
                  <a:pt x="169" y="72"/>
                  <a:pt x="168" y="66"/>
                </a:cubicBezTo>
                <a:cubicBezTo>
                  <a:pt x="167" y="64"/>
                  <a:pt x="167" y="61"/>
                  <a:pt x="168" y="60"/>
                </a:cubicBezTo>
                <a:cubicBezTo>
                  <a:pt x="178" y="52"/>
                  <a:pt x="188" y="44"/>
                  <a:pt x="190" y="30"/>
                </a:cubicBezTo>
                <a:cubicBezTo>
                  <a:pt x="192" y="32"/>
                  <a:pt x="195" y="33"/>
                  <a:pt x="197" y="35"/>
                </a:cubicBezTo>
                <a:cubicBezTo>
                  <a:pt x="204" y="41"/>
                  <a:pt x="201" y="47"/>
                  <a:pt x="197" y="53"/>
                </a:cubicBezTo>
                <a:cubicBezTo>
                  <a:pt x="193" y="58"/>
                  <a:pt x="190" y="64"/>
                  <a:pt x="194" y="71"/>
                </a:cubicBezTo>
                <a:cubicBezTo>
                  <a:pt x="196" y="74"/>
                  <a:pt x="199" y="76"/>
                  <a:pt x="201" y="79"/>
                </a:cubicBezTo>
                <a:cubicBezTo>
                  <a:pt x="213" y="87"/>
                  <a:pt x="210" y="98"/>
                  <a:pt x="208" y="109"/>
                </a:cubicBezTo>
                <a:cubicBezTo>
                  <a:pt x="207" y="113"/>
                  <a:pt x="204" y="118"/>
                  <a:pt x="209" y="121"/>
                </a:cubicBezTo>
                <a:cubicBezTo>
                  <a:pt x="210" y="123"/>
                  <a:pt x="212" y="122"/>
                  <a:pt x="214" y="121"/>
                </a:cubicBezTo>
                <a:cubicBezTo>
                  <a:pt x="218" y="118"/>
                  <a:pt x="220" y="114"/>
                  <a:pt x="220" y="109"/>
                </a:cubicBezTo>
                <a:cubicBezTo>
                  <a:pt x="219" y="104"/>
                  <a:pt x="217" y="99"/>
                  <a:pt x="215" y="94"/>
                </a:cubicBezTo>
                <a:cubicBezTo>
                  <a:pt x="213" y="88"/>
                  <a:pt x="210" y="82"/>
                  <a:pt x="218" y="79"/>
                </a:cubicBezTo>
                <a:cubicBezTo>
                  <a:pt x="241" y="91"/>
                  <a:pt x="246" y="111"/>
                  <a:pt x="242" y="135"/>
                </a:cubicBezTo>
                <a:cubicBezTo>
                  <a:pt x="241" y="144"/>
                  <a:pt x="238" y="152"/>
                  <a:pt x="234" y="160"/>
                </a:cubicBezTo>
                <a:cubicBezTo>
                  <a:pt x="228" y="171"/>
                  <a:pt x="225" y="183"/>
                  <a:pt x="229" y="195"/>
                </a:cubicBezTo>
                <a:cubicBezTo>
                  <a:pt x="231" y="200"/>
                  <a:pt x="235" y="205"/>
                  <a:pt x="241" y="203"/>
                </a:cubicBezTo>
                <a:cubicBezTo>
                  <a:pt x="248" y="200"/>
                  <a:pt x="246" y="194"/>
                  <a:pt x="243" y="190"/>
                </a:cubicBezTo>
                <a:cubicBezTo>
                  <a:pt x="238" y="182"/>
                  <a:pt x="233" y="175"/>
                  <a:pt x="234" y="166"/>
                </a:cubicBezTo>
                <a:cubicBezTo>
                  <a:pt x="235" y="159"/>
                  <a:pt x="238" y="153"/>
                  <a:pt x="246" y="152"/>
                </a:cubicBezTo>
                <a:cubicBezTo>
                  <a:pt x="256" y="151"/>
                  <a:pt x="254" y="158"/>
                  <a:pt x="255" y="164"/>
                </a:cubicBezTo>
                <a:cubicBezTo>
                  <a:pt x="255" y="170"/>
                  <a:pt x="259" y="173"/>
                  <a:pt x="264" y="175"/>
                </a:cubicBezTo>
                <a:cubicBezTo>
                  <a:pt x="272" y="178"/>
                  <a:pt x="277" y="184"/>
                  <a:pt x="282" y="190"/>
                </a:cubicBezTo>
                <a:cubicBezTo>
                  <a:pt x="287" y="206"/>
                  <a:pt x="291" y="222"/>
                  <a:pt x="275" y="235"/>
                </a:cubicBezTo>
                <a:cubicBezTo>
                  <a:pt x="269" y="240"/>
                  <a:pt x="266" y="243"/>
                  <a:pt x="278" y="246"/>
                </a:cubicBezTo>
                <a:cubicBezTo>
                  <a:pt x="292" y="249"/>
                  <a:pt x="295" y="267"/>
                  <a:pt x="286" y="280"/>
                </a:cubicBezTo>
                <a:cubicBezTo>
                  <a:pt x="276" y="294"/>
                  <a:pt x="264" y="306"/>
                  <a:pt x="246" y="310"/>
                </a:cubicBezTo>
                <a:cubicBezTo>
                  <a:pt x="253" y="289"/>
                  <a:pt x="256" y="270"/>
                  <a:pt x="239" y="250"/>
                </a:cubicBezTo>
                <a:cubicBezTo>
                  <a:pt x="232" y="241"/>
                  <a:pt x="245" y="230"/>
                  <a:pt x="255" y="222"/>
                </a:cubicBezTo>
                <a:cubicBezTo>
                  <a:pt x="247" y="227"/>
                  <a:pt x="238" y="228"/>
                  <a:pt x="231" y="232"/>
                </a:cubicBezTo>
                <a:cubicBezTo>
                  <a:pt x="220" y="237"/>
                  <a:pt x="212" y="238"/>
                  <a:pt x="208" y="223"/>
                </a:cubicBezTo>
                <a:cubicBezTo>
                  <a:pt x="207" y="216"/>
                  <a:pt x="201" y="216"/>
                  <a:pt x="196" y="218"/>
                </a:cubicBezTo>
                <a:cubicBezTo>
                  <a:pt x="184" y="223"/>
                  <a:pt x="180" y="219"/>
                  <a:pt x="181" y="207"/>
                </a:cubicBezTo>
                <a:cubicBezTo>
                  <a:pt x="181" y="198"/>
                  <a:pt x="179" y="192"/>
                  <a:pt x="170" y="186"/>
                </a:cubicBezTo>
                <a:cubicBezTo>
                  <a:pt x="154" y="176"/>
                  <a:pt x="167" y="162"/>
                  <a:pt x="169" y="150"/>
                </a:cubicBezTo>
                <a:cubicBezTo>
                  <a:pt x="167" y="155"/>
                  <a:pt x="164" y="160"/>
                  <a:pt x="161" y="165"/>
                </a:cubicBezTo>
                <a:cubicBezTo>
                  <a:pt x="148" y="190"/>
                  <a:pt x="144" y="191"/>
                  <a:pt x="120" y="174"/>
                </a:cubicBezTo>
                <a:cubicBezTo>
                  <a:pt x="114" y="169"/>
                  <a:pt x="112" y="158"/>
                  <a:pt x="102" y="159"/>
                </a:cubicBezTo>
                <a:cubicBezTo>
                  <a:pt x="95" y="160"/>
                  <a:pt x="90" y="152"/>
                  <a:pt x="82" y="153"/>
                </a:cubicBezTo>
                <a:cubicBezTo>
                  <a:pt x="87" y="182"/>
                  <a:pt x="86" y="185"/>
                  <a:pt x="68" y="185"/>
                </a:cubicBezTo>
                <a:cubicBezTo>
                  <a:pt x="77" y="212"/>
                  <a:pt x="70" y="231"/>
                  <a:pt x="45" y="245"/>
                </a:cubicBezTo>
                <a:cubicBezTo>
                  <a:pt x="40" y="247"/>
                  <a:pt x="40" y="250"/>
                  <a:pt x="39" y="254"/>
                </a:cubicBezTo>
                <a:cubicBezTo>
                  <a:pt x="36" y="276"/>
                  <a:pt x="43" y="291"/>
                  <a:pt x="62" y="303"/>
                </a:cubicBezTo>
                <a:cubicBezTo>
                  <a:pt x="98" y="323"/>
                  <a:pt x="137" y="318"/>
                  <a:pt x="175" y="315"/>
                </a:cubicBezTo>
                <a:cubicBezTo>
                  <a:pt x="186" y="314"/>
                  <a:pt x="199" y="308"/>
                  <a:pt x="206" y="322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37"/>
          <p:cNvSpPr/>
          <p:nvPr/>
        </p:nvSpPr>
        <p:spPr>
          <a:xfrm>
            <a:off x="3074988" y="2043113"/>
            <a:ext cx="446088" cy="485775"/>
          </a:xfrm>
          <a:custGeom>
            <a:avLst/>
            <a:gdLst/>
            <a:ahLst/>
            <a:cxnLst/>
            <a:rect l="l" t="t" r="r" b="b"/>
            <a:pathLst>
              <a:path w="294" h="319" extrusionOk="0">
                <a:moveTo>
                  <a:pt x="96" y="52"/>
                </a:moveTo>
                <a:cubicBezTo>
                  <a:pt x="110" y="62"/>
                  <a:pt x="109" y="78"/>
                  <a:pt x="115" y="92"/>
                </a:cubicBezTo>
                <a:cubicBezTo>
                  <a:pt x="128" y="44"/>
                  <a:pt x="169" y="25"/>
                  <a:pt x="206" y="0"/>
                </a:cubicBezTo>
                <a:cubicBezTo>
                  <a:pt x="215" y="23"/>
                  <a:pt x="214" y="46"/>
                  <a:pt x="209" y="70"/>
                </a:cubicBezTo>
                <a:cubicBezTo>
                  <a:pt x="208" y="75"/>
                  <a:pt x="198" y="86"/>
                  <a:pt x="215" y="85"/>
                </a:cubicBezTo>
                <a:cubicBezTo>
                  <a:pt x="219" y="84"/>
                  <a:pt x="221" y="93"/>
                  <a:pt x="221" y="98"/>
                </a:cubicBezTo>
                <a:cubicBezTo>
                  <a:pt x="219" y="112"/>
                  <a:pt x="223" y="126"/>
                  <a:pt x="228" y="139"/>
                </a:cubicBezTo>
                <a:cubicBezTo>
                  <a:pt x="230" y="143"/>
                  <a:pt x="225" y="158"/>
                  <a:pt x="239" y="146"/>
                </a:cubicBezTo>
                <a:cubicBezTo>
                  <a:pt x="242" y="143"/>
                  <a:pt x="241" y="149"/>
                  <a:pt x="243" y="151"/>
                </a:cubicBezTo>
                <a:cubicBezTo>
                  <a:pt x="247" y="159"/>
                  <a:pt x="252" y="168"/>
                  <a:pt x="257" y="177"/>
                </a:cubicBezTo>
                <a:cubicBezTo>
                  <a:pt x="294" y="237"/>
                  <a:pt x="267" y="299"/>
                  <a:pt x="197" y="311"/>
                </a:cubicBezTo>
                <a:cubicBezTo>
                  <a:pt x="161" y="317"/>
                  <a:pt x="124" y="319"/>
                  <a:pt x="88" y="314"/>
                </a:cubicBezTo>
                <a:cubicBezTo>
                  <a:pt x="55" y="310"/>
                  <a:pt x="28" y="292"/>
                  <a:pt x="9" y="265"/>
                </a:cubicBezTo>
                <a:cubicBezTo>
                  <a:pt x="5" y="259"/>
                  <a:pt x="0" y="252"/>
                  <a:pt x="2" y="245"/>
                </a:cubicBezTo>
                <a:cubicBezTo>
                  <a:pt x="9" y="219"/>
                  <a:pt x="6" y="190"/>
                  <a:pt x="22" y="168"/>
                </a:cubicBezTo>
                <a:cubicBezTo>
                  <a:pt x="38" y="147"/>
                  <a:pt x="45" y="119"/>
                  <a:pt x="66" y="103"/>
                </a:cubicBezTo>
                <a:cubicBezTo>
                  <a:pt x="84" y="89"/>
                  <a:pt x="77" y="64"/>
                  <a:pt x="96" y="52"/>
                </a:cubicBezTo>
                <a:close/>
              </a:path>
            </a:pathLst>
          </a:custGeom>
          <a:solidFill>
            <a:srgbClr val="EC69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9" name="Google Shape;3189;p37"/>
          <p:cNvGrpSpPr/>
          <p:nvPr/>
        </p:nvGrpSpPr>
        <p:grpSpPr>
          <a:xfrm>
            <a:off x="658813" y="815975"/>
            <a:ext cx="869950" cy="544512"/>
            <a:chOff x="658813" y="815975"/>
            <a:chExt cx="869950" cy="544512"/>
          </a:xfrm>
        </p:grpSpPr>
        <p:sp>
          <p:nvSpPr>
            <p:cNvPr id="3190" name="Google Shape;3190;p37"/>
            <p:cNvSpPr/>
            <p:nvPr/>
          </p:nvSpPr>
          <p:spPr>
            <a:xfrm>
              <a:off x="658813" y="815975"/>
              <a:ext cx="869950" cy="544512"/>
            </a:xfrm>
            <a:custGeom>
              <a:avLst/>
              <a:gdLst/>
              <a:ahLst/>
              <a:cxnLst/>
              <a:rect l="l" t="t" r="r" b="b"/>
              <a:pathLst>
                <a:path w="573" h="358" extrusionOk="0">
                  <a:moveTo>
                    <a:pt x="37" y="356"/>
                  </a:moveTo>
                  <a:cubicBezTo>
                    <a:pt x="8" y="358"/>
                    <a:pt x="5" y="356"/>
                    <a:pt x="4" y="328"/>
                  </a:cubicBezTo>
                  <a:cubicBezTo>
                    <a:pt x="0" y="277"/>
                    <a:pt x="10" y="232"/>
                    <a:pt x="53" y="198"/>
                  </a:cubicBezTo>
                  <a:cubicBezTo>
                    <a:pt x="73" y="182"/>
                    <a:pt x="91" y="163"/>
                    <a:pt x="100" y="136"/>
                  </a:cubicBezTo>
                  <a:cubicBezTo>
                    <a:pt x="122" y="152"/>
                    <a:pt x="123" y="175"/>
                    <a:pt x="125" y="198"/>
                  </a:cubicBezTo>
                  <a:cubicBezTo>
                    <a:pt x="132" y="189"/>
                    <a:pt x="132" y="189"/>
                    <a:pt x="133" y="182"/>
                  </a:cubicBezTo>
                  <a:cubicBezTo>
                    <a:pt x="137" y="138"/>
                    <a:pt x="156" y="102"/>
                    <a:pt x="189" y="73"/>
                  </a:cubicBezTo>
                  <a:cubicBezTo>
                    <a:pt x="211" y="53"/>
                    <a:pt x="235" y="32"/>
                    <a:pt x="246" y="0"/>
                  </a:cubicBezTo>
                  <a:cubicBezTo>
                    <a:pt x="262" y="35"/>
                    <a:pt x="278" y="67"/>
                    <a:pt x="280" y="103"/>
                  </a:cubicBezTo>
                  <a:cubicBezTo>
                    <a:pt x="281" y="109"/>
                    <a:pt x="281" y="118"/>
                    <a:pt x="286" y="119"/>
                  </a:cubicBezTo>
                  <a:cubicBezTo>
                    <a:pt x="294" y="122"/>
                    <a:pt x="296" y="113"/>
                    <a:pt x="300" y="108"/>
                  </a:cubicBezTo>
                  <a:cubicBezTo>
                    <a:pt x="309" y="98"/>
                    <a:pt x="315" y="86"/>
                    <a:pt x="328" y="75"/>
                  </a:cubicBezTo>
                  <a:cubicBezTo>
                    <a:pt x="321" y="101"/>
                    <a:pt x="323" y="123"/>
                    <a:pt x="327" y="145"/>
                  </a:cubicBezTo>
                  <a:cubicBezTo>
                    <a:pt x="331" y="166"/>
                    <a:pt x="323" y="186"/>
                    <a:pt x="324" y="207"/>
                  </a:cubicBezTo>
                  <a:cubicBezTo>
                    <a:pt x="325" y="213"/>
                    <a:pt x="323" y="222"/>
                    <a:pt x="330" y="224"/>
                  </a:cubicBezTo>
                  <a:cubicBezTo>
                    <a:pt x="339" y="227"/>
                    <a:pt x="342" y="218"/>
                    <a:pt x="347" y="213"/>
                  </a:cubicBezTo>
                  <a:cubicBezTo>
                    <a:pt x="348" y="211"/>
                    <a:pt x="349" y="209"/>
                    <a:pt x="350" y="208"/>
                  </a:cubicBezTo>
                  <a:cubicBezTo>
                    <a:pt x="362" y="156"/>
                    <a:pt x="400" y="116"/>
                    <a:pt x="412" y="64"/>
                  </a:cubicBezTo>
                  <a:cubicBezTo>
                    <a:pt x="413" y="62"/>
                    <a:pt x="413" y="59"/>
                    <a:pt x="419" y="58"/>
                  </a:cubicBezTo>
                  <a:cubicBezTo>
                    <a:pt x="422" y="93"/>
                    <a:pt x="446" y="114"/>
                    <a:pt x="470" y="137"/>
                  </a:cubicBezTo>
                  <a:cubicBezTo>
                    <a:pt x="488" y="155"/>
                    <a:pt x="492" y="179"/>
                    <a:pt x="496" y="203"/>
                  </a:cubicBezTo>
                  <a:cubicBezTo>
                    <a:pt x="498" y="215"/>
                    <a:pt x="499" y="227"/>
                    <a:pt x="505" y="239"/>
                  </a:cubicBezTo>
                  <a:cubicBezTo>
                    <a:pt x="515" y="235"/>
                    <a:pt x="517" y="224"/>
                    <a:pt x="526" y="218"/>
                  </a:cubicBezTo>
                  <a:cubicBezTo>
                    <a:pt x="539" y="233"/>
                    <a:pt x="549" y="250"/>
                    <a:pt x="558" y="268"/>
                  </a:cubicBezTo>
                  <a:cubicBezTo>
                    <a:pt x="573" y="295"/>
                    <a:pt x="566" y="322"/>
                    <a:pt x="558" y="349"/>
                  </a:cubicBezTo>
                  <a:cubicBezTo>
                    <a:pt x="556" y="355"/>
                    <a:pt x="552" y="357"/>
                    <a:pt x="546" y="357"/>
                  </a:cubicBezTo>
                  <a:cubicBezTo>
                    <a:pt x="535" y="357"/>
                    <a:pt x="523" y="356"/>
                    <a:pt x="512" y="356"/>
                  </a:cubicBezTo>
                  <a:cubicBezTo>
                    <a:pt x="503" y="352"/>
                    <a:pt x="504" y="345"/>
                    <a:pt x="505" y="338"/>
                  </a:cubicBezTo>
                  <a:cubicBezTo>
                    <a:pt x="506" y="332"/>
                    <a:pt x="507" y="327"/>
                    <a:pt x="507" y="322"/>
                  </a:cubicBezTo>
                  <a:cubicBezTo>
                    <a:pt x="508" y="301"/>
                    <a:pt x="506" y="299"/>
                    <a:pt x="487" y="308"/>
                  </a:cubicBezTo>
                  <a:cubicBezTo>
                    <a:pt x="474" y="314"/>
                    <a:pt x="468" y="309"/>
                    <a:pt x="467" y="296"/>
                  </a:cubicBezTo>
                  <a:cubicBezTo>
                    <a:pt x="467" y="260"/>
                    <a:pt x="456" y="228"/>
                    <a:pt x="431" y="201"/>
                  </a:cubicBezTo>
                  <a:cubicBezTo>
                    <a:pt x="425" y="196"/>
                    <a:pt x="422" y="188"/>
                    <a:pt x="420" y="178"/>
                  </a:cubicBezTo>
                  <a:cubicBezTo>
                    <a:pt x="412" y="189"/>
                    <a:pt x="408" y="199"/>
                    <a:pt x="405" y="210"/>
                  </a:cubicBezTo>
                  <a:cubicBezTo>
                    <a:pt x="394" y="251"/>
                    <a:pt x="359" y="272"/>
                    <a:pt x="330" y="298"/>
                  </a:cubicBezTo>
                  <a:cubicBezTo>
                    <a:pt x="320" y="307"/>
                    <a:pt x="315" y="298"/>
                    <a:pt x="316" y="289"/>
                  </a:cubicBezTo>
                  <a:cubicBezTo>
                    <a:pt x="319" y="252"/>
                    <a:pt x="301" y="222"/>
                    <a:pt x="290" y="189"/>
                  </a:cubicBezTo>
                  <a:cubicBezTo>
                    <a:pt x="286" y="179"/>
                    <a:pt x="281" y="178"/>
                    <a:pt x="272" y="183"/>
                  </a:cubicBezTo>
                  <a:cubicBezTo>
                    <a:pt x="240" y="200"/>
                    <a:pt x="240" y="200"/>
                    <a:pt x="234" y="164"/>
                  </a:cubicBezTo>
                  <a:cubicBezTo>
                    <a:pt x="231" y="151"/>
                    <a:pt x="226" y="139"/>
                    <a:pt x="219" y="122"/>
                  </a:cubicBezTo>
                  <a:cubicBezTo>
                    <a:pt x="205" y="140"/>
                    <a:pt x="190" y="155"/>
                    <a:pt x="185" y="174"/>
                  </a:cubicBezTo>
                  <a:cubicBezTo>
                    <a:pt x="173" y="217"/>
                    <a:pt x="149" y="251"/>
                    <a:pt x="120" y="283"/>
                  </a:cubicBezTo>
                  <a:cubicBezTo>
                    <a:pt x="117" y="286"/>
                    <a:pt x="114" y="290"/>
                    <a:pt x="109" y="290"/>
                  </a:cubicBezTo>
                  <a:cubicBezTo>
                    <a:pt x="102" y="290"/>
                    <a:pt x="101" y="284"/>
                    <a:pt x="99" y="279"/>
                  </a:cubicBezTo>
                  <a:cubicBezTo>
                    <a:pt x="97" y="271"/>
                    <a:pt x="95" y="262"/>
                    <a:pt x="90" y="253"/>
                  </a:cubicBezTo>
                  <a:cubicBezTo>
                    <a:pt x="71" y="279"/>
                    <a:pt x="54" y="305"/>
                    <a:pt x="50" y="337"/>
                  </a:cubicBezTo>
                  <a:cubicBezTo>
                    <a:pt x="49" y="346"/>
                    <a:pt x="48" y="354"/>
                    <a:pt x="37" y="356"/>
                  </a:cubicBezTo>
                  <a:close/>
                </a:path>
              </a:pathLst>
            </a:custGeom>
            <a:solidFill>
              <a:srgbClr val="EC68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37"/>
            <p:cNvSpPr/>
            <p:nvPr/>
          </p:nvSpPr>
          <p:spPr>
            <a:xfrm>
              <a:off x="714375" y="987425"/>
              <a:ext cx="725488" cy="369887"/>
            </a:xfrm>
            <a:custGeom>
              <a:avLst/>
              <a:gdLst/>
              <a:ahLst/>
              <a:cxnLst/>
              <a:rect l="l" t="t" r="r" b="b"/>
              <a:pathLst>
                <a:path w="477" h="243" extrusionOk="0">
                  <a:moveTo>
                    <a:pt x="0" y="243"/>
                  </a:moveTo>
                  <a:cubicBezTo>
                    <a:pt x="10" y="238"/>
                    <a:pt x="7" y="227"/>
                    <a:pt x="8" y="218"/>
                  </a:cubicBezTo>
                  <a:cubicBezTo>
                    <a:pt x="13" y="184"/>
                    <a:pt x="35" y="159"/>
                    <a:pt x="52" y="129"/>
                  </a:cubicBezTo>
                  <a:cubicBezTo>
                    <a:pt x="61" y="141"/>
                    <a:pt x="66" y="153"/>
                    <a:pt x="67" y="166"/>
                  </a:cubicBezTo>
                  <a:cubicBezTo>
                    <a:pt x="68" y="169"/>
                    <a:pt x="67" y="173"/>
                    <a:pt x="72" y="174"/>
                  </a:cubicBezTo>
                  <a:cubicBezTo>
                    <a:pt x="73" y="174"/>
                    <a:pt x="76" y="173"/>
                    <a:pt x="76" y="171"/>
                  </a:cubicBezTo>
                  <a:cubicBezTo>
                    <a:pt x="92" y="143"/>
                    <a:pt x="122" y="125"/>
                    <a:pt x="131" y="92"/>
                  </a:cubicBezTo>
                  <a:cubicBezTo>
                    <a:pt x="139" y="64"/>
                    <a:pt x="150" y="38"/>
                    <a:pt x="169" y="16"/>
                  </a:cubicBezTo>
                  <a:cubicBezTo>
                    <a:pt x="174" y="11"/>
                    <a:pt x="178" y="7"/>
                    <a:pt x="185" y="0"/>
                  </a:cubicBezTo>
                  <a:cubicBezTo>
                    <a:pt x="193" y="24"/>
                    <a:pt x="205" y="45"/>
                    <a:pt x="203" y="70"/>
                  </a:cubicBezTo>
                  <a:cubicBezTo>
                    <a:pt x="202" y="80"/>
                    <a:pt x="205" y="85"/>
                    <a:pt x="215" y="78"/>
                  </a:cubicBezTo>
                  <a:cubicBezTo>
                    <a:pt x="226" y="70"/>
                    <a:pt x="238" y="57"/>
                    <a:pt x="249" y="59"/>
                  </a:cubicBezTo>
                  <a:cubicBezTo>
                    <a:pt x="261" y="62"/>
                    <a:pt x="257" y="81"/>
                    <a:pt x="263" y="92"/>
                  </a:cubicBezTo>
                  <a:cubicBezTo>
                    <a:pt x="279" y="121"/>
                    <a:pt x="287" y="151"/>
                    <a:pt x="283" y="185"/>
                  </a:cubicBezTo>
                  <a:cubicBezTo>
                    <a:pt x="336" y="155"/>
                    <a:pt x="364" y="108"/>
                    <a:pt x="383" y="53"/>
                  </a:cubicBezTo>
                  <a:cubicBezTo>
                    <a:pt x="386" y="70"/>
                    <a:pt x="393" y="83"/>
                    <a:pt x="403" y="93"/>
                  </a:cubicBezTo>
                  <a:cubicBezTo>
                    <a:pt x="428" y="118"/>
                    <a:pt x="434" y="148"/>
                    <a:pt x="435" y="180"/>
                  </a:cubicBezTo>
                  <a:cubicBezTo>
                    <a:pt x="435" y="195"/>
                    <a:pt x="438" y="196"/>
                    <a:pt x="450" y="189"/>
                  </a:cubicBezTo>
                  <a:cubicBezTo>
                    <a:pt x="473" y="175"/>
                    <a:pt x="474" y="177"/>
                    <a:pt x="476" y="203"/>
                  </a:cubicBezTo>
                  <a:cubicBezTo>
                    <a:pt x="477" y="216"/>
                    <a:pt x="465" y="230"/>
                    <a:pt x="475" y="243"/>
                  </a:cubicBezTo>
                  <a:cubicBezTo>
                    <a:pt x="456" y="243"/>
                    <a:pt x="438" y="243"/>
                    <a:pt x="420" y="243"/>
                  </a:cubicBezTo>
                  <a:cubicBezTo>
                    <a:pt x="421" y="230"/>
                    <a:pt x="424" y="217"/>
                    <a:pt x="404" y="215"/>
                  </a:cubicBezTo>
                  <a:cubicBezTo>
                    <a:pt x="396" y="214"/>
                    <a:pt x="396" y="205"/>
                    <a:pt x="394" y="197"/>
                  </a:cubicBezTo>
                  <a:cubicBezTo>
                    <a:pt x="390" y="182"/>
                    <a:pt x="390" y="167"/>
                    <a:pt x="394" y="152"/>
                  </a:cubicBezTo>
                  <a:cubicBezTo>
                    <a:pt x="386" y="167"/>
                    <a:pt x="376" y="180"/>
                    <a:pt x="366" y="194"/>
                  </a:cubicBezTo>
                  <a:cubicBezTo>
                    <a:pt x="363" y="198"/>
                    <a:pt x="359" y="203"/>
                    <a:pt x="353" y="200"/>
                  </a:cubicBezTo>
                  <a:cubicBezTo>
                    <a:pt x="346" y="197"/>
                    <a:pt x="350" y="190"/>
                    <a:pt x="352" y="185"/>
                  </a:cubicBezTo>
                  <a:cubicBezTo>
                    <a:pt x="355" y="176"/>
                    <a:pt x="360" y="168"/>
                    <a:pt x="360" y="156"/>
                  </a:cubicBezTo>
                  <a:cubicBezTo>
                    <a:pt x="345" y="170"/>
                    <a:pt x="332" y="184"/>
                    <a:pt x="317" y="196"/>
                  </a:cubicBezTo>
                  <a:cubicBezTo>
                    <a:pt x="298" y="211"/>
                    <a:pt x="277" y="207"/>
                    <a:pt x="256" y="203"/>
                  </a:cubicBezTo>
                  <a:cubicBezTo>
                    <a:pt x="249" y="202"/>
                    <a:pt x="247" y="195"/>
                    <a:pt x="246" y="189"/>
                  </a:cubicBezTo>
                  <a:cubicBezTo>
                    <a:pt x="239" y="169"/>
                    <a:pt x="226" y="152"/>
                    <a:pt x="219" y="130"/>
                  </a:cubicBezTo>
                  <a:cubicBezTo>
                    <a:pt x="205" y="142"/>
                    <a:pt x="203" y="159"/>
                    <a:pt x="192" y="169"/>
                  </a:cubicBezTo>
                  <a:cubicBezTo>
                    <a:pt x="187" y="173"/>
                    <a:pt x="184" y="179"/>
                    <a:pt x="177" y="177"/>
                  </a:cubicBezTo>
                  <a:cubicBezTo>
                    <a:pt x="171" y="175"/>
                    <a:pt x="171" y="168"/>
                    <a:pt x="170" y="163"/>
                  </a:cubicBezTo>
                  <a:cubicBezTo>
                    <a:pt x="168" y="155"/>
                    <a:pt x="167" y="146"/>
                    <a:pt x="157" y="138"/>
                  </a:cubicBezTo>
                  <a:cubicBezTo>
                    <a:pt x="148" y="168"/>
                    <a:pt x="125" y="179"/>
                    <a:pt x="99" y="188"/>
                  </a:cubicBezTo>
                  <a:cubicBezTo>
                    <a:pt x="93" y="191"/>
                    <a:pt x="88" y="196"/>
                    <a:pt x="84" y="201"/>
                  </a:cubicBezTo>
                  <a:cubicBezTo>
                    <a:pt x="81" y="205"/>
                    <a:pt x="79" y="209"/>
                    <a:pt x="75" y="212"/>
                  </a:cubicBezTo>
                  <a:cubicBezTo>
                    <a:pt x="54" y="227"/>
                    <a:pt x="54" y="227"/>
                    <a:pt x="47" y="243"/>
                  </a:cubicBezTo>
                  <a:cubicBezTo>
                    <a:pt x="31" y="243"/>
                    <a:pt x="15" y="243"/>
                    <a:pt x="0" y="243"/>
                  </a:cubicBezTo>
                  <a:close/>
                </a:path>
              </a:pathLst>
            </a:custGeom>
            <a:solidFill>
              <a:srgbClr val="F499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37"/>
            <p:cNvSpPr/>
            <p:nvPr/>
          </p:nvSpPr>
          <p:spPr>
            <a:xfrm>
              <a:off x="785813" y="1173163"/>
              <a:ext cx="588963" cy="185737"/>
            </a:xfrm>
            <a:custGeom>
              <a:avLst/>
              <a:gdLst/>
              <a:ahLst/>
              <a:cxnLst/>
              <a:rect l="l" t="t" r="r" b="b"/>
              <a:pathLst>
                <a:path w="387" h="122" extrusionOk="0">
                  <a:moveTo>
                    <a:pt x="0" y="121"/>
                  </a:moveTo>
                  <a:cubicBezTo>
                    <a:pt x="0" y="109"/>
                    <a:pt x="0" y="97"/>
                    <a:pt x="0" y="81"/>
                  </a:cubicBezTo>
                  <a:cubicBezTo>
                    <a:pt x="17" y="96"/>
                    <a:pt x="26" y="90"/>
                    <a:pt x="33" y="76"/>
                  </a:cubicBezTo>
                  <a:cubicBezTo>
                    <a:pt x="37" y="69"/>
                    <a:pt x="43" y="63"/>
                    <a:pt x="50" y="61"/>
                  </a:cubicBezTo>
                  <a:cubicBezTo>
                    <a:pt x="80" y="54"/>
                    <a:pt x="100" y="37"/>
                    <a:pt x="110" y="5"/>
                  </a:cubicBezTo>
                  <a:cubicBezTo>
                    <a:pt x="124" y="20"/>
                    <a:pt x="129" y="34"/>
                    <a:pt x="129" y="53"/>
                  </a:cubicBezTo>
                  <a:cubicBezTo>
                    <a:pt x="146" y="42"/>
                    <a:pt x="154" y="26"/>
                    <a:pt x="161" y="10"/>
                  </a:cubicBezTo>
                  <a:cubicBezTo>
                    <a:pt x="163" y="5"/>
                    <a:pt x="166" y="0"/>
                    <a:pt x="172" y="0"/>
                  </a:cubicBezTo>
                  <a:cubicBezTo>
                    <a:pt x="178" y="0"/>
                    <a:pt x="177" y="7"/>
                    <a:pt x="178" y="11"/>
                  </a:cubicBezTo>
                  <a:cubicBezTo>
                    <a:pt x="184" y="33"/>
                    <a:pt x="200" y="50"/>
                    <a:pt x="206" y="72"/>
                  </a:cubicBezTo>
                  <a:cubicBezTo>
                    <a:pt x="208" y="83"/>
                    <a:pt x="249" y="83"/>
                    <a:pt x="262" y="74"/>
                  </a:cubicBezTo>
                  <a:cubicBezTo>
                    <a:pt x="272" y="66"/>
                    <a:pt x="282" y="58"/>
                    <a:pt x="291" y="49"/>
                  </a:cubicBezTo>
                  <a:cubicBezTo>
                    <a:pt x="299" y="41"/>
                    <a:pt x="307" y="32"/>
                    <a:pt x="318" y="19"/>
                  </a:cubicBezTo>
                  <a:cubicBezTo>
                    <a:pt x="323" y="44"/>
                    <a:pt x="309" y="59"/>
                    <a:pt x="307" y="76"/>
                  </a:cubicBezTo>
                  <a:cubicBezTo>
                    <a:pt x="323" y="58"/>
                    <a:pt x="337" y="39"/>
                    <a:pt x="350" y="12"/>
                  </a:cubicBezTo>
                  <a:cubicBezTo>
                    <a:pt x="353" y="25"/>
                    <a:pt x="353" y="34"/>
                    <a:pt x="350" y="43"/>
                  </a:cubicBezTo>
                  <a:cubicBezTo>
                    <a:pt x="345" y="57"/>
                    <a:pt x="352" y="70"/>
                    <a:pt x="353" y="84"/>
                  </a:cubicBezTo>
                  <a:cubicBezTo>
                    <a:pt x="353" y="92"/>
                    <a:pt x="362" y="90"/>
                    <a:pt x="367" y="91"/>
                  </a:cubicBezTo>
                  <a:cubicBezTo>
                    <a:pt x="385" y="94"/>
                    <a:pt x="387" y="101"/>
                    <a:pt x="376" y="114"/>
                  </a:cubicBezTo>
                  <a:cubicBezTo>
                    <a:pt x="375" y="116"/>
                    <a:pt x="374" y="119"/>
                    <a:pt x="372" y="121"/>
                  </a:cubicBezTo>
                  <a:cubicBezTo>
                    <a:pt x="259" y="121"/>
                    <a:pt x="145" y="122"/>
                    <a:pt x="32" y="122"/>
                  </a:cubicBezTo>
                  <a:cubicBezTo>
                    <a:pt x="21" y="122"/>
                    <a:pt x="11" y="121"/>
                    <a:pt x="0" y="121"/>
                  </a:cubicBezTo>
                  <a:close/>
                </a:path>
              </a:pathLst>
            </a:custGeom>
            <a:solidFill>
              <a:srgbClr val="FDCC4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3" name="Google Shape;3193;p37"/>
          <p:cNvSpPr/>
          <p:nvPr/>
        </p:nvSpPr>
        <p:spPr>
          <a:xfrm>
            <a:off x="2066925" y="1397000"/>
            <a:ext cx="384175" cy="527050"/>
          </a:xfrm>
          <a:custGeom>
            <a:avLst/>
            <a:gdLst/>
            <a:ahLst/>
            <a:cxnLst/>
            <a:rect l="l" t="t" r="r" b="b"/>
            <a:pathLst>
              <a:path w="253" h="346" extrusionOk="0">
                <a:moveTo>
                  <a:pt x="69" y="346"/>
                </a:moveTo>
                <a:cubicBezTo>
                  <a:pt x="26" y="345"/>
                  <a:pt x="0" y="315"/>
                  <a:pt x="5" y="273"/>
                </a:cubicBezTo>
                <a:cubicBezTo>
                  <a:pt x="7" y="260"/>
                  <a:pt x="14" y="246"/>
                  <a:pt x="3" y="233"/>
                </a:cubicBezTo>
                <a:cubicBezTo>
                  <a:pt x="8" y="227"/>
                  <a:pt x="15" y="234"/>
                  <a:pt x="20" y="230"/>
                </a:cubicBezTo>
                <a:cubicBezTo>
                  <a:pt x="6" y="203"/>
                  <a:pt x="15" y="180"/>
                  <a:pt x="33" y="159"/>
                </a:cubicBezTo>
                <a:cubicBezTo>
                  <a:pt x="52" y="136"/>
                  <a:pt x="53" y="131"/>
                  <a:pt x="39" y="108"/>
                </a:cubicBezTo>
                <a:cubicBezTo>
                  <a:pt x="45" y="104"/>
                  <a:pt x="51" y="110"/>
                  <a:pt x="61" y="111"/>
                </a:cubicBezTo>
                <a:cubicBezTo>
                  <a:pt x="41" y="74"/>
                  <a:pt x="86" y="67"/>
                  <a:pt x="89" y="39"/>
                </a:cubicBezTo>
                <a:cubicBezTo>
                  <a:pt x="98" y="46"/>
                  <a:pt x="98" y="54"/>
                  <a:pt x="96" y="61"/>
                </a:cubicBezTo>
                <a:cubicBezTo>
                  <a:pt x="94" y="68"/>
                  <a:pt x="92" y="75"/>
                  <a:pt x="94" y="82"/>
                </a:cubicBezTo>
                <a:cubicBezTo>
                  <a:pt x="113" y="61"/>
                  <a:pt x="115" y="49"/>
                  <a:pt x="101" y="25"/>
                </a:cubicBezTo>
                <a:cubicBezTo>
                  <a:pt x="96" y="16"/>
                  <a:pt x="99" y="9"/>
                  <a:pt x="104" y="0"/>
                </a:cubicBezTo>
                <a:cubicBezTo>
                  <a:pt x="110" y="14"/>
                  <a:pt x="121" y="24"/>
                  <a:pt x="132" y="34"/>
                </a:cubicBezTo>
                <a:cubicBezTo>
                  <a:pt x="141" y="42"/>
                  <a:pt x="147" y="54"/>
                  <a:pt x="143" y="66"/>
                </a:cubicBezTo>
                <a:cubicBezTo>
                  <a:pt x="138" y="85"/>
                  <a:pt x="148" y="99"/>
                  <a:pt x="157" y="112"/>
                </a:cubicBezTo>
                <a:cubicBezTo>
                  <a:pt x="174" y="132"/>
                  <a:pt x="186" y="152"/>
                  <a:pt x="189" y="178"/>
                </a:cubicBezTo>
                <a:cubicBezTo>
                  <a:pt x="191" y="198"/>
                  <a:pt x="202" y="179"/>
                  <a:pt x="209" y="182"/>
                </a:cubicBezTo>
                <a:cubicBezTo>
                  <a:pt x="213" y="192"/>
                  <a:pt x="201" y="203"/>
                  <a:pt x="211" y="214"/>
                </a:cubicBezTo>
                <a:cubicBezTo>
                  <a:pt x="218" y="221"/>
                  <a:pt x="218" y="238"/>
                  <a:pt x="236" y="225"/>
                </a:cubicBezTo>
                <a:cubicBezTo>
                  <a:pt x="240" y="222"/>
                  <a:pt x="253" y="223"/>
                  <a:pt x="246" y="237"/>
                </a:cubicBezTo>
                <a:cubicBezTo>
                  <a:pt x="241" y="249"/>
                  <a:pt x="246" y="262"/>
                  <a:pt x="245" y="275"/>
                </a:cubicBezTo>
                <a:cubicBezTo>
                  <a:pt x="244" y="308"/>
                  <a:pt x="225" y="334"/>
                  <a:pt x="196" y="343"/>
                </a:cubicBezTo>
                <a:cubicBezTo>
                  <a:pt x="187" y="346"/>
                  <a:pt x="180" y="345"/>
                  <a:pt x="186" y="333"/>
                </a:cubicBezTo>
                <a:cubicBezTo>
                  <a:pt x="203" y="300"/>
                  <a:pt x="192" y="271"/>
                  <a:pt x="176" y="241"/>
                </a:cubicBezTo>
                <a:cubicBezTo>
                  <a:pt x="169" y="228"/>
                  <a:pt x="164" y="215"/>
                  <a:pt x="158" y="201"/>
                </a:cubicBezTo>
                <a:cubicBezTo>
                  <a:pt x="152" y="185"/>
                  <a:pt x="150" y="166"/>
                  <a:pt x="127" y="161"/>
                </a:cubicBezTo>
                <a:cubicBezTo>
                  <a:pt x="118" y="159"/>
                  <a:pt x="120" y="146"/>
                  <a:pt x="122" y="138"/>
                </a:cubicBezTo>
                <a:cubicBezTo>
                  <a:pt x="125" y="127"/>
                  <a:pt x="131" y="116"/>
                  <a:pt x="125" y="104"/>
                </a:cubicBezTo>
                <a:cubicBezTo>
                  <a:pt x="112" y="113"/>
                  <a:pt x="106" y="130"/>
                  <a:pt x="88" y="133"/>
                </a:cubicBezTo>
                <a:cubicBezTo>
                  <a:pt x="86" y="134"/>
                  <a:pt x="84" y="137"/>
                  <a:pt x="84" y="140"/>
                </a:cubicBezTo>
                <a:cubicBezTo>
                  <a:pt x="85" y="161"/>
                  <a:pt x="69" y="173"/>
                  <a:pt x="59" y="187"/>
                </a:cubicBezTo>
                <a:cubicBezTo>
                  <a:pt x="44" y="206"/>
                  <a:pt x="41" y="226"/>
                  <a:pt x="56" y="246"/>
                </a:cubicBezTo>
                <a:cubicBezTo>
                  <a:pt x="63" y="255"/>
                  <a:pt x="63" y="266"/>
                  <a:pt x="61" y="276"/>
                </a:cubicBezTo>
                <a:cubicBezTo>
                  <a:pt x="56" y="298"/>
                  <a:pt x="54" y="319"/>
                  <a:pt x="70" y="337"/>
                </a:cubicBezTo>
                <a:cubicBezTo>
                  <a:pt x="72" y="340"/>
                  <a:pt x="72" y="343"/>
                  <a:pt x="69" y="346"/>
                </a:cubicBezTo>
                <a:close/>
              </a:path>
            </a:pathLst>
          </a:custGeom>
          <a:solidFill>
            <a:srgbClr val="EC69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37"/>
          <p:cNvSpPr/>
          <p:nvPr/>
        </p:nvSpPr>
        <p:spPr>
          <a:xfrm>
            <a:off x="2030413" y="2073275"/>
            <a:ext cx="427038" cy="461962"/>
          </a:xfrm>
          <a:custGeom>
            <a:avLst/>
            <a:gdLst/>
            <a:ahLst/>
            <a:cxnLst/>
            <a:rect l="l" t="t" r="r" b="b"/>
            <a:pathLst>
              <a:path w="281" h="303" extrusionOk="0">
                <a:moveTo>
                  <a:pt x="194" y="122"/>
                </a:moveTo>
                <a:cubicBezTo>
                  <a:pt x="207" y="110"/>
                  <a:pt x="216" y="102"/>
                  <a:pt x="226" y="92"/>
                </a:cubicBezTo>
                <a:cubicBezTo>
                  <a:pt x="234" y="114"/>
                  <a:pt x="241" y="135"/>
                  <a:pt x="248" y="156"/>
                </a:cubicBezTo>
                <a:cubicBezTo>
                  <a:pt x="250" y="161"/>
                  <a:pt x="247" y="168"/>
                  <a:pt x="257" y="162"/>
                </a:cubicBezTo>
                <a:cubicBezTo>
                  <a:pt x="264" y="158"/>
                  <a:pt x="264" y="167"/>
                  <a:pt x="266" y="171"/>
                </a:cubicBezTo>
                <a:cubicBezTo>
                  <a:pt x="281" y="212"/>
                  <a:pt x="260" y="266"/>
                  <a:pt x="219" y="282"/>
                </a:cubicBezTo>
                <a:cubicBezTo>
                  <a:pt x="167" y="303"/>
                  <a:pt x="113" y="303"/>
                  <a:pt x="61" y="287"/>
                </a:cubicBezTo>
                <a:cubicBezTo>
                  <a:pt x="24" y="277"/>
                  <a:pt x="0" y="229"/>
                  <a:pt x="9" y="192"/>
                </a:cubicBezTo>
                <a:cubicBezTo>
                  <a:pt x="13" y="175"/>
                  <a:pt x="21" y="158"/>
                  <a:pt x="26" y="141"/>
                </a:cubicBezTo>
                <a:cubicBezTo>
                  <a:pt x="30" y="128"/>
                  <a:pt x="38" y="138"/>
                  <a:pt x="43" y="137"/>
                </a:cubicBezTo>
                <a:cubicBezTo>
                  <a:pt x="46" y="82"/>
                  <a:pt x="46" y="82"/>
                  <a:pt x="81" y="25"/>
                </a:cubicBezTo>
                <a:cubicBezTo>
                  <a:pt x="93" y="35"/>
                  <a:pt x="98" y="49"/>
                  <a:pt x="104" y="64"/>
                </a:cubicBezTo>
                <a:cubicBezTo>
                  <a:pt x="108" y="40"/>
                  <a:pt x="131" y="27"/>
                  <a:pt x="135" y="0"/>
                </a:cubicBezTo>
                <a:cubicBezTo>
                  <a:pt x="166" y="37"/>
                  <a:pt x="195" y="72"/>
                  <a:pt x="194" y="122"/>
                </a:cubicBezTo>
                <a:close/>
              </a:path>
            </a:pathLst>
          </a:custGeom>
          <a:solidFill>
            <a:srgbClr val="EC69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37"/>
          <p:cNvSpPr/>
          <p:nvPr/>
        </p:nvSpPr>
        <p:spPr>
          <a:xfrm>
            <a:off x="3114675" y="1425575"/>
            <a:ext cx="908050" cy="1011237"/>
          </a:xfrm>
          <a:custGeom>
            <a:avLst/>
            <a:gdLst/>
            <a:ahLst/>
            <a:cxnLst/>
            <a:rect l="l" t="t" r="r" b="b"/>
            <a:pathLst>
              <a:path w="598" h="665" extrusionOk="0">
                <a:moveTo>
                  <a:pt x="528" y="217"/>
                </a:moveTo>
                <a:cubicBezTo>
                  <a:pt x="539" y="210"/>
                  <a:pt x="552" y="212"/>
                  <a:pt x="566" y="212"/>
                </a:cubicBezTo>
                <a:cubicBezTo>
                  <a:pt x="548" y="223"/>
                  <a:pt x="550" y="239"/>
                  <a:pt x="552" y="255"/>
                </a:cubicBezTo>
                <a:cubicBezTo>
                  <a:pt x="554" y="272"/>
                  <a:pt x="549" y="288"/>
                  <a:pt x="539" y="302"/>
                </a:cubicBezTo>
                <a:cubicBezTo>
                  <a:pt x="532" y="312"/>
                  <a:pt x="523" y="321"/>
                  <a:pt x="520" y="334"/>
                </a:cubicBezTo>
                <a:cubicBezTo>
                  <a:pt x="547" y="333"/>
                  <a:pt x="571" y="324"/>
                  <a:pt x="598" y="314"/>
                </a:cubicBezTo>
                <a:cubicBezTo>
                  <a:pt x="589" y="340"/>
                  <a:pt x="580" y="360"/>
                  <a:pt x="560" y="374"/>
                </a:cubicBezTo>
                <a:cubicBezTo>
                  <a:pt x="540" y="390"/>
                  <a:pt x="523" y="408"/>
                  <a:pt x="514" y="435"/>
                </a:cubicBezTo>
                <a:cubicBezTo>
                  <a:pt x="530" y="434"/>
                  <a:pt x="541" y="428"/>
                  <a:pt x="553" y="422"/>
                </a:cubicBezTo>
                <a:cubicBezTo>
                  <a:pt x="560" y="437"/>
                  <a:pt x="545" y="444"/>
                  <a:pt x="541" y="455"/>
                </a:cubicBezTo>
                <a:cubicBezTo>
                  <a:pt x="551" y="458"/>
                  <a:pt x="557" y="447"/>
                  <a:pt x="567" y="450"/>
                </a:cubicBezTo>
                <a:cubicBezTo>
                  <a:pt x="555" y="505"/>
                  <a:pt x="499" y="518"/>
                  <a:pt x="468" y="556"/>
                </a:cubicBezTo>
                <a:cubicBezTo>
                  <a:pt x="485" y="557"/>
                  <a:pt x="498" y="547"/>
                  <a:pt x="512" y="543"/>
                </a:cubicBezTo>
                <a:cubicBezTo>
                  <a:pt x="526" y="539"/>
                  <a:pt x="540" y="536"/>
                  <a:pt x="556" y="553"/>
                </a:cubicBezTo>
                <a:cubicBezTo>
                  <a:pt x="525" y="547"/>
                  <a:pt x="510" y="563"/>
                  <a:pt x="496" y="581"/>
                </a:cubicBezTo>
                <a:cubicBezTo>
                  <a:pt x="457" y="629"/>
                  <a:pt x="409" y="661"/>
                  <a:pt x="345" y="665"/>
                </a:cubicBezTo>
                <a:cubicBezTo>
                  <a:pt x="340" y="665"/>
                  <a:pt x="335" y="665"/>
                  <a:pt x="329" y="665"/>
                </a:cubicBezTo>
                <a:cubicBezTo>
                  <a:pt x="328" y="665"/>
                  <a:pt x="328" y="664"/>
                  <a:pt x="325" y="662"/>
                </a:cubicBezTo>
                <a:cubicBezTo>
                  <a:pt x="336" y="654"/>
                  <a:pt x="346" y="647"/>
                  <a:pt x="356" y="640"/>
                </a:cubicBezTo>
                <a:cubicBezTo>
                  <a:pt x="388" y="631"/>
                  <a:pt x="415" y="610"/>
                  <a:pt x="443" y="593"/>
                </a:cubicBezTo>
                <a:cubicBezTo>
                  <a:pt x="433" y="579"/>
                  <a:pt x="433" y="565"/>
                  <a:pt x="442" y="550"/>
                </a:cubicBezTo>
                <a:cubicBezTo>
                  <a:pt x="447" y="542"/>
                  <a:pt x="454" y="535"/>
                  <a:pt x="462" y="531"/>
                </a:cubicBezTo>
                <a:cubicBezTo>
                  <a:pt x="475" y="524"/>
                  <a:pt x="484" y="516"/>
                  <a:pt x="482" y="498"/>
                </a:cubicBezTo>
                <a:cubicBezTo>
                  <a:pt x="481" y="489"/>
                  <a:pt x="489" y="481"/>
                  <a:pt x="499" y="475"/>
                </a:cubicBezTo>
                <a:cubicBezTo>
                  <a:pt x="491" y="472"/>
                  <a:pt x="482" y="472"/>
                  <a:pt x="481" y="462"/>
                </a:cubicBezTo>
                <a:cubicBezTo>
                  <a:pt x="480" y="453"/>
                  <a:pt x="482" y="446"/>
                  <a:pt x="488" y="440"/>
                </a:cubicBezTo>
                <a:cubicBezTo>
                  <a:pt x="498" y="429"/>
                  <a:pt x="505" y="419"/>
                  <a:pt x="485" y="410"/>
                </a:cubicBezTo>
                <a:cubicBezTo>
                  <a:pt x="477" y="406"/>
                  <a:pt x="480" y="397"/>
                  <a:pt x="482" y="390"/>
                </a:cubicBezTo>
                <a:cubicBezTo>
                  <a:pt x="484" y="382"/>
                  <a:pt x="488" y="375"/>
                  <a:pt x="496" y="367"/>
                </a:cubicBezTo>
                <a:cubicBezTo>
                  <a:pt x="476" y="370"/>
                  <a:pt x="475" y="359"/>
                  <a:pt x="475" y="347"/>
                </a:cubicBezTo>
                <a:cubicBezTo>
                  <a:pt x="475" y="327"/>
                  <a:pt x="480" y="309"/>
                  <a:pt x="493" y="293"/>
                </a:cubicBezTo>
                <a:cubicBezTo>
                  <a:pt x="498" y="287"/>
                  <a:pt x="505" y="281"/>
                  <a:pt x="507" y="272"/>
                </a:cubicBezTo>
                <a:cubicBezTo>
                  <a:pt x="499" y="268"/>
                  <a:pt x="493" y="274"/>
                  <a:pt x="486" y="273"/>
                </a:cubicBezTo>
                <a:cubicBezTo>
                  <a:pt x="480" y="272"/>
                  <a:pt x="473" y="273"/>
                  <a:pt x="471" y="266"/>
                </a:cubicBezTo>
                <a:cubicBezTo>
                  <a:pt x="468" y="260"/>
                  <a:pt x="473" y="256"/>
                  <a:pt x="477" y="253"/>
                </a:cubicBezTo>
                <a:cubicBezTo>
                  <a:pt x="479" y="251"/>
                  <a:pt x="482" y="250"/>
                  <a:pt x="484" y="246"/>
                </a:cubicBezTo>
                <a:cubicBezTo>
                  <a:pt x="464" y="242"/>
                  <a:pt x="446" y="236"/>
                  <a:pt x="440" y="213"/>
                </a:cubicBezTo>
                <a:cubicBezTo>
                  <a:pt x="437" y="203"/>
                  <a:pt x="423" y="206"/>
                  <a:pt x="415" y="203"/>
                </a:cubicBezTo>
                <a:cubicBezTo>
                  <a:pt x="410" y="201"/>
                  <a:pt x="401" y="202"/>
                  <a:pt x="400" y="195"/>
                </a:cubicBezTo>
                <a:cubicBezTo>
                  <a:pt x="398" y="187"/>
                  <a:pt x="406" y="183"/>
                  <a:pt x="412" y="180"/>
                </a:cubicBezTo>
                <a:cubicBezTo>
                  <a:pt x="432" y="169"/>
                  <a:pt x="455" y="161"/>
                  <a:pt x="472" y="146"/>
                </a:cubicBezTo>
                <a:cubicBezTo>
                  <a:pt x="454" y="153"/>
                  <a:pt x="434" y="158"/>
                  <a:pt x="413" y="155"/>
                </a:cubicBezTo>
                <a:cubicBezTo>
                  <a:pt x="398" y="152"/>
                  <a:pt x="382" y="152"/>
                  <a:pt x="367" y="157"/>
                </a:cubicBezTo>
                <a:cubicBezTo>
                  <a:pt x="363" y="159"/>
                  <a:pt x="358" y="160"/>
                  <a:pt x="355" y="155"/>
                </a:cubicBezTo>
                <a:cubicBezTo>
                  <a:pt x="352" y="151"/>
                  <a:pt x="354" y="147"/>
                  <a:pt x="356" y="144"/>
                </a:cubicBezTo>
                <a:cubicBezTo>
                  <a:pt x="364" y="131"/>
                  <a:pt x="367" y="117"/>
                  <a:pt x="376" y="103"/>
                </a:cubicBezTo>
                <a:cubicBezTo>
                  <a:pt x="365" y="104"/>
                  <a:pt x="356" y="108"/>
                  <a:pt x="347" y="112"/>
                </a:cubicBezTo>
                <a:cubicBezTo>
                  <a:pt x="335" y="117"/>
                  <a:pt x="322" y="120"/>
                  <a:pt x="309" y="113"/>
                </a:cubicBezTo>
                <a:cubicBezTo>
                  <a:pt x="303" y="110"/>
                  <a:pt x="297" y="111"/>
                  <a:pt x="291" y="113"/>
                </a:cubicBezTo>
                <a:cubicBezTo>
                  <a:pt x="285" y="115"/>
                  <a:pt x="278" y="119"/>
                  <a:pt x="273" y="113"/>
                </a:cubicBezTo>
                <a:cubicBezTo>
                  <a:pt x="267" y="106"/>
                  <a:pt x="275" y="100"/>
                  <a:pt x="278" y="91"/>
                </a:cubicBezTo>
                <a:cubicBezTo>
                  <a:pt x="249" y="109"/>
                  <a:pt x="217" y="100"/>
                  <a:pt x="187" y="105"/>
                </a:cubicBezTo>
                <a:cubicBezTo>
                  <a:pt x="167" y="108"/>
                  <a:pt x="184" y="91"/>
                  <a:pt x="183" y="83"/>
                </a:cubicBezTo>
                <a:cubicBezTo>
                  <a:pt x="158" y="92"/>
                  <a:pt x="133" y="102"/>
                  <a:pt x="114" y="122"/>
                </a:cubicBezTo>
                <a:cubicBezTo>
                  <a:pt x="104" y="132"/>
                  <a:pt x="89" y="136"/>
                  <a:pt x="78" y="145"/>
                </a:cubicBezTo>
                <a:cubicBezTo>
                  <a:pt x="53" y="162"/>
                  <a:pt x="34" y="183"/>
                  <a:pt x="24" y="212"/>
                </a:cubicBezTo>
                <a:cubicBezTo>
                  <a:pt x="19" y="217"/>
                  <a:pt x="14" y="226"/>
                  <a:pt x="7" y="223"/>
                </a:cubicBezTo>
                <a:cubicBezTo>
                  <a:pt x="0" y="220"/>
                  <a:pt x="3" y="210"/>
                  <a:pt x="4" y="203"/>
                </a:cubicBezTo>
                <a:cubicBezTo>
                  <a:pt x="8" y="178"/>
                  <a:pt x="20" y="157"/>
                  <a:pt x="40" y="142"/>
                </a:cubicBezTo>
                <a:cubicBezTo>
                  <a:pt x="68" y="122"/>
                  <a:pt x="97" y="103"/>
                  <a:pt x="125" y="83"/>
                </a:cubicBezTo>
                <a:cubicBezTo>
                  <a:pt x="129" y="81"/>
                  <a:pt x="131" y="76"/>
                  <a:pt x="133" y="72"/>
                </a:cubicBezTo>
                <a:cubicBezTo>
                  <a:pt x="141" y="53"/>
                  <a:pt x="156" y="44"/>
                  <a:pt x="176" y="40"/>
                </a:cubicBezTo>
                <a:cubicBezTo>
                  <a:pt x="199" y="36"/>
                  <a:pt x="223" y="34"/>
                  <a:pt x="246" y="27"/>
                </a:cubicBezTo>
                <a:cubicBezTo>
                  <a:pt x="261" y="22"/>
                  <a:pt x="274" y="14"/>
                  <a:pt x="289" y="3"/>
                </a:cubicBezTo>
                <a:cubicBezTo>
                  <a:pt x="286" y="30"/>
                  <a:pt x="255" y="35"/>
                  <a:pt x="252" y="60"/>
                </a:cubicBezTo>
                <a:cubicBezTo>
                  <a:pt x="297" y="45"/>
                  <a:pt x="344" y="39"/>
                  <a:pt x="378" y="0"/>
                </a:cubicBezTo>
                <a:cubicBezTo>
                  <a:pt x="382" y="20"/>
                  <a:pt x="378" y="35"/>
                  <a:pt x="367" y="48"/>
                </a:cubicBezTo>
                <a:cubicBezTo>
                  <a:pt x="364" y="52"/>
                  <a:pt x="359" y="56"/>
                  <a:pt x="356" y="61"/>
                </a:cubicBezTo>
                <a:cubicBezTo>
                  <a:pt x="352" y="68"/>
                  <a:pt x="343" y="75"/>
                  <a:pt x="351" y="82"/>
                </a:cubicBezTo>
                <a:cubicBezTo>
                  <a:pt x="356" y="89"/>
                  <a:pt x="362" y="80"/>
                  <a:pt x="368" y="77"/>
                </a:cubicBezTo>
                <a:cubicBezTo>
                  <a:pt x="387" y="69"/>
                  <a:pt x="407" y="68"/>
                  <a:pt x="426" y="74"/>
                </a:cubicBezTo>
                <a:cubicBezTo>
                  <a:pt x="444" y="80"/>
                  <a:pt x="462" y="86"/>
                  <a:pt x="484" y="90"/>
                </a:cubicBezTo>
                <a:cubicBezTo>
                  <a:pt x="467" y="99"/>
                  <a:pt x="449" y="100"/>
                  <a:pt x="437" y="112"/>
                </a:cubicBezTo>
                <a:cubicBezTo>
                  <a:pt x="433" y="116"/>
                  <a:pt x="427" y="119"/>
                  <a:pt x="430" y="125"/>
                </a:cubicBezTo>
                <a:cubicBezTo>
                  <a:pt x="433" y="131"/>
                  <a:pt x="440" y="129"/>
                  <a:pt x="444" y="128"/>
                </a:cubicBezTo>
                <a:cubicBezTo>
                  <a:pt x="464" y="124"/>
                  <a:pt x="481" y="114"/>
                  <a:pt x="497" y="102"/>
                </a:cubicBezTo>
                <a:cubicBezTo>
                  <a:pt x="526" y="80"/>
                  <a:pt x="537" y="77"/>
                  <a:pt x="574" y="81"/>
                </a:cubicBezTo>
                <a:cubicBezTo>
                  <a:pt x="555" y="94"/>
                  <a:pt x="547" y="112"/>
                  <a:pt x="538" y="131"/>
                </a:cubicBezTo>
                <a:cubicBezTo>
                  <a:pt x="523" y="160"/>
                  <a:pt x="507" y="189"/>
                  <a:pt x="473" y="206"/>
                </a:cubicBezTo>
                <a:cubicBezTo>
                  <a:pt x="486" y="211"/>
                  <a:pt x="497" y="207"/>
                  <a:pt x="507" y="204"/>
                </a:cubicBezTo>
                <a:cubicBezTo>
                  <a:pt x="512" y="202"/>
                  <a:pt x="519" y="197"/>
                  <a:pt x="519" y="208"/>
                </a:cubicBezTo>
                <a:cubicBezTo>
                  <a:pt x="517" y="211"/>
                  <a:pt x="516" y="216"/>
                  <a:pt x="517" y="217"/>
                </a:cubicBezTo>
                <a:cubicBezTo>
                  <a:pt x="520" y="221"/>
                  <a:pt x="524" y="219"/>
                  <a:pt x="528" y="217"/>
                </a:cubicBezTo>
                <a:close/>
              </a:path>
            </a:pathLst>
          </a:custGeom>
          <a:solidFill>
            <a:srgbClr val="ED69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37"/>
          <p:cNvSpPr/>
          <p:nvPr/>
        </p:nvSpPr>
        <p:spPr>
          <a:xfrm>
            <a:off x="3151188" y="1531938"/>
            <a:ext cx="754063" cy="868362"/>
          </a:xfrm>
          <a:custGeom>
            <a:avLst/>
            <a:gdLst/>
            <a:ahLst/>
            <a:cxnLst/>
            <a:rect l="l" t="t" r="r" b="b"/>
            <a:pathLst>
              <a:path w="497" h="571" extrusionOk="0">
                <a:moveTo>
                  <a:pt x="0" y="142"/>
                </a:moveTo>
                <a:cubicBezTo>
                  <a:pt x="0" y="118"/>
                  <a:pt x="14" y="101"/>
                  <a:pt x="30" y="86"/>
                </a:cubicBezTo>
                <a:cubicBezTo>
                  <a:pt x="43" y="75"/>
                  <a:pt x="60" y="68"/>
                  <a:pt x="69" y="52"/>
                </a:cubicBezTo>
                <a:cubicBezTo>
                  <a:pt x="98" y="56"/>
                  <a:pt x="105" y="19"/>
                  <a:pt x="133" y="17"/>
                </a:cubicBezTo>
                <a:cubicBezTo>
                  <a:pt x="145" y="17"/>
                  <a:pt x="158" y="9"/>
                  <a:pt x="169" y="0"/>
                </a:cubicBezTo>
                <a:cubicBezTo>
                  <a:pt x="171" y="14"/>
                  <a:pt x="156" y="20"/>
                  <a:pt x="158" y="33"/>
                </a:cubicBezTo>
                <a:cubicBezTo>
                  <a:pt x="193" y="19"/>
                  <a:pt x="233" y="37"/>
                  <a:pt x="267" y="8"/>
                </a:cubicBezTo>
                <a:cubicBezTo>
                  <a:pt x="265" y="25"/>
                  <a:pt x="249" y="28"/>
                  <a:pt x="251" y="43"/>
                </a:cubicBezTo>
                <a:cubicBezTo>
                  <a:pt x="267" y="35"/>
                  <a:pt x="281" y="33"/>
                  <a:pt x="298" y="42"/>
                </a:cubicBezTo>
                <a:cubicBezTo>
                  <a:pt x="306" y="47"/>
                  <a:pt x="317" y="39"/>
                  <a:pt x="326" y="35"/>
                </a:cubicBezTo>
                <a:cubicBezTo>
                  <a:pt x="337" y="31"/>
                  <a:pt x="347" y="25"/>
                  <a:pt x="362" y="28"/>
                </a:cubicBezTo>
                <a:cubicBezTo>
                  <a:pt x="347" y="45"/>
                  <a:pt x="345" y="67"/>
                  <a:pt x="329" y="86"/>
                </a:cubicBezTo>
                <a:cubicBezTo>
                  <a:pt x="375" y="69"/>
                  <a:pt x="422" y="95"/>
                  <a:pt x="462" y="65"/>
                </a:cubicBezTo>
                <a:cubicBezTo>
                  <a:pt x="454" y="83"/>
                  <a:pt x="437" y="89"/>
                  <a:pt x="423" y="98"/>
                </a:cubicBezTo>
                <a:cubicBezTo>
                  <a:pt x="409" y="108"/>
                  <a:pt x="391" y="110"/>
                  <a:pt x="377" y="125"/>
                </a:cubicBezTo>
                <a:cubicBezTo>
                  <a:pt x="387" y="127"/>
                  <a:pt x="396" y="128"/>
                  <a:pt x="404" y="131"/>
                </a:cubicBezTo>
                <a:cubicBezTo>
                  <a:pt x="412" y="134"/>
                  <a:pt x="425" y="129"/>
                  <a:pt x="423" y="149"/>
                </a:cubicBezTo>
                <a:cubicBezTo>
                  <a:pt x="421" y="161"/>
                  <a:pt x="441" y="168"/>
                  <a:pt x="455" y="170"/>
                </a:cubicBezTo>
                <a:cubicBezTo>
                  <a:pt x="461" y="171"/>
                  <a:pt x="467" y="171"/>
                  <a:pt x="476" y="172"/>
                </a:cubicBezTo>
                <a:cubicBezTo>
                  <a:pt x="467" y="178"/>
                  <a:pt x="461" y="182"/>
                  <a:pt x="456" y="187"/>
                </a:cubicBezTo>
                <a:cubicBezTo>
                  <a:pt x="453" y="189"/>
                  <a:pt x="448" y="191"/>
                  <a:pt x="450" y="195"/>
                </a:cubicBezTo>
                <a:cubicBezTo>
                  <a:pt x="452" y="200"/>
                  <a:pt x="457" y="198"/>
                  <a:pt x="461" y="199"/>
                </a:cubicBezTo>
                <a:cubicBezTo>
                  <a:pt x="461" y="199"/>
                  <a:pt x="462" y="198"/>
                  <a:pt x="462" y="198"/>
                </a:cubicBezTo>
                <a:cubicBezTo>
                  <a:pt x="472" y="199"/>
                  <a:pt x="485" y="188"/>
                  <a:pt x="490" y="196"/>
                </a:cubicBezTo>
                <a:cubicBezTo>
                  <a:pt x="497" y="208"/>
                  <a:pt x="481" y="215"/>
                  <a:pt x="474" y="223"/>
                </a:cubicBezTo>
                <a:cubicBezTo>
                  <a:pt x="465" y="235"/>
                  <a:pt x="459" y="248"/>
                  <a:pt x="456" y="263"/>
                </a:cubicBezTo>
                <a:cubicBezTo>
                  <a:pt x="451" y="287"/>
                  <a:pt x="455" y="292"/>
                  <a:pt x="482" y="292"/>
                </a:cubicBezTo>
                <a:cubicBezTo>
                  <a:pt x="476" y="303"/>
                  <a:pt x="464" y="309"/>
                  <a:pt x="461" y="322"/>
                </a:cubicBezTo>
                <a:cubicBezTo>
                  <a:pt x="460" y="331"/>
                  <a:pt x="458" y="337"/>
                  <a:pt x="470" y="340"/>
                </a:cubicBezTo>
                <a:cubicBezTo>
                  <a:pt x="488" y="344"/>
                  <a:pt x="481" y="354"/>
                  <a:pt x="476" y="364"/>
                </a:cubicBezTo>
                <a:cubicBezTo>
                  <a:pt x="475" y="365"/>
                  <a:pt x="474" y="366"/>
                  <a:pt x="473" y="367"/>
                </a:cubicBezTo>
                <a:cubicBezTo>
                  <a:pt x="464" y="374"/>
                  <a:pt x="457" y="383"/>
                  <a:pt x="461" y="394"/>
                </a:cubicBezTo>
                <a:cubicBezTo>
                  <a:pt x="465" y="404"/>
                  <a:pt x="477" y="395"/>
                  <a:pt x="484" y="400"/>
                </a:cubicBezTo>
                <a:cubicBezTo>
                  <a:pt x="484" y="408"/>
                  <a:pt x="477" y="409"/>
                  <a:pt x="472" y="412"/>
                </a:cubicBezTo>
                <a:cubicBezTo>
                  <a:pt x="465" y="418"/>
                  <a:pt x="458" y="428"/>
                  <a:pt x="462" y="434"/>
                </a:cubicBezTo>
                <a:cubicBezTo>
                  <a:pt x="471" y="451"/>
                  <a:pt x="458" y="454"/>
                  <a:pt x="449" y="459"/>
                </a:cubicBezTo>
                <a:cubicBezTo>
                  <a:pt x="438" y="465"/>
                  <a:pt x="429" y="474"/>
                  <a:pt x="421" y="484"/>
                </a:cubicBezTo>
                <a:cubicBezTo>
                  <a:pt x="410" y="499"/>
                  <a:pt x="416" y="516"/>
                  <a:pt x="438" y="522"/>
                </a:cubicBezTo>
                <a:cubicBezTo>
                  <a:pt x="405" y="530"/>
                  <a:pt x="386" y="555"/>
                  <a:pt x="359" y="565"/>
                </a:cubicBezTo>
                <a:cubicBezTo>
                  <a:pt x="350" y="569"/>
                  <a:pt x="341" y="571"/>
                  <a:pt x="332" y="570"/>
                </a:cubicBezTo>
                <a:cubicBezTo>
                  <a:pt x="350" y="549"/>
                  <a:pt x="369" y="528"/>
                  <a:pt x="388" y="506"/>
                </a:cubicBezTo>
                <a:cubicBezTo>
                  <a:pt x="403" y="488"/>
                  <a:pt x="414" y="468"/>
                  <a:pt x="425" y="448"/>
                </a:cubicBezTo>
                <a:cubicBezTo>
                  <a:pt x="435" y="430"/>
                  <a:pt x="443" y="413"/>
                  <a:pt x="439" y="393"/>
                </a:cubicBezTo>
                <a:cubicBezTo>
                  <a:pt x="438" y="391"/>
                  <a:pt x="438" y="388"/>
                  <a:pt x="439" y="387"/>
                </a:cubicBezTo>
                <a:cubicBezTo>
                  <a:pt x="450" y="362"/>
                  <a:pt x="439" y="339"/>
                  <a:pt x="436" y="315"/>
                </a:cubicBezTo>
                <a:cubicBezTo>
                  <a:pt x="432" y="289"/>
                  <a:pt x="440" y="262"/>
                  <a:pt x="439" y="236"/>
                </a:cubicBezTo>
                <a:cubicBezTo>
                  <a:pt x="439" y="228"/>
                  <a:pt x="441" y="225"/>
                  <a:pt x="432" y="219"/>
                </a:cubicBezTo>
                <a:cubicBezTo>
                  <a:pt x="420" y="211"/>
                  <a:pt x="408" y="196"/>
                  <a:pt x="407" y="180"/>
                </a:cubicBezTo>
                <a:cubicBezTo>
                  <a:pt x="406" y="170"/>
                  <a:pt x="403" y="168"/>
                  <a:pt x="396" y="168"/>
                </a:cubicBezTo>
                <a:cubicBezTo>
                  <a:pt x="383" y="168"/>
                  <a:pt x="375" y="163"/>
                  <a:pt x="371" y="150"/>
                </a:cubicBezTo>
                <a:cubicBezTo>
                  <a:pt x="367" y="139"/>
                  <a:pt x="357" y="134"/>
                  <a:pt x="347" y="129"/>
                </a:cubicBezTo>
                <a:cubicBezTo>
                  <a:pt x="339" y="124"/>
                  <a:pt x="334" y="118"/>
                  <a:pt x="337" y="108"/>
                </a:cubicBezTo>
                <a:cubicBezTo>
                  <a:pt x="339" y="101"/>
                  <a:pt x="339" y="97"/>
                  <a:pt x="330" y="96"/>
                </a:cubicBezTo>
                <a:cubicBezTo>
                  <a:pt x="302" y="91"/>
                  <a:pt x="302" y="90"/>
                  <a:pt x="307" y="62"/>
                </a:cubicBezTo>
                <a:cubicBezTo>
                  <a:pt x="280" y="76"/>
                  <a:pt x="253" y="67"/>
                  <a:pt x="226" y="67"/>
                </a:cubicBezTo>
                <a:cubicBezTo>
                  <a:pt x="214" y="67"/>
                  <a:pt x="200" y="68"/>
                  <a:pt x="193" y="53"/>
                </a:cubicBezTo>
                <a:cubicBezTo>
                  <a:pt x="190" y="47"/>
                  <a:pt x="183" y="51"/>
                  <a:pt x="178" y="52"/>
                </a:cubicBezTo>
                <a:cubicBezTo>
                  <a:pt x="160" y="57"/>
                  <a:pt x="143" y="61"/>
                  <a:pt x="123" y="57"/>
                </a:cubicBezTo>
                <a:cubicBezTo>
                  <a:pt x="113" y="55"/>
                  <a:pt x="103" y="61"/>
                  <a:pt x="95" y="66"/>
                </a:cubicBezTo>
                <a:cubicBezTo>
                  <a:pt x="74" y="81"/>
                  <a:pt x="50" y="92"/>
                  <a:pt x="36" y="115"/>
                </a:cubicBezTo>
                <a:cubicBezTo>
                  <a:pt x="24" y="124"/>
                  <a:pt x="12" y="133"/>
                  <a:pt x="0" y="142"/>
                </a:cubicBezTo>
                <a:close/>
              </a:path>
            </a:pathLst>
          </a:custGeom>
          <a:solidFill>
            <a:srgbClr val="F499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37"/>
          <p:cNvSpPr/>
          <p:nvPr/>
        </p:nvSpPr>
        <p:spPr>
          <a:xfrm>
            <a:off x="3201988" y="1582738"/>
            <a:ext cx="639763" cy="719137"/>
          </a:xfrm>
          <a:custGeom>
            <a:avLst/>
            <a:gdLst/>
            <a:ahLst/>
            <a:cxnLst/>
            <a:rect l="l" t="t" r="r" b="b"/>
            <a:pathLst>
              <a:path w="421" h="472" extrusionOk="0">
                <a:moveTo>
                  <a:pt x="2" y="81"/>
                </a:moveTo>
                <a:cubicBezTo>
                  <a:pt x="0" y="72"/>
                  <a:pt x="5" y="66"/>
                  <a:pt x="12" y="61"/>
                </a:cubicBezTo>
                <a:cubicBezTo>
                  <a:pt x="34" y="43"/>
                  <a:pt x="56" y="26"/>
                  <a:pt x="83" y="17"/>
                </a:cubicBezTo>
                <a:cubicBezTo>
                  <a:pt x="92" y="13"/>
                  <a:pt x="96" y="21"/>
                  <a:pt x="104" y="21"/>
                </a:cubicBezTo>
                <a:cubicBezTo>
                  <a:pt x="121" y="20"/>
                  <a:pt x="136" y="14"/>
                  <a:pt x="152" y="11"/>
                </a:cubicBezTo>
                <a:cubicBezTo>
                  <a:pt x="159" y="10"/>
                  <a:pt x="172" y="0"/>
                  <a:pt x="165" y="20"/>
                </a:cubicBezTo>
                <a:cubicBezTo>
                  <a:pt x="163" y="26"/>
                  <a:pt x="171" y="24"/>
                  <a:pt x="174" y="25"/>
                </a:cubicBezTo>
                <a:cubicBezTo>
                  <a:pt x="210" y="30"/>
                  <a:pt x="246" y="37"/>
                  <a:pt x="282" y="20"/>
                </a:cubicBezTo>
                <a:cubicBezTo>
                  <a:pt x="282" y="24"/>
                  <a:pt x="283" y="25"/>
                  <a:pt x="283" y="26"/>
                </a:cubicBezTo>
                <a:cubicBezTo>
                  <a:pt x="271" y="54"/>
                  <a:pt x="271" y="55"/>
                  <a:pt x="303" y="57"/>
                </a:cubicBezTo>
                <a:cubicBezTo>
                  <a:pt x="315" y="58"/>
                  <a:pt x="319" y="60"/>
                  <a:pt x="309" y="72"/>
                </a:cubicBezTo>
                <a:cubicBezTo>
                  <a:pt x="303" y="79"/>
                  <a:pt x="304" y="84"/>
                  <a:pt x="314" y="90"/>
                </a:cubicBezTo>
                <a:cubicBezTo>
                  <a:pt x="326" y="98"/>
                  <a:pt x="344" y="99"/>
                  <a:pt x="344" y="122"/>
                </a:cubicBezTo>
                <a:cubicBezTo>
                  <a:pt x="343" y="132"/>
                  <a:pt x="358" y="127"/>
                  <a:pt x="366" y="129"/>
                </a:cubicBezTo>
                <a:cubicBezTo>
                  <a:pt x="374" y="131"/>
                  <a:pt x="392" y="127"/>
                  <a:pt x="376" y="145"/>
                </a:cubicBezTo>
                <a:cubicBezTo>
                  <a:pt x="374" y="148"/>
                  <a:pt x="374" y="152"/>
                  <a:pt x="377" y="153"/>
                </a:cubicBezTo>
                <a:cubicBezTo>
                  <a:pt x="388" y="159"/>
                  <a:pt x="392" y="168"/>
                  <a:pt x="395" y="180"/>
                </a:cubicBezTo>
                <a:cubicBezTo>
                  <a:pt x="398" y="191"/>
                  <a:pt x="411" y="175"/>
                  <a:pt x="416" y="181"/>
                </a:cubicBezTo>
                <a:cubicBezTo>
                  <a:pt x="408" y="215"/>
                  <a:pt x="404" y="249"/>
                  <a:pt x="408" y="282"/>
                </a:cubicBezTo>
                <a:cubicBezTo>
                  <a:pt x="409" y="295"/>
                  <a:pt x="405" y="311"/>
                  <a:pt x="419" y="321"/>
                </a:cubicBezTo>
                <a:cubicBezTo>
                  <a:pt x="420" y="322"/>
                  <a:pt x="421" y="324"/>
                  <a:pt x="420" y="325"/>
                </a:cubicBezTo>
                <a:cubicBezTo>
                  <a:pt x="402" y="344"/>
                  <a:pt x="418" y="369"/>
                  <a:pt x="409" y="389"/>
                </a:cubicBezTo>
                <a:cubicBezTo>
                  <a:pt x="395" y="419"/>
                  <a:pt x="382" y="451"/>
                  <a:pt x="354" y="472"/>
                </a:cubicBezTo>
                <a:cubicBezTo>
                  <a:pt x="370" y="437"/>
                  <a:pt x="386" y="401"/>
                  <a:pt x="392" y="362"/>
                </a:cubicBezTo>
                <a:cubicBezTo>
                  <a:pt x="414" y="195"/>
                  <a:pt x="288" y="43"/>
                  <a:pt x="118" y="49"/>
                </a:cubicBezTo>
                <a:cubicBezTo>
                  <a:pt x="83" y="51"/>
                  <a:pt x="48" y="60"/>
                  <a:pt x="17" y="76"/>
                </a:cubicBezTo>
                <a:cubicBezTo>
                  <a:pt x="12" y="79"/>
                  <a:pt x="7" y="81"/>
                  <a:pt x="2" y="81"/>
                </a:cubicBezTo>
                <a:close/>
              </a:path>
            </a:pathLst>
          </a:custGeom>
          <a:solidFill>
            <a:srgbClr val="FDCA5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37"/>
          <p:cNvSpPr/>
          <p:nvPr/>
        </p:nvSpPr>
        <p:spPr>
          <a:xfrm>
            <a:off x="2503488" y="2116138"/>
            <a:ext cx="446088" cy="407987"/>
          </a:xfrm>
          <a:custGeom>
            <a:avLst/>
            <a:gdLst/>
            <a:ahLst/>
            <a:cxnLst/>
            <a:rect l="l" t="t" r="r" b="b"/>
            <a:pathLst>
              <a:path w="294" h="268" extrusionOk="0">
                <a:moveTo>
                  <a:pt x="102" y="267"/>
                </a:moveTo>
                <a:cubicBezTo>
                  <a:pt x="84" y="268"/>
                  <a:pt x="66" y="265"/>
                  <a:pt x="50" y="258"/>
                </a:cubicBezTo>
                <a:cubicBezTo>
                  <a:pt x="10" y="241"/>
                  <a:pt x="0" y="219"/>
                  <a:pt x="14" y="180"/>
                </a:cubicBezTo>
                <a:cubicBezTo>
                  <a:pt x="20" y="165"/>
                  <a:pt x="30" y="155"/>
                  <a:pt x="42" y="146"/>
                </a:cubicBezTo>
                <a:cubicBezTo>
                  <a:pt x="57" y="136"/>
                  <a:pt x="71" y="125"/>
                  <a:pt x="62" y="103"/>
                </a:cubicBezTo>
                <a:cubicBezTo>
                  <a:pt x="58" y="93"/>
                  <a:pt x="78" y="73"/>
                  <a:pt x="89" y="73"/>
                </a:cubicBezTo>
                <a:cubicBezTo>
                  <a:pt x="95" y="73"/>
                  <a:pt x="95" y="77"/>
                  <a:pt x="93" y="81"/>
                </a:cubicBezTo>
                <a:cubicBezTo>
                  <a:pt x="91" y="88"/>
                  <a:pt x="91" y="94"/>
                  <a:pt x="96" y="100"/>
                </a:cubicBezTo>
                <a:cubicBezTo>
                  <a:pt x="94" y="98"/>
                  <a:pt x="100" y="100"/>
                  <a:pt x="97" y="101"/>
                </a:cubicBezTo>
                <a:cubicBezTo>
                  <a:pt x="95" y="102"/>
                  <a:pt x="97" y="106"/>
                  <a:pt x="98" y="103"/>
                </a:cubicBezTo>
                <a:cubicBezTo>
                  <a:pt x="99" y="98"/>
                  <a:pt x="95" y="94"/>
                  <a:pt x="94" y="89"/>
                </a:cubicBezTo>
                <a:cubicBezTo>
                  <a:pt x="93" y="77"/>
                  <a:pt x="99" y="70"/>
                  <a:pt x="108" y="65"/>
                </a:cubicBezTo>
                <a:cubicBezTo>
                  <a:pt x="117" y="59"/>
                  <a:pt x="126" y="55"/>
                  <a:pt x="134" y="50"/>
                </a:cubicBezTo>
                <a:cubicBezTo>
                  <a:pt x="148" y="43"/>
                  <a:pt x="159" y="35"/>
                  <a:pt x="154" y="16"/>
                </a:cubicBezTo>
                <a:cubicBezTo>
                  <a:pt x="153" y="12"/>
                  <a:pt x="153" y="6"/>
                  <a:pt x="158" y="4"/>
                </a:cubicBezTo>
                <a:cubicBezTo>
                  <a:pt x="163" y="0"/>
                  <a:pt x="166" y="6"/>
                  <a:pt x="169" y="9"/>
                </a:cubicBezTo>
                <a:cubicBezTo>
                  <a:pt x="186" y="25"/>
                  <a:pt x="186" y="40"/>
                  <a:pt x="167" y="56"/>
                </a:cubicBezTo>
                <a:cubicBezTo>
                  <a:pt x="159" y="64"/>
                  <a:pt x="150" y="70"/>
                  <a:pt x="153" y="83"/>
                </a:cubicBezTo>
                <a:cubicBezTo>
                  <a:pt x="158" y="68"/>
                  <a:pt x="170" y="60"/>
                  <a:pt x="185" y="54"/>
                </a:cubicBezTo>
                <a:cubicBezTo>
                  <a:pt x="189" y="52"/>
                  <a:pt x="194" y="46"/>
                  <a:pt x="199" y="53"/>
                </a:cubicBezTo>
                <a:cubicBezTo>
                  <a:pt x="201" y="57"/>
                  <a:pt x="201" y="63"/>
                  <a:pt x="197" y="68"/>
                </a:cubicBezTo>
                <a:cubicBezTo>
                  <a:pt x="194" y="72"/>
                  <a:pt x="190" y="76"/>
                  <a:pt x="185" y="78"/>
                </a:cubicBezTo>
                <a:cubicBezTo>
                  <a:pt x="186" y="78"/>
                  <a:pt x="186" y="78"/>
                  <a:pt x="186" y="78"/>
                </a:cubicBezTo>
                <a:cubicBezTo>
                  <a:pt x="182" y="84"/>
                  <a:pt x="183" y="90"/>
                  <a:pt x="188" y="94"/>
                </a:cubicBezTo>
                <a:cubicBezTo>
                  <a:pt x="203" y="109"/>
                  <a:pt x="205" y="125"/>
                  <a:pt x="191" y="146"/>
                </a:cubicBezTo>
                <a:cubicBezTo>
                  <a:pt x="203" y="134"/>
                  <a:pt x="205" y="123"/>
                  <a:pt x="205" y="111"/>
                </a:cubicBezTo>
                <a:cubicBezTo>
                  <a:pt x="204" y="96"/>
                  <a:pt x="211" y="86"/>
                  <a:pt x="226" y="83"/>
                </a:cubicBezTo>
                <a:cubicBezTo>
                  <a:pt x="226" y="83"/>
                  <a:pt x="226" y="83"/>
                  <a:pt x="226" y="83"/>
                </a:cubicBezTo>
                <a:cubicBezTo>
                  <a:pt x="228" y="80"/>
                  <a:pt x="230" y="78"/>
                  <a:pt x="231" y="75"/>
                </a:cubicBezTo>
                <a:cubicBezTo>
                  <a:pt x="234" y="69"/>
                  <a:pt x="228" y="56"/>
                  <a:pt x="239" y="58"/>
                </a:cubicBezTo>
                <a:cubicBezTo>
                  <a:pt x="247" y="59"/>
                  <a:pt x="257" y="66"/>
                  <a:pt x="254" y="78"/>
                </a:cubicBezTo>
                <a:cubicBezTo>
                  <a:pt x="252" y="87"/>
                  <a:pt x="247" y="94"/>
                  <a:pt x="241" y="100"/>
                </a:cubicBezTo>
                <a:cubicBezTo>
                  <a:pt x="232" y="110"/>
                  <a:pt x="227" y="120"/>
                  <a:pt x="235" y="132"/>
                </a:cubicBezTo>
                <a:cubicBezTo>
                  <a:pt x="241" y="141"/>
                  <a:pt x="235" y="150"/>
                  <a:pt x="234" y="159"/>
                </a:cubicBezTo>
                <a:cubicBezTo>
                  <a:pt x="251" y="155"/>
                  <a:pt x="251" y="155"/>
                  <a:pt x="256" y="130"/>
                </a:cubicBezTo>
                <a:cubicBezTo>
                  <a:pt x="294" y="186"/>
                  <a:pt x="261" y="252"/>
                  <a:pt x="191" y="263"/>
                </a:cubicBezTo>
                <a:cubicBezTo>
                  <a:pt x="182" y="264"/>
                  <a:pt x="173" y="267"/>
                  <a:pt x="165" y="261"/>
                </a:cubicBezTo>
                <a:cubicBezTo>
                  <a:pt x="167" y="251"/>
                  <a:pt x="177" y="250"/>
                  <a:pt x="184" y="247"/>
                </a:cubicBezTo>
                <a:cubicBezTo>
                  <a:pt x="213" y="240"/>
                  <a:pt x="226" y="224"/>
                  <a:pt x="234" y="187"/>
                </a:cubicBezTo>
                <a:cubicBezTo>
                  <a:pt x="227" y="186"/>
                  <a:pt x="224" y="192"/>
                  <a:pt x="220" y="195"/>
                </a:cubicBezTo>
                <a:cubicBezTo>
                  <a:pt x="216" y="198"/>
                  <a:pt x="212" y="201"/>
                  <a:pt x="207" y="197"/>
                </a:cubicBezTo>
                <a:cubicBezTo>
                  <a:pt x="203" y="193"/>
                  <a:pt x="203" y="188"/>
                  <a:pt x="206" y="184"/>
                </a:cubicBezTo>
                <a:cubicBezTo>
                  <a:pt x="214" y="173"/>
                  <a:pt x="215" y="161"/>
                  <a:pt x="214" y="149"/>
                </a:cubicBezTo>
                <a:cubicBezTo>
                  <a:pt x="213" y="159"/>
                  <a:pt x="206" y="166"/>
                  <a:pt x="196" y="169"/>
                </a:cubicBezTo>
                <a:cubicBezTo>
                  <a:pt x="186" y="173"/>
                  <a:pt x="177" y="176"/>
                  <a:pt x="170" y="183"/>
                </a:cubicBezTo>
                <a:cubicBezTo>
                  <a:pt x="165" y="187"/>
                  <a:pt x="159" y="189"/>
                  <a:pt x="153" y="185"/>
                </a:cubicBezTo>
                <a:cubicBezTo>
                  <a:pt x="147" y="180"/>
                  <a:pt x="143" y="172"/>
                  <a:pt x="147" y="165"/>
                </a:cubicBezTo>
                <a:cubicBezTo>
                  <a:pt x="158" y="150"/>
                  <a:pt x="160" y="133"/>
                  <a:pt x="160" y="116"/>
                </a:cubicBezTo>
                <a:cubicBezTo>
                  <a:pt x="159" y="136"/>
                  <a:pt x="135" y="142"/>
                  <a:pt x="129" y="161"/>
                </a:cubicBezTo>
                <a:cubicBezTo>
                  <a:pt x="128" y="164"/>
                  <a:pt x="123" y="165"/>
                  <a:pt x="119" y="164"/>
                </a:cubicBezTo>
                <a:cubicBezTo>
                  <a:pt x="114" y="162"/>
                  <a:pt x="111" y="158"/>
                  <a:pt x="111" y="153"/>
                </a:cubicBezTo>
                <a:cubicBezTo>
                  <a:pt x="110" y="145"/>
                  <a:pt x="114" y="138"/>
                  <a:pt x="119" y="133"/>
                </a:cubicBezTo>
                <a:cubicBezTo>
                  <a:pt x="133" y="121"/>
                  <a:pt x="134" y="109"/>
                  <a:pt x="120" y="96"/>
                </a:cubicBezTo>
                <a:cubicBezTo>
                  <a:pt x="118" y="94"/>
                  <a:pt x="117" y="92"/>
                  <a:pt x="117" y="92"/>
                </a:cubicBezTo>
                <a:cubicBezTo>
                  <a:pt x="131" y="110"/>
                  <a:pt x="127" y="128"/>
                  <a:pt x="106" y="142"/>
                </a:cubicBezTo>
                <a:cubicBezTo>
                  <a:pt x="99" y="146"/>
                  <a:pt x="97" y="154"/>
                  <a:pt x="95" y="162"/>
                </a:cubicBezTo>
                <a:cubicBezTo>
                  <a:pt x="92" y="170"/>
                  <a:pt x="89" y="179"/>
                  <a:pt x="79" y="175"/>
                </a:cubicBezTo>
                <a:cubicBezTo>
                  <a:pt x="68" y="171"/>
                  <a:pt x="70" y="162"/>
                  <a:pt x="74" y="154"/>
                </a:cubicBezTo>
                <a:cubicBezTo>
                  <a:pt x="76" y="151"/>
                  <a:pt x="79" y="149"/>
                  <a:pt x="78" y="144"/>
                </a:cubicBezTo>
                <a:cubicBezTo>
                  <a:pt x="71" y="161"/>
                  <a:pt x="56" y="172"/>
                  <a:pt x="45" y="185"/>
                </a:cubicBezTo>
                <a:cubicBezTo>
                  <a:pt x="27" y="206"/>
                  <a:pt x="31" y="228"/>
                  <a:pt x="56" y="242"/>
                </a:cubicBezTo>
                <a:cubicBezTo>
                  <a:pt x="68" y="248"/>
                  <a:pt x="81" y="252"/>
                  <a:pt x="94" y="256"/>
                </a:cubicBezTo>
                <a:cubicBezTo>
                  <a:pt x="98" y="258"/>
                  <a:pt x="104" y="260"/>
                  <a:pt x="102" y="267"/>
                </a:cubicBezTo>
                <a:close/>
              </a:path>
            </a:pathLst>
          </a:custGeom>
          <a:solidFill>
            <a:srgbClr val="EC6C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37"/>
          <p:cNvSpPr/>
          <p:nvPr/>
        </p:nvSpPr>
        <p:spPr>
          <a:xfrm>
            <a:off x="1368425" y="1614488"/>
            <a:ext cx="519113" cy="309562"/>
          </a:xfrm>
          <a:custGeom>
            <a:avLst/>
            <a:gdLst/>
            <a:ahLst/>
            <a:cxnLst/>
            <a:rect l="l" t="t" r="r" b="b"/>
            <a:pathLst>
              <a:path w="342" h="204" extrusionOk="0">
                <a:moveTo>
                  <a:pt x="33" y="204"/>
                </a:moveTo>
                <a:cubicBezTo>
                  <a:pt x="0" y="152"/>
                  <a:pt x="25" y="130"/>
                  <a:pt x="67" y="87"/>
                </a:cubicBezTo>
                <a:cubicBezTo>
                  <a:pt x="74" y="98"/>
                  <a:pt x="60" y="106"/>
                  <a:pt x="62" y="118"/>
                </a:cubicBezTo>
                <a:cubicBezTo>
                  <a:pt x="71" y="112"/>
                  <a:pt x="79" y="105"/>
                  <a:pt x="84" y="123"/>
                </a:cubicBezTo>
                <a:cubicBezTo>
                  <a:pt x="87" y="133"/>
                  <a:pt x="94" y="124"/>
                  <a:pt x="95" y="119"/>
                </a:cubicBezTo>
                <a:cubicBezTo>
                  <a:pt x="98" y="107"/>
                  <a:pt x="102" y="94"/>
                  <a:pt x="101" y="82"/>
                </a:cubicBezTo>
                <a:cubicBezTo>
                  <a:pt x="98" y="52"/>
                  <a:pt x="108" y="30"/>
                  <a:pt x="134" y="16"/>
                </a:cubicBezTo>
                <a:cubicBezTo>
                  <a:pt x="138" y="19"/>
                  <a:pt x="134" y="21"/>
                  <a:pt x="132" y="23"/>
                </a:cubicBezTo>
                <a:cubicBezTo>
                  <a:pt x="112" y="55"/>
                  <a:pt x="111" y="57"/>
                  <a:pt x="139" y="84"/>
                </a:cubicBezTo>
                <a:cubicBezTo>
                  <a:pt x="148" y="93"/>
                  <a:pt x="151" y="103"/>
                  <a:pt x="147" y="116"/>
                </a:cubicBezTo>
                <a:cubicBezTo>
                  <a:pt x="145" y="121"/>
                  <a:pt x="142" y="128"/>
                  <a:pt x="150" y="131"/>
                </a:cubicBezTo>
                <a:cubicBezTo>
                  <a:pt x="157" y="134"/>
                  <a:pt x="161" y="127"/>
                  <a:pt x="164" y="123"/>
                </a:cubicBezTo>
                <a:cubicBezTo>
                  <a:pt x="172" y="110"/>
                  <a:pt x="170" y="98"/>
                  <a:pt x="163" y="85"/>
                </a:cubicBezTo>
                <a:cubicBezTo>
                  <a:pt x="147" y="53"/>
                  <a:pt x="148" y="50"/>
                  <a:pt x="178" y="31"/>
                </a:cubicBezTo>
                <a:cubicBezTo>
                  <a:pt x="194" y="20"/>
                  <a:pt x="196" y="17"/>
                  <a:pt x="205" y="0"/>
                </a:cubicBezTo>
                <a:cubicBezTo>
                  <a:pt x="211" y="14"/>
                  <a:pt x="211" y="17"/>
                  <a:pt x="204" y="28"/>
                </a:cubicBezTo>
                <a:cubicBezTo>
                  <a:pt x="200" y="35"/>
                  <a:pt x="193" y="41"/>
                  <a:pt x="190" y="49"/>
                </a:cubicBezTo>
                <a:cubicBezTo>
                  <a:pt x="188" y="55"/>
                  <a:pt x="186" y="66"/>
                  <a:pt x="193" y="69"/>
                </a:cubicBezTo>
                <a:cubicBezTo>
                  <a:pt x="202" y="72"/>
                  <a:pt x="200" y="62"/>
                  <a:pt x="203" y="58"/>
                </a:cubicBezTo>
                <a:cubicBezTo>
                  <a:pt x="208" y="51"/>
                  <a:pt x="213" y="45"/>
                  <a:pt x="222" y="44"/>
                </a:cubicBezTo>
                <a:cubicBezTo>
                  <a:pt x="232" y="43"/>
                  <a:pt x="242" y="39"/>
                  <a:pt x="251" y="29"/>
                </a:cubicBezTo>
                <a:cubicBezTo>
                  <a:pt x="255" y="46"/>
                  <a:pt x="245" y="54"/>
                  <a:pt x="237" y="63"/>
                </a:cubicBezTo>
                <a:cubicBezTo>
                  <a:pt x="220" y="80"/>
                  <a:pt x="220" y="85"/>
                  <a:pt x="239" y="100"/>
                </a:cubicBezTo>
                <a:cubicBezTo>
                  <a:pt x="247" y="107"/>
                  <a:pt x="251" y="115"/>
                  <a:pt x="255" y="127"/>
                </a:cubicBezTo>
                <a:cubicBezTo>
                  <a:pt x="268" y="117"/>
                  <a:pt x="286" y="115"/>
                  <a:pt x="295" y="95"/>
                </a:cubicBezTo>
                <a:cubicBezTo>
                  <a:pt x="298" y="122"/>
                  <a:pt x="268" y="133"/>
                  <a:pt x="277" y="161"/>
                </a:cubicBezTo>
                <a:cubicBezTo>
                  <a:pt x="282" y="152"/>
                  <a:pt x="284" y="146"/>
                  <a:pt x="290" y="141"/>
                </a:cubicBezTo>
                <a:cubicBezTo>
                  <a:pt x="294" y="139"/>
                  <a:pt x="300" y="134"/>
                  <a:pt x="302" y="139"/>
                </a:cubicBezTo>
                <a:cubicBezTo>
                  <a:pt x="308" y="151"/>
                  <a:pt x="315" y="146"/>
                  <a:pt x="322" y="142"/>
                </a:cubicBezTo>
                <a:cubicBezTo>
                  <a:pt x="331" y="137"/>
                  <a:pt x="335" y="141"/>
                  <a:pt x="336" y="148"/>
                </a:cubicBezTo>
                <a:cubicBezTo>
                  <a:pt x="340" y="165"/>
                  <a:pt x="342" y="181"/>
                  <a:pt x="326" y="194"/>
                </a:cubicBezTo>
                <a:cubicBezTo>
                  <a:pt x="324" y="196"/>
                  <a:pt x="323" y="201"/>
                  <a:pt x="321" y="204"/>
                </a:cubicBezTo>
                <a:cubicBezTo>
                  <a:pt x="314" y="204"/>
                  <a:pt x="308" y="204"/>
                  <a:pt x="301" y="204"/>
                </a:cubicBezTo>
                <a:cubicBezTo>
                  <a:pt x="295" y="192"/>
                  <a:pt x="303" y="183"/>
                  <a:pt x="308" y="172"/>
                </a:cubicBezTo>
                <a:cubicBezTo>
                  <a:pt x="301" y="174"/>
                  <a:pt x="293" y="173"/>
                  <a:pt x="287" y="178"/>
                </a:cubicBezTo>
                <a:cubicBezTo>
                  <a:pt x="277" y="187"/>
                  <a:pt x="264" y="189"/>
                  <a:pt x="254" y="181"/>
                </a:cubicBezTo>
                <a:cubicBezTo>
                  <a:pt x="244" y="172"/>
                  <a:pt x="250" y="161"/>
                  <a:pt x="256" y="151"/>
                </a:cubicBezTo>
                <a:cubicBezTo>
                  <a:pt x="253" y="156"/>
                  <a:pt x="248" y="158"/>
                  <a:pt x="243" y="160"/>
                </a:cubicBezTo>
                <a:cubicBezTo>
                  <a:pt x="227" y="167"/>
                  <a:pt x="220" y="162"/>
                  <a:pt x="222" y="145"/>
                </a:cubicBezTo>
                <a:cubicBezTo>
                  <a:pt x="225" y="129"/>
                  <a:pt x="223" y="116"/>
                  <a:pt x="213" y="104"/>
                </a:cubicBezTo>
                <a:cubicBezTo>
                  <a:pt x="209" y="99"/>
                  <a:pt x="208" y="93"/>
                  <a:pt x="207" y="89"/>
                </a:cubicBezTo>
                <a:cubicBezTo>
                  <a:pt x="208" y="87"/>
                  <a:pt x="208" y="87"/>
                  <a:pt x="207" y="88"/>
                </a:cubicBezTo>
                <a:cubicBezTo>
                  <a:pt x="188" y="91"/>
                  <a:pt x="188" y="91"/>
                  <a:pt x="181" y="84"/>
                </a:cubicBezTo>
                <a:cubicBezTo>
                  <a:pt x="193" y="112"/>
                  <a:pt x="184" y="134"/>
                  <a:pt x="157" y="148"/>
                </a:cubicBezTo>
                <a:cubicBezTo>
                  <a:pt x="153" y="150"/>
                  <a:pt x="149" y="152"/>
                  <a:pt x="146" y="150"/>
                </a:cubicBezTo>
                <a:cubicBezTo>
                  <a:pt x="139" y="146"/>
                  <a:pt x="133" y="142"/>
                  <a:pt x="131" y="155"/>
                </a:cubicBezTo>
                <a:cubicBezTo>
                  <a:pt x="130" y="159"/>
                  <a:pt x="125" y="160"/>
                  <a:pt x="121" y="159"/>
                </a:cubicBezTo>
                <a:cubicBezTo>
                  <a:pt x="115" y="157"/>
                  <a:pt x="114" y="153"/>
                  <a:pt x="113" y="148"/>
                </a:cubicBezTo>
                <a:cubicBezTo>
                  <a:pt x="111" y="136"/>
                  <a:pt x="119" y="126"/>
                  <a:pt x="118" y="114"/>
                </a:cubicBezTo>
                <a:cubicBezTo>
                  <a:pt x="117" y="138"/>
                  <a:pt x="95" y="148"/>
                  <a:pt x="82" y="164"/>
                </a:cubicBezTo>
                <a:cubicBezTo>
                  <a:pt x="80" y="167"/>
                  <a:pt x="76" y="167"/>
                  <a:pt x="73" y="165"/>
                </a:cubicBezTo>
                <a:cubicBezTo>
                  <a:pt x="65" y="158"/>
                  <a:pt x="62" y="163"/>
                  <a:pt x="57" y="169"/>
                </a:cubicBezTo>
                <a:cubicBezTo>
                  <a:pt x="52" y="176"/>
                  <a:pt x="46" y="176"/>
                  <a:pt x="41" y="168"/>
                </a:cubicBezTo>
                <a:cubicBezTo>
                  <a:pt x="34" y="180"/>
                  <a:pt x="43" y="193"/>
                  <a:pt x="38" y="204"/>
                </a:cubicBezTo>
                <a:cubicBezTo>
                  <a:pt x="36" y="204"/>
                  <a:pt x="34" y="204"/>
                  <a:pt x="33" y="204"/>
                </a:cubicBezTo>
                <a:close/>
              </a:path>
            </a:pathLst>
          </a:custGeom>
          <a:solidFill>
            <a:srgbClr val="F498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37"/>
          <p:cNvSpPr/>
          <p:nvPr/>
        </p:nvSpPr>
        <p:spPr>
          <a:xfrm>
            <a:off x="900113" y="2078038"/>
            <a:ext cx="188913" cy="496887"/>
          </a:xfrm>
          <a:custGeom>
            <a:avLst/>
            <a:gdLst/>
            <a:ahLst/>
            <a:cxnLst/>
            <a:rect l="l" t="t" r="r" b="b"/>
            <a:pathLst>
              <a:path w="124" h="326" extrusionOk="0">
                <a:moveTo>
                  <a:pt x="42" y="0"/>
                </a:moveTo>
                <a:cubicBezTo>
                  <a:pt x="56" y="11"/>
                  <a:pt x="65" y="22"/>
                  <a:pt x="69" y="35"/>
                </a:cubicBezTo>
                <a:cubicBezTo>
                  <a:pt x="78" y="58"/>
                  <a:pt x="88" y="81"/>
                  <a:pt x="99" y="103"/>
                </a:cubicBezTo>
                <a:cubicBezTo>
                  <a:pt x="124" y="153"/>
                  <a:pt x="121" y="206"/>
                  <a:pt x="109" y="259"/>
                </a:cubicBezTo>
                <a:cubicBezTo>
                  <a:pt x="106" y="272"/>
                  <a:pt x="99" y="284"/>
                  <a:pt x="91" y="294"/>
                </a:cubicBezTo>
                <a:cubicBezTo>
                  <a:pt x="68" y="326"/>
                  <a:pt x="30" y="321"/>
                  <a:pt x="15" y="285"/>
                </a:cubicBezTo>
                <a:cubicBezTo>
                  <a:pt x="0" y="249"/>
                  <a:pt x="1" y="211"/>
                  <a:pt x="3" y="173"/>
                </a:cubicBezTo>
                <a:cubicBezTo>
                  <a:pt x="6" y="139"/>
                  <a:pt x="19" y="108"/>
                  <a:pt x="32" y="78"/>
                </a:cubicBezTo>
                <a:cubicBezTo>
                  <a:pt x="43" y="54"/>
                  <a:pt x="50" y="29"/>
                  <a:pt x="42" y="0"/>
                </a:cubicBezTo>
                <a:close/>
              </a:path>
            </a:pathLst>
          </a:custGeom>
          <a:solidFill>
            <a:srgbClr val="ED69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37"/>
          <p:cNvSpPr/>
          <p:nvPr/>
        </p:nvSpPr>
        <p:spPr>
          <a:xfrm>
            <a:off x="1414463" y="1725613"/>
            <a:ext cx="438150" cy="198437"/>
          </a:xfrm>
          <a:custGeom>
            <a:avLst/>
            <a:gdLst/>
            <a:ahLst/>
            <a:cxnLst/>
            <a:rect l="l" t="t" r="r" b="b"/>
            <a:pathLst>
              <a:path w="289" h="131" extrusionOk="0">
                <a:moveTo>
                  <a:pt x="8" y="131"/>
                </a:moveTo>
                <a:cubicBezTo>
                  <a:pt x="0" y="107"/>
                  <a:pt x="1" y="99"/>
                  <a:pt x="12" y="83"/>
                </a:cubicBezTo>
                <a:cubicBezTo>
                  <a:pt x="19" y="86"/>
                  <a:pt x="12" y="95"/>
                  <a:pt x="19" y="98"/>
                </a:cubicBezTo>
                <a:cubicBezTo>
                  <a:pt x="27" y="94"/>
                  <a:pt x="26" y="84"/>
                  <a:pt x="33" y="80"/>
                </a:cubicBezTo>
                <a:cubicBezTo>
                  <a:pt x="47" y="71"/>
                  <a:pt x="41" y="88"/>
                  <a:pt x="47" y="90"/>
                </a:cubicBezTo>
                <a:cubicBezTo>
                  <a:pt x="56" y="81"/>
                  <a:pt x="64" y="71"/>
                  <a:pt x="74" y="63"/>
                </a:cubicBezTo>
                <a:cubicBezTo>
                  <a:pt x="87" y="53"/>
                  <a:pt x="81" y="39"/>
                  <a:pt x="85" y="24"/>
                </a:cubicBezTo>
                <a:cubicBezTo>
                  <a:pt x="93" y="33"/>
                  <a:pt x="97" y="39"/>
                  <a:pt x="93" y="49"/>
                </a:cubicBezTo>
                <a:cubicBezTo>
                  <a:pt x="91" y="52"/>
                  <a:pt x="91" y="55"/>
                  <a:pt x="90" y="58"/>
                </a:cubicBezTo>
                <a:cubicBezTo>
                  <a:pt x="88" y="67"/>
                  <a:pt x="81" y="79"/>
                  <a:pt x="93" y="82"/>
                </a:cubicBezTo>
                <a:cubicBezTo>
                  <a:pt x="104" y="84"/>
                  <a:pt x="96" y="69"/>
                  <a:pt x="101" y="63"/>
                </a:cubicBezTo>
                <a:cubicBezTo>
                  <a:pt x="110" y="61"/>
                  <a:pt x="113" y="82"/>
                  <a:pt x="125" y="71"/>
                </a:cubicBezTo>
                <a:cubicBezTo>
                  <a:pt x="138" y="60"/>
                  <a:pt x="156" y="51"/>
                  <a:pt x="154" y="31"/>
                </a:cubicBezTo>
                <a:cubicBezTo>
                  <a:pt x="153" y="21"/>
                  <a:pt x="146" y="13"/>
                  <a:pt x="146" y="2"/>
                </a:cubicBezTo>
                <a:cubicBezTo>
                  <a:pt x="154" y="0"/>
                  <a:pt x="154" y="8"/>
                  <a:pt x="157" y="11"/>
                </a:cubicBezTo>
                <a:cubicBezTo>
                  <a:pt x="161" y="15"/>
                  <a:pt x="164" y="22"/>
                  <a:pt x="170" y="22"/>
                </a:cubicBezTo>
                <a:cubicBezTo>
                  <a:pt x="179" y="21"/>
                  <a:pt x="172" y="11"/>
                  <a:pt x="178" y="7"/>
                </a:cubicBezTo>
                <a:cubicBezTo>
                  <a:pt x="180" y="16"/>
                  <a:pt x="181" y="24"/>
                  <a:pt x="188" y="30"/>
                </a:cubicBezTo>
                <a:cubicBezTo>
                  <a:pt x="200" y="42"/>
                  <a:pt x="202" y="56"/>
                  <a:pt x="197" y="71"/>
                </a:cubicBezTo>
                <a:cubicBezTo>
                  <a:pt x="196" y="75"/>
                  <a:pt x="193" y="80"/>
                  <a:pt x="197" y="84"/>
                </a:cubicBezTo>
                <a:cubicBezTo>
                  <a:pt x="202" y="89"/>
                  <a:pt x="207" y="84"/>
                  <a:pt x="211" y="83"/>
                </a:cubicBezTo>
                <a:cubicBezTo>
                  <a:pt x="220" y="80"/>
                  <a:pt x="226" y="72"/>
                  <a:pt x="233" y="65"/>
                </a:cubicBezTo>
                <a:cubicBezTo>
                  <a:pt x="236" y="74"/>
                  <a:pt x="231" y="79"/>
                  <a:pt x="228" y="85"/>
                </a:cubicBezTo>
                <a:cubicBezTo>
                  <a:pt x="223" y="91"/>
                  <a:pt x="220" y="99"/>
                  <a:pt x="226" y="105"/>
                </a:cubicBezTo>
                <a:cubicBezTo>
                  <a:pt x="232" y="111"/>
                  <a:pt x="245" y="111"/>
                  <a:pt x="250" y="105"/>
                </a:cubicBezTo>
                <a:cubicBezTo>
                  <a:pt x="260" y="92"/>
                  <a:pt x="277" y="98"/>
                  <a:pt x="289" y="89"/>
                </a:cubicBezTo>
                <a:cubicBezTo>
                  <a:pt x="282" y="103"/>
                  <a:pt x="272" y="115"/>
                  <a:pt x="271" y="131"/>
                </a:cubicBezTo>
                <a:cubicBezTo>
                  <a:pt x="183" y="131"/>
                  <a:pt x="95" y="131"/>
                  <a:pt x="8" y="131"/>
                </a:cubicBezTo>
                <a:close/>
              </a:path>
            </a:pathLst>
          </a:custGeom>
          <a:solidFill>
            <a:srgbClr val="FDCB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37"/>
          <p:cNvSpPr/>
          <p:nvPr/>
        </p:nvSpPr>
        <p:spPr>
          <a:xfrm>
            <a:off x="2122488" y="1539875"/>
            <a:ext cx="263525" cy="390525"/>
          </a:xfrm>
          <a:custGeom>
            <a:avLst/>
            <a:gdLst/>
            <a:ahLst/>
            <a:cxnLst/>
            <a:rect l="l" t="t" r="r" b="b"/>
            <a:pathLst>
              <a:path w="174" h="257" extrusionOk="0">
                <a:moveTo>
                  <a:pt x="33" y="253"/>
                </a:moveTo>
                <a:cubicBezTo>
                  <a:pt x="12" y="229"/>
                  <a:pt x="14" y="200"/>
                  <a:pt x="21" y="172"/>
                </a:cubicBezTo>
                <a:cubicBezTo>
                  <a:pt x="24" y="162"/>
                  <a:pt x="17" y="158"/>
                  <a:pt x="14" y="153"/>
                </a:cubicBezTo>
                <a:cubicBezTo>
                  <a:pt x="1" y="134"/>
                  <a:pt x="0" y="116"/>
                  <a:pt x="15" y="98"/>
                </a:cubicBezTo>
                <a:cubicBezTo>
                  <a:pt x="22" y="88"/>
                  <a:pt x="25" y="74"/>
                  <a:pt x="39" y="70"/>
                </a:cubicBezTo>
                <a:cubicBezTo>
                  <a:pt x="40" y="70"/>
                  <a:pt x="40" y="69"/>
                  <a:pt x="40" y="68"/>
                </a:cubicBezTo>
                <a:cubicBezTo>
                  <a:pt x="32" y="36"/>
                  <a:pt x="65" y="33"/>
                  <a:pt x="78" y="15"/>
                </a:cubicBezTo>
                <a:cubicBezTo>
                  <a:pt x="81" y="10"/>
                  <a:pt x="84" y="5"/>
                  <a:pt x="88" y="0"/>
                </a:cubicBezTo>
                <a:cubicBezTo>
                  <a:pt x="98" y="10"/>
                  <a:pt x="99" y="22"/>
                  <a:pt x="94" y="35"/>
                </a:cubicBezTo>
                <a:cubicBezTo>
                  <a:pt x="92" y="41"/>
                  <a:pt x="90" y="47"/>
                  <a:pt x="89" y="54"/>
                </a:cubicBezTo>
                <a:cubicBezTo>
                  <a:pt x="88" y="58"/>
                  <a:pt x="88" y="65"/>
                  <a:pt x="93" y="66"/>
                </a:cubicBezTo>
                <a:cubicBezTo>
                  <a:pt x="99" y="68"/>
                  <a:pt x="96" y="58"/>
                  <a:pt x="100" y="57"/>
                </a:cubicBezTo>
                <a:cubicBezTo>
                  <a:pt x="126" y="87"/>
                  <a:pt x="133" y="125"/>
                  <a:pt x="152" y="159"/>
                </a:cubicBezTo>
                <a:cubicBezTo>
                  <a:pt x="165" y="183"/>
                  <a:pt x="174" y="214"/>
                  <a:pt x="154" y="242"/>
                </a:cubicBezTo>
                <a:cubicBezTo>
                  <a:pt x="147" y="252"/>
                  <a:pt x="157" y="248"/>
                  <a:pt x="160" y="250"/>
                </a:cubicBezTo>
                <a:cubicBezTo>
                  <a:pt x="149" y="257"/>
                  <a:pt x="137" y="253"/>
                  <a:pt x="125" y="253"/>
                </a:cubicBezTo>
                <a:cubicBezTo>
                  <a:pt x="119" y="245"/>
                  <a:pt x="124" y="238"/>
                  <a:pt x="126" y="230"/>
                </a:cubicBezTo>
                <a:cubicBezTo>
                  <a:pt x="132" y="195"/>
                  <a:pt x="126" y="164"/>
                  <a:pt x="101" y="138"/>
                </a:cubicBezTo>
                <a:cubicBezTo>
                  <a:pt x="92" y="129"/>
                  <a:pt x="84" y="118"/>
                  <a:pt x="75" y="107"/>
                </a:cubicBezTo>
                <a:cubicBezTo>
                  <a:pt x="59" y="155"/>
                  <a:pt x="57" y="204"/>
                  <a:pt x="57" y="253"/>
                </a:cubicBezTo>
                <a:cubicBezTo>
                  <a:pt x="49" y="253"/>
                  <a:pt x="41" y="253"/>
                  <a:pt x="33" y="253"/>
                </a:cubicBezTo>
                <a:close/>
              </a:path>
            </a:pathLst>
          </a:custGeom>
          <a:solidFill>
            <a:srgbClr val="F49A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37"/>
          <p:cNvSpPr/>
          <p:nvPr/>
        </p:nvSpPr>
        <p:spPr>
          <a:xfrm>
            <a:off x="601663" y="2055813"/>
            <a:ext cx="222250" cy="501650"/>
          </a:xfrm>
          <a:custGeom>
            <a:avLst/>
            <a:gdLst/>
            <a:ahLst/>
            <a:cxnLst/>
            <a:rect l="l" t="t" r="r" b="b"/>
            <a:pathLst>
              <a:path w="146" h="330" extrusionOk="0">
                <a:moveTo>
                  <a:pt x="106" y="67"/>
                </a:moveTo>
                <a:cubicBezTo>
                  <a:pt x="119" y="67"/>
                  <a:pt x="116" y="80"/>
                  <a:pt x="115" y="85"/>
                </a:cubicBezTo>
                <a:cubicBezTo>
                  <a:pt x="112" y="131"/>
                  <a:pt x="129" y="174"/>
                  <a:pt x="139" y="217"/>
                </a:cubicBezTo>
                <a:cubicBezTo>
                  <a:pt x="146" y="243"/>
                  <a:pt x="144" y="270"/>
                  <a:pt x="131" y="295"/>
                </a:cubicBezTo>
                <a:cubicBezTo>
                  <a:pt x="119" y="317"/>
                  <a:pt x="101" y="330"/>
                  <a:pt x="75" y="330"/>
                </a:cubicBezTo>
                <a:cubicBezTo>
                  <a:pt x="50" y="330"/>
                  <a:pt x="35" y="315"/>
                  <a:pt x="24" y="295"/>
                </a:cubicBezTo>
                <a:cubicBezTo>
                  <a:pt x="2" y="256"/>
                  <a:pt x="0" y="217"/>
                  <a:pt x="20" y="177"/>
                </a:cubicBezTo>
                <a:cubicBezTo>
                  <a:pt x="26" y="165"/>
                  <a:pt x="30" y="152"/>
                  <a:pt x="32" y="139"/>
                </a:cubicBezTo>
                <a:cubicBezTo>
                  <a:pt x="33" y="135"/>
                  <a:pt x="29" y="125"/>
                  <a:pt x="41" y="130"/>
                </a:cubicBezTo>
                <a:cubicBezTo>
                  <a:pt x="47" y="133"/>
                  <a:pt x="45" y="125"/>
                  <a:pt x="44" y="122"/>
                </a:cubicBezTo>
                <a:cubicBezTo>
                  <a:pt x="38" y="77"/>
                  <a:pt x="57" y="39"/>
                  <a:pt x="74" y="0"/>
                </a:cubicBezTo>
                <a:cubicBezTo>
                  <a:pt x="88" y="14"/>
                  <a:pt x="94" y="30"/>
                  <a:pt x="98" y="66"/>
                </a:cubicBezTo>
                <a:cubicBezTo>
                  <a:pt x="102" y="71"/>
                  <a:pt x="102" y="77"/>
                  <a:pt x="100" y="83"/>
                </a:cubicBezTo>
                <a:cubicBezTo>
                  <a:pt x="102" y="78"/>
                  <a:pt x="100" y="71"/>
                  <a:pt x="106" y="67"/>
                </a:cubicBezTo>
                <a:close/>
              </a:path>
            </a:pathLst>
          </a:custGeom>
          <a:solidFill>
            <a:srgbClr val="ED6A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37"/>
          <p:cNvSpPr/>
          <p:nvPr/>
        </p:nvSpPr>
        <p:spPr>
          <a:xfrm>
            <a:off x="1565275" y="2225675"/>
            <a:ext cx="363538" cy="298450"/>
          </a:xfrm>
          <a:custGeom>
            <a:avLst/>
            <a:gdLst/>
            <a:ahLst/>
            <a:cxnLst/>
            <a:rect l="l" t="t" r="r" b="b"/>
            <a:pathLst>
              <a:path w="239" h="196" extrusionOk="0">
                <a:moveTo>
                  <a:pt x="179" y="190"/>
                </a:moveTo>
                <a:cubicBezTo>
                  <a:pt x="168" y="183"/>
                  <a:pt x="158" y="187"/>
                  <a:pt x="146" y="188"/>
                </a:cubicBezTo>
                <a:cubicBezTo>
                  <a:pt x="105" y="192"/>
                  <a:pt x="63" y="196"/>
                  <a:pt x="25" y="171"/>
                </a:cubicBezTo>
                <a:cubicBezTo>
                  <a:pt x="10" y="160"/>
                  <a:pt x="0" y="124"/>
                  <a:pt x="8" y="108"/>
                </a:cubicBezTo>
                <a:cubicBezTo>
                  <a:pt x="8" y="107"/>
                  <a:pt x="9" y="105"/>
                  <a:pt x="10" y="105"/>
                </a:cubicBezTo>
                <a:cubicBezTo>
                  <a:pt x="48" y="81"/>
                  <a:pt x="48" y="81"/>
                  <a:pt x="30" y="44"/>
                </a:cubicBezTo>
                <a:cubicBezTo>
                  <a:pt x="39" y="40"/>
                  <a:pt x="42" y="51"/>
                  <a:pt x="49" y="52"/>
                </a:cubicBezTo>
                <a:cubicBezTo>
                  <a:pt x="56" y="45"/>
                  <a:pt x="55" y="38"/>
                  <a:pt x="51" y="30"/>
                </a:cubicBezTo>
                <a:cubicBezTo>
                  <a:pt x="48" y="25"/>
                  <a:pt x="44" y="18"/>
                  <a:pt x="49" y="14"/>
                </a:cubicBezTo>
                <a:cubicBezTo>
                  <a:pt x="53" y="11"/>
                  <a:pt x="61" y="14"/>
                  <a:pt x="64" y="18"/>
                </a:cubicBezTo>
                <a:cubicBezTo>
                  <a:pt x="71" y="28"/>
                  <a:pt x="78" y="21"/>
                  <a:pt x="85" y="16"/>
                </a:cubicBezTo>
                <a:cubicBezTo>
                  <a:pt x="87" y="28"/>
                  <a:pt x="90" y="30"/>
                  <a:pt x="121" y="53"/>
                </a:cubicBezTo>
                <a:cubicBezTo>
                  <a:pt x="122" y="33"/>
                  <a:pt x="142" y="22"/>
                  <a:pt x="139" y="0"/>
                </a:cubicBezTo>
                <a:cubicBezTo>
                  <a:pt x="149" y="13"/>
                  <a:pt x="149" y="15"/>
                  <a:pt x="144" y="29"/>
                </a:cubicBezTo>
                <a:cubicBezTo>
                  <a:pt x="140" y="38"/>
                  <a:pt x="132" y="46"/>
                  <a:pt x="151" y="51"/>
                </a:cubicBezTo>
                <a:cubicBezTo>
                  <a:pt x="166" y="54"/>
                  <a:pt x="157" y="73"/>
                  <a:pt x="158" y="85"/>
                </a:cubicBezTo>
                <a:cubicBezTo>
                  <a:pt x="184" y="75"/>
                  <a:pt x="184" y="75"/>
                  <a:pt x="189" y="100"/>
                </a:cubicBezTo>
                <a:cubicBezTo>
                  <a:pt x="204" y="92"/>
                  <a:pt x="222" y="91"/>
                  <a:pt x="237" y="81"/>
                </a:cubicBezTo>
                <a:cubicBezTo>
                  <a:pt x="239" y="88"/>
                  <a:pt x="233" y="90"/>
                  <a:pt x="231" y="93"/>
                </a:cubicBezTo>
                <a:cubicBezTo>
                  <a:pt x="217" y="105"/>
                  <a:pt x="206" y="116"/>
                  <a:pt x="227" y="133"/>
                </a:cubicBezTo>
                <a:cubicBezTo>
                  <a:pt x="237" y="140"/>
                  <a:pt x="237" y="153"/>
                  <a:pt x="228" y="163"/>
                </a:cubicBezTo>
                <a:cubicBezTo>
                  <a:pt x="224" y="168"/>
                  <a:pt x="219" y="171"/>
                  <a:pt x="219" y="178"/>
                </a:cubicBezTo>
                <a:cubicBezTo>
                  <a:pt x="207" y="186"/>
                  <a:pt x="193" y="189"/>
                  <a:pt x="179" y="190"/>
                </a:cubicBezTo>
                <a:close/>
              </a:path>
            </a:pathLst>
          </a:custGeom>
          <a:solidFill>
            <a:srgbClr val="F498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37"/>
          <p:cNvSpPr/>
          <p:nvPr/>
        </p:nvSpPr>
        <p:spPr>
          <a:xfrm>
            <a:off x="2190750" y="1685925"/>
            <a:ext cx="139700" cy="241300"/>
          </a:xfrm>
          <a:custGeom>
            <a:avLst/>
            <a:gdLst/>
            <a:ahLst/>
            <a:cxnLst/>
            <a:rect l="l" t="t" r="r" b="b"/>
            <a:pathLst>
              <a:path w="92" h="159" extrusionOk="0">
                <a:moveTo>
                  <a:pt x="12" y="157"/>
                </a:moveTo>
                <a:cubicBezTo>
                  <a:pt x="0" y="143"/>
                  <a:pt x="2" y="127"/>
                  <a:pt x="7" y="112"/>
                </a:cubicBezTo>
                <a:cubicBezTo>
                  <a:pt x="12" y="98"/>
                  <a:pt x="16" y="86"/>
                  <a:pt x="10" y="72"/>
                </a:cubicBezTo>
                <a:cubicBezTo>
                  <a:pt x="7" y="65"/>
                  <a:pt x="6" y="57"/>
                  <a:pt x="10" y="51"/>
                </a:cubicBezTo>
                <a:cubicBezTo>
                  <a:pt x="20" y="37"/>
                  <a:pt x="25" y="23"/>
                  <a:pt x="22" y="6"/>
                </a:cubicBezTo>
                <a:cubicBezTo>
                  <a:pt x="22" y="5"/>
                  <a:pt x="24" y="2"/>
                  <a:pt x="26" y="0"/>
                </a:cubicBezTo>
                <a:cubicBezTo>
                  <a:pt x="45" y="22"/>
                  <a:pt x="68" y="41"/>
                  <a:pt x="81" y="66"/>
                </a:cubicBezTo>
                <a:cubicBezTo>
                  <a:pt x="92" y="85"/>
                  <a:pt x="91" y="109"/>
                  <a:pt x="86" y="132"/>
                </a:cubicBezTo>
                <a:cubicBezTo>
                  <a:pt x="85" y="140"/>
                  <a:pt x="82" y="149"/>
                  <a:pt x="80" y="157"/>
                </a:cubicBezTo>
                <a:cubicBezTo>
                  <a:pt x="57" y="159"/>
                  <a:pt x="34" y="159"/>
                  <a:pt x="12" y="157"/>
                </a:cubicBezTo>
                <a:close/>
              </a:path>
            </a:pathLst>
          </a:custGeom>
          <a:solidFill>
            <a:srgbClr val="FECC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37"/>
          <p:cNvSpPr/>
          <p:nvPr/>
        </p:nvSpPr>
        <p:spPr>
          <a:xfrm>
            <a:off x="1147763" y="2198688"/>
            <a:ext cx="215900" cy="333375"/>
          </a:xfrm>
          <a:custGeom>
            <a:avLst/>
            <a:gdLst/>
            <a:ahLst/>
            <a:cxnLst/>
            <a:rect l="l" t="t" r="r" b="b"/>
            <a:pathLst>
              <a:path w="142" h="219" extrusionOk="0">
                <a:moveTo>
                  <a:pt x="122" y="65"/>
                </a:moveTo>
                <a:cubicBezTo>
                  <a:pt x="122" y="67"/>
                  <a:pt x="123" y="70"/>
                  <a:pt x="123" y="72"/>
                </a:cubicBezTo>
                <a:cubicBezTo>
                  <a:pt x="125" y="81"/>
                  <a:pt x="123" y="90"/>
                  <a:pt x="124" y="99"/>
                </a:cubicBezTo>
                <a:cubicBezTo>
                  <a:pt x="125" y="105"/>
                  <a:pt x="128" y="103"/>
                  <a:pt x="130" y="101"/>
                </a:cubicBezTo>
                <a:cubicBezTo>
                  <a:pt x="131" y="98"/>
                  <a:pt x="131" y="95"/>
                  <a:pt x="133" y="94"/>
                </a:cubicBezTo>
                <a:cubicBezTo>
                  <a:pt x="137" y="92"/>
                  <a:pt x="138" y="96"/>
                  <a:pt x="139" y="99"/>
                </a:cubicBezTo>
                <a:cubicBezTo>
                  <a:pt x="142" y="116"/>
                  <a:pt x="134" y="131"/>
                  <a:pt x="115" y="137"/>
                </a:cubicBezTo>
                <a:cubicBezTo>
                  <a:pt x="100" y="142"/>
                  <a:pt x="96" y="150"/>
                  <a:pt x="100" y="164"/>
                </a:cubicBezTo>
                <a:cubicBezTo>
                  <a:pt x="106" y="192"/>
                  <a:pt x="94" y="207"/>
                  <a:pt x="63" y="213"/>
                </a:cubicBezTo>
                <a:cubicBezTo>
                  <a:pt x="34" y="219"/>
                  <a:pt x="9" y="204"/>
                  <a:pt x="5" y="178"/>
                </a:cubicBezTo>
                <a:cubicBezTo>
                  <a:pt x="0" y="152"/>
                  <a:pt x="13" y="133"/>
                  <a:pt x="34" y="117"/>
                </a:cubicBezTo>
                <a:cubicBezTo>
                  <a:pt x="47" y="108"/>
                  <a:pt x="63" y="101"/>
                  <a:pt x="58" y="79"/>
                </a:cubicBezTo>
                <a:cubicBezTo>
                  <a:pt x="68" y="81"/>
                  <a:pt x="67" y="91"/>
                  <a:pt x="73" y="94"/>
                </a:cubicBezTo>
                <a:cubicBezTo>
                  <a:pt x="81" y="84"/>
                  <a:pt x="75" y="74"/>
                  <a:pt x="72" y="64"/>
                </a:cubicBezTo>
                <a:cubicBezTo>
                  <a:pt x="65" y="35"/>
                  <a:pt x="71" y="16"/>
                  <a:pt x="95" y="0"/>
                </a:cubicBezTo>
                <a:cubicBezTo>
                  <a:pt x="97" y="25"/>
                  <a:pt x="116" y="42"/>
                  <a:pt x="122" y="65"/>
                </a:cubicBezTo>
                <a:close/>
              </a:path>
            </a:pathLst>
          </a:custGeom>
          <a:solidFill>
            <a:srgbClr val="EC6F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37"/>
          <p:cNvSpPr/>
          <p:nvPr/>
        </p:nvSpPr>
        <p:spPr>
          <a:xfrm>
            <a:off x="1308100" y="1997075"/>
            <a:ext cx="101600" cy="133350"/>
          </a:xfrm>
          <a:custGeom>
            <a:avLst/>
            <a:gdLst/>
            <a:ahLst/>
            <a:cxnLst/>
            <a:rect l="l" t="t" r="r" b="b"/>
            <a:pathLst>
              <a:path w="66" h="87" extrusionOk="0">
                <a:moveTo>
                  <a:pt x="8" y="53"/>
                </a:moveTo>
                <a:cubicBezTo>
                  <a:pt x="26" y="55"/>
                  <a:pt x="29" y="41"/>
                  <a:pt x="32" y="29"/>
                </a:cubicBezTo>
                <a:cubicBezTo>
                  <a:pt x="34" y="19"/>
                  <a:pt x="30" y="9"/>
                  <a:pt x="37" y="0"/>
                </a:cubicBezTo>
                <a:cubicBezTo>
                  <a:pt x="66" y="40"/>
                  <a:pt x="31" y="61"/>
                  <a:pt x="11" y="87"/>
                </a:cubicBezTo>
                <a:cubicBezTo>
                  <a:pt x="2" y="81"/>
                  <a:pt x="12" y="70"/>
                  <a:pt x="4" y="64"/>
                </a:cubicBezTo>
                <a:cubicBezTo>
                  <a:pt x="0" y="58"/>
                  <a:pt x="4" y="56"/>
                  <a:pt x="8" y="53"/>
                </a:cubicBezTo>
                <a:close/>
              </a:path>
            </a:pathLst>
          </a:custGeom>
          <a:solidFill>
            <a:srgbClr val="EC6F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37"/>
          <p:cNvSpPr/>
          <p:nvPr/>
        </p:nvSpPr>
        <p:spPr>
          <a:xfrm>
            <a:off x="3228975" y="2022475"/>
            <a:ext cx="73025" cy="96837"/>
          </a:xfrm>
          <a:custGeom>
            <a:avLst/>
            <a:gdLst/>
            <a:ahLst/>
            <a:cxnLst/>
            <a:rect l="l" t="t" r="r" b="b"/>
            <a:pathLst>
              <a:path w="48" h="64" extrusionOk="0">
                <a:moveTo>
                  <a:pt x="18" y="64"/>
                </a:moveTo>
                <a:cubicBezTo>
                  <a:pt x="0" y="42"/>
                  <a:pt x="4" y="26"/>
                  <a:pt x="34" y="0"/>
                </a:cubicBezTo>
                <a:cubicBezTo>
                  <a:pt x="48" y="26"/>
                  <a:pt x="29" y="44"/>
                  <a:pt x="18" y="64"/>
                </a:cubicBezTo>
                <a:close/>
              </a:path>
            </a:pathLst>
          </a:custGeom>
          <a:solidFill>
            <a:srgbClr val="EA73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37"/>
          <p:cNvSpPr/>
          <p:nvPr/>
        </p:nvSpPr>
        <p:spPr>
          <a:xfrm>
            <a:off x="1306513" y="2160588"/>
            <a:ext cx="68263" cy="104775"/>
          </a:xfrm>
          <a:custGeom>
            <a:avLst/>
            <a:gdLst/>
            <a:ahLst/>
            <a:cxnLst/>
            <a:rect l="l" t="t" r="r" b="b"/>
            <a:pathLst>
              <a:path w="45" h="69" extrusionOk="0">
                <a:moveTo>
                  <a:pt x="19" y="69"/>
                </a:moveTo>
                <a:cubicBezTo>
                  <a:pt x="3" y="61"/>
                  <a:pt x="0" y="37"/>
                  <a:pt x="13" y="23"/>
                </a:cubicBezTo>
                <a:cubicBezTo>
                  <a:pt x="19" y="18"/>
                  <a:pt x="25" y="14"/>
                  <a:pt x="30" y="10"/>
                </a:cubicBezTo>
                <a:cubicBezTo>
                  <a:pt x="35" y="9"/>
                  <a:pt x="37" y="0"/>
                  <a:pt x="41" y="5"/>
                </a:cubicBezTo>
                <a:cubicBezTo>
                  <a:pt x="45" y="10"/>
                  <a:pt x="41" y="16"/>
                  <a:pt x="36" y="20"/>
                </a:cubicBezTo>
                <a:cubicBezTo>
                  <a:pt x="20" y="33"/>
                  <a:pt x="14" y="49"/>
                  <a:pt x="19" y="69"/>
                </a:cubicBezTo>
                <a:close/>
              </a:path>
            </a:pathLst>
          </a:custGeom>
          <a:solidFill>
            <a:srgbClr val="EC6F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37"/>
          <p:cNvSpPr/>
          <p:nvPr/>
        </p:nvSpPr>
        <p:spPr>
          <a:xfrm>
            <a:off x="3290888" y="1941513"/>
            <a:ext cx="74613" cy="98425"/>
          </a:xfrm>
          <a:custGeom>
            <a:avLst/>
            <a:gdLst/>
            <a:ahLst/>
            <a:cxnLst/>
            <a:rect l="l" t="t" r="r" b="b"/>
            <a:pathLst>
              <a:path w="50" h="65" extrusionOk="0">
                <a:moveTo>
                  <a:pt x="27" y="65"/>
                </a:moveTo>
                <a:cubicBezTo>
                  <a:pt x="0" y="32"/>
                  <a:pt x="33" y="20"/>
                  <a:pt x="47" y="0"/>
                </a:cubicBezTo>
                <a:cubicBezTo>
                  <a:pt x="50" y="26"/>
                  <a:pt x="31" y="42"/>
                  <a:pt x="27" y="65"/>
                </a:cubicBezTo>
                <a:close/>
              </a:path>
            </a:pathLst>
          </a:custGeom>
          <a:solidFill>
            <a:srgbClr val="E87C5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37"/>
          <p:cNvSpPr/>
          <p:nvPr/>
        </p:nvSpPr>
        <p:spPr>
          <a:xfrm>
            <a:off x="2644775" y="2100263"/>
            <a:ext cx="73025" cy="103187"/>
          </a:xfrm>
          <a:custGeom>
            <a:avLst/>
            <a:gdLst/>
            <a:ahLst/>
            <a:cxnLst/>
            <a:rect l="l" t="t" r="r" b="b"/>
            <a:pathLst>
              <a:path w="48" h="67" extrusionOk="0">
                <a:moveTo>
                  <a:pt x="33" y="6"/>
                </a:moveTo>
                <a:cubicBezTo>
                  <a:pt x="38" y="5"/>
                  <a:pt x="42" y="0"/>
                  <a:pt x="48" y="3"/>
                </a:cubicBezTo>
                <a:cubicBezTo>
                  <a:pt x="37" y="27"/>
                  <a:pt x="29" y="54"/>
                  <a:pt x="1" y="67"/>
                </a:cubicBezTo>
                <a:cubicBezTo>
                  <a:pt x="0" y="64"/>
                  <a:pt x="1" y="58"/>
                  <a:pt x="2" y="53"/>
                </a:cubicBezTo>
                <a:cubicBezTo>
                  <a:pt x="19" y="41"/>
                  <a:pt x="25" y="23"/>
                  <a:pt x="33" y="6"/>
                </a:cubicBezTo>
                <a:close/>
              </a:path>
            </a:pathLst>
          </a:custGeom>
          <a:solidFill>
            <a:srgbClr val="EC6C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37"/>
          <p:cNvSpPr/>
          <p:nvPr/>
        </p:nvSpPr>
        <p:spPr>
          <a:xfrm>
            <a:off x="1274763" y="2078038"/>
            <a:ext cx="57150" cy="106362"/>
          </a:xfrm>
          <a:custGeom>
            <a:avLst/>
            <a:gdLst/>
            <a:ahLst/>
            <a:cxnLst/>
            <a:rect l="l" t="t" r="r" b="b"/>
            <a:pathLst>
              <a:path w="37" h="70" extrusionOk="0">
                <a:moveTo>
                  <a:pt x="34" y="51"/>
                </a:moveTo>
                <a:cubicBezTo>
                  <a:pt x="33" y="58"/>
                  <a:pt x="37" y="65"/>
                  <a:pt x="31" y="70"/>
                </a:cubicBezTo>
                <a:cubicBezTo>
                  <a:pt x="31" y="61"/>
                  <a:pt x="24" y="57"/>
                  <a:pt x="19" y="51"/>
                </a:cubicBezTo>
                <a:cubicBezTo>
                  <a:pt x="0" y="32"/>
                  <a:pt x="5" y="11"/>
                  <a:pt x="30" y="0"/>
                </a:cubicBezTo>
                <a:cubicBezTo>
                  <a:pt x="29" y="4"/>
                  <a:pt x="27" y="7"/>
                  <a:pt x="26" y="11"/>
                </a:cubicBezTo>
                <a:cubicBezTo>
                  <a:pt x="18" y="27"/>
                  <a:pt x="28" y="39"/>
                  <a:pt x="34" y="51"/>
                </a:cubicBezTo>
                <a:close/>
              </a:path>
            </a:pathLst>
          </a:custGeom>
          <a:solidFill>
            <a:srgbClr val="EC6F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37"/>
          <p:cNvSpPr/>
          <p:nvPr/>
        </p:nvSpPr>
        <p:spPr>
          <a:xfrm>
            <a:off x="2646363" y="2501900"/>
            <a:ext cx="147638" cy="28575"/>
          </a:xfrm>
          <a:custGeom>
            <a:avLst/>
            <a:gdLst/>
            <a:ahLst/>
            <a:cxnLst/>
            <a:rect l="l" t="t" r="r" b="b"/>
            <a:pathLst>
              <a:path w="97" h="19" extrusionOk="0">
                <a:moveTo>
                  <a:pt x="72" y="6"/>
                </a:moveTo>
                <a:cubicBezTo>
                  <a:pt x="79" y="13"/>
                  <a:pt x="89" y="7"/>
                  <a:pt x="97" y="10"/>
                </a:cubicBezTo>
                <a:cubicBezTo>
                  <a:pt x="67" y="17"/>
                  <a:pt x="38" y="19"/>
                  <a:pt x="8" y="14"/>
                </a:cubicBezTo>
                <a:cubicBezTo>
                  <a:pt x="5" y="11"/>
                  <a:pt x="2" y="9"/>
                  <a:pt x="0" y="6"/>
                </a:cubicBezTo>
                <a:cubicBezTo>
                  <a:pt x="3" y="2"/>
                  <a:pt x="8" y="0"/>
                  <a:pt x="12" y="1"/>
                </a:cubicBezTo>
                <a:cubicBezTo>
                  <a:pt x="32" y="6"/>
                  <a:pt x="52" y="0"/>
                  <a:pt x="72" y="6"/>
                </a:cubicBezTo>
                <a:close/>
              </a:path>
            </a:pathLst>
          </a:custGeom>
          <a:solidFill>
            <a:srgbClr val="E48F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37"/>
          <p:cNvSpPr/>
          <p:nvPr/>
        </p:nvSpPr>
        <p:spPr>
          <a:xfrm>
            <a:off x="2828925" y="2120900"/>
            <a:ext cx="44450" cy="85725"/>
          </a:xfrm>
          <a:custGeom>
            <a:avLst/>
            <a:gdLst/>
            <a:ahLst/>
            <a:cxnLst/>
            <a:rect l="l" t="t" r="r" b="b"/>
            <a:pathLst>
              <a:path w="30" h="56" extrusionOk="0">
                <a:moveTo>
                  <a:pt x="27" y="8"/>
                </a:moveTo>
                <a:cubicBezTo>
                  <a:pt x="28" y="14"/>
                  <a:pt x="30" y="22"/>
                  <a:pt x="24" y="26"/>
                </a:cubicBezTo>
                <a:cubicBezTo>
                  <a:pt x="15" y="34"/>
                  <a:pt x="17" y="47"/>
                  <a:pt x="12" y="56"/>
                </a:cubicBezTo>
                <a:cubicBezTo>
                  <a:pt x="2" y="45"/>
                  <a:pt x="0" y="34"/>
                  <a:pt x="12" y="24"/>
                </a:cubicBezTo>
                <a:cubicBezTo>
                  <a:pt x="17" y="20"/>
                  <a:pt x="15" y="14"/>
                  <a:pt x="16" y="10"/>
                </a:cubicBezTo>
                <a:cubicBezTo>
                  <a:pt x="16" y="6"/>
                  <a:pt x="15" y="0"/>
                  <a:pt x="20" y="1"/>
                </a:cubicBezTo>
                <a:cubicBezTo>
                  <a:pt x="23" y="1"/>
                  <a:pt x="25" y="5"/>
                  <a:pt x="27" y="8"/>
                </a:cubicBezTo>
                <a:close/>
              </a:path>
            </a:pathLst>
          </a:custGeom>
          <a:solidFill>
            <a:srgbClr val="EC6C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37"/>
          <p:cNvSpPr/>
          <p:nvPr/>
        </p:nvSpPr>
        <p:spPr>
          <a:xfrm>
            <a:off x="1581150" y="2085975"/>
            <a:ext cx="47625" cy="55562"/>
          </a:xfrm>
          <a:custGeom>
            <a:avLst/>
            <a:gdLst/>
            <a:ahLst/>
            <a:cxnLst/>
            <a:rect l="l" t="t" r="r" b="b"/>
            <a:pathLst>
              <a:path w="32" h="37" extrusionOk="0">
                <a:moveTo>
                  <a:pt x="5" y="0"/>
                </a:moveTo>
                <a:cubicBezTo>
                  <a:pt x="27" y="4"/>
                  <a:pt x="18" y="25"/>
                  <a:pt x="32" y="37"/>
                </a:cubicBezTo>
                <a:cubicBezTo>
                  <a:pt x="0" y="37"/>
                  <a:pt x="14" y="11"/>
                  <a:pt x="5" y="0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37"/>
          <p:cNvSpPr/>
          <p:nvPr/>
        </p:nvSpPr>
        <p:spPr>
          <a:xfrm>
            <a:off x="1698625" y="1973263"/>
            <a:ext cx="50800" cy="68262"/>
          </a:xfrm>
          <a:custGeom>
            <a:avLst/>
            <a:gdLst/>
            <a:ahLst/>
            <a:cxnLst/>
            <a:rect l="l" t="t" r="r" b="b"/>
            <a:pathLst>
              <a:path w="34" h="45" extrusionOk="0">
                <a:moveTo>
                  <a:pt x="12" y="45"/>
                </a:moveTo>
                <a:cubicBezTo>
                  <a:pt x="11" y="41"/>
                  <a:pt x="10" y="37"/>
                  <a:pt x="9" y="34"/>
                </a:cubicBezTo>
                <a:cubicBezTo>
                  <a:pt x="13" y="23"/>
                  <a:pt x="0" y="10"/>
                  <a:pt x="18" y="0"/>
                </a:cubicBezTo>
                <a:cubicBezTo>
                  <a:pt x="16" y="16"/>
                  <a:pt x="34" y="32"/>
                  <a:pt x="12" y="45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37"/>
          <p:cNvSpPr/>
          <p:nvPr/>
        </p:nvSpPr>
        <p:spPr>
          <a:xfrm>
            <a:off x="720725" y="1468438"/>
            <a:ext cx="527050" cy="463550"/>
          </a:xfrm>
          <a:custGeom>
            <a:avLst/>
            <a:gdLst/>
            <a:ahLst/>
            <a:cxnLst/>
            <a:rect l="l" t="t" r="r" b="b"/>
            <a:pathLst>
              <a:path w="347" h="304" extrusionOk="0">
                <a:moveTo>
                  <a:pt x="47" y="299"/>
                </a:moveTo>
                <a:cubicBezTo>
                  <a:pt x="36" y="302"/>
                  <a:pt x="28" y="297"/>
                  <a:pt x="22" y="288"/>
                </a:cubicBezTo>
                <a:cubicBezTo>
                  <a:pt x="1" y="255"/>
                  <a:pt x="0" y="221"/>
                  <a:pt x="20" y="189"/>
                </a:cubicBezTo>
                <a:cubicBezTo>
                  <a:pt x="29" y="172"/>
                  <a:pt x="44" y="158"/>
                  <a:pt x="51" y="140"/>
                </a:cubicBezTo>
                <a:cubicBezTo>
                  <a:pt x="61" y="150"/>
                  <a:pt x="53" y="164"/>
                  <a:pt x="57" y="175"/>
                </a:cubicBezTo>
                <a:cubicBezTo>
                  <a:pt x="61" y="157"/>
                  <a:pt x="58" y="138"/>
                  <a:pt x="63" y="120"/>
                </a:cubicBezTo>
                <a:cubicBezTo>
                  <a:pt x="69" y="106"/>
                  <a:pt x="72" y="91"/>
                  <a:pt x="86" y="83"/>
                </a:cubicBezTo>
                <a:cubicBezTo>
                  <a:pt x="92" y="82"/>
                  <a:pt x="93" y="86"/>
                  <a:pt x="94" y="90"/>
                </a:cubicBezTo>
                <a:cubicBezTo>
                  <a:pt x="94" y="100"/>
                  <a:pt x="84" y="111"/>
                  <a:pt x="94" y="126"/>
                </a:cubicBezTo>
                <a:cubicBezTo>
                  <a:pt x="98" y="109"/>
                  <a:pt x="93" y="95"/>
                  <a:pt x="105" y="84"/>
                </a:cubicBezTo>
                <a:cubicBezTo>
                  <a:pt x="115" y="76"/>
                  <a:pt x="126" y="68"/>
                  <a:pt x="131" y="56"/>
                </a:cubicBezTo>
                <a:cubicBezTo>
                  <a:pt x="138" y="43"/>
                  <a:pt x="115" y="11"/>
                  <a:pt x="121" y="6"/>
                </a:cubicBezTo>
                <a:cubicBezTo>
                  <a:pt x="129" y="0"/>
                  <a:pt x="153" y="34"/>
                  <a:pt x="156" y="48"/>
                </a:cubicBezTo>
                <a:cubicBezTo>
                  <a:pt x="161" y="57"/>
                  <a:pt x="156" y="64"/>
                  <a:pt x="153" y="72"/>
                </a:cubicBezTo>
                <a:cubicBezTo>
                  <a:pt x="150" y="78"/>
                  <a:pt x="145" y="84"/>
                  <a:pt x="151" y="92"/>
                </a:cubicBezTo>
                <a:cubicBezTo>
                  <a:pt x="146" y="69"/>
                  <a:pt x="176" y="56"/>
                  <a:pt x="167" y="32"/>
                </a:cubicBezTo>
                <a:cubicBezTo>
                  <a:pt x="166" y="23"/>
                  <a:pt x="159" y="14"/>
                  <a:pt x="168" y="2"/>
                </a:cubicBezTo>
                <a:cubicBezTo>
                  <a:pt x="171" y="14"/>
                  <a:pt x="177" y="23"/>
                  <a:pt x="184" y="31"/>
                </a:cubicBezTo>
                <a:cubicBezTo>
                  <a:pt x="190" y="39"/>
                  <a:pt x="188" y="49"/>
                  <a:pt x="184" y="58"/>
                </a:cubicBezTo>
                <a:cubicBezTo>
                  <a:pt x="181" y="63"/>
                  <a:pt x="177" y="68"/>
                  <a:pt x="177" y="74"/>
                </a:cubicBezTo>
                <a:cubicBezTo>
                  <a:pt x="177" y="83"/>
                  <a:pt x="179" y="94"/>
                  <a:pt x="191" y="94"/>
                </a:cubicBezTo>
                <a:cubicBezTo>
                  <a:pt x="201" y="95"/>
                  <a:pt x="202" y="86"/>
                  <a:pt x="202" y="77"/>
                </a:cubicBezTo>
                <a:cubicBezTo>
                  <a:pt x="202" y="71"/>
                  <a:pt x="201" y="65"/>
                  <a:pt x="207" y="57"/>
                </a:cubicBezTo>
                <a:cubicBezTo>
                  <a:pt x="209" y="79"/>
                  <a:pt x="222" y="92"/>
                  <a:pt x="230" y="108"/>
                </a:cubicBezTo>
                <a:cubicBezTo>
                  <a:pt x="246" y="123"/>
                  <a:pt x="244" y="142"/>
                  <a:pt x="244" y="162"/>
                </a:cubicBezTo>
                <a:cubicBezTo>
                  <a:pt x="251" y="139"/>
                  <a:pt x="234" y="117"/>
                  <a:pt x="243" y="96"/>
                </a:cubicBezTo>
                <a:cubicBezTo>
                  <a:pt x="245" y="94"/>
                  <a:pt x="250" y="89"/>
                  <a:pt x="250" y="90"/>
                </a:cubicBezTo>
                <a:cubicBezTo>
                  <a:pt x="249" y="108"/>
                  <a:pt x="268" y="116"/>
                  <a:pt x="269" y="133"/>
                </a:cubicBezTo>
                <a:cubicBezTo>
                  <a:pt x="279" y="126"/>
                  <a:pt x="271" y="112"/>
                  <a:pt x="283" y="104"/>
                </a:cubicBezTo>
                <a:cubicBezTo>
                  <a:pt x="282" y="121"/>
                  <a:pt x="295" y="132"/>
                  <a:pt x="299" y="147"/>
                </a:cubicBezTo>
                <a:cubicBezTo>
                  <a:pt x="301" y="155"/>
                  <a:pt x="303" y="165"/>
                  <a:pt x="299" y="174"/>
                </a:cubicBezTo>
                <a:cubicBezTo>
                  <a:pt x="297" y="178"/>
                  <a:pt x="294" y="184"/>
                  <a:pt x="300" y="186"/>
                </a:cubicBezTo>
                <a:cubicBezTo>
                  <a:pt x="307" y="189"/>
                  <a:pt x="310" y="183"/>
                  <a:pt x="312" y="178"/>
                </a:cubicBezTo>
                <a:cubicBezTo>
                  <a:pt x="314" y="173"/>
                  <a:pt x="315" y="168"/>
                  <a:pt x="317" y="163"/>
                </a:cubicBezTo>
                <a:cubicBezTo>
                  <a:pt x="320" y="169"/>
                  <a:pt x="324" y="176"/>
                  <a:pt x="327" y="182"/>
                </a:cubicBezTo>
                <a:cubicBezTo>
                  <a:pt x="347" y="216"/>
                  <a:pt x="342" y="246"/>
                  <a:pt x="309" y="269"/>
                </a:cubicBezTo>
                <a:cubicBezTo>
                  <a:pt x="286" y="286"/>
                  <a:pt x="263" y="304"/>
                  <a:pt x="231" y="299"/>
                </a:cubicBezTo>
                <a:cubicBezTo>
                  <a:pt x="230" y="291"/>
                  <a:pt x="236" y="288"/>
                  <a:pt x="240" y="285"/>
                </a:cubicBezTo>
                <a:cubicBezTo>
                  <a:pt x="257" y="274"/>
                  <a:pt x="272" y="261"/>
                  <a:pt x="287" y="248"/>
                </a:cubicBezTo>
                <a:cubicBezTo>
                  <a:pt x="297" y="240"/>
                  <a:pt x="304" y="232"/>
                  <a:pt x="308" y="218"/>
                </a:cubicBezTo>
                <a:cubicBezTo>
                  <a:pt x="299" y="224"/>
                  <a:pt x="293" y="232"/>
                  <a:pt x="285" y="237"/>
                </a:cubicBezTo>
                <a:cubicBezTo>
                  <a:pt x="277" y="242"/>
                  <a:pt x="269" y="245"/>
                  <a:pt x="260" y="240"/>
                </a:cubicBezTo>
                <a:cubicBezTo>
                  <a:pt x="251" y="233"/>
                  <a:pt x="251" y="225"/>
                  <a:pt x="254" y="215"/>
                </a:cubicBezTo>
                <a:cubicBezTo>
                  <a:pt x="259" y="197"/>
                  <a:pt x="271" y="182"/>
                  <a:pt x="275" y="163"/>
                </a:cubicBezTo>
                <a:cubicBezTo>
                  <a:pt x="267" y="166"/>
                  <a:pt x="263" y="173"/>
                  <a:pt x="260" y="180"/>
                </a:cubicBezTo>
                <a:cubicBezTo>
                  <a:pt x="256" y="188"/>
                  <a:pt x="250" y="194"/>
                  <a:pt x="244" y="200"/>
                </a:cubicBezTo>
                <a:cubicBezTo>
                  <a:pt x="236" y="207"/>
                  <a:pt x="228" y="209"/>
                  <a:pt x="218" y="206"/>
                </a:cubicBezTo>
                <a:cubicBezTo>
                  <a:pt x="208" y="202"/>
                  <a:pt x="201" y="194"/>
                  <a:pt x="199" y="183"/>
                </a:cubicBezTo>
                <a:cubicBezTo>
                  <a:pt x="196" y="165"/>
                  <a:pt x="203" y="149"/>
                  <a:pt x="208" y="132"/>
                </a:cubicBezTo>
                <a:cubicBezTo>
                  <a:pt x="203" y="138"/>
                  <a:pt x="201" y="146"/>
                  <a:pt x="195" y="151"/>
                </a:cubicBezTo>
                <a:cubicBezTo>
                  <a:pt x="188" y="157"/>
                  <a:pt x="180" y="156"/>
                  <a:pt x="172" y="152"/>
                </a:cubicBezTo>
                <a:cubicBezTo>
                  <a:pt x="159" y="144"/>
                  <a:pt x="158" y="134"/>
                  <a:pt x="166" y="116"/>
                </a:cubicBezTo>
                <a:cubicBezTo>
                  <a:pt x="152" y="130"/>
                  <a:pt x="152" y="130"/>
                  <a:pt x="159" y="148"/>
                </a:cubicBezTo>
                <a:cubicBezTo>
                  <a:pt x="160" y="151"/>
                  <a:pt x="162" y="154"/>
                  <a:pt x="162" y="158"/>
                </a:cubicBezTo>
                <a:cubicBezTo>
                  <a:pt x="164" y="166"/>
                  <a:pt x="163" y="174"/>
                  <a:pt x="156" y="180"/>
                </a:cubicBezTo>
                <a:cubicBezTo>
                  <a:pt x="150" y="185"/>
                  <a:pt x="143" y="185"/>
                  <a:pt x="136" y="182"/>
                </a:cubicBezTo>
                <a:cubicBezTo>
                  <a:pt x="126" y="177"/>
                  <a:pt x="122" y="169"/>
                  <a:pt x="123" y="159"/>
                </a:cubicBezTo>
                <a:cubicBezTo>
                  <a:pt x="125" y="142"/>
                  <a:pt x="127" y="126"/>
                  <a:pt x="120" y="112"/>
                </a:cubicBezTo>
                <a:cubicBezTo>
                  <a:pt x="117" y="128"/>
                  <a:pt x="111" y="145"/>
                  <a:pt x="111" y="164"/>
                </a:cubicBezTo>
                <a:cubicBezTo>
                  <a:pt x="111" y="171"/>
                  <a:pt x="105" y="174"/>
                  <a:pt x="98" y="169"/>
                </a:cubicBezTo>
                <a:cubicBezTo>
                  <a:pt x="95" y="166"/>
                  <a:pt x="92" y="162"/>
                  <a:pt x="86" y="158"/>
                </a:cubicBezTo>
                <a:cubicBezTo>
                  <a:pt x="87" y="170"/>
                  <a:pt x="88" y="180"/>
                  <a:pt x="82" y="189"/>
                </a:cubicBezTo>
                <a:cubicBezTo>
                  <a:pt x="78" y="195"/>
                  <a:pt x="72" y="199"/>
                  <a:pt x="69" y="206"/>
                </a:cubicBezTo>
                <a:cubicBezTo>
                  <a:pt x="58" y="229"/>
                  <a:pt x="57" y="229"/>
                  <a:pt x="32" y="218"/>
                </a:cubicBezTo>
                <a:cubicBezTo>
                  <a:pt x="46" y="244"/>
                  <a:pt x="30" y="274"/>
                  <a:pt x="47" y="299"/>
                </a:cubicBezTo>
                <a:close/>
              </a:path>
            </a:pathLst>
          </a:custGeom>
          <a:solidFill>
            <a:srgbClr val="ED6A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37"/>
          <p:cNvSpPr/>
          <p:nvPr/>
        </p:nvSpPr>
        <p:spPr>
          <a:xfrm>
            <a:off x="790575" y="1717675"/>
            <a:ext cx="342900" cy="206375"/>
          </a:xfrm>
          <a:custGeom>
            <a:avLst/>
            <a:gdLst/>
            <a:ahLst/>
            <a:cxnLst/>
            <a:rect l="l" t="t" r="r" b="b"/>
            <a:pathLst>
              <a:path w="226" h="136" extrusionOk="0">
                <a:moveTo>
                  <a:pt x="166" y="136"/>
                </a:moveTo>
                <a:cubicBezTo>
                  <a:pt x="116" y="136"/>
                  <a:pt x="66" y="136"/>
                  <a:pt x="17" y="136"/>
                </a:cubicBezTo>
                <a:cubicBezTo>
                  <a:pt x="5" y="124"/>
                  <a:pt x="5" y="108"/>
                  <a:pt x="1" y="93"/>
                </a:cubicBezTo>
                <a:cubicBezTo>
                  <a:pt x="0" y="88"/>
                  <a:pt x="0" y="81"/>
                  <a:pt x="5" y="78"/>
                </a:cubicBezTo>
                <a:cubicBezTo>
                  <a:pt x="12" y="73"/>
                  <a:pt x="15" y="82"/>
                  <a:pt x="19" y="83"/>
                </a:cubicBezTo>
                <a:cubicBezTo>
                  <a:pt x="33" y="65"/>
                  <a:pt x="25" y="42"/>
                  <a:pt x="35" y="24"/>
                </a:cubicBezTo>
                <a:cubicBezTo>
                  <a:pt x="42" y="15"/>
                  <a:pt x="47" y="19"/>
                  <a:pt x="48" y="27"/>
                </a:cubicBezTo>
                <a:cubicBezTo>
                  <a:pt x="49" y="36"/>
                  <a:pt x="53" y="44"/>
                  <a:pt x="57" y="52"/>
                </a:cubicBezTo>
                <a:cubicBezTo>
                  <a:pt x="53" y="36"/>
                  <a:pt x="63" y="22"/>
                  <a:pt x="66" y="7"/>
                </a:cubicBezTo>
                <a:cubicBezTo>
                  <a:pt x="66" y="4"/>
                  <a:pt x="67" y="0"/>
                  <a:pt x="72" y="1"/>
                </a:cubicBezTo>
                <a:cubicBezTo>
                  <a:pt x="76" y="2"/>
                  <a:pt x="76" y="5"/>
                  <a:pt x="77" y="9"/>
                </a:cubicBezTo>
                <a:cubicBezTo>
                  <a:pt x="78" y="10"/>
                  <a:pt x="77" y="11"/>
                  <a:pt x="78" y="13"/>
                </a:cubicBezTo>
                <a:cubicBezTo>
                  <a:pt x="80" y="20"/>
                  <a:pt x="74" y="35"/>
                  <a:pt x="85" y="34"/>
                </a:cubicBezTo>
                <a:cubicBezTo>
                  <a:pt x="96" y="33"/>
                  <a:pt x="108" y="25"/>
                  <a:pt x="114" y="12"/>
                </a:cubicBezTo>
                <a:cubicBezTo>
                  <a:pt x="115" y="8"/>
                  <a:pt x="113" y="0"/>
                  <a:pt x="121" y="1"/>
                </a:cubicBezTo>
                <a:cubicBezTo>
                  <a:pt x="127" y="2"/>
                  <a:pt x="129" y="8"/>
                  <a:pt x="130" y="13"/>
                </a:cubicBezTo>
                <a:cubicBezTo>
                  <a:pt x="131" y="23"/>
                  <a:pt x="136" y="31"/>
                  <a:pt x="142" y="38"/>
                </a:cubicBezTo>
                <a:cubicBezTo>
                  <a:pt x="158" y="55"/>
                  <a:pt x="167" y="57"/>
                  <a:pt x="187" y="45"/>
                </a:cubicBezTo>
                <a:cubicBezTo>
                  <a:pt x="193" y="42"/>
                  <a:pt x="198" y="35"/>
                  <a:pt x="205" y="41"/>
                </a:cubicBezTo>
                <a:cubicBezTo>
                  <a:pt x="211" y="47"/>
                  <a:pt x="204" y="53"/>
                  <a:pt x="201" y="58"/>
                </a:cubicBezTo>
                <a:cubicBezTo>
                  <a:pt x="190" y="77"/>
                  <a:pt x="191" y="80"/>
                  <a:pt x="213" y="84"/>
                </a:cubicBezTo>
                <a:cubicBezTo>
                  <a:pt x="218" y="85"/>
                  <a:pt x="224" y="85"/>
                  <a:pt x="225" y="90"/>
                </a:cubicBezTo>
                <a:cubicBezTo>
                  <a:pt x="226" y="96"/>
                  <a:pt x="221" y="99"/>
                  <a:pt x="216" y="101"/>
                </a:cubicBezTo>
                <a:cubicBezTo>
                  <a:pt x="194" y="106"/>
                  <a:pt x="185" y="128"/>
                  <a:pt x="166" y="136"/>
                </a:cubicBezTo>
                <a:close/>
              </a:path>
            </a:pathLst>
          </a:custGeom>
          <a:solidFill>
            <a:srgbClr val="FECB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37"/>
          <p:cNvSpPr/>
          <p:nvPr/>
        </p:nvSpPr>
        <p:spPr>
          <a:xfrm>
            <a:off x="831850" y="1614488"/>
            <a:ext cx="369888" cy="309562"/>
          </a:xfrm>
          <a:custGeom>
            <a:avLst/>
            <a:gdLst/>
            <a:ahLst/>
            <a:cxnLst/>
            <a:rect l="l" t="t" r="r" b="b"/>
            <a:pathLst>
              <a:path w="244" h="203" extrusionOk="0">
                <a:moveTo>
                  <a:pt x="139" y="203"/>
                </a:moveTo>
                <a:cubicBezTo>
                  <a:pt x="155" y="185"/>
                  <a:pt x="169" y="164"/>
                  <a:pt x="195" y="160"/>
                </a:cubicBezTo>
                <a:cubicBezTo>
                  <a:pt x="193" y="154"/>
                  <a:pt x="189" y="156"/>
                  <a:pt x="187" y="156"/>
                </a:cubicBezTo>
                <a:cubicBezTo>
                  <a:pt x="178" y="154"/>
                  <a:pt x="164" y="161"/>
                  <a:pt x="161" y="152"/>
                </a:cubicBezTo>
                <a:cubicBezTo>
                  <a:pt x="159" y="142"/>
                  <a:pt x="160" y="128"/>
                  <a:pt x="172" y="120"/>
                </a:cubicBezTo>
                <a:cubicBezTo>
                  <a:pt x="174" y="118"/>
                  <a:pt x="176" y="115"/>
                  <a:pt x="179" y="110"/>
                </a:cubicBezTo>
                <a:cubicBezTo>
                  <a:pt x="159" y="109"/>
                  <a:pt x="149" y="140"/>
                  <a:pt x="124" y="118"/>
                </a:cubicBezTo>
                <a:cubicBezTo>
                  <a:pt x="107" y="104"/>
                  <a:pt x="101" y="88"/>
                  <a:pt x="93" y="70"/>
                </a:cubicBezTo>
                <a:cubicBezTo>
                  <a:pt x="95" y="94"/>
                  <a:pt x="73" y="98"/>
                  <a:pt x="61" y="109"/>
                </a:cubicBezTo>
                <a:cubicBezTo>
                  <a:pt x="54" y="116"/>
                  <a:pt x="47" y="109"/>
                  <a:pt x="46" y="100"/>
                </a:cubicBezTo>
                <a:cubicBezTo>
                  <a:pt x="46" y="91"/>
                  <a:pt x="46" y="81"/>
                  <a:pt x="46" y="67"/>
                </a:cubicBezTo>
                <a:cubicBezTo>
                  <a:pt x="39" y="92"/>
                  <a:pt x="31" y="112"/>
                  <a:pt x="31" y="134"/>
                </a:cubicBezTo>
                <a:cubicBezTo>
                  <a:pt x="30" y="118"/>
                  <a:pt x="12" y="110"/>
                  <a:pt x="17" y="92"/>
                </a:cubicBezTo>
                <a:cubicBezTo>
                  <a:pt x="18" y="89"/>
                  <a:pt x="13" y="88"/>
                  <a:pt x="10" y="92"/>
                </a:cubicBezTo>
                <a:cubicBezTo>
                  <a:pt x="9" y="93"/>
                  <a:pt x="7" y="93"/>
                  <a:pt x="6" y="91"/>
                </a:cubicBezTo>
                <a:cubicBezTo>
                  <a:pt x="12" y="79"/>
                  <a:pt x="10" y="66"/>
                  <a:pt x="0" y="53"/>
                </a:cubicBezTo>
                <a:cubicBezTo>
                  <a:pt x="18" y="53"/>
                  <a:pt x="24" y="65"/>
                  <a:pt x="36" y="78"/>
                </a:cubicBezTo>
                <a:cubicBezTo>
                  <a:pt x="30" y="47"/>
                  <a:pt x="42" y="24"/>
                  <a:pt x="47" y="0"/>
                </a:cubicBezTo>
                <a:cubicBezTo>
                  <a:pt x="51" y="20"/>
                  <a:pt x="63" y="39"/>
                  <a:pt x="55" y="61"/>
                </a:cubicBezTo>
                <a:cubicBezTo>
                  <a:pt x="51" y="70"/>
                  <a:pt x="56" y="79"/>
                  <a:pt x="65" y="82"/>
                </a:cubicBezTo>
                <a:cubicBezTo>
                  <a:pt x="71" y="85"/>
                  <a:pt x="77" y="85"/>
                  <a:pt x="82" y="80"/>
                </a:cubicBezTo>
                <a:cubicBezTo>
                  <a:pt x="87" y="72"/>
                  <a:pt x="88" y="64"/>
                  <a:pt x="83" y="57"/>
                </a:cubicBezTo>
                <a:cubicBezTo>
                  <a:pt x="65" y="35"/>
                  <a:pt x="82" y="22"/>
                  <a:pt x="97" y="8"/>
                </a:cubicBezTo>
                <a:cubicBezTo>
                  <a:pt x="101" y="15"/>
                  <a:pt x="97" y="22"/>
                  <a:pt x="94" y="29"/>
                </a:cubicBezTo>
                <a:cubicBezTo>
                  <a:pt x="86" y="41"/>
                  <a:pt x="95" y="48"/>
                  <a:pt x="103" y="53"/>
                </a:cubicBezTo>
                <a:cubicBezTo>
                  <a:pt x="114" y="60"/>
                  <a:pt x="120" y="52"/>
                  <a:pt x="125" y="43"/>
                </a:cubicBezTo>
                <a:cubicBezTo>
                  <a:pt x="128" y="35"/>
                  <a:pt x="132" y="28"/>
                  <a:pt x="137" y="20"/>
                </a:cubicBezTo>
                <a:cubicBezTo>
                  <a:pt x="145" y="26"/>
                  <a:pt x="142" y="32"/>
                  <a:pt x="141" y="37"/>
                </a:cubicBezTo>
                <a:cubicBezTo>
                  <a:pt x="138" y="46"/>
                  <a:pt x="134" y="53"/>
                  <a:pt x="132" y="62"/>
                </a:cubicBezTo>
                <a:cubicBezTo>
                  <a:pt x="125" y="82"/>
                  <a:pt x="130" y="98"/>
                  <a:pt x="145" y="105"/>
                </a:cubicBezTo>
                <a:cubicBezTo>
                  <a:pt x="164" y="114"/>
                  <a:pt x="174" y="97"/>
                  <a:pt x="179" y="86"/>
                </a:cubicBezTo>
                <a:cubicBezTo>
                  <a:pt x="187" y="72"/>
                  <a:pt x="196" y="63"/>
                  <a:pt x="209" y="54"/>
                </a:cubicBezTo>
                <a:cubicBezTo>
                  <a:pt x="209" y="72"/>
                  <a:pt x="201" y="86"/>
                  <a:pt x="194" y="101"/>
                </a:cubicBezTo>
                <a:cubicBezTo>
                  <a:pt x="191" y="107"/>
                  <a:pt x="189" y="114"/>
                  <a:pt x="185" y="121"/>
                </a:cubicBezTo>
                <a:cubicBezTo>
                  <a:pt x="181" y="129"/>
                  <a:pt x="182" y="135"/>
                  <a:pt x="189" y="140"/>
                </a:cubicBezTo>
                <a:cubicBezTo>
                  <a:pt x="197" y="146"/>
                  <a:pt x="203" y="141"/>
                  <a:pt x="209" y="138"/>
                </a:cubicBezTo>
                <a:cubicBezTo>
                  <a:pt x="220" y="131"/>
                  <a:pt x="226" y="117"/>
                  <a:pt x="244" y="114"/>
                </a:cubicBezTo>
                <a:cubicBezTo>
                  <a:pt x="237" y="129"/>
                  <a:pt x="235" y="142"/>
                  <a:pt x="222" y="153"/>
                </a:cubicBezTo>
                <a:cubicBezTo>
                  <a:pt x="201" y="170"/>
                  <a:pt x="179" y="186"/>
                  <a:pt x="158" y="203"/>
                </a:cubicBezTo>
                <a:cubicBezTo>
                  <a:pt x="152" y="203"/>
                  <a:pt x="145" y="203"/>
                  <a:pt x="139" y="203"/>
                </a:cubicBezTo>
                <a:close/>
              </a:path>
            </a:pathLst>
          </a:custGeom>
          <a:solidFill>
            <a:srgbClr val="F497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37"/>
          <p:cNvSpPr/>
          <p:nvPr/>
        </p:nvSpPr>
        <p:spPr>
          <a:xfrm>
            <a:off x="760413" y="1754188"/>
            <a:ext cx="87313" cy="169862"/>
          </a:xfrm>
          <a:custGeom>
            <a:avLst/>
            <a:gdLst/>
            <a:ahLst/>
            <a:cxnLst/>
            <a:rect l="l" t="t" r="r" b="b"/>
            <a:pathLst>
              <a:path w="58" h="112" extrusionOk="0">
                <a:moveTo>
                  <a:pt x="53" y="0"/>
                </a:moveTo>
                <a:cubicBezTo>
                  <a:pt x="54" y="1"/>
                  <a:pt x="56" y="1"/>
                  <a:pt x="57" y="1"/>
                </a:cubicBezTo>
                <a:cubicBezTo>
                  <a:pt x="54" y="7"/>
                  <a:pt x="52" y="13"/>
                  <a:pt x="55" y="20"/>
                </a:cubicBezTo>
                <a:cubicBezTo>
                  <a:pt x="58" y="27"/>
                  <a:pt x="58" y="33"/>
                  <a:pt x="52" y="40"/>
                </a:cubicBezTo>
                <a:cubicBezTo>
                  <a:pt x="45" y="49"/>
                  <a:pt x="43" y="59"/>
                  <a:pt x="51" y="69"/>
                </a:cubicBezTo>
                <a:cubicBezTo>
                  <a:pt x="36" y="73"/>
                  <a:pt x="35" y="59"/>
                  <a:pt x="27" y="54"/>
                </a:cubicBezTo>
                <a:cubicBezTo>
                  <a:pt x="22" y="76"/>
                  <a:pt x="35" y="93"/>
                  <a:pt x="37" y="112"/>
                </a:cubicBezTo>
                <a:cubicBezTo>
                  <a:pt x="32" y="112"/>
                  <a:pt x="26" y="112"/>
                  <a:pt x="21" y="112"/>
                </a:cubicBezTo>
                <a:cubicBezTo>
                  <a:pt x="8" y="99"/>
                  <a:pt x="0" y="86"/>
                  <a:pt x="9" y="67"/>
                </a:cubicBezTo>
                <a:cubicBezTo>
                  <a:pt x="12" y="59"/>
                  <a:pt x="8" y="50"/>
                  <a:pt x="4" y="42"/>
                </a:cubicBezTo>
                <a:cubicBezTo>
                  <a:pt x="0" y="35"/>
                  <a:pt x="0" y="27"/>
                  <a:pt x="3" y="19"/>
                </a:cubicBezTo>
                <a:cubicBezTo>
                  <a:pt x="11" y="18"/>
                  <a:pt x="9" y="25"/>
                  <a:pt x="11" y="28"/>
                </a:cubicBezTo>
                <a:cubicBezTo>
                  <a:pt x="17" y="34"/>
                  <a:pt x="24" y="32"/>
                  <a:pt x="30" y="33"/>
                </a:cubicBezTo>
                <a:cubicBezTo>
                  <a:pt x="43" y="36"/>
                  <a:pt x="35" y="25"/>
                  <a:pt x="36" y="21"/>
                </a:cubicBezTo>
                <a:cubicBezTo>
                  <a:pt x="39" y="12"/>
                  <a:pt x="45" y="6"/>
                  <a:pt x="53" y="0"/>
                </a:cubicBezTo>
                <a:close/>
              </a:path>
            </a:pathLst>
          </a:custGeom>
          <a:solidFill>
            <a:srgbClr val="F4995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37"/>
          <p:cNvSpPr/>
          <p:nvPr/>
        </p:nvSpPr>
        <p:spPr>
          <a:xfrm>
            <a:off x="850900" y="1528763"/>
            <a:ext cx="47625" cy="79375"/>
          </a:xfrm>
          <a:custGeom>
            <a:avLst/>
            <a:gdLst/>
            <a:ahLst/>
            <a:cxnLst/>
            <a:rect l="l" t="t" r="r" b="b"/>
            <a:pathLst>
              <a:path w="31" h="52" extrusionOk="0">
                <a:moveTo>
                  <a:pt x="29" y="20"/>
                </a:moveTo>
                <a:cubicBezTo>
                  <a:pt x="20" y="30"/>
                  <a:pt x="16" y="43"/>
                  <a:pt x="5" y="52"/>
                </a:cubicBezTo>
                <a:cubicBezTo>
                  <a:pt x="5" y="48"/>
                  <a:pt x="4" y="46"/>
                  <a:pt x="0" y="44"/>
                </a:cubicBezTo>
                <a:cubicBezTo>
                  <a:pt x="10" y="31"/>
                  <a:pt x="25" y="20"/>
                  <a:pt x="22" y="0"/>
                </a:cubicBezTo>
                <a:cubicBezTo>
                  <a:pt x="31" y="5"/>
                  <a:pt x="29" y="13"/>
                  <a:pt x="29" y="20"/>
                </a:cubicBezTo>
                <a:close/>
              </a:path>
            </a:pathLst>
          </a:custGeom>
          <a:solidFill>
            <a:srgbClr val="ED6A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37"/>
          <p:cNvSpPr/>
          <p:nvPr/>
        </p:nvSpPr>
        <p:spPr>
          <a:xfrm>
            <a:off x="3294063" y="1889125"/>
            <a:ext cx="28575" cy="73025"/>
          </a:xfrm>
          <a:custGeom>
            <a:avLst/>
            <a:gdLst/>
            <a:ahLst/>
            <a:cxnLst/>
            <a:rect l="l" t="t" r="r" b="b"/>
            <a:pathLst>
              <a:path w="19" h="48" extrusionOk="0">
                <a:moveTo>
                  <a:pt x="8" y="48"/>
                </a:moveTo>
                <a:cubicBezTo>
                  <a:pt x="0" y="24"/>
                  <a:pt x="2" y="17"/>
                  <a:pt x="19" y="0"/>
                </a:cubicBezTo>
                <a:cubicBezTo>
                  <a:pt x="18" y="7"/>
                  <a:pt x="19" y="12"/>
                  <a:pt x="17" y="17"/>
                </a:cubicBezTo>
                <a:cubicBezTo>
                  <a:pt x="15" y="26"/>
                  <a:pt x="12" y="35"/>
                  <a:pt x="8" y="48"/>
                </a:cubicBezTo>
                <a:close/>
              </a:path>
            </a:pathLst>
          </a:custGeom>
          <a:solidFill>
            <a:srgbClr val="E093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37"/>
          <p:cNvSpPr/>
          <p:nvPr/>
        </p:nvSpPr>
        <p:spPr>
          <a:xfrm>
            <a:off x="1892300" y="2179638"/>
            <a:ext cx="53975" cy="66675"/>
          </a:xfrm>
          <a:custGeom>
            <a:avLst/>
            <a:gdLst/>
            <a:ahLst/>
            <a:cxnLst/>
            <a:rect l="l" t="t" r="r" b="b"/>
            <a:pathLst>
              <a:path w="36" h="44" extrusionOk="0">
                <a:moveTo>
                  <a:pt x="16" y="36"/>
                </a:moveTo>
                <a:cubicBezTo>
                  <a:pt x="11" y="35"/>
                  <a:pt x="5" y="44"/>
                  <a:pt x="0" y="35"/>
                </a:cubicBezTo>
                <a:cubicBezTo>
                  <a:pt x="15" y="30"/>
                  <a:pt x="17" y="17"/>
                  <a:pt x="15" y="0"/>
                </a:cubicBezTo>
                <a:cubicBezTo>
                  <a:pt x="28" y="15"/>
                  <a:pt x="36" y="26"/>
                  <a:pt x="16" y="36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37"/>
          <p:cNvSpPr/>
          <p:nvPr/>
        </p:nvSpPr>
        <p:spPr>
          <a:xfrm>
            <a:off x="1828800" y="2065338"/>
            <a:ext cx="57150" cy="41275"/>
          </a:xfrm>
          <a:custGeom>
            <a:avLst/>
            <a:gdLst/>
            <a:ahLst/>
            <a:cxnLst/>
            <a:rect l="l" t="t" r="r" b="b"/>
            <a:pathLst>
              <a:path w="38" h="27" extrusionOk="0">
                <a:moveTo>
                  <a:pt x="10" y="11"/>
                </a:moveTo>
                <a:cubicBezTo>
                  <a:pt x="17" y="8"/>
                  <a:pt x="25" y="4"/>
                  <a:pt x="33" y="0"/>
                </a:cubicBezTo>
                <a:cubicBezTo>
                  <a:pt x="38" y="24"/>
                  <a:pt x="14" y="17"/>
                  <a:pt x="7" y="27"/>
                </a:cubicBezTo>
                <a:cubicBezTo>
                  <a:pt x="0" y="20"/>
                  <a:pt x="4" y="16"/>
                  <a:pt x="10" y="11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37"/>
          <p:cNvSpPr/>
          <p:nvPr/>
        </p:nvSpPr>
        <p:spPr>
          <a:xfrm>
            <a:off x="2752725" y="2082800"/>
            <a:ext cx="49213" cy="39687"/>
          </a:xfrm>
          <a:custGeom>
            <a:avLst/>
            <a:gdLst/>
            <a:ahLst/>
            <a:cxnLst/>
            <a:rect l="l" t="t" r="r" b="b"/>
            <a:pathLst>
              <a:path w="33" h="26" extrusionOk="0">
                <a:moveTo>
                  <a:pt x="10" y="9"/>
                </a:moveTo>
                <a:cubicBezTo>
                  <a:pt x="17" y="6"/>
                  <a:pt x="24" y="4"/>
                  <a:pt x="31" y="0"/>
                </a:cubicBezTo>
                <a:cubicBezTo>
                  <a:pt x="33" y="13"/>
                  <a:pt x="22" y="14"/>
                  <a:pt x="17" y="20"/>
                </a:cubicBezTo>
                <a:cubicBezTo>
                  <a:pt x="13" y="22"/>
                  <a:pt x="7" y="26"/>
                  <a:pt x="4" y="24"/>
                </a:cubicBezTo>
                <a:cubicBezTo>
                  <a:pt x="0" y="22"/>
                  <a:pt x="6" y="17"/>
                  <a:pt x="6" y="13"/>
                </a:cubicBezTo>
                <a:cubicBezTo>
                  <a:pt x="7" y="12"/>
                  <a:pt x="9" y="10"/>
                  <a:pt x="10" y="9"/>
                </a:cubicBezTo>
                <a:close/>
              </a:path>
            </a:pathLst>
          </a:custGeom>
          <a:solidFill>
            <a:srgbClr val="EC6C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37"/>
          <p:cNvSpPr/>
          <p:nvPr/>
        </p:nvSpPr>
        <p:spPr>
          <a:xfrm>
            <a:off x="2784475" y="2127250"/>
            <a:ext cx="39688" cy="53975"/>
          </a:xfrm>
          <a:custGeom>
            <a:avLst/>
            <a:gdLst/>
            <a:ahLst/>
            <a:cxnLst/>
            <a:rect l="l" t="t" r="r" b="b"/>
            <a:pathLst>
              <a:path w="26" h="36" extrusionOk="0">
                <a:moveTo>
                  <a:pt x="24" y="4"/>
                </a:moveTo>
                <a:cubicBezTo>
                  <a:pt x="26" y="18"/>
                  <a:pt x="14" y="24"/>
                  <a:pt x="7" y="36"/>
                </a:cubicBezTo>
                <a:cubicBezTo>
                  <a:pt x="0" y="18"/>
                  <a:pt x="13" y="10"/>
                  <a:pt x="21" y="0"/>
                </a:cubicBezTo>
                <a:cubicBezTo>
                  <a:pt x="22" y="1"/>
                  <a:pt x="23" y="3"/>
                  <a:pt x="24" y="4"/>
                </a:cubicBezTo>
                <a:close/>
              </a:path>
            </a:pathLst>
          </a:custGeom>
          <a:solidFill>
            <a:srgbClr val="EC6C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37"/>
          <p:cNvSpPr/>
          <p:nvPr/>
        </p:nvSpPr>
        <p:spPr>
          <a:xfrm>
            <a:off x="1524000" y="2211388"/>
            <a:ext cx="36513" cy="61912"/>
          </a:xfrm>
          <a:custGeom>
            <a:avLst/>
            <a:gdLst/>
            <a:ahLst/>
            <a:cxnLst/>
            <a:rect l="l" t="t" r="r" b="b"/>
            <a:pathLst>
              <a:path w="24" h="40" extrusionOk="0">
                <a:moveTo>
                  <a:pt x="14" y="0"/>
                </a:moveTo>
                <a:cubicBezTo>
                  <a:pt x="15" y="11"/>
                  <a:pt x="17" y="21"/>
                  <a:pt x="21" y="32"/>
                </a:cubicBezTo>
                <a:cubicBezTo>
                  <a:pt x="24" y="40"/>
                  <a:pt x="17" y="35"/>
                  <a:pt x="14" y="35"/>
                </a:cubicBezTo>
                <a:cubicBezTo>
                  <a:pt x="0" y="23"/>
                  <a:pt x="1" y="12"/>
                  <a:pt x="14" y="0"/>
                </a:cubicBezTo>
                <a:close/>
              </a:path>
            </a:pathLst>
          </a:custGeom>
          <a:solidFill>
            <a:srgbClr val="EC6B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37"/>
          <p:cNvSpPr/>
          <p:nvPr/>
        </p:nvSpPr>
        <p:spPr>
          <a:xfrm>
            <a:off x="2603500" y="1504950"/>
            <a:ext cx="295275" cy="425450"/>
          </a:xfrm>
          <a:custGeom>
            <a:avLst/>
            <a:gdLst/>
            <a:ahLst/>
            <a:cxnLst/>
            <a:rect l="l" t="t" r="r" b="b"/>
            <a:pathLst>
              <a:path w="194" h="279" extrusionOk="0">
                <a:moveTo>
                  <a:pt x="68" y="4"/>
                </a:moveTo>
                <a:cubicBezTo>
                  <a:pt x="90" y="17"/>
                  <a:pt x="106" y="35"/>
                  <a:pt x="113" y="64"/>
                </a:cubicBezTo>
                <a:cubicBezTo>
                  <a:pt x="119" y="49"/>
                  <a:pt x="114" y="37"/>
                  <a:pt x="122" y="26"/>
                </a:cubicBezTo>
                <a:cubicBezTo>
                  <a:pt x="124" y="37"/>
                  <a:pt x="128" y="46"/>
                  <a:pt x="135" y="54"/>
                </a:cubicBezTo>
                <a:cubicBezTo>
                  <a:pt x="154" y="75"/>
                  <a:pt x="164" y="100"/>
                  <a:pt x="163" y="128"/>
                </a:cubicBezTo>
                <a:cubicBezTo>
                  <a:pt x="163" y="138"/>
                  <a:pt x="175" y="129"/>
                  <a:pt x="175" y="139"/>
                </a:cubicBezTo>
                <a:cubicBezTo>
                  <a:pt x="175" y="151"/>
                  <a:pt x="176" y="164"/>
                  <a:pt x="174" y="177"/>
                </a:cubicBezTo>
                <a:cubicBezTo>
                  <a:pt x="173" y="187"/>
                  <a:pt x="169" y="194"/>
                  <a:pt x="181" y="205"/>
                </a:cubicBezTo>
                <a:cubicBezTo>
                  <a:pt x="194" y="217"/>
                  <a:pt x="188" y="238"/>
                  <a:pt x="180" y="254"/>
                </a:cubicBezTo>
                <a:cubicBezTo>
                  <a:pt x="174" y="267"/>
                  <a:pt x="166" y="279"/>
                  <a:pt x="148" y="275"/>
                </a:cubicBezTo>
                <a:cubicBezTo>
                  <a:pt x="146" y="272"/>
                  <a:pt x="147" y="269"/>
                  <a:pt x="148" y="265"/>
                </a:cubicBezTo>
                <a:cubicBezTo>
                  <a:pt x="163" y="230"/>
                  <a:pt x="157" y="197"/>
                  <a:pt x="135" y="167"/>
                </a:cubicBezTo>
                <a:cubicBezTo>
                  <a:pt x="130" y="159"/>
                  <a:pt x="126" y="150"/>
                  <a:pt x="129" y="141"/>
                </a:cubicBezTo>
                <a:cubicBezTo>
                  <a:pt x="127" y="146"/>
                  <a:pt x="128" y="152"/>
                  <a:pt x="128" y="158"/>
                </a:cubicBezTo>
                <a:cubicBezTo>
                  <a:pt x="128" y="167"/>
                  <a:pt x="126" y="175"/>
                  <a:pt x="115" y="175"/>
                </a:cubicBezTo>
                <a:cubicBezTo>
                  <a:pt x="104" y="174"/>
                  <a:pt x="104" y="166"/>
                  <a:pt x="103" y="158"/>
                </a:cubicBezTo>
                <a:cubicBezTo>
                  <a:pt x="102" y="144"/>
                  <a:pt x="107" y="132"/>
                  <a:pt x="116" y="121"/>
                </a:cubicBezTo>
                <a:cubicBezTo>
                  <a:pt x="102" y="137"/>
                  <a:pt x="84" y="149"/>
                  <a:pt x="75" y="169"/>
                </a:cubicBezTo>
                <a:cubicBezTo>
                  <a:pt x="65" y="189"/>
                  <a:pt x="65" y="189"/>
                  <a:pt x="48" y="174"/>
                </a:cubicBezTo>
                <a:cubicBezTo>
                  <a:pt x="49" y="185"/>
                  <a:pt x="50" y="196"/>
                  <a:pt x="43" y="205"/>
                </a:cubicBezTo>
                <a:cubicBezTo>
                  <a:pt x="29" y="225"/>
                  <a:pt x="27" y="245"/>
                  <a:pt x="42" y="266"/>
                </a:cubicBezTo>
                <a:cubicBezTo>
                  <a:pt x="44" y="268"/>
                  <a:pt x="45" y="272"/>
                  <a:pt x="44" y="275"/>
                </a:cubicBezTo>
                <a:cubicBezTo>
                  <a:pt x="17" y="267"/>
                  <a:pt x="0" y="231"/>
                  <a:pt x="11" y="202"/>
                </a:cubicBezTo>
                <a:cubicBezTo>
                  <a:pt x="14" y="194"/>
                  <a:pt x="17" y="187"/>
                  <a:pt x="21" y="179"/>
                </a:cubicBezTo>
                <a:cubicBezTo>
                  <a:pt x="28" y="183"/>
                  <a:pt x="25" y="191"/>
                  <a:pt x="32" y="196"/>
                </a:cubicBezTo>
                <a:cubicBezTo>
                  <a:pt x="22" y="159"/>
                  <a:pt x="18" y="122"/>
                  <a:pt x="54" y="94"/>
                </a:cubicBezTo>
                <a:cubicBezTo>
                  <a:pt x="53" y="106"/>
                  <a:pt x="50" y="117"/>
                  <a:pt x="52" y="128"/>
                </a:cubicBezTo>
                <a:cubicBezTo>
                  <a:pt x="65" y="91"/>
                  <a:pt x="89" y="55"/>
                  <a:pt x="60" y="16"/>
                </a:cubicBezTo>
                <a:cubicBezTo>
                  <a:pt x="58" y="9"/>
                  <a:pt x="54" y="0"/>
                  <a:pt x="68" y="4"/>
                </a:cubicBezTo>
                <a:close/>
              </a:path>
            </a:pathLst>
          </a:custGeom>
          <a:solidFill>
            <a:srgbClr val="ED6B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37"/>
          <p:cNvSpPr/>
          <p:nvPr/>
        </p:nvSpPr>
        <p:spPr>
          <a:xfrm>
            <a:off x="2633663" y="1671638"/>
            <a:ext cx="225425" cy="252412"/>
          </a:xfrm>
          <a:custGeom>
            <a:avLst/>
            <a:gdLst/>
            <a:ahLst/>
            <a:cxnLst/>
            <a:rect l="l" t="t" r="r" b="b"/>
            <a:pathLst>
              <a:path w="148" h="166" extrusionOk="0">
                <a:moveTo>
                  <a:pt x="24" y="166"/>
                </a:moveTo>
                <a:cubicBezTo>
                  <a:pt x="2" y="143"/>
                  <a:pt x="0" y="119"/>
                  <a:pt x="19" y="93"/>
                </a:cubicBezTo>
                <a:cubicBezTo>
                  <a:pt x="29" y="81"/>
                  <a:pt x="22" y="68"/>
                  <a:pt x="20" y="53"/>
                </a:cubicBezTo>
                <a:cubicBezTo>
                  <a:pt x="32" y="57"/>
                  <a:pt x="36" y="67"/>
                  <a:pt x="44" y="73"/>
                </a:cubicBezTo>
                <a:cubicBezTo>
                  <a:pt x="56" y="42"/>
                  <a:pt x="75" y="16"/>
                  <a:pt x="105" y="0"/>
                </a:cubicBezTo>
                <a:cubicBezTo>
                  <a:pt x="110" y="10"/>
                  <a:pt x="102" y="14"/>
                  <a:pt x="98" y="18"/>
                </a:cubicBezTo>
                <a:cubicBezTo>
                  <a:pt x="88" y="28"/>
                  <a:pt x="87" y="40"/>
                  <a:pt x="88" y="53"/>
                </a:cubicBezTo>
                <a:cubicBezTo>
                  <a:pt x="88" y="59"/>
                  <a:pt x="90" y="62"/>
                  <a:pt x="96" y="62"/>
                </a:cubicBezTo>
                <a:cubicBezTo>
                  <a:pt x="102" y="62"/>
                  <a:pt x="104" y="58"/>
                  <a:pt x="104" y="53"/>
                </a:cubicBezTo>
                <a:cubicBezTo>
                  <a:pt x="104" y="42"/>
                  <a:pt x="103" y="32"/>
                  <a:pt x="112" y="22"/>
                </a:cubicBezTo>
                <a:cubicBezTo>
                  <a:pt x="102" y="47"/>
                  <a:pt x="127" y="58"/>
                  <a:pt x="133" y="78"/>
                </a:cubicBezTo>
                <a:cubicBezTo>
                  <a:pt x="142" y="108"/>
                  <a:pt x="148" y="138"/>
                  <a:pt x="128" y="166"/>
                </a:cubicBezTo>
                <a:cubicBezTo>
                  <a:pt x="123" y="166"/>
                  <a:pt x="117" y="166"/>
                  <a:pt x="112" y="166"/>
                </a:cubicBezTo>
                <a:cubicBezTo>
                  <a:pt x="115" y="140"/>
                  <a:pt x="107" y="116"/>
                  <a:pt x="107" y="91"/>
                </a:cubicBezTo>
                <a:cubicBezTo>
                  <a:pt x="105" y="97"/>
                  <a:pt x="101" y="102"/>
                  <a:pt x="92" y="100"/>
                </a:cubicBezTo>
                <a:cubicBezTo>
                  <a:pt x="82" y="97"/>
                  <a:pt x="79" y="89"/>
                  <a:pt x="77" y="80"/>
                </a:cubicBezTo>
                <a:cubicBezTo>
                  <a:pt x="77" y="86"/>
                  <a:pt x="84" y="96"/>
                  <a:pt x="73" y="99"/>
                </a:cubicBezTo>
                <a:cubicBezTo>
                  <a:pt x="63" y="102"/>
                  <a:pt x="65" y="90"/>
                  <a:pt x="62" y="85"/>
                </a:cubicBezTo>
                <a:cubicBezTo>
                  <a:pt x="41" y="106"/>
                  <a:pt x="34" y="132"/>
                  <a:pt x="42" y="161"/>
                </a:cubicBezTo>
                <a:cubicBezTo>
                  <a:pt x="43" y="163"/>
                  <a:pt x="41" y="165"/>
                  <a:pt x="40" y="166"/>
                </a:cubicBezTo>
                <a:cubicBezTo>
                  <a:pt x="34" y="166"/>
                  <a:pt x="29" y="166"/>
                  <a:pt x="24" y="166"/>
                </a:cubicBezTo>
                <a:close/>
              </a:path>
            </a:pathLst>
          </a:custGeom>
          <a:solidFill>
            <a:srgbClr val="F499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37"/>
          <p:cNvSpPr/>
          <p:nvPr/>
        </p:nvSpPr>
        <p:spPr>
          <a:xfrm>
            <a:off x="2684463" y="1766888"/>
            <a:ext cx="131763" cy="157162"/>
          </a:xfrm>
          <a:custGeom>
            <a:avLst/>
            <a:gdLst/>
            <a:ahLst/>
            <a:cxnLst/>
            <a:rect l="l" t="t" r="r" b="b"/>
            <a:pathLst>
              <a:path w="87" h="103" extrusionOk="0">
                <a:moveTo>
                  <a:pt x="7" y="103"/>
                </a:moveTo>
                <a:cubicBezTo>
                  <a:pt x="4" y="89"/>
                  <a:pt x="1" y="76"/>
                  <a:pt x="0" y="62"/>
                </a:cubicBezTo>
                <a:cubicBezTo>
                  <a:pt x="0" y="55"/>
                  <a:pt x="0" y="45"/>
                  <a:pt x="7" y="41"/>
                </a:cubicBezTo>
                <a:cubicBezTo>
                  <a:pt x="20" y="32"/>
                  <a:pt x="27" y="21"/>
                  <a:pt x="29" y="6"/>
                </a:cubicBezTo>
                <a:cubicBezTo>
                  <a:pt x="40" y="13"/>
                  <a:pt x="30" y="26"/>
                  <a:pt x="39" y="34"/>
                </a:cubicBezTo>
                <a:cubicBezTo>
                  <a:pt x="49" y="24"/>
                  <a:pt x="37" y="12"/>
                  <a:pt x="44" y="0"/>
                </a:cubicBezTo>
                <a:cubicBezTo>
                  <a:pt x="48" y="14"/>
                  <a:pt x="46" y="32"/>
                  <a:pt x="63" y="33"/>
                </a:cubicBezTo>
                <a:cubicBezTo>
                  <a:pt x="76" y="34"/>
                  <a:pt x="66" y="16"/>
                  <a:pt x="78" y="9"/>
                </a:cubicBezTo>
                <a:cubicBezTo>
                  <a:pt x="78" y="34"/>
                  <a:pt x="82" y="56"/>
                  <a:pt x="86" y="79"/>
                </a:cubicBezTo>
                <a:cubicBezTo>
                  <a:pt x="87" y="86"/>
                  <a:pt x="81" y="95"/>
                  <a:pt x="79" y="103"/>
                </a:cubicBezTo>
                <a:cubicBezTo>
                  <a:pt x="55" y="103"/>
                  <a:pt x="31" y="103"/>
                  <a:pt x="7" y="103"/>
                </a:cubicBezTo>
                <a:close/>
              </a:path>
            </a:pathLst>
          </a:custGeom>
          <a:solidFill>
            <a:srgbClr val="FDCA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1" name="Google Shape;3231;p37"/>
          <p:cNvSpPr/>
          <p:nvPr/>
        </p:nvSpPr>
        <p:spPr>
          <a:xfrm>
            <a:off x="2682875" y="1416050"/>
            <a:ext cx="63500" cy="114300"/>
          </a:xfrm>
          <a:custGeom>
            <a:avLst/>
            <a:gdLst/>
            <a:ahLst/>
            <a:cxnLst/>
            <a:rect l="l" t="t" r="r" b="b"/>
            <a:pathLst>
              <a:path w="42" h="75" extrusionOk="0">
                <a:moveTo>
                  <a:pt x="16" y="63"/>
                </a:moveTo>
                <a:cubicBezTo>
                  <a:pt x="7" y="63"/>
                  <a:pt x="8" y="70"/>
                  <a:pt x="8" y="75"/>
                </a:cubicBezTo>
                <a:cubicBezTo>
                  <a:pt x="1" y="67"/>
                  <a:pt x="0" y="57"/>
                  <a:pt x="7" y="50"/>
                </a:cubicBezTo>
                <a:cubicBezTo>
                  <a:pt x="19" y="35"/>
                  <a:pt x="23" y="19"/>
                  <a:pt x="15" y="0"/>
                </a:cubicBezTo>
                <a:cubicBezTo>
                  <a:pt x="38" y="9"/>
                  <a:pt x="42" y="24"/>
                  <a:pt x="29" y="41"/>
                </a:cubicBezTo>
                <a:cubicBezTo>
                  <a:pt x="23" y="48"/>
                  <a:pt x="13" y="51"/>
                  <a:pt x="16" y="63"/>
                </a:cubicBezTo>
                <a:close/>
              </a:path>
            </a:pathLst>
          </a:custGeom>
          <a:solidFill>
            <a:srgbClr val="E9957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2" name="Google Shape;3232;p37"/>
          <p:cNvSpPr/>
          <p:nvPr/>
        </p:nvSpPr>
        <p:spPr>
          <a:xfrm>
            <a:off x="2652713" y="1554163"/>
            <a:ext cx="36513" cy="82550"/>
          </a:xfrm>
          <a:custGeom>
            <a:avLst/>
            <a:gdLst/>
            <a:ahLst/>
            <a:cxnLst/>
            <a:rect l="l" t="t" r="r" b="b"/>
            <a:pathLst>
              <a:path w="24" h="54" extrusionOk="0">
                <a:moveTo>
                  <a:pt x="21" y="0"/>
                </a:moveTo>
                <a:cubicBezTo>
                  <a:pt x="24" y="19"/>
                  <a:pt x="19" y="37"/>
                  <a:pt x="17" y="54"/>
                </a:cubicBezTo>
                <a:cubicBezTo>
                  <a:pt x="0" y="27"/>
                  <a:pt x="0" y="17"/>
                  <a:pt x="21" y="0"/>
                </a:cubicBezTo>
                <a:close/>
              </a:path>
            </a:pathLst>
          </a:custGeom>
          <a:solidFill>
            <a:srgbClr val="E8816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3" name="Google Shape;3233;p37"/>
          <p:cNvSpPr/>
          <p:nvPr/>
        </p:nvSpPr>
        <p:spPr>
          <a:xfrm>
            <a:off x="2751138" y="1460500"/>
            <a:ext cx="53975" cy="79375"/>
          </a:xfrm>
          <a:custGeom>
            <a:avLst/>
            <a:gdLst/>
            <a:ahLst/>
            <a:cxnLst/>
            <a:rect l="l" t="t" r="r" b="b"/>
            <a:pathLst>
              <a:path w="36" h="52" extrusionOk="0">
                <a:moveTo>
                  <a:pt x="20" y="0"/>
                </a:moveTo>
                <a:cubicBezTo>
                  <a:pt x="36" y="24"/>
                  <a:pt x="19" y="36"/>
                  <a:pt x="14" y="52"/>
                </a:cubicBezTo>
                <a:cubicBezTo>
                  <a:pt x="0" y="33"/>
                  <a:pt x="18" y="20"/>
                  <a:pt x="20" y="0"/>
                </a:cubicBezTo>
                <a:close/>
              </a:path>
            </a:pathLst>
          </a:custGeom>
          <a:solidFill>
            <a:srgbClr val="E67E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4" name="Google Shape;3234;p37"/>
          <p:cNvSpPr/>
          <p:nvPr/>
        </p:nvSpPr>
        <p:spPr>
          <a:xfrm>
            <a:off x="2665413" y="1454150"/>
            <a:ext cx="28575" cy="58737"/>
          </a:xfrm>
          <a:custGeom>
            <a:avLst/>
            <a:gdLst/>
            <a:ahLst/>
            <a:cxnLst/>
            <a:rect l="l" t="t" r="r" b="b"/>
            <a:pathLst>
              <a:path w="19" h="39" extrusionOk="0">
                <a:moveTo>
                  <a:pt x="9" y="0"/>
                </a:moveTo>
                <a:cubicBezTo>
                  <a:pt x="19" y="14"/>
                  <a:pt x="9" y="26"/>
                  <a:pt x="11" y="39"/>
                </a:cubicBezTo>
                <a:cubicBezTo>
                  <a:pt x="0" y="27"/>
                  <a:pt x="0" y="27"/>
                  <a:pt x="9" y="0"/>
                </a:cubicBezTo>
                <a:close/>
              </a:path>
            </a:pathLst>
          </a:custGeom>
          <a:solidFill>
            <a:srgbClr val="E09B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5" name="Google Shape;3235;p37"/>
          <p:cNvSpPr/>
          <p:nvPr/>
        </p:nvSpPr>
        <p:spPr>
          <a:xfrm>
            <a:off x="1733550" y="1419225"/>
            <a:ext cx="26988" cy="42862"/>
          </a:xfrm>
          <a:custGeom>
            <a:avLst/>
            <a:gdLst/>
            <a:ahLst/>
            <a:cxnLst/>
            <a:rect l="l" t="t" r="r" b="b"/>
            <a:pathLst>
              <a:path w="17" h="28" extrusionOk="0">
                <a:moveTo>
                  <a:pt x="8" y="28"/>
                </a:moveTo>
                <a:cubicBezTo>
                  <a:pt x="8" y="23"/>
                  <a:pt x="4" y="21"/>
                  <a:pt x="0" y="21"/>
                </a:cubicBezTo>
                <a:cubicBezTo>
                  <a:pt x="5" y="14"/>
                  <a:pt x="11" y="8"/>
                  <a:pt x="14" y="0"/>
                </a:cubicBezTo>
                <a:cubicBezTo>
                  <a:pt x="16" y="11"/>
                  <a:pt x="17" y="21"/>
                  <a:pt x="8" y="28"/>
                </a:cubicBezTo>
                <a:close/>
              </a:path>
            </a:pathLst>
          </a:custGeom>
          <a:solidFill>
            <a:srgbClr val="E58D7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6" name="Google Shape;3236;p37"/>
          <p:cNvSpPr/>
          <p:nvPr/>
        </p:nvSpPr>
        <p:spPr>
          <a:xfrm>
            <a:off x="3144838" y="2130425"/>
            <a:ext cx="317500" cy="384175"/>
          </a:xfrm>
          <a:custGeom>
            <a:avLst/>
            <a:gdLst/>
            <a:ahLst/>
            <a:cxnLst/>
            <a:rect l="l" t="t" r="r" b="b"/>
            <a:pathLst>
              <a:path w="209" h="253" extrusionOk="0">
                <a:moveTo>
                  <a:pt x="151" y="67"/>
                </a:moveTo>
                <a:cubicBezTo>
                  <a:pt x="147" y="95"/>
                  <a:pt x="144" y="120"/>
                  <a:pt x="154" y="143"/>
                </a:cubicBezTo>
                <a:cubicBezTo>
                  <a:pt x="155" y="143"/>
                  <a:pt x="157" y="143"/>
                  <a:pt x="158" y="142"/>
                </a:cubicBezTo>
                <a:cubicBezTo>
                  <a:pt x="181" y="126"/>
                  <a:pt x="180" y="126"/>
                  <a:pt x="190" y="153"/>
                </a:cubicBezTo>
                <a:cubicBezTo>
                  <a:pt x="209" y="209"/>
                  <a:pt x="170" y="249"/>
                  <a:pt x="119" y="249"/>
                </a:cubicBezTo>
                <a:cubicBezTo>
                  <a:pt x="89" y="249"/>
                  <a:pt x="59" y="253"/>
                  <a:pt x="30" y="242"/>
                </a:cubicBezTo>
                <a:cubicBezTo>
                  <a:pt x="6" y="233"/>
                  <a:pt x="0" y="217"/>
                  <a:pt x="0" y="192"/>
                </a:cubicBezTo>
                <a:cubicBezTo>
                  <a:pt x="0" y="160"/>
                  <a:pt x="6" y="131"/>
                  <a:pt x="23" y="104"/>
                </a:cubicBezTo>
                <a:cubicBezTo>
                  <a:pt x="31" y="92"/>
                  <a:pt x="41" y="81"/>
                  <a:pt x="45" y="66"/>
                </a:cubicBezTo>
                <a:cubicBezTo>
                  <a:pt x="60" y="84"/>
                  <a:pt x="60" y="84"/>
                  <a:pt x="76" y="67"/>
                </a:cubicBezTo>
                <a:cubicBezTo>
                  <a:pt x="84" y="59"/>
                  <a:pt x="89" y="50"/>
                  <a:pt x="93" y="40"/>
                </a:cubicBezTo>
                <a:cubicBezTo>
                  <a:pt x="99" y="20"/>
                  <a:pt x="118" y="11"/>
                  <a:pt x="134" y="0"/>
                </a:cubicBezTo>
                <a:cubicBezTo>
                  <a:pt x="130" y="20"/>
                  <a:pt x="123" y="38"/>
                  <a:pt x="126" y="60"/>
                </a:cubicBezTo>
                <a:cubicBezTo>
                  <a:pt x="129" y="80"/>
                  <a:pt x="132" y="85"/>
                  <a:pt x="151" y="67"/>
                </a:cubicBezTo>
                <a:close/>
              </a:path>
            </a:pathLst>
          </a:custGeom>
          <a:solidFill>
            <a:srgbClr val="F499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7" name="Google Shape;3237;p37"/>
          <p:cNvSpPr/>
          <p:nvPr/>
        </p:nvSpPr>
        <p:spPr>
          <a:xfrm>
            <a:off x="2095500" y="2181225"/>
            <a:ext cx="322263" cy="319087"/>
          </a:xfrm>
          <a:custGeom>
            <a:avLst/>
            <a:gdLst/>
            <a:ahLst/>
            <a:cxnLst/>
            <a:rect l="l" t="t" r="r" b="b"/>
            <a:pathLst>
              <a:path w="212" h="209" extrusionOk="0">
                <a:moveTo>
                  <a:pt x="34" y="199"/>
                </a:moveTo>
                <a:cubicBezTo>
                  <a:pt x="23" y="198"/>
                  <a:pt x="16" y="190"/>
                  <a:pt x="13" y="180"/>
                </a:cubicBezTo>
                <a:cubicBezTo>
                  <a:pt x="3" y="153"/>
                  <a:pt x="0" y="125"/>
                  <a:pt x="12" y="98"/>
                </a:cubicBezTo>
                <a:cubicBezTo>
                  <a:pt x="13" y="96"/>
                  <a:pt x="14" y="94"/>
                  <a:pt x="14" y="92"/>
                </a:cubicBezTo>
                <a:cubicBezTo>
                  <a:pt x="9" y="65"/>
                  <a:pt x="33" y="44"/>
                  <a:pt x="27" y="16"/>
                </a:cubicBezTo>
                <a:cubicBezTo>
                  <a:pt x="26" y="12"/>
                  <a:pt x="30" y="7"/>
                  <a:pt x="32" y="0"/>
                </a:cubicBezTo>
                <a:cubicBezTo>
                  <a:pt x="48" y="15"/>
                  <a:pt x="63" y="28"/>
                  <a:pt x="73" y="47"/>
                </a:cubicBezTo>
                <a:cubicBezTo>
                  <a:pt x="80" y="34"/>
                  <a:pt x="78" y="20"/>
                  <a:pt x="88" y="11"/>
                </a:cubicBezTo>
                <a:cubicBezTo>
                  <a:pt x="95" y="5"/>
                  <a:pt x="99" y="3"/>
                  <a:pt x="103" y="13"/>
                </a:cubicBezTo>
                <a:cubicBezTo>
                  <a:pt x="108" y="26"/>
                  <a:pt x="116" y="40"/>
                  <a:pt x="118" y="54"/>
                </a:cubicBezTo>
                <a:cubicBezTo>
                  <a:pt x="122" y="72"/>
                  <a:pt x="133" y="83"/>
                  <a:pt x="145" y="98"/>
                </a:cubicBezTo>
                <a:cubicBezTo>
                  <a:pt x="152" y="85"/>
                  <a:pt x="162" y="77"/>
                  <a:pt x="178" y="75"/>
                </a:cubicBezTo>
                <a:cubicBezTo>
                  <a:pt x="178" y="88"/>
                  <a:pt x="177" y="100"/>
                  <a:pt x="178" y="113"/>
                </a:cubicBezTo>
                <a:cubicBezTo>
                  <a:pt x="179" y="118"/>
                  <a:pt x="170" y="123"/>
                  <a:pt x="180" y="129"/>
                </a:cubicBezTo>
                <a:cubicBezTo>
                  <a:pt x="190" y="134"/>
                  <a:pt x="196" y="133"/>
                  <a:pt x="203" y="126"/>
                </a:cubicBezTo>
                <a:cubicBezTo>
                  <a:pt x="204" y="125"/>
                  <a:pt x="206" y="125"/>
                  <a:pt x="212" y="125"/>
                </a:cubicBezTo>
                <a:cubicBezTo>
                  <a:pt x="198" y="153"/>
                  <a:pt x="184" y="179"/>
                  <a:pt x="161" y="197"/>
                </a:cubicBezTo>
                <a:cubicBezTo>
                  <a:pt x="154" y="202"/>
                  <a:pt x="148" y="209"/>
                  <a:pt x="138" y="207"/>
                </a:cubicBezTo>
                <a:cubicBezTo>
                  <a:pt x="134" y="192"/>
                  <a:pt x="147" y="182"/>
                  <a:pt x="147" y="167"/>
                </a:cubicBezTo>
                <a:cubicBezTo>
                  <a:pt x="147" y="160"/>
                  <a:pt x="149" y="154"/>
                  <a:pt x="139" y="153"/>
                </a:cubicBezTo>
                <a:cubicBezTo>
                  <a:pt x="134" y="153"/>
                  <a:pt x="132" y="150"/>
                  <a:pt x="130" y="146"/>
                </a:cubicBezTo>
                <a:cubicBezTo>
                  <a:pt x="123" y="119"/>
                  <a:pt x="105" y="96"/>
                  <a:pt x="99" y="64"/>
                </a:cubicBezTo>
                <a:cubicBezTo>
                  <a:pt x="95" y="81"/>
                  <a:pt x="94" y="93"/>
                  <a:pt x="88" y="105"/>
                </a:cubicBezTo>
                <a:cubicBezTo>
                  <a:pt x="80" y="122"/>
                  <a:pt x="77" y="123"/>
                  <a:pt x="64" y="109"/>
                </a:cubicBezTo>
                <a:cubicBezTo>
                  <a:pt x="63" y="107"/>
                  <a:pt x="61" y="104"/>
                  <a:pt x="56" y="104"/>
                </a:cubicBezTo>
                <a:cubicBezTo>
                  <a:pt x="58" y="121"/>
                  <a:pt x="49" y="135"/>
                  <a:pt x="39" y="147"/>
                </a:cubicBezTo>
                <a:cubicBezTo>
                  <a:pt x="24" y="163"/>
                  <a:pt x="31" y="181"/>
                  <a:pt x="34" y="199"/>
                </a:cubicBezTo>
                <a:close/>
              </a:path>
            </a:pathLst>
          </a:custGeom>
          <a:solidFill>
            <a:srgbClr val="F499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8" name="Google Shape;3238;p37"/>
          <p:cNvSpPr/>
          <p:nvPr/>
        </p:nvSpPr>
        <p:spPr>
          <a:xfrm>
            <a:off x="2124075" y="2268538"/>
            <a:ext cx="215900" cy="249237"/>
          </a:xfrm>
          <a:custGeom>
            <a:avLst/>
            <a:gdLst/>
            <a:ahLst/>
            <a:cxnLst/>
            <a:rect l="l" t="t" r="r" b="b"/>
            <a:pathLst>
              <a:path w="143" h="164" extrusionOk="0">
                <a:moveTo>
                  <a:pt x="16" y="142"/>
                </a:moveTo>
                <a:cubicBezTo>
                  <a:pt x="1" y="118"/>
                  <a:pt x="0" y="99"/>
                  <a:pt x="22" y="78"/>
                </a:cubicBezTo>
                <a:cubicBezTo>
                  <a:pt x="32" y="69"/>
                  <a:pt x="31" y="60"/>
                  <a:pt x="32" y="49"/>
                </a:cubicBezTo>
                <a:cubicBezTo>
                  <a:pt x="32" y="45"/>
                  <a:pt x="30" y="39"/>
                  <a:pt x="35" y="37"/>
                </a:cubicBezTo>
                <a:cubicBezTo>
                  <a:pt x="41" y="34"/>
                  <a:pt x="44" y="41"/>
                  <a:pt x="48" y="44"/>
                </a:cubicBezTo>
                <a:cubicBezTo>
                  <a:pt x="51" y="49"/>
                  <a:pt x="54" y="54"/>
                  <a:pt x="58" y="60"/>
                </a:cubicBezTo>
                <a:cubicBezTo>
                  <a:pt x="72" y="43"/>
                  <a:pt x="71" y="21"/>
                  <a:pt x="78" y="0"/>
                </a:cubicBezTo>
                <a:cubicBezTo>
                  <a:pt x="89" y="11"/>
                  <a:pt x="94" y="26"/>
                  <a:pt x="96" y="38"/>
                </a:cubicBezTo>
                <a:cubicBezTo>
                  <a:pt x="98" y="58"/>
                  <a:pt x="122" y="67"/>
                  <a:pt x="117" y="89"/>
                </a:cubicBezTo>
                <a:cubicBezTo>
                  <a:pt x="116" y="92"/>
                  <a:pt x="120" y="94"/>
                  <a:pt x="123" y="92"/>
                </a:cubicBezTo>
                <a:cubicBezTo>
                  <a:pt x="143" y="85"/>
                  <a:pt x="135" y="101"/>
                  <a:pt x="134" y="108"/>
                </a:cubicBezTo>
                <a:cubicBezTo>
                  <a:pt x="133" y="123"/>
                  <a:pt x="128" y="137"/>
                  <a:pt x="120" y="150"/>
                </a:cubicBezTo>
                <a:cubicBezTo>
                  <a:pt x="84" y="164"/>
                  <a:pt x="49" y="164"/>
                  <a:pt x="16" y="142"/>
                </a:cubicBezTo>
                <a:close/>
              </a:path>
            </a:pathLst>
          </a:custGeom>
          <a:solidFill>
            <a:srgbClr val="FECC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9" name="Google Shape;3239;p37"/>
          <p:cNvSpPr/>
          <p:nvPr/>
        </p:nvSpPr>
        <p:spPr>
          <a:xfrm>
            <a:off x="2560638" y="2341563"/>
            <a:ext cx="279400" cy="180975"/>
          </a:xfrm>
          <a:custGeom>
            <a:avLst/>
            <a:gdLst/>
            <a:ahLst/>
            <a:cxnLst/>
            <a:rect l="l" t="t" r="r" b="b"/>
            <a:pathLst>
              <a:path w="184" h="119" extrusionOk="0">
                <a:moveTo>
                  <a:pt x="128" y="111"/>
                </a:moveTo>
                <a:cubicBezTo>
                  <a:pt x="104" y="119"/>
                  <a:pt x="80" y="112"/>
                  <a:pt x="56" y="111"/>
                </a:cubicBezTo>
                <a:cubicBezTo>
                  <a:pt x="41" y="111"/>
                  <a:pt x="28" y="105"/>
                  <a:pt x="16" y="98"/>
                </a:cubicBezTo>
                <a:cubicBezTo>
                  <a:pt x="4" y="92"/>
                  <a:pt x="0" y="81"/>
                  <a:pt x="6" y="70"/>
                </a:cubicBezTo>
                <a:cubicBezTo>
                  <a:pt x="13" y="57"/>
                  <a:pt x="11" y="36"/>
                  <a:pt x="35" y="37"/>
                </a:cubicBezTo>
                <a:cubicBezTo>
                  <a:pt x="44" y="38"/>
                  <a:pt x="52" y="32"/>
                  <a:pt x="58" y="24"/>
                </a:cubicBezTo>
                <a:cubicBezTo>
                  <a:pt x="60" y="20"/>
                  <a:pt x="61" y="12"/>
                  <a:pt x="69" y="15"/>
                </a:cubicBezTo>
                <a:cubicBezTo>
                  <a:pt x="77" y="19"/>
                  <a:pt x="77" y="26"/>
                  <a:pt x="74" y="33"/>
                </a:cubicBezTo>
                <a:cubicBezTo>
                  <a:pt x="83" y="25"/>
                  <a:pt x="92" y="17"/>
                  <a:pt x="99" y="6"/>
                </a:cubicBezTo>
                <a:cubicBezTo>
                  <a:pt x="101" y="3"/>
                  <a:pt x="107" y="0"/>
                  <a:pt x="111" y="3"/>
                </a:cubicBezTo>
                <a:cubicBezTo>
                  <a:pt x="116" y="6"/>
                  <a:pt x="113" y="10"/>
                  <a:pt x="111" y="13"/>
                </a:cubicBezTo>
                <a:cubicBezTo>
                  <a:pt x="104" y="25"/>
                  <a:pt x="112" y="38"/>
                  <a:pt x="104" y="53"/>
                </a:cubicBezTo>
                <a:cubicBezTo>
                  <a:pt x="117" y="43"/>
                  <a:pt x="129" y="39"/>
                  <a:pt x="140" y="32"/>
                </a:cubicBezTo>
                <a:cubicBezTo>
                  <a:pt x="145" y="29"/>
                  <a:pt x="152" y="25"/>
                  <a:pt x="158" y="30"/>
                </a:cubicBezTo>
                <a:cubicBezTo>
                  <a:pt x="164" y="35"/>
                  <a:pt x="158" y="41"/>
                  <a:pt x="157" y="47"/>
                </a:cubicBezTo>
                <a:cubicBezTo>
                  <a:pt x="157" y="49"/>
                  <a:pt x="156" y="51"/>
                  <a:pt x="157" y="53"/>
                </a:cubicBezTo>
                <a:cubicBezTo>
                  <a:pt x="159" y="55"/>
                  <a:pt x="161" y="53"/>
                  <a:pt x="164" y="53"/>
                </a:cubicBezTo>
                <a:cubicBezTo>
                  <a:pt x="170" y="51"/>
                  <a:pt x="176" y="50"/>
                  <a:pt x="180" y="55"/>
                </a:cubicBezTo>
                <a:cubicBezTo>
                  <a:pt x="184" y="62"/>
                  <a:pt x="180" y="67"/>
                  <a:pt x="176" y="71"/>
                </a:cubicBezTo>
                <a:cubicBezTo>
                  <a:pt x="166" y="82"/>
                  <a:pt x="158" y="93"/>
                  <a:pt x="148" y="102"/>
                </a:cubicBezTo>
                <a:cubicBezTo>
                  <a:pt x="141" y="105"/>
                  <a:pt x="135" y="108"/>
                  <a:pt x="128" y="111"/>
                </a:cubicBezTo>
                <a:close/>
              </a:path>
            </a:pathLst>
          </a:custGeom>
          <a:solidFill>
            <a:srgbClr val="FECB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0" name="Google Shape;3240;p37"/>
          <p:cNvSpPr/>
          <p:nvPr/>
        </p:nvSpPr>
        <p:spPr>
          <a:xfrm>
            <a:off x="2533650" y="2238375"/>
            <a:ext cx="338138" cy="258762"/>
          </a:xfrm>
          <a:custGeom>
            <a:avLst/>
            <a:gdLst/>
            <a:ahLst/>
            <a:cxnLst/>
            <a:rect l="l" t="t" r="r" b="b"/>
            <a:pathLst>
              <a:path w="223" h="170" extrusionOk="0">
                <a:moveTo>
                  <a:pt x="166" y="170"/>
                </a:moveTo>
                <a:cubicBezTo>
                  <a:pt x="168" y="155"/>
                  <a:pt x="181" y="148"/>
                  <a:pt x="189" y="137"/>
                </a:cubicBezTo>
                <a:cubicBezTo>
                  <a:pt x="192" y="133"/>
                  <a:pt x="200" y="130"/>
                  <a:pt x="194" y="124"/>
                </a:cubicBezTo>
                <a:cubicBezTo>
                  <a:pt x="190" y="120"/>
                  <a:pt x="185" y="123"/>
                  <a:pt x="180" y="126"/>
                </a:cubicBezTo>
                <a:cubicBezTo>
                  <a:pt x="177" y="129"/>
                  <a:pt x="174" y="134"/>
                  <a:pt x="167" y="132"/>
                </a:cubicBezTo>
                <a:cubicBezTo>
                  <a:pt x="166" y="121"/>
                  <a:pt x="170" y="111"/>
                  <a:pt x="177" y="97"/>
                </a:cubicBezTo>
                <a:cubicBezTo>
                  <a:pt x="158" y="106"/>
                  <a:pt x="141" y="112"/>
                  <a:pt x="128" y="125"/>
                </a:cubicBezTo>
                <a:cubicBezTo>
                  <a:pt x="125" y="128"/>
                  <a:pt x="122" y="131"/>
                  <a:pt x="118" y="129"/>
                </a:cubicBezTo>
                <a:cubicBezTo>
                  <a:pt x="113" y="127"/>
                  <a:pt x="116" y="122"/>
                  <a:pt x="118" y="119"/>
                </a:cubicBezTo>
                <a:cubicBezTo>
                  <a:pt x="125" y="105"/>
                  <a:pt x="119" y="88"/>
                  <a:pt x="127" y="72"/>
                </a:cubicBezTo>
                <a:cubicBezTo>
                  <a:pt x="117" y="92"/>
                  <a:pt x="95" y="98"/>
                  <a:pt x="85" y="118"/>
                </a:cubicBezTo>
                <a:cubicBezTo>
                  <a:pt x="77" y="106"/>
                  <a:pt x="100" y="96"/>
                  <a:pt x="84" y="85"/>
                </a:cubicBezTo>
                <a:cubicBezTo>
                  <a:pt x="78" y="103"/>
                  <a:pt x="67" y="115"/>
                  <a:pt x="46" y="109"/>
                </a:cubicBezTo>
                <a:cubicBezTo>
                  <a:pt x="43" y="108"/>
                  <a:pt x="41" y="109"/>
                  <a:pt x="39" y="112"/>
                </a:cubicBezTo>
                <a:cubicBezTo>
                  <a:pt x="28" y="125"/>
                  <a:pt x="25" y="152"/>
                  <a:pt x="34" y="166"/>
                </a:cubicBezTo>
                <a:cubicBezTo>
                  <a:pt x="5" y="153"/>
                  <a:pt x="0" y="124"/>
                  <a:pt x="22" y="100"/>
                </a:cubicBezTo>
                <a:cubicBezTo>
                  <a:pt x="35" y="86"/>
                  <a:pt x="54" y="75"/>
                  <a:pt x="55" y="49"/>
                </a:cubicBezTo>
                <a:cubicBezTo>
                  <a:pt x="65" y="58"/>
                  <a:pt x="69" y="65"/>
                  <a:pt x="60" y="74"/>
                </a:cubicBezTo>
                <a:cubicBezTo>
                  <a:pt x="56" y="78"/>
                  <a:pt x="52" y="83"/>
                  <a:pt x="56" y="90"/>
                </a:cubicBezTo>
                <a:cubicBezTo>
                  <a:pt x="57" y="91"/>
                  <a:pt x="61" y="93"/>
                  <a:pt x="63" y="93"/>
                </a:cubicBezTo>
                <a:cubicBezTo>
                  <a:pt x="70" y="91"/>
                  <a:pt x="69" y="84"/>
                  <a:pt x="71" y="78"/>
                </a:cubicBezTo>
                <a:cubicBezTo>
                  <a:pt x="73" y="69"/>
                  <a:pt x="76" y="61"/>
                  <a:pt x="85" y="56"/>
                </a:cubicBezTo>
                <a:cubicBezTo>
                  <a:pt x="99" y="48"/>
                  <a:pt x="106" y="36"/>
                  <a:pt x="96" y="19"/>
                </a:cubicBezTo>
                <a:cubicBezTo>
                  <a:pt x="93" y="14"/>
                  <a:pt x="92" y="7"/>
                  <a:pt x="96" y="0"/>
                </a:cubicBezTo>
                <a:cubicBezTo>
                  <a:pt x="102" y="2"/>
                  <a:pt x="97" y="8"/>
                  <a:pt x="100" y="10"/>
                </a:cubicBezTo>
                <a:cubicBezTo>
                  <a:pt x="124" y="28"/>
                  <a:pt x="118" y="44"/>
                  <a:pt x="99" y="61"/>
                </a:cubicBezTo>
                <a:cubicBezTo>
                  <a:pt x="95" y="64"/>
                  <a:pt x="92" y="71"/>
                  <a:pt x="96" y="77"/>
                </a:cubicBezTo>
                <a:cubicBezTo>
                  <a:pt x="97" y="79"/>
                  <a:pt x="100" y="81"/>
                  <a:pt x="102" y="81"/>
                </a:cubicBezTo>
                <a:cubicBezTo>
                  <a:pt x="109" y="80"/>
                  <a:pt x="109" y="74"/>
                  <a:pt x="110" y="68"/>
                </a:cubicBezTo>
                <a:cubicBezTo>
                  <a:pt x="111" y="63"/>
                  <a:pt x="114" y="58"/>
                  <a:pt x="119" y="56"/>
                </a:cubicBezTo>
                <a:cubicBezTo>
                  <a:pt x="128" y="53"/>
                  <a:pt x="134" y="49"/>
                  <a:pt x="134" y="38"/>
                </a:cubicBezTo>
                <a:cubicBezTo>
                  <a:pt x="134" y="27"/>
                  <a:pt x="147" y="31"/>
                  <a:pt x="152" y="25"/>
                </a:cubicBezTo>
                <a:cubicBezTo>
                  <a:pt x="146" y="36"/>
                  <a:pt x="140" y="45"/>
                  <a:pt x="145" y="58"/>
                </a:cubicBezTo>
                <a:cubicBezTo>
                  <a:pt x="148" y="65"/>
                  <a:pt x="141" y="73"/>
                  <a:pt x="136" y="79"/>
                </a:cubicBezTo>
                <a:cubicBezTo>
                  <a:pt x="128" y="86"/>
                  <a:pt x="127" y="94"/>
                  <a:pt x="135" y="101"/>
                </a:cubicBezTo>
                <a:cubicBezTo>
                  <a:pt x="143" y="109"/>
                  <a:pt x="146" y="98"/>
                  <a:pt x="151" y="95"/>
                </a:cubicBezTo>
                <a:cubicBezTo>
                  <a:pt x="154" y="93"/>
                  <a:pt x="157" y="90"/>
                  <a:pt x="161" y="89"/>
                </a:cubicBezTo>
                <a:cubicBezTo>
                  <a:pt x="179" y="86"/>
                  <a:pt x="191" y="77"/>
                  <a:pt x="194" y="58"/>
                </a:cubicBezTo>
                <a:cubicBezTo>
                  <a:pt x="194" y="56"/>
                  <a:pt x="197" y="55"/>
                  <a:pt x="200" y="53"/>
                </a:cubicBezTo>
                <a:cubicBezTo>
                  <a:pt x="194" y="71"/>
                  <a:pt x="207" y="91"/>
                  <a:pt x="189" y="106"/>
                </a:cubicBezTo>
                <a:cubicBezTo>
                  <a:pt x="186" y="108"/>
                  <a:pt x="186" y="112"/>
                  <a:pt x="189" y="115"/>
                </a:cubicBezTo>
                <a:cubicBezTo>
                  <a:pt x="193" y="118"/>
                  <a:pt x="195" y="115"/>
                  <a:pt x="197" y="112"/>
                </a:cubicBezTo>
                <a:cubicBezTo>
                  <a:pt x="202" y="102"/>
                  <a:pt x="210" y="98"/>
                  <a:pt x="223" y="99"/>
                </a:cubicBezTo>
                <a:cubicBezTo>
                  <a:pt x="212" y="130"/>
                  <a:pt x="208" y="165"/>
                  <a:pt x="166" y="170"/>
                </a:cubicBezTo>
                <a:close/>
              </a:path>
            </a:pathLst>
          </a:custGeom>
          <a:solidFill>
            <a:srgbClr val="F498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1" name="Google Shape;3241;p37"/>
          <p:cNvSpPr/>
          <p:nvPr/>
        </p:nvSpPr>
        <p:spPr>
          <a:xfrm>
            <a:off x="930275" y="2263775"/>
            <a:ext cx="106363" cy="263525"/>
          </a:xfrm>
          <a:custGeom>
            <a:avLst/>
            <a:gdLst/>
            <a:ahLst/>
            <a:cxnLst/>
            <a:rect l="l" t="t" r="r" b="b"/>
            <a:pathLst>
              <a:path w="70" h="173" extrusionOk="0">
                <a:moveTo>
                  <a:pt x="21" y="169"/>
                </a:moveTo>
                <a:cubicBezTo>
                  <a:pt x="0" y="146"/>
                  <a:pt x="4" y="118"/>
                  <a:pt x="7" y="91"/>
                </a:cubicBezTo>
                <a:cubicBezTo>
                  <a:pt x="9" y="76"/>
                  <a:pt x="14" y="61"/>
                  <a:pt x="21" y="47"/>
                </a:cubicBezTo>
                <a:cubicBezTo>
                  <a:pt x="29" y="33"/>
                  <a:pt x="29" y="16"/>
                  <a:pt x="31" y="0"/>
                </a:cubicBezTo>
                <a:cubicBezTo>
                  <a:pt x="39" y="1"/>
                  <a:pt x="38" y="7"/>
                  <a:pt x="38" y="11"/>
                </a:cubicBezTo>
                <a:cubicBezTo>
                  <a:pt x="39" y="48"/>
                  <a:pt x="65" y="78"/>
                  <a:pt x="68" y="115"/>
                </a:cubicBezTo>
                <a:cubicBezTo>
                  <a:pt x="70" y="139"/>
                  <a:pt x="68" y="160"/>
                  <a:pt x="45" y="173"/>
                </a:cubicBezTo>
                <a:cubicBezTo>
                  <a:pt x="35" y="149"/>
                  <a:pt x="36" y="122"/>
                  <a:pt x="30" y="97"/>
                </a:cubicBezTo>
                <a:cubicBezTo>
                  <a:pt x="31" y="94"/>
                  <a:pt x="27" y="98"/>
                  <a:pt x="29" y="96"/>
                </a:cubicBezTo>
                <a:cubicBezTo>
                  <a:pt x="30" y="96"/>
                  <a:pt x="30" y="97"/>
                  <a:pt x="30" y="98"/>
                </a:cubicBezTo>
                <a:cubicBezTo>
                  <a:pt x="32" y="122"/>
                  <a:pt x="30" y="146"/>
                  <a:pt x="21" y="169"/>
                </a:cubicBezTo>
                <a:close/>
              </a:path>
            </a:pathLst>
          </a:custGeom>
          <a:solidFill>
            <a:srgbClr val="F4985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2" name="Google Shape;3242;p37"/>
          <p:cNvSpPr/>
          <p:nvPr/>
        </p:nvSpPr>
        <p:spPr>
          <a:xfrm>
            <a:off x="962025" y="2401888"/>
            <a:ext cx="38100" cy="147637"/>
          </a:xfrm>
          <a:custGeom>
            <a:avLst/>
            <a:gdLst/>
            <a:ahLst/>
            <a:cxnLst/>
            <a:rect l="l" t="t" r="r" b="b"/>
            <a:pathLst>
              <a:path w="25" h="97" extrusionOk="0">
                <a:moveTo>
                  <a:pt x="0" y="78"/>
                </a:moveTo>
                <a:cubicBezTo>
                  <a:pt x="0" y="52"/>
                  <a:pt x="4" y="27"/>
                  <a:pt x="9" y="0"/>
                </a:cubicBezTo>
                <a:cubicBezTo>
                  <a:pt x="20" y="28"/>
                  <a:pt x="25" y="54"/>
                  <a:pt x="24" y="82"/>
                </a:cubicBezTo>
                <a:cubicBezTo>
                  <a:pt x="13" y="97"/>
                  <a:pt x="7" y="87"/>
                  <a:pt x="0" y="78"/>
                </a:cubicBezTo>
                <a:close/>
              </a:path>
            </a:pathLst>
          </a:custGeom>
          <a:solidFill>
            <a:srgbClr val="FCC5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3" name="Google Shape;3243;p37"/>
          <p:cNvSpPr/>
          <p:nvPr/>
        </p:nvSpPr>
        <p:spPr>
          <a:xfrm>
            <a:off x="633413" y="2195513"/>
            <a:ext cx="147638" cy="309562"/>
          </a:xfrm>
          <a:custGeom>
            <a:avLst/>
            <a:gdLst/>
            <a:ahLst/>
            <a:cxnLst/>
            <a:rect l="l" t="t" r="r" b="b"/>
            <a:pathLst>
              <a:path w="97" h="203" extrusionOk="0">
                <a:moveTo>
                  <a:pt x="28" y="203"/>
                </a:moveTo>
                <a:cubicBezTo>
                  <a:pt x="6" y="186"/>
                  <a:pt x="0" y="119"/>
                  <a:pt x="16" y="103"/>
                </a:cubicBezTo>
                <a:cubicBezTo>
                  <a:pt x="33" y="85"/>
                  <a:pt x="37" y="64"/>
                  <a:pt x="43" y="43"/>
                </a:cubicBezTo>
                <a:cubicBezTo>
                  <a:pt x="46" y="33"/>
                  <a:pt x="44" y="21"/>
                  <a:pt x="44" y="10"/>
                </a:cubicBezTo>
                <a:cubicBezTo>
                  <a:pt x="45" y="6"/>
                  <a:pt x="44" y="1"/>
                  <a:pt x="49" y="0"/>
                </a:cubicBezTo>
                <a:cubicBezTo>
                  <a:pt x="54" y="0"/>
                  <a:pt x="55" y="5"/>
                  <a:pt x="56" y="9"/>
                </a:cubicBezTo>
                <a:cubicBezTo>
                  <a:pt x="57" y="15"/>
                  <a:pt x="58" y="21"/>
                  <a:pt x="61" y="26"/>
                </a:cubicBezTo>
                <a:cubicBezTo>
                  <a:pt x="67" y="34"/>
                  <a:pt x="57" y="51"/>
                  <a:pt x="77" y="54"/>
                </a:cubicBezTo>
                <a:cubicBezTo>
                  <a:pt x="83" y="54"/>
                  <a:pt x="80" y="71"/>
                  <a:pt x="82" y="80"/>
                </a:cubicBezTo>
                <a:cubicBezTo>
                  <a:pt x="90" y="106"/>
                  <a:pt x="97" y="132"/>
                  <a:pt x="96" y="159"/>
                </a:cubicBezTo>
                <a:cubicBezTo>
                  <a:pt x="95" y="175"/>
                  <a:pt x="95" y="191"/>
                  <a:pt x="80" y="202"/>
                </a:cubicBezTo>
                <a:cubicBezTo>
                  <a:pt x="76" y="198"/>
                  <a:pt x="79" y="192"/>
                  <a:pt x="78" y="187"/>
                </a:cubicBezTo>
                <a:cubicBezTo>
                  <a:pt x="74" y="165"/>
                  <a:pt x="75" y="142"/>
                  <a:pt x="55" y="126"/>
                </a:cubicBezTo>
                <a:cubicBezTo>
                  <a:pt x="51" y="123"/>
                  <a:pt x="50" y="118"/>
                  <a:pt x="49" y="112"/>
                </a:cubicBezTo>
                <a:cubicBezTo>
                  <a:pt x="48" y="120"/>
                  <a:pt x="44" y="126"/>
                  <a:pt x="41" y="133"/>
                </a:cubicBezTo>
                <a:cubicBezTo>
                  <a:pt x="32" y="152"/>
                  <a:pt x="22" y="171"/>
                  <a:pt x="30" y="194"/>
                </a:cubicBezTo>
                <a:cubicBezTo>
                  <a:pt x="32" y="197"/>
                  <a:pt x="31" y="200"/>
                  <a:pt x="28" y="203"/>
                </a:cubicBezTo>
                <a:close/>
              </a:path>
            </a:pathLst>
          </a:custGeom>
          <a:solidFill>
            <a:srgbClr val="F497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4" name="Google Shape;3244;p37"/>
          <p:cNvSpPr/>
          <p:nvPr/>
        </p:nvSpPr>
        <p:spPr>
          <a:xfrm>
            <a:off x="658813" y="2343150"/>
            <a:ext cx="109538" cy="195262"/>
          </a:xfrm>
          <a:custGeom>
            <a:avLst/>
            <a:gdLst/>
            <a:ahLst/>
            <a:cxnLst/>
            <a:rect l="l" t="t" r="r" b="b"/>
            <a:pathLst>
              <a:path w="72" h="128" extrusionOk="0">
                <a:moveTo>
                  <a:pt x="12" y="106"/>
                </a:moveTo>
                <a:cubicBezTo>
                  <a:pt x="0" y="81"/>
                  <a:pt x="7" y="58"/>
                  <a:pt x="19" y="36"/>
                </a:cubicBezTo>
                <a:cubicBezTo>
                  <a:pt x="25" y="25"/>
                  <a:pt x="28" y="12"/>
                  <a:pt x="33" y="0"/>
                </a:cubicBezTo>
                <a:cubicBezTo>
                  <a:pt x="35" y="16"/>
                  <a:pt x="48" y="25"/>
                  <a:pt x="54" y="37"/>
                </a:cubicBezTo>
                <a:cubicBezTo>
                  <a:pt x="64" y="57"/>
                  <a:pt x="72" y="81"/>
                  <a:pt x="64" y="105"/>
                </a:cubicBezTo>
                <a:cubicBezTo>
                  <a:pt x="46" y="128"/>
                  <a:pt x="25" y="128"/>
                  <a:pt x="12" y="106"/>
                </a:cubicBezTo>
                <a:close/>
              </a:path>
            </a:pathLst>
          </a:custGeom>
          <a:solidFill>
            <a:srgbClr val="FDCA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5" name="Google Shape;3245;p37"/>
          <p:cNvSpPr/>
          <p:nvPr/>
        </p:nvSpPr>
        <p:spPr>
          <a:xfrm>
            <a:off x="1631950" y="2290763"/>
            <a:ext cx="230188" cy="214312"/>
          </a:xfrm>
          <a:custGeom>
            <a:avLst/>
            <a:gdLst/>
            <a:ahLst/>
            <a:cxnLst/>
            <a:rect l="l" t="t" r="r" b="b"/>
            <a:pathLst>
              <a:path w="151" h="141" extrusionOk="0">
                <a:moveTo>
                  <a:pt x="87" y="26"/>
                </a:moveTo>
                <a:cubicBezTo>
                  <a:pt x="105" y="31"/>
                  <a:pt x="86" y="73"/>
                  <a:pt x="121" y="58"/>
                </a:cubicBezTo>
                <a:cubicBezTo>
                  <a:pt x="118" y="84"/>
                  <a:pt x="118" y="84"/>
                  <a:pt x="151" y="74"/>
                </a:cubicBezTo>
                <a:cubicBezTo>
                  <a:pt x="143" y="86"/>
                  <a:pt x="137" y="97"/>
                  <a:pt x="142" y="111"/>
                </a:cubicBezTo>
                <a:cubicBezTo>
                  <a:pt x="146" y="123"/>
                  <a:pt x="137" y="132"/>
                  <a:pt x="126" y="135"/>
                </a:cubicBezTo>
                <a:cubicBezTo>
                  <a:pt x="98" y="141"/>
                  <a:pt x="70" y="140"/>
                  <a:pt x="42" y="139"/>
                </a:cubicBezTo>
                <a:cubicBezTo>
                  <a:pt x="35" y="139"/>
                  <a:pt x="29" y="134"/>
                  <a:pt x="28" y="127"/>
                </a:cubicBezTo>
                <a:cubicBezTo>
                  <a:pt x="26" y="114"/>
                  <a:pt x="21" y="106"/>
                  <a:pt x="9" y="99"/>
                </a:cubicBezTo>
                <a:cubicBezTo>
                  <a:pt x="0" y="95"/>
                  <a:pt x="3" y="91"/>
                  <a:pt x="20" y="86"/>
                </a:cubicBezTo>
                <a:cubicBezTo>
                  <a:pt x="19" y="78"/>
                  <a:pt x="11" y="79"/>
                  <a:pt x="8" y="74"/>
                </a:cubicBezTo>
                <a:cubicBezTo>
                  <a:pt x="3" y="67"/>
                  <a:pt x="0" y="59"/>
                  <a:pt x="7" y="55"/>
                </a:cubicBezTo>
                <a:cubicBezTo>
                  <a:pt x="27" y="41"/>
                  <a:pt x="29" y="23"/>
                  <a:pt x="24" y="2"/>
                </a:cubicBezTo>
                <a:cubicBezTo>
                  <a:pt x="34" y="0"/>
                  <a:pt x="37" y="10"/>
                  <a:pt x="43" y="13"/>
                </a:cubicBezTo>
                <a:cubicBezTo>
                  <a:pt x="46" y="15"/>
                  <a:pt x="44" y="30"/>
                  <a:pt x="55" y="18"/>
                </a:cubicBezTo>
                <a:cubicBezTo>
                  <a:pt x="57" y="16"/>
                  <a:pt x="59" y="22"/>
                  <a:pt x="59" y="25"/>
                </a:cubicBezTo>
                <a:cubicBezTo>
                  <a:pt x="59" y="31"/>
                  <a:pt x="59" y="38"/>
                  <a:pt x="59" y="45"/>
                </a:cubicBezTo>
                <a:cubicBezTo>
                  <a:pt x="59" y="49"/>
                  <a:pt x="59" y="54"/>
                  <a:pt x="64" y="54"/>
                </a:cubicBezTo>
                <a:cubicBezTo>
                  <a:pt x="70" y="55"/>
                  <a:pt x="70" y="50"/>
                  <a:pt x="71" y="46"/>
                </a:cubicBezTo>
                <a:cubicBezTo>
                  <a:pt x="73" y="37"/>
                  <a:pt x="81" y="32"/>
                  <a:pt x="87" y="26"/>
                </a:cubicBezTo>
                <a:close/>
              </a:path>
            </a:pathLst>
          </a:custGeom>
          <a:solidFill>
            <a:srgbClr val="FECB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6" name="Google Shape;3246;p37"/>
          <p:cNvSpPr/>
          <p:nvPr/>
        </p:nvSpPr>
        <p:spPr>
          <a:xfrm>
            <a:off x="1163638" y="2268538"/>
            <a:ext cx="161925" cy="241300"/>
          </a:xfrm>
          <a:custGeom>
            <a:avLst/>
            <a:gdLst/>
            <a:ahLst/>
            <a:cxnLst/>
            <a:rect l="l" t="t" r="r" b="b"/>
            <a:pathLst>
              <a:path w="107" h="159" extrusionOk="0">
                <a:moveTo>
                  <a:pt x="80" y="0"/>
                </a:moveTo>
                <a:cubicBezTo>
                  <a:pt x="107" y="30"/>
                  <a:pt x="107" y="44"/>
                  <a:pt x="87" y="74"/>
                </a:cubicBezTo>
                <a:cubicBezTo>
                  <a:pt x="78" y="87"/>
                  <a:pt x="80" y="103"/>
                  <a:pt x="80" y="118"/>
                </a:cubicBezTo>
                <a:cubicBezTo>
                  <a:pt x="80" y="145"/>
                  <a:pt x="65" y="159"/>
                  <a:pt x="38" y="159"/>
                </a:cubicBezTo>
                <a:cubicBezTo>
                  <a:pt x="23" y="159"/>
                  <a:pt x="15" y="150"/>
                  <a:pt x="10" y="140"/>
                </a:cubicBezTo>
                <a:cubicBezTo>
                  <a:pt x="4" y="129"/>
                  <a:pt x="0" y="115"/>
                  <a:pt x="10" y="104"/>
                </a:cubicBezTo>
                <a:cubicBezTo>
                  <a:pt x="23" y="90"/>
                  <a:pt x="34" y="72"/>
                  <a:pt x="59" y="73"/>
                </a:cubicBezTo>
                <a:cubicBezTo>
                  <a:pt x="74" y="73"/>
                  <a:pt x="88" y="39"/>
                  <a:pt x="83" y="20"/>
                </a:cubicBezTo>
                <a:cubicBezTo>
                  <a:pt x="81" y="14"/>
                  <a:pt x="74" y="9"/>
                  <a:pt x="80" y="0"/>
                </a:cubicBezTo>
                <a:close/>
              </a:path>
            </a:pathLst>
          </a:custGeom>
          <a:solidFill>
            <a:srgbClr val="F49B5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7" name="Google Shape;3247;p37"/>
          <p:cNvSpPr/>
          <p:nvPr/>
        </p:nvSpPr>
        <p:spPr>
          <a:xfrm>
            <a:off x="3203575" y="2239963"/>
            <a:ext cx="163513" cy="260350"/>
          </a:xfrm>
          <a:custGeom>
            <a:avLst/>
            <a:gdLst/>
            <a:ahLst/>
            <a:cxnLst/>
            <a:rect l="l" t="t" r="r" b="b"/>
            <a:pathLst>
              <a:path w="108" h="171" extrusionOk="0">
                <a:moveTo>
                  <a:pt x="60" y="0"/>
                </a:moveTo>
                <a:cubicBezTo>
                  <a:pt x="72" y="16"/>
                  <a:pt x="69" y="29"/>
                  <a:pt x="66" y="44"/>
                </a:cubicBezTo>
                <a:cubicBezTo>
                  <a:pt x="65" y="48"/>
                  <a:pt x="60" y="58"/>
                  <a:pt x="73" y="52"/>
                </a:cubicBezTo>
                <a:cubicBezTo>
                  <a:pt x="80" y="49"/>
                  <a:pt x="81" y="55"/>
                  <a:pt x="80" y="59"/>
                </a:cubicBezTo>
                <a:cubicBezTo>
                  <a:pt x="79" y="71"/>
                  <a:pt x="84" y="81"/>
                  <a:pt x="85" y="93"/>
                </a:cubicBezTo>
                <a:cubicBezTo>
                  <a:pt x="85" y="97"/>
                  <a:pt x="84" y="102"/>
                  <a:pt x="89" y="105"/>
                </a:cubicBezTo>
                <a:cubicBezTo>
                  <a:pt x="108" y="116"/>
                  <a:pt x="102" y="134"/>
                  <a:pt x="98" y="149"/>
                </a:cubicBezTo>
                <a:cubicBezTo>
                  <a:pt x="93" y="164"/>
                  <a:pt x="79" y="171"/>
                  <a:pt x="63" y="169"/>
                </a:cubicBezTo>
                <a:cubicBezTo>
                  <a:pt x="53" y="169"/>
                  <a:pt x="44" y="170"/>
                  <a:pt x="35" y="168"/>
                </a:cubicBezTo>
                <a:cubicBezTo>
                  <a:pt x="13" y="162"/>
                  <a:pt x="0" y="140"/>
                  <a:pt x="5" y="113"/>
                </a:cubicBezTo>
                <a:cubicBezTo>
                  <a:pt x="11" y="87"/>
                  <a:pt x="18" y="61"/>
                  <a:pt x="36" y="41"/>
                </a:cubicBezTo>
                <a:cubicBezTo>
                  <a:pt x="46" y="29"/>
                  <a:pt x="56" y="18"/>
                  <a:pt x="60" y="0"/>
                </a:cubicBezTo>
                <a:close/>
              </a:path>
            </a:pathLst>
          </a:custGeom>
          <a:solidFill>
            <a:srgbClr val="FECB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8" name="Google Shape;3248;p37"/>
          <p:cNvSpPr/>
          <p:nvPr/>
        </p:nvSpPr>
        <p:spPr>
          <a:xfrm>
            <a:off x="1177925" y="2401888"/>
            <a:ext cx="90488" cy="104775"/>
          </a:xfrm>
          <a:custGeom>
            <a:avLst/>
            <a:gdLst/>
            <a:ahLst/>
            <a:cxnLst/>
            <a:rect l="l" t="t" r="r" b="b"/>
            <a:pathLst>
              <a:path w="59" h="69" extrusionOk="0">
                <a:moveTo>
                  <a:pt x="59" y="19"/>
                </a:moveTo>
                <a:cubicBezTo>
                  <a:pt x="51" y="32"/>
                  <a:pt x="59" y="48"/>
                  <a:pt x="45" y="58"/>
                </a:cubicBezTo>
                <a:cubicBezTo>
                  <a:pt x="35" y="65"/>
                  <a:pt x="26" y="69"/>
                  <a:pt x="16" y="61"/>
                </a:cubicBezTo>
                <a:cubicBezTo>
                  <a:pt x="7" y="54"/>
                  <a:pt x="0" y="46"/>
                  <a:pt x="5" y="32"/>
                </a:cubicBezTo>
                <a:cubicBezTo>
                  <a:pt x="8" y="23"/>
                  <a:pt x="11" y="10"/>
                  <a:pt x="20" y="8"/>
                </a:cubicBezTo>
                <a:cubicBezTo>
                  <a:pt x="29" y="6"/>
                  <a:pt x="37" y="3"/>
                  <a:pt x="45" y="1"/>
                </a:cubicBezTo>
                <a:cubicBezTo>
                  <a:pt x="51" y="0"/>
                  <a:pt x="55" y="12"/>
                  <a:pt x="59" y="19"/>
                </a:cubicBezTo>
                <a:close/>
              </a:path>
            </a:pathLst>
          </a:custGeom>
          <a:solidFill>
            <a:srgbClr val="FDCA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3" name="Google Shape;3253;p38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4" name="Google Shape;325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445" y="784895"/>
            <a:ext cx="2953203" cy="420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5" name="Google Shape;3255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1450293"/>
            <a:ext cx="3345847" cy="209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6" name="Google Shape;3256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7029283" y="2956648"/>
            <a:ext cx="1859845" cy="3028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9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2" name="Google Shape;326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987" y="1260177"/>
            <a:ext cx="4327547" cy="106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3" name="Google Shape;326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8517" y="2346693"/>
            <a:ext cx="7219073" cy="2014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4" name="Google Shape;3264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0996" y="784895"/>
            <a:ext cx="3410854" cy="1744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40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70" name="Google Shape;3270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01" y="1332185"/>
            <a:ext cx="2629508" cy="2582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1" name="Google Shape;3271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749146"/>
            <a:ext cx="4987796" cy="3675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4"/>
          <p:cNvSpPr txBox="1"/>
          <p:nvPr/>
        </p:nvSpPr>
        <p:spPr>
          <a:xfrm>
            <a:off x="2572802" y="3703555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4"/>
          <p:cNvSpPr txBox="1"/>
          <p:nvPr/>
        </p:nvSpPr>
        <p:spPr>
          <a:xfrm>
            <a:off x="2572802" y="4135844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4"/>
          <p:cNvSpPr txBox="1"/>
          <p:nvPr/>
        </p:nvSpPr>
        <p:spPr>
          <a:xfrm>
            <a:off x="4901756" y="3631547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4"/>
          <p:cNvSpPr txBox="1"/>
          <p:nvPr/>
        </p:nvSpPr>
        <p:spPr>
          <a:xfrm>
            <a:off x="4901756" y="4063836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4"/>
          <p:cNvSpPr txBox="1"/>
          <p:nvPr/>
        </p:nvSpPr>
        <p:spPr>
          <a:xfrm>
            <a:off x="252413" y="3703555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4"/>
          <p:cNvSpPr txBox="1"/>
          <p:nvPr/>
        </p:nvSpPr>
        <p:spPr>
          <a:xfrm>
            <a:off x="252413" y="4135844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4"/>
          <p:cNvSpPr txBox="1"/>
          <p:nvPr/>
        </p:nvSpPr>
        <p:spPr>
          <a:xfrm>
            <a:off x="7253322" y="3631547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4"/>
          <p:cNvSpPr txBox="1"/>
          <p:nvPr/>
        </p:nvSpPr>
        <p:spPr>
          <a:xfrm>
            <a:off x="7253322" y="4063836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846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ED6846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rgbClr val="ED68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4"/>
          <p:cNvSpPr txBox="1"/>
          <p:nvPr/>
        </p:nvSpPr>
        <p:spPr>
          <a:xfrm>
            <a:off x="468437" y="347868"/>
            <a:ext cx="468052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pic>
        <p:nvPicPr>
          <p:cNvPr id="923" name="Google Shape;92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260" y="2106829"/>
            <a:ext cx="8820001" cy="14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" name="Google Shape;3276;p41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77" name="Google Shape;327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453" y="784895"/>
            <a:ext cx="3295239" cy="38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8" name="Google Shape;3278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4359" y="1121269"/>
            <a:ext cx="2102765" cy="31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9" name="Google Shape;3279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0734" y="2033598"/>
            <a:ext cx="2320583" cy="2229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4" name="Google Shape;3284;p42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5" name="Google Shape;328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485" y="784895"/>
            <a:ext cx="2581910" cy="3187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6" name="Google Shape;3286;p42"/>
          <p:cNvGrpSpPr/>
          <p:nvPr/>
        </p:nvGrpSpPr>
        <p:grpSpPr>
          <a:xfrm>
            <a:off x="4675163" y="926190"/>
            <a:ext cx="4196670" cy="1215538"/>
            <a:chOff x="3538" y="765"/>
            <a:chExt cx="1709" cy="495"/>
          </a:xfrm>
        </p:grpSpPr>
        <p:sp>
          <p:nvSpPr>
            <p:cNvPr id="3287" name="Google Shape;3287;p42"/>
            <p:cNvSpPr/>
            <p:nvPr/>
          </p:nvSpPr>
          <p:spPr>
            <a:xfrm>
              <a:off x="3555" y="768"/>
              <a:ext cx="1677" cy="4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42"/>
            <p:cNvSpPr/>
            <p:nvPr/>
          </p:nvSpPr>
          <p:spPr>
            <a:xfrm>
              <a:off x="4449" y="770"/>
              <a:ext cx="342" cy="48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244" y="390"/>
                  </a:moveTo>
                  <a:cubicBezTo>
                    <a:pt x="259" y="375"/>
                    <a:pt x="274" y="360"/>
                    <a:pt x="290" y="345"/>
                  </a:cubicBezTo>
                  <a:cubicBezTo>
                    <a:pt x="298" y="337"/>
                    <a:pt x="308" y="324"/>
                    <a:pt x="318" y="337"/>
                  </a:cubicBezTo>
                  <a:cubicBezTo>
                    <a:pt x="322" y="342"/>
                    <a:pt x="315" y="358"/>
                    <a:pt x="310" y="366"/>
                  </a:cubicBezTo>
                  <a:cubicBezTo>
                    <a:pt x="301" y="378"/>
                    <a:pt x="290" y="389"/>
                    <a:pt x="278" y="398"/>
                  </a:cubicBezTo>
                  <a:cubicBezTo>
                    <a:pt x="243" y="423"/>
                    <a:pt x="231" y="456"/>
                    <a:pt x="238" y="498"/>
                  </a:cubicBezTo>
                  <a:cubicBezTo>
                    <a:pt x="238" y="499"/>
                    <a:pt x="238" y="500"/>
                    <a:pt x="238" y="501"/>
                  </a:cubicBezTo>
                  <a:cubicBezTo>
                    <a:pt x="236" y="512"/>
                    <a:pt x="243" y="529"/>
                    <a:pt x="224" y="530"/>
                  </a:cubicBezTo>
                  <a:cubicBezTo>
                    <a:pt x="205" y="530"/>
                    <a:pt x="210" y="513"/>
                    <a:pt x="210" y="502"/>
                  </a:cubicBezTo>
                  <a:cubicBezTo>
                    <a:pt x="209" y="487"/>
                    <a:pt x="211" y="472"/>
                    <a:pt x="209" y="458"/>
                  </a:cubicBezTo>
                  <a:cubicBezTo>
                    <a:pt x="207" y="446"/>
                    <a:pt x="203" y="434"/>
                    <a:pt x="195" y="425"/>
                  </a:cubicBezTo>
                  <a:cubicBezTo>
                    <a:pt x="176" y="404"/>
                    <a:pt x="154" y="385"/>
                    <a:pt x="135" y="363"/>
                  </a:cubicBezTo>
                  <a:cubicBezTo>
                    <a:pt x="130" y="357"/>
                    <a:pt x="131" y="345"/>
                    <a:pt x="129" y="335"/>
                  </a:cubicBezTo>
                  <a:cubicBezTo>
                    <a:pt x="138" y="338"/>
                    <a:pt x="149" y="338"/>
                    <a:pt x="155" y="343"/>
                  </a:cubicBezTo>
                  <a:cubicBezTo>
                    <a:pt x="171" y="358"/>
                    <a:pt x="185" y="376"/>
                    <a:pt x="200" y="392"/>
                  </a:cubicBezTo>
                  <a:cubicBezTo>
                    <a:pt x="203" y="391"/>
                    <a:pt x="205" y="389"/>
                    <a:pt x="207" y="388"/>
                  </a:cubicBezTo>
                  <a:cubicBezTo>
                    <a:pt x="207" y="287"/>
                    <a:pt x="207" y="186"/>
                    <a:pt x="207" y="78"/>
                  </a:cubicBezTo>
                  <a:cubicBezTo>
                    <a:pt x="196" y="99"/>
                    <a:pt x="187" y="115"/>
                    <a:pt x="178" y="131"/>
                  </a:cubicBezTo>
                  <a:cubicBezTo>
                    <a:pt x="142" y="201"/>
                    <a:pt x="104" y="271"/>
                    <a:pt x="69" y="342"/>
                  </a:cubicBezTo>
                  <a:cubicBezTo>
                    <a:pt x="23" y="434"/>
                    <a:pt x="67" y="541"/>
                    <a:pt x="165" y="578"/>
                  </a:cubicBezTo>
                  <a:cubicBezTo>
                    <a:pt x="256" y="613"/>
                    <a:pt x="362" y="559"/>
                    <a:pt x="389" y="464"/>
                  </a:cubicBezTo>
                  <a:cubicBezTo>
                    <a:pt x="403" y="419"/>
                    <a:pt x="396" y="375"/>
                    <a:pt x="375" y="333"/>
                  </a:cubicBezTo>
                  <a:cubicBezTo>
                    <a:pt x="341" y="270"/>
                    <a:pt x="308" y="206"/>
                    <a:pt x="274" y="142"/>
                  </a:cubicBezTo>
                  <a:cubicBezTo>
                    <a:pt x="272" y="138"/>
                    <a:pt x="268" y="133"/>
                    <a:pt x="268" y="129"/>
                  </a:cubicBezTo>
                  <a:cubicBezTo>
                    <a:pt x="268" y="122"/>
                    <a:pt x="271" y="115"/>
                    <a:pt x="272" y="108"/>
                  </a:cubicBezTo>
                  <a:cubicBezTo>
                    <a:pt x="280" y="111"/>
                    <a:pt x="290" y="111"/>
                    <a:pt x="293" y="116"/>
                  </a:cubicBezTo>
                  <a:cubicBezTo>
                    <a:pt x="304" y="133"/>
                    <a:pt x="313" y="151"/>
                    <a:pt x="322" y="169"/>
                  </a:cubicBezTo>
                  <a:cubicBezTo>
                    <a:pt x="349" y="220"/>
                    <a:pt x="376" y="271"/>
                    <a:pt x="402" y="322"/>
                  </a:cubicBezTo>
                  <a:cubicBezTo>
                    <a:pt x="446" y="407"/>
                    <a:pt x="426" y="510"/>
                    <a:pt x="353" y="571"/>
                  </a:cubicBezTo>
                  <a:cubicBezTo>
                    <a:pt x="280" y="633"/>
                    <a:pt x="173" y="634"/>
                    <a:pt x="97" y="574"/>
                  </a:cubicBezTo>
                  <a:cubicBezTo>
                    <a:pt x="24" y="516"/>
                    <a:pt x="0" y="412"/>
                    <a:pt x="43" y="327"/>
                  </a:cubicBezTo>
                  <a:cubicBezTo>
                    <a:pt x="96" y="222"/>
                    <a:pt x="151" y="118"/>
                    <a:pt x="207" y="14"/>
                  </a:cubicBezTo>
                  <a:cubicBezTo>
                    <a:pt x="210" y="7"/>
                    <a:pt x="220" y="4"/>
                    <a:pt x="228" y="0"/>
                  </a:cubicBezTo>
                  <a:cubicBezTo>
                    <a:pt x="231" y="7"/>
                    <a:pt x="237" y="15"/>
                    <a:pt x="237" y="23"/>
                  </a:cubicBezTo>
                  <a:cubicBezTo>
                    <a:pt x="238" y="135"/>
                    <a:pt x="238" y="247"/>
                    <a:pt x="238" y="358"/>
                  </a:cubicBezTo>
                  <a:cubicBezTo>
                    <a:pt x="238" y="368"/>
                    <a:pt x="238" y="378"/>
                    <a:pt x="238" y="388"/>
                  </a:cubicBezTo>
                  <a:cubicBezTo>
                    <a:pt x="240" y="388"/>
                    <a:pt x="242" y="389"/>
                    <a:pt x="244" y="390"/>
                  </a:cubicBezTo>
                  <a:close/>
                </a:path>
              </a:pathLst>
            </a:custGeom>
            <a:solidFill>
              <a:srgbClr val="0098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3538" y="765"/>
              <a:ext cx="346" cy="495"/>
            </a:xfrm>
            <a:custGeom>
              <a:avLst/>
              <a:gdLst/>
              <a:ahLst/>
              <a:cxnLst/>
              <a:rect l="l" t="t" r="r" b="b"/>
              <a:pathLst>
                <a:path w="450" h="642" extrusionOk="0">
                  <a:moveTo>
                    <a:pt x="286" y="102"/>
                  </a:moveTo>
                  <a:cubicBezTo>
                    <a:pt x="313" y="152"/>
                    <a:pt x="337" y="197"/>
                    <a:pt x="360" y="242"/>
                  </a:cubicBezTo>
                  <a:cubicBezTo>
                    <a:pt x="376" y="273"/>
                    <a:pt x="392" y="303"/>
                    <a:pt x="407" y="333"/>
                  </a:cubicBezTo>
                  <a:cubicBezTo>
                    <a:pt x="450" y="420"/>
                    <a:pt x="427" y="522"/>
                    <a:pt x="353" y="582"/>
                  </a:cubicBezTo>
                  <a:cubicBezTo>
                    <a:pt x="278" y="642"/>
                    <a:pt x="173" y="642"/>
                    <a:pt x="96" y="581"/>
                  </a:cubicBezTo>
                  <a:cubicBezTo>
                    <a:pt x="24" y="523"/>
                    <a:pt x="0" y="419"/>
                    <a:pt x="43" y="334"/>
                  </a:cubicBezTo>
                  <a:cubicBezTo>
                    <a:pt x="96" y="230"/>
                    <a:pt x="151" y="126"/>
                    <a:pt x="206" y="22"/>
                  </a:cubicBezTo>
                  <a:cubicBezTo>
                    <a:pt x="211" y="11"/>
                    <a:pt x="218" y="0"/>
                    <a:pt x="232" y="7"/>
                  </a:cubicBezTo>
                  <a:cubicBezTo>
                    <a:pt x="247" y="15"/>
                    <a:pt x="240" y="27"/>
                    <a:pt x="235" y="37"/>
                  </a:cubicBezTo>
                  <a:cubicBezTo>
                    <a:pt x="183" y="136"/>
                    <a:pt x="131" y="235"/>
                    <a:pt x="79" y="334"/>
                  </a:cubicBezTo>
                  <a:cubicBezTo>
                    <a:pt x="30" y="427"/>
                    <a:pt x="58" y="528"/>
                    <a:pt x="146" y="575"/>
                  </a:cubicBezTo>
                  <a:cubicBezTo>
                    <a:pt x="207" y="607"/>
                    <a:pt x="283" y="598"/>
                    <a:pt x="336" y="553"/>
                  </a:cubicBezTo>
                  <a:cubicBezTo>
                    <a:pt x="389" y="508"/>
                    <a:pt x="413" y="434"/>
                    <a:pt x="387" y="372"/>
                  </a:cubicBezTo>
                  <a:cubicBezTo>
                    <a:pt x="359" y="305"/>
                    <a:pt x="323" y="241"/>
                    <a:pt x="289" y="173"/>
                  </a:cubicBezTo>
                  <a:cubicBezTo>
                    <a:pt x="283" y="179"/>
                    <a:pt x="280" y="182"/>
                    <a:pt x="278" y="186"/>
                  </a:cubicBezTo>
                  <a:cubicBezTo>
                    <a:pt x="247" y="243"/>
                    <a:pt x="215" y="300"/>
                    <a:pt x="185" y="358"/>
                  </a:cubicBezTo>
                  <a:cubicBezTo>
                    <a:pt x="157" y="412"/>
                    <a:pt x="160" y="462"/>
                    <a:pt x="203" y="508"/>
                  </a:cubicBezTo>
                  <a:cubicBezTo>
                    <a:pt x="208" y="513"/>
                    <a:pt x="205" y="525"/>
                    <a:pt x="206" y="534"/>
                  </a:cubicBezTo>
                  <a:cubicBezTo>
                    <a:pt x="197" y="533"/>
                    <a:pt x="186" y="534"/>
                    <a:pt x="180" y="529"/>
                  </a:cubicBezTo>
                  <a:cubicBezTo>
                    <a:pt x="137" y="493"/>
                    <a:pt x="121" y="424"/>
                    <a:pt x="145" y="369"/>
                  </a:cubicBezTo>
                  <a:cubicBezTo>
                    <a:pt x="170" y="315"/>
                    <a:pt x="199" y="264"/>
                    <a:pt x="227" y="212"/>
                  </a:cubicBezTo>
                  <a:cubicBezTo>
                    <a:pt x="245" y="177"/>
                    <a:pt x="264" y="142"/>
                    <a:pt x="286" y="10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42"/>
            <p:cNvSpPr/>
            <p:nvPr/>
          </p:nvSpPr>
          <p:spPr>
            <a:xfrm>
              <a:off x="4919" y="775"/>
              <a:ext cx="328" cy="478"/>
            </a:xfrm>
            <a:custGeom>
              <a:avLst/>
              <a:gdLst/>
              <a:ahLst/>
              <a:cxnLst/>
              <a:rect l="l" t="t" r="r" b="b"/>
              <a:pathLst>
                <a:path w="427" h="621" extrusionOk="0">
                  <a:moveTo>
                    <a:pt x="4" y="416"/>
                  </a:moveTo>
                  <a:cubicBezTo>
                    <a:pt x="2" y="377"/>
                    <a:pt x="15" y="343"/>
                    <a:pt x="33" y="309"/>
                  </a:cubicBezTo>
                  <a:cubicBezTo>
                    <a:pt x="83" y="213"/>
                    <a:pt x="133" y="117"/>
                    <a:pt x="184" y="20"/>
                  </a:cubicBezTo>
                  <a:cubicBezTo>
                    <a:pt x="186" y="15"/>
                    <a:pt x="188" y="9"/>
                    <a:pt x="192" y="6"/>
                  </a:cubicBezTo>
                  <a:cubicBezTo>
                    <a:pt x="198" y="3"/>
                    <a:pt x="207" y="2"/>
                    <a:pt x="214" y="0"/>
                  </a:cubicBezTo>
                  <a:cubicBezTo>
                    <a:pt x="215" y="7"/>
                    <a:pt x="219" y="15"/>
                    <a:pt x="217" y="20"/>
                  </a:cubicBezTo>
                  <a:cubicBezTo>
                    <a:pt x="203" y="50"/>
                    <a:pt x="187" y="79"/>
                    <a:pt x="172" y="108"/>
                  </a:cubicBezTo>
                  <a:cubicBezTo>
                    <a:pt x="133" y="182"/>
                    <a:pt x="94" y="256"/>
                    <a:pt x="56" y="330"/>
                  </a:cubicBezTo>
                  <a:cubicBezTo>
                    <a:pt x="0" y="437"/>
                    <a:pt x="55" y="559"/>
                    <a:pt x="171" y="583"/>
                  </a:cubicBezTo>
                  <a:cubicBezTo>
                    <a:pt x="240" y="597"/>
                    <a:pt x="300" y="575"/>
                    <a:pt x="342" y="519"/>
                  </a:cubicBezTo>
                  <a:cubicBezTo>
                    <a:pt x="381" y="468"/>
                    <a:pt x="391" y="412"/>
                    <a:pt x="363" y="352"/>
                  </a:cubicBezTo>
                  <a:cubicBezTo>
                    <a:pt x="334" y="291"/>
                    <a:pt x="258" y="262"/>
                    <a:pt x="193" y="286"/>
                  </a:cubicBezTo>
                  <a:cubicBezTo>
                    <a:pt x="129" y="309"/>
                    <a:pt x="89" y="379"/>
                    <a:pt x="105" y="440"/>
                  </a:cubicBezTo>
                  <a:cubicBezTo>
                    <a:pt x="117" y="481"/>
                    <a:pt x="157" y="509"/>
                    <a:pt x="200" y="507"/>
                  </a:cubicBezTo>
                  <a:cubicBezTo>
                    <a:pt x="243" y="504"/>
                    <a:pt x="278" y="472"/>
                    <a:pt x="285" y="430"/>
                  </a:cubicBezTo>
                  <a:cubicBezTo>
                    <a:pt x="285" y="427"/>
                    <a:pt x="284" y="424"/>
                    <a:pt x="285" y="423"/>
                  </a:cubicBezTo>
                  <a:cubicBezTo>
                    <a:pt x="291" y="415"/>
                    <a:pt x="297" y="409"/>
                    <a:pt x="302" y="401"/>
                  </a:cubicBezTo>
                  <a:cubicBezTo>
                    <a:pt x="307" y="410"/>
                    <a:pt x="315" y="419"/>
                    <a:pt x="315" y="427"/>
                  </a:cubicBezTo>
                  <a:cubicBezTo>
                    <a:pt x="313" y="475"/>
                    <a:pt x="273" y="521"/>
                    <a:pt x="224" y="533"/>
                  </a:cubicBezTo>
                  <a:cubicBezTo>
                    <a:pt x="175" y="545"/>
                    <a:pt x="134" y="531"/>
                    <a:pt x="102" y="494"/>
                  </a:cubicBezTo>
                  <a:cubicBezTo>
                    <a:pt x="67" y="454"/>
                    <a:pt x="66" y="407"/>
                    <a:pt x="82" y="360"/>
                  </a:cubicBezTo>
                  <a:cubicBezTo>
                    <a:pt x="111" y="274"/>
                    <a:pt x="203" y="228"/>
                    <a:pt x="288" y="255"/>
                  </a:cubicBezTo>
                  <a:cubicBezTo>
                    <a:pt x="379" y="283"/>
                    <a:pt x="427" y="374"/>
                    <a:pt x="401" y="468"/>
                  </a:cubicBezTo>
                  <a:cubicBezTo>
                    <a:pt x="375" y="560"/>
                    <a:pt x="290" y="621"/>
                    <a:pt x="194" y="617"/>
                  </a:cubicBezTo>
                  <a:cubicBezTo>
                    <a:pt x="102" y="612"/>
                    <a:pt x="22" y="541"/>
                    <a:pt x="6" y="448"/>
                  </a:cubicBezTo>
                  <a:cubicBezTo>
                    <a:pt x="4" y="438"/>
                    <a:pt x="4" y="427"/>
                    <a:pt x="4" y="416"/>
                  </a:cubicBezTo>
                  <a:close/>
                </a:path>
              </a:pathLst>
            </a:custGeom>
            <a:solidFill>
              <a:srgbClr val="9056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42"/>
            <p:cNvSpPr/>
            <p:nvPr/>
          </p:nvSpPr>
          <p:spPr>
            <a:xfrm>
              <a:off x="4006" y="848"/>
              <a:ext cx="351" cy="405"/>
            </a:xfrm>
            <a:custGeom>
              <a:avLst/>
              <a:gdLst/>
              <a:ahLst/>
              <a:cxnLst/>
              <a:rect l="l" t="t" r="r" b="b"/>
              <a:pathLst>
                <a:path w="457" h="525" extrusionOk="0">
                  <a:moveTo>
                    <a:pt x="119" y="121"/>
                  </a:moveTo>
                  <a:cubicBezTo>
                    <a:pt x="93" y="173"/>
                    <a:pt x="67" y="217"/>
                    <a:pt x="49" y="265"/>
                  </a:cubicBezTo>
                  <a:cubicBezTo>
                    <a:pt x="23" y="337"/>
                    <a:pt x="54" y="417"/>
                    <a:pt x="117" y="459"/>
                  </a:cubicBezTo>
                  <a:cubicBezTo>
                    <a:pt x="181" y="502"/>
                    <a:pt x="263" y="498"/>
                    <a:pt x="325" y="448"/>
                  </a:cubicBezTo>
                  <a:cubicBezTo>
                    <a:pt x="382" y="403"/>
                    <a:pt x="405" y="319"/>
                    <a:pt x="374" y="250"/>
                  </a:cubicBezTo>
                  <a:cubicBezTo>
                    <a:pt x="346" y="188"/>
                    <a:pt x="312" y="129"/>
                    <a:pt x="280" y="68"/>
                  </a:cubicBezTo>
                  <a:cubicBezTo>
                    <a:pt x="279" y="66"/>
                    <a:pt x="277" y="65"/>
                    <a:pt x="273" y="61"/>
                  </a:cubicBezTo>
                  <a:cubicBezTo>
                    <a:pt x="254" y="96"/>
                    <a:pt x="235" y="130"/>
                    <a:pt x="217" y="164"/>
                  </a:cubicBezTo>
                  <a:cubicBezTo>
                    <a:pt x="197" y="203"/>
                    <a:pt x="176" y="241"/>
                    <a:pt x="160" y="281"/>
                  </a:cubicBezTo>
                  <a:cubicBezTo>
                    <a:pt x="143" y="324"/>
                    <a:pt x="156" y="363"/>
                    <a:pt x="186" y="397"/>
                  </a:cubicBezTo>
                  <a:cubicBezTo>
                    <a:pt x="188" y="399"/>
                    <a:pt x="190" y="400"/>
                    <a:pt x="191" y="402"/>
                  </a:cubicBezTo>
                  <a:cubicBezTo>
                    <a:pt x="192" y="409"/>
                    <a:pt x="192" y="417"/>
                    <a:pt x="193" y="424"/>
                  </a:cubicBezTo>
                  <a:cubicBezTo>
                    <a:pt x="186" y="423"/>
                    <a:pt x="176" y="425"/>
                    <a:pt x="171" y="420"/>
                  </a:cubicBezTo>
                  <a:cubicBezTo>
                    <a:pt x="137" y="387"/>
                    <a:pt x="119" y="346"/>
                    <a:pt x="127" y="299"/>
                  </a:cubicBezTo>
                  <a:cubicBezTo>
                    <a:pt x="131" y="275"/>
                    <a:pt x="140" y="250"/>
                    <a:pt x="151" y="229"/>
                  </a:cubicBezTo>
                  <a:cubicBezTo>
                    <a:pt x="190" y="154"/>
                    <a:pt x="231" y="80"/>
                    <a:pt x="271" y="5"/>
                  </a:cubicBezTo>
                  <a:cubicBezTo>
                    <a:pt x="272" y="4"/>
                    <a:pt x="274" y="3"/>
                    <a:pt x="276" y="0"/>
                  </a:cubicBezTo>
                  <a:cubicBezTo>
                    <a:pt x="303" y="52"/>
                    <a:pt x="330" y="104"/>
                    <a:pt x="357" y="155"/>
                  </a:cubicBezTo>
                  <a:cubicBezTo>
                    <a:pt x="369" y="178"/>
                    <a:pt x="380" y="200"/>
                    <a:pt x="393" y="223"/>
                  </a:cubicBezTo>
                  <a:cubicBezTo>
                    <a:pt x="457" y="341"/>
                    <a:pt x="379" y="494"/>
                    <a:pt x="246" y="513"/>
                  </a:cubicBezTo>
                  <a:cubicBezTo>
                    <a:pt x="164" y="525"/>
                    <a:pt x="98" y="497"/>
                    <a:pt x="51" y="431"/>
                  </a:cubicBezTo>
                  <a:cubicBezTo>
                    <a:pt x="3" y="365"/>
                    <a:pt x="0" y="293"/>
                    <a:pt x="37" y="220"/>
                  </a:cubicBezTo>
                  <a:cubicBezTo>
                    <a:pt x="59" y="177"/>
                    <a:pt x="82" y="135"/>
                    <a:pt x="104" y="92"/>
                  </a:cubicBezTo>
                  <a:cubicBezTo>
                    <a:pt x="115" y="73"/>
                    <a:pt x="125" y="73"/>
                    <a:pt x="135" y="92"/>
                  </a:cubicBezTo>
                  <a:cubicBezTo>
                    <a:pt x="145" y="108"/>
                    <a:pt x="154" y="125"/>
                    <a:pt x="162" y="143"/>
                  </a:cubicBezTo>
                  <a:cubicBezTo>
                    <a:pt x="164" y="148"/>
                    <a:pt x="159" y="156"/>
                    <a:pt x="158" y="163"/>
                  </a:cubicBezTo>
                  <a:cubicBezTo>
                    <a:pt x="151" y="161"/>
                    <a:pt x="143" y="160"/>
                    <a:pt x="139" y="155"/>
                  </a:cubicBezTo>
                  <a:cubicBezTo>
                    <a:pt x="132" y="147"/>
                    <a:pt x="128" y="137"/>
                    <a:pt x="119" y="12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42"/>
            <p:cNvSpPr/>
            <p:nvPr/>
          </p:nvSpPr>
          <p:spPr>
            <a:xfrm>
              <a:off x="4106" y="765"/>
              <a:ext cx="99" cy="131"/>
            </a:xfrm>
            <a:custGeom>
              <a:avLst/>
              <a:gdLst/>
              <a:ahLst/>
              <a:cxnLst/>
              <a:rect l="l" t="t" r="r" b="b"/>
              <a:pathLst>
                <a:path w="128" h="170" extrusionOk="0">
                  <a:moveTo>
                    <a:pt x="83" y="51"/>
                  </a:moveTo>
                  <a:cubicBezTo>
                    <a:pt x="63" y="88"/>
                    <a:pt x="47" y="121"/>
                    <a:pt x="28" y="153"/>
                  </a:cubicBezTo>
                  <a:cubicBezTo>
                    <a:pt x="24" y="161"/>
                    <a:pt x="13" y="164"/>
                    <a:pt x="5" y="170"/>
                  </a:cubicBezTo>
                  <a:cubicBezTo>
                    <a:pt x="5" y="160"/>
                    <a:pt x="0" y="149"/>
                    <a:pt x="4" y="142"/>
                  </a:cubicBezTo>
                  <a:cubicBezTo>
                    <a:pt x="24" y="102"/>
                    <a:pt x="45" y="62"/>
                    <a:pt x="67" y="22"/>
                  </a:cubicBezTo>
                  <a:cubicBezTo>
                    <a:pt x="79" y="0"/>
                    <a:pt x="87" y="0"/>
                    <a:pt x="100" y="22"/>
                  </a:cubicBezTo>
                  <a:cubicBezTo>
                    <a:pt x="108" y="38"/>
                    <a:pt x="118" y="53"/>
                    <a:pt x="124" y="70"/>
                  </a:cubicBezTo>
                  <a:cubicBezTo>
                    <a:pt x="127" y="77"/>
                    <a:pt x="128" y="93"/>
                    <a:pt x="124" y="95"/>
                  </a:cubicBezTo>
                  <a:cubicBezTo>
                    <a:pt x="110" y="104"/>
                    <a:pt x="106" y="91"/>
                    <a:pt x="100" y="81"/>
                  </a:cubicBezTo>
                  <a:cubicBezTo>
                    <a:pt x="95" y="73"/>
                    <a:pt x="90" y="64"/>
                    <a:pt x="83" y="5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93" name="Google Shape;329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7871" y="2268289"/>
            <a:ext cx="3437731" cy="245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8" name="Google Shape;3298;p43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99" name="Google Shape;329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37" y="972145"/>
            <a:ext cx="2346973" cy="149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0" name="Google Shape;330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13" y="2556321"/>
            <a:ext cx="2086997" cy="2018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1" name="Google Shape;3301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2773" y="1476201"/>
            <a:ext cx="2474922" cy="2888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2" name="Google Shape;3302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6718" y="2920532"/>
            <a:ext cx="1619407" cy="1729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3" name="Google Shape;3303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78452" y="1721872"/>
            <a:ext cx="2259329" cy="79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8" name="Google Shape;3308;p44"/>
          <p:cNvGrpSpPr/>
          <p:nvPr/>
        </p:nvGrpSpPr>
        <p:grpSpPr>
          <a:xfrm>
            <a:off x="108397" y="2628329"/>
            <a:ext cx="7538622" cy="2495644"/>
            <a:chOff x="-1281973" y="555526"/>
            <a:chExt cx="11449272" cy="3790256"/>
          </a:xfrm>
        </p:grpSpPr>
        <p:graphicFrame>
          <p:nvGraphicFramePr>
            <p:cNvPr id="3309" name="Google Shape;3309;p44"/>
            <p:cNvGraphicFramePr/>
            <p:nvPr/>
          </p:nvGraphicFramePr>
          <p:xfrm>
            <a:off x="-1281973" y="555526"/>
            <a:ext cx="5739315" cy="32263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310" name="Google Shape;3310;p44"/>
            <p:cNvGrpSpPr/>
            <p:nvPr/>
          </p:nvGrpSpPr>
          <p:grpSpPr>
            <a:xfrm>
              <a:off x="-41835" y="555526"/>
              <a:ext cx="10209134" cy="3790256"/>
              <a:chOff x="-41835" y="555526"/>
              <a:chExt cx="10209134" cy="3790256"/>
            </a:xfrm>
          </p:grpSpPr>
          <p:grpSp>
            <p:nvGrpSpPr>
              <p:cNvPr id="3311" name="Google Shape;3311;p44"/>
              <p:cNvGrpSpPr/>
              <p:nvPr/>
            </p:nvGrpSpPr>
            <p:grpSpPr>
              <a:xfrm>
                <a:off x="1609010" y="634055"/>
                <a:ext cx="5739315" cy="3496817"/>
                <a:chOff x="2261683" y="2067369"/>
                <a:chExt cx="5739315" cy="3496817"/>
              </a:xfrm>
            </p:grpSpPr>
            <p:graphicFrame>
              <p:nvGraphicFramePr>
                <p:cNvPr id="3312" name="Google Shape;3312;p44"/>
                <p:cNvGraphicFramePr/>
                <p:nvPr/>
              </p:nvGraphicFramePr>
              <p:xfrm>
                <a:off x="2261683" y="2385900"/>
                <a:ext cx="5739315" cy="28597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pSp>
              <p:nvGrpSpPr>
                <p:cNvPr id="3313" name="Google Shape;3313;p44"/>
                <p:cNvGrpSpPr/>
                <p:nvPr/>
              </p:nvGrpSpPr>
              <p:grpSpPr>
                <a:xfrm rot="10800000" flipH="1">
                  <a:off x="3503712" y="2067369"/>
                  <a:ext cx="3255264" cy="3496817"/>
                  <a:chOff x="2369839" y="2067371"/>
                  <a:chExt cx="3259041" cy="3496817"/>
                </a:xfrm>
              </p:grpSpPr>
              <p:sp>
                <p:nvSpPr>
                  <p:cNvPr id="3314" name="Google Shape;3314;p44"/>
                  <p:cNvSpPr/>
                  <p:nvPr/>
                </p:nvSpPr>
                <p:spPr>
                  <a:xfrm>
                    <a:off x="2369839" y="2067371"/>
                    <a:ext cx="3259041" cy="34968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1725" h="2544763" extrusionOk="0">
                        <a:moveTo>
                          <a:pt x="934559" y="373063"/>
                        </a:moveTo>
                        <a:lnTo>
                          <a:pt x="934559" y="515938"/>
                        </a:lnTo>
                        <a:lnTo>
                          <a:pt x="1000044" y="515938"/>
                        </a:lnTo>
                        <a:lnTo>
                          <a:pt x="1000044" y="1062137"/>
                        </a:lnTo>
                        <a:lnTo>
                          <a:pt x="402350" y="2182813"/>
                        </a:lnTo>
                        <a:lnTo>
                          <a:pt x="1926350" y="2182813"/>
                        </a:lnTo>
                        <a:lnTo>
                          <a:pt x="1328656" y="1062137"/>
                        </a:lnTo>
                        <a:lnTo>
                          <a:pt x="1328656" y="515938"/>
                        </a:lnTo>
                        <a:lnTo>
                          <a:pt x="1394140" y="515938"/>
                        </a:lnTo>
                        <a:lnTo>
                          <a:pt x="1394140" y="373063"/>
                        </a:lnTo>
                        <a:close/>
                        <a:moveTo>
                          <a:pt x="0" y="0"/>
                        </a:moveTo>
                        <a:lnTo>
                          <a:pt x="2371725" y="0"/>
                        </a:lnTo>
                        <a:lnTo>
                          <a:pt x="2371725" y="2544763"/>
                        </a:lnTo>
                        <a:lnTo>
                          <a:pt x="0" y="2544763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5" name="Google Shape;3315;p44"/>
                  <p:cNvSpPr/>
                  <p:nvPr/>
                </p:nvSpPr>
                <p:spPr>
                  <a:xfrm>
                    <a:off x="3999357" y="2577823"/>
                    <a:ext cx="1047083" cy="2486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2001" h="1809750" extrusionOk="0">
                        <a:moveTo>
                          <a:pt x="0" y="0"/>
                        </a:moveTo>
                        <a:lnTo>
                          <a:pt x="229791" y="0"/>
                        </a:lnTo>
                        <a:lnTo>
                          <a:pt x="229791" y="142875"/>
                        </a:lnTo>
                        <a:lnTo>
                          <a:pt x="164307" y="142875"/>
                        </a:lnTo>
                        <a:lnTo>
                          <a:pt x="164307" y="689074"/>
                        </a:lnTo>
                        <a:lnTo>
                          <a:pt x="762001" y="1809750"/>
                        </a:lnTo>
                        <a:lnTo>
                          <a:pt x="0" y="1809750"/>
                        </a:lnTo>
                        <a:close/>
                      </a:path>
                    </a:pathLst>
                  </a:custGeom>
                  <a:solidFill>
                    <a:schemeClr val="dk1">
                      <a:alpha val="15686"/>
                    </a:scheme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6" name="Google Shape;3316;p44"/>
                  <p:cNvSpPr/>
                  <p:nvPr/>
                </p:nvSpPr>
                <p:spPr>
                  <a:xfrm>
                    <a:off x="2952277" y="2577823"/>
                    <a:ext cx="2094163" cy="2486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4000" h="1809750" extrusionOk="0">
                        <a:moveTo>
                          <a:pt x="532209" y="0"/>
                        </a:moveTo>
                        <a:lnTo>
                          <a:pt x="991790" y="0"/>
                        </a:lnTo>
                        <a:lnTo>
                          <a:pt x="991790" y="142875"/>
                        </a:lnTo>
                        <a:lnTo>
                          <a:pt x="926306" y="142875"/>
                        </a:lnTo>
                        <a:lnTo>
                          <a:pt x="926306" y="689074"/>
                        </a:lnTo>
                        <a:lnTo>
                          <a:pt x="1524000" y="1809750"/>
                        </a:lnTo>
                        <a:lnTo>
                          <a:pt x="0" y="1809750"/>
                        </a:lnTo>
                        <a:lnTo>
                          <a:pt x="597694" y="689074"/>
                        </a:lnTo>
                        <a:lnTo>
                          <a:pt x="597694" y="142875"/>
                        </a:lnTo>
                        <a:lnTo>
                          <a:pt x="532209" y="142875"/>
                        </a:ln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rgbClr val="BFBFBF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317" name="Google Shape;3317;p44"/>
              <p:cNvGrpSpPr/>
              <p:nvPr/>
            </p:nvGrpSpPr>
            <p:grpSpPr>
              <a:xfrm>
                <a:off x="4177770" y="3768517"/>
                <a:ext cx="559144" cy="577265"/>
                <a:chOff x="5816430" y="5201831"/>
                <a:chExt cx="559144" cy="577265"/>
              </a:xfrm>
            </p:grpSpPr>
            <p:sp>
              <p:nvSpPr>
                <p:cNvPr id="3318" name="Google Shape;3318;p44"/>
                <p:cNvSpPr/>
                <p:nvPr/>
              </p:nvSpPr>
              <p:spPr>
                <a:xfrm rot="-2700000">
                  <a:off x="5857320" y="5242826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9" name="Google Shape;3319;p44"/>
                <p:cNvSpPr/>
                <p:nvPr/>
              </p:nvSpPr>
              <p:spPr>
                <a:xfrm rot="-2700000">
                  <a:off x="6136892" y="5242825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0" name="Google Shape;3320;p44"/>
                <p:cNvSpPr/>
                <p:nvPr/>
              </p:nvSpPr>
              <p:spPr>
                <a:xfrm rot="-2700000">
                  <a:off x="5997106" y="5540519"/>
                  <a:ext cx="197791" cy="197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" h="950" extrusionOk="0">
                      <a:moveTo>
                        <a:pt x="0" y="563"/>
                      </a:moveTo>
                      <a:cubicBezTo>
                        <a:pt x="0" y="349"/>
                        <a:pt x="174" y="176"/>
                        <a:pt x="388" y="176"/>
                      </a:cubicBezTo>
                      <a:cubicBezTo>
                        <a:pt x="576" y="176"/>
                        <a:pt x="764" y="117"/>
                        <a:pt x="951" y="0"/>
                      </a:cubicBezTo>
                      <a:cubicBezTo>
                        <a:pt x="834" y="187"/>
                        <a:pt x="775" y="375"/>
                        <a:pt x="775" y="563"/>
                      </a:cubicBezTo>
                      <a:cubicBezTo>
                        <a:pt x="775" y="776"/>
                        <a:pt x="602" y="950"/>
                        <a:pt x="388" y="950"/>
                      </a:cubicBezTo>
                      <a:cubicBezTo>
                        <a:pt x="174" y="950"/>
                        <a:pt x="0" y="776"/>
                        <a:pt x="0" y="563"/>
                      </a:cubicBezTo>
                    </a:path>
                  </a:pathLst>
                </a:custGeom>
                <a:solidFill>
                  <a:srgbClr val="3796D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aphicFrame>
            <p:nvGraphicFramePr>
              <p:cNvPr id="3321" name="Google Shape;3321;p44"/>
              <p:cNvGraphicFramePr/>
              <p:nvPr/>
            </p:nvGraphicFramePr>
            <p:xfrm>
              <a:off x="4427984" y="555526"/>
              <a:ext cx="5739315" cy="32263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3322" name="Google Shape;3322;p44"/>
              <p:cNvSpPr/>
              <p:nvPr/>
            </p:nvSpPr>
            <p:spPr>
              <a:xfrm>
                <a:off x="-41835" y="634057"/>
                <a:ext cx="3259041" cy="3496817"/>
              </a:xfrm>
              <a:custGeom>
                <a:avLst/>
                <a:gdLst/>
                <a:ahLst/>
                <a:cxnLst/>
                <a:rect l="l" t="t" r="r" b="b"/>
                <a:pathLst>
                  <a:path w="2371725" h="2544763" extrusionOk="0">
                    <a:moveTo>
                      <a:pt x="934559" y="373063"/>
                    </a:moveTo>
                    <a:lnTo>
                      <a:pt x="934559" y="515938"/>
                    </a:lnTo>
                    <a:lnTo>
                      <a:pt x="1000044" y="515938"/>
                    </a:lnTo>
                    <a:lnTo>
                      <a:pt x="1000044" y="1062137"/>
                    </a:lnTo>
                    <a:lnTo>
                      <a:pt x="402350" y="2182813"/>
                    </a:lnTo>
                    <a:lnTo>
                      <a:pt x="1926350" y="2182813"/>
                    </a:lnTo>
                    <a:lnTo>
                      <a:pt x="1328656" y="1062137"/>
                    </a:lnTo>
                    <a:lnTo>
                      <a:pt x="1328656" y="515938"/>
                    </a:lnTo>
                    <a:lnTo>
                      <a:pt x="1394140" y="515938"/>
                    </a:lnTo>
                    <a:lnTo>
                      <a:pt x="1394140" y="373063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3" name="Google Shape;3323;p44"/>
              <p:cNvSpPr/>
              <p:nvPr/>
            </p:nvSpPr>
            <p:spPr>
              <a:xfrm>
                <a:off x="5668122" y="634057"/>
                <a:ext cx="3259041" cy="3496817"/>
              </a:xfrm>
              <a:custGeom>
                <a:avLst/>
                <a:gdLst/>
                <a:ahLst/>
                <a:cxnLst/>
                <a:rect l="l" t="t" r="r" b="b"/>
                <a:pathLst>
                  <a:path w="2371725" h="2544763" extrusionOk="0">
                    <a:moveTo>
                      <a:pt x="956071" y="371475"/>
                    </a:moveTo>
                    <a:lnTo>
                      <a:pt x="956071" y="514350"/>
                    </a:lnTo>
                    <a:lnTo>
                      <a:pt x="1021556" y="514350"/>
                    </a:lnTo>
                    <a:lnTo>
                      <a:pt x="1021556" y="1029543"/>
                    </a:lnTo>
                    <a:lnTo>
                      <a:pt x="939425" y="1055037"/>
                    </a:lnTo>
                    <a:cubicBezTo>
                      <a:pt x="712190" y="1151150"/>
                      <a:pt x="552746" y="1376155"/>
                      <a:pt x="552746" y="1638400"/>
                    </a:cubicBezTo>
                    <a:cubicBezTo>
                      <a:pt x="552746" y="1682108"/>
                      <a:pt x="557175" y="1724781"/>
                      <a:pt x="565609" y="1765995"/>
                    </a:cubicBezTo>
                    <a:lnTo>
                      <a:pt x="594934" y="1860466"/>
                    </a:lnTo>
                    <a:lnTo>
                      <a:pt x="602499" y="1884836"/>
                    </a:lnTo>
                    <a:cubicBezTo>
                      <a:pt x="650556" y="1998454"/>
                      <a:pt x="730835" y="2095124"/>
                      <a:pt x="831881" y="2163389"/>
                    </a:cubicBezTo>
                    <a:lnTo>
                      <a:pt x="864741" y="2181225"/>
                    </a:lnTo>
                    <a:lnTo>
                      <a:pt x="1506983" y="2181225"/>
                    </a:lnTo>
                    <a:lnTo>
                      <a:pt x="1539843" y="2163389"/>
                    </a:lnTo>
                    <a:cubicBezTo>
                      <a:pt x="1640889" y="2095124"/>
                      <a:pt x="1721168" y="1998454"/>
                      <a:pt x="1769225" y="1884836"/>
                    </a:cubicBezTo>
                    <a:lnTo>
                      <a:pt x="1776790" y="1860466"/>
                    </a:lnTo>
                    <a:lnTo>
                      <a:pt x="1806115" y="1765995"/>
                    </a:lnTo>
                    <a:cubicBezTo>
                      <a:pt x="1814549" y="1724781"/>
                      <a:pt x="1818978" y="1682108"/>
                      <a:pt x="1818978" y="1638400"/>
                    </a:cubicBezTo>
                    <a:cubicBezTo>
                      <a:pt x="1818978" y="1376155"/>
                      <a:pt x="1659534" y="1151150"/>
                      <a:pt x="1432299" y="1055037"/>
                    </a:cubicBezTo>
                    <a:lnTo>
                      <a:pt x="1350168" y="1029543"/>
                    </a:lnTo>
                    <a:lnTo>
                      <a:pt x="1350168" y="514350"/>
                    </a:lnTo>
                    <a:lnTo>
                      <a:pt x="1415652" y="514350"/>
                    </a:lnTo>
                    <a:lnTo>
                      <a:pt x="1415652" y="371475"/>
                    </a:lnTo>
                    <a:close/>
                    <a:moveTo>
                      <a:pt x="0" y="0"/>
                    </a:moveTo>
                    <a:lnTo>
                      <a:pt x="2371725" y="0"/>
                    </a:lnTo>
                    <a:lnTo>
                      <a:pt x="2371725" y="2544763"/>
                    </a:lnTo>
                    <a:lnTo>
                      <a:pt x="0" y="254476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4" name="Google Shape;3324;p44"/>
              <p:cNvSpPr/>
              <p:nvPr/>
            </p:nvSpPr>
            <p:spPr>
              <a:xfrm>
                <a:off x="1587683" y="1144509"/>
                <a:ext cx="1047083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762001" h="1809750" extrusionOk="0">
                    <a:moveTo>
                      <a:pt x="0" y="0"/>
                    </a:moveTo>
                    <a:lnTo>
                      <a:pt x="229791" y="0"/>
                    </a:lnTo>
                    <a:lnTo>
                      <a:pt x="229791" y="142875"/>
                    </a:lnTo>
                    <a:lnTo>
                      <a:pt x="164307" y="142875"/>
                    </a:lnTo>
                    <a:lnTo>
                      <a:pt x="164307" y="689074"/>
                    </a:lnTo>
                    <a:lnTo>
                      <a:pt x="76200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dk1">
                  <a:alpha val="15686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5" name="Google Shape;3325;p44"/>
              <p:cNvSpPr/>
              <p:nvPr/>
            </p:nvSpPr>
            <p:spPr>
              <a:xfrm>
                <a:off x="7297641" y="1144509"/>
                <a:ext cx="869979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633116" h="1809750" extrusionOk="0">
                    <a:moveTo>
                      <a:pt x="0" y="0"/>
                    </a:moveTo>
                    <a:lnTo>
                      <a:pt x="229790" y="0"/>
                    </a:lnTo>
                    <a:lnTo>
                      <a:pt x="229790" y="142875"/>
                    </a:lnTo>
                    <a:lnTo>
                      <a:pt x="164306" y="142875"/>
                    </a:lnTo>
                    <a:lnTo>
                      <a:pt x="164306" y="658068"/>
                    </a:lnTo>
                    <a:lnTo>
                      <a:pt x="246437" y="683562"/>
                    </a:lnTo>
                    <a:cubicBezTo>
                      <a:pt x="473672" y="779675"/>
                      <a:pt x="633116" y="1004680"/>
                      <a:pt x="633116" y="1266925"/>
                    </a:cubicBezTo>
                    <a:cubicBezTo>
                      <a:pt x="633116" y="1310633"/>
                      <a:pt x="628687" y="1353306"/>
                      <a:pt x="620253" y="1394520"/>
                    </a:cubicBezTo>
                    <a:lnTo>
                      <a:pt x="590928" y="1488991"/>
                    </a:lnTo>
                    <a:lnTo>
                      <a:pt x="583363" y="1513361"/>
                    </a:lnTo>
                    <a:cubicBezTo>
                      <a:pt x="535306" y="1626979"/>
                      <a:pt x="455027" y="1723649"/>
                      <a:pt x="353981" y="1791914"/>
                    </a:cubicBezTo>
                    <a:lnTo>
                      <a:pt x="321121" y="1809750"/>
                    </a:lnTo>
                    <a:lnTo>
                      <a:pt x="0" y="1809750"/>
                    </a:lnTo>
                    <a:close/>
                  </a:path>
                </a:pathLst>
              </a:custGeom>
              <a:solidFill>
                <a:schemeClr val="dk1">
                  <a:alpha val="15686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6" name="Google Shape;3326;p44"/>
              <p:cNvSpPr/>
              <p:nvPr/>
            </p:nvSpPr>
            <p:spPr>
              <a:xfrm>
                <a:off x="540603" y="1144509"/>
                <a:ext cx="2094163" cy="2486819"/>
              </a:xfrm>
              <a:custGeom>
                <a:avLst/>
                <a:gdLst/>
                <a:ahLst/>
                <a:cxnLst/>
                <a:rect l="l" t="t" r="r" b="b"/>
                <a:pathLst>
                  <a:path w="1524000" h="1809750" extrusionOk="0">
                    <a:moveTo>
                      <a:pt x="532209" y="0"/>
                    </a:moveTo>
                    <a:lnTo>
                      <a:pt x="991790" y="0"/>
                    </a:lnTo>
                    <a:lnTo>
                      <a:pt x="991790" y="142875"/>
                    </a:lnTo>
                    <a:lnTo>
                      <a:pt x="926306" y="142875"/>
                    </a:lnTo>
                    <a:lnTo>
                      <a:pt x="926306" y="689074"/>
                    </a:lnTo>
                    <a:lnTo>
                      <a:pt x="1524000" y="1809750"/>
                    </a:lnTo>
                    <a:lnTo>
                      <a:pt x="0" y="1809750"/>
                    </a:lnTo>
                    <a:lnTo>
                      <a:pt x="597694" y="689074"/>
                    </a:lnTo>
                    <a:lnTo>
                      <a:pt x="597694" y="142875"/>
                    </a:lnTo>
                    <a:lnTo>
                      <a:pt x="532209" y="142875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7" name="Google Shape;3327;p44"/>
              <p:cNvSpPr/>
              <p:nvPr/>
            </p:nvSpPr>
            <p:spPr>
              <a:xfrm>
                <a:off x="6427662" y="1101288"/>
                <a:ext cx="1739958" cy="2530040"/>
              </a:xfrm>
              <a:custGeom>
                <a:avLst/>
                <a:gdLst/>
                <a:ahLst/>
                <a:cxnLst/>
                <a:rect l="l" t="t" r="r" b="b"/>
                <a:pathLst>
                  <a:path w="1266232" h="1809750" extrusionOk="0">
                    <a:moveTo>
                      <a:pt x="403325" y="0"/>
                    </a:moveTo>
                    <a:lnTo>
                      <a:pt x="862906" y="0"/>
                    </a:lnTo>
                    <a:lnTo>
                      <a:pt x="862906" y="142875"/>
                    </a:lnTo>
                    <a:lnTo>
                      <a:pt x="797422" y="142875"/>
                    </a:lnTo>
                    <a:lnTo>
                      <a:pt x="797422" y="658068"/>
                    </a:lnTo>
                    <a:lnTo>
                      <a:pt x="879553" y="683562"/>
                    </a:lnTo>
                    <a:cubicBezTo>
                      <a:pt x="1106788" y="779675"/>
                      <a:pt x="1266232" y="1004680"/>
                      <a:pt x="1266232" y="1266925"/>
                    </a:cubicBezTo>
                    <a:cubicBezTo>
                      <a:pt x="1266232" y="1310633"/>
                      <a:pt x="1261803" y="1353306"/>
                      <a:pt x="1253369" y="1394520"/>
                    </a:cubicBezTo>
                    <a:lnTo>
                      <a:pt x="1224044" y="1488991"/>
                    </a:lnTo>
                    <a:lnTo>
                      <a:pt x="1224044" y="1488991"/>
                    </a:lnTo>
                    <a:lnTo>
                      <a:pt x="1216479" y="1513361"/>
                    </a:lnTo>
                    <a:cubicBezTo>
                      <a:pt x="1168422" y="1626979"/>
                      <a:pt x="1088143" y="1723649"/>
                      <a:pt x="987097" y="1791914"/>
                    </a:cubicBezTo>
                    <a:lnTo>
                      <a:pt x="954237" y="1809750"/>
                    </a:lnTo>
                    <a:lnTo>
                      <a:pt x="311995" y="1809750"/>
                    </a:lnTo>
                    <a:lnTo>
                      <a:pt x="279135" y="1791914"/>
                    </a:lnTo>
                    <a:cubicBezTo>
                      <a:pt x="178089" y="1723649"/>
                      <a:pt x="97810" y="1626979"/>
                      <a:pt x="49753" y="1513361"/>
                    </a:cubicBezTo>
                    <a:lnTo>
                      <a:pt x="42188" y="1488991"/>
                    </a:lnTo>
                    <a:lnTo>
                      <a:pt x="42188" y="1488991"/>
                    </a:lnTo>
                    <a:lnTo>
                      <a:pt x="12863" y="1394520"/>
                    </a:lnTo>
                    <a:cubicBezTo>
                      <a:pt x="4429" y="1353306"/>
                      <a:pt x="0" y="1310633"/>
                      <a:pt x="0" y="1266925"/>
                    </a:cubicBezTo>
                    <a:cubicBezTo>
                      <a:pt x="0" y="1004680"/>
                      <a:pt x="159444" y="779675"/>
                      <a:pt x="386679" y="683562"/>
                    </a:cubicBezTo>
                    <a:lnTo>
                      <a:pt x="468810" y="658068"/>
                    </a:lnTo>
                    <a:lnTo>
                      <a:pt x="468810" y="142875"/>
                    </a:lnTo>
                    <a:lnTo>
                      <a:pt x="403325" y="142875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28" name="Google Shape;3328;p44"/>
          <p:cNvGrpSpPr/>
          <p:nvPr/>
        </p:nvGrpSpPr>
        <p:grpSpPr>
          <a:xfrm>
            <a:off x="6592009" y="2706090"/>
            <a:ext cx="2647773" cy="2390117"/>
            <a:chOff x="1907704" y="411510"/>
            <a:chExt cx="4824536" cy="4355059"/>
          </a:xfrm>
        </p:grpSpPr>
        <p:graphicFrame>
          <p:nvGraphicFramePr>
            <p:cNvPr id="3329" name="Google Shape;3329;p44"/>
            <p:cNvGraphicFramePr/>
            <p:nvPr/>
          </p:nvGraphicFramePr>
          <p:xfrm>
            <a:off x="1907704" y="686656"/>
            <a:ext cx="4824536" cy="19763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330" name="Google Shape;3330;p44"/>
            <p:cNvSpPr/>
            <p:nvPr/>
          </p:nvSpPr>
          <p:spPr>
            <a:xfrm flipH="1">
              <a:off x="4526313" y="1475132"/>
              <a:ext cx="781394" cy="1069039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44"/>
            <p:cNvSpPr/>
            <p:nvPr/>
          </p:nvSpPr>
          <p:spPr>
            <a:xfrm>
              <a:off x="3585529" y="3225139"/>
              <a:ext cx="1468885" cy="1266280"/>
            </a:xfrm>
            <a:prstGeom prst="triangle">
              <a:avLst>
                <a:gd name="adj" fmla="val 50000"/>
              </a:avLst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44"/>
            <p:cNvSpPr/>
            <p:nvPr/>
          </p:nvSpPr>
          <p:spPr>
            <a:xfrm>
              <a:off x="4154290" y="2355307"/>
              <a:ext cx="331363" cy="2411262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44"/>
            <p:cNvSpPr/>
            <p:nvPr/>
          </p:nvSpPr>
          <p:spPr>
            <a:xfrm>
              <a:off x="3321311" y="1478087"/>
              <a:ext cx="781394" cy="1069039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44"/>
            <p:cNvSpPr/>
            <p:nvPr/>
          </p:nvSpPr>
          <p:spPr>
            <a:xfrm>
              <a:off x="3321311" y="4417461"/>
              <a:ext cx="1968675" cy="349108"/>
            </a:xfrm>
            <a:prstGeom prst="rect">
              <a:avLst/>
            </a:prstGeom>
            <a:solidFill>
              <a:srgbClr val="5E375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44"/>
            <p:cNvSpPr/>
            <p:nvPr/>
          </p:nvSpPr>
          <p:spPr>
            <a:xfrm rot="10800000">
              <a:off x="4319972" y="411510"/>
              <a:ext cx="973043" cy="4355058"/>
            </a:xfrm>
            <a:custGeom>
              <a:avLst/>
              <a:gdLst/>
              <a:ahLst/>
              <a:cxnLst/>
              <a:rect l="l" t="t" r="r" b="b"/>
              <a:pathLst>
                <a:path w="1044214" h="4673600" extrusionOk="0">
                  <a:moveTo>
                    <a:pt x="1044214" y="4673600"/>
                  </a:moveTo>
                  <a:lnTo>
                    <a:pt x="1616" y="4673600"/>
                  </a:lnTo>
                  <a:cubicBezTo>
                    <a:pt x="1078" y="4502492"/>
                    <a:pt x="539" y="4331382"/>
                    <a:pt x="0" y="4160273"/>
                  </a:cubicBezTo>
                  <a:lnTo>
                    <a:pt x="2121" y="4088829"/>
                  </a:lnTo>
                  <a:lnTo>
                    <a:pt x="9483" y="3972103"/>
                  </a:lnTo>
                  <a:lnTo>
                    <a:pt x="19877" y="3855378"/>
                  </a:lnTo>
                  <a:lnTo>
                    <a:pt x="36767" y="3737507"/>
                  </a:lnTo>
                  <a:lnTo>
                    <a:pt x="61452" y="3620782"/>
                  </a:lnTo>
                  <a:lnTo>
                    <a:pt x="96532" y="3504056"/>
                  </a:lnTo>
                  <a:lnTo>
                    <a:pt x="144171" y="3387331"/>
                  </a:lnTo>
                  <a:lnTo>
                    <a:pt x="204801" y="3271750"/>
                  </a:lnTo>
                  <a:lnTo>
                    <a:pt x="278858" y="3155025"/>
                  </a:lnTo>
                  <a:lnTo>
                    <a:pt x="364608" y="3036009"/>
                  </a:lnTo>
                  <a:lnTo>
                    <a:pt x="455121" y="2919284"/>
                  </a:lnTo>
                  <a:lnTo>
                    <a:pt x="546068" y="2803703"/>
                  </a:lnTo>
                  <a:cubicBezTo>
                    <a:pt x="575012" y="2764986"/>
                    <a:pt x="603811" y="2725887"/>
                    <a:pt x="628785" y="2686978"/>
                  </a:cubicBezTo>
                  <a:cubicBezTo>
                    <a:pt x="641273" y="2667524"/>
                    <a:pt x="653453" y="2648070"/>
                    <a:pt x="664812" y="2628616"/>
                  </a:cubicBezTo>
                  <a:lnTo>
                    <a:pt x="684594" y="2591494"/>
                  </a:lnTo>
                  <a:lnTo>
                    <a:pt x="707460" y="2554981"/>
                  </a:lnTo>
                  <a:cubicBezTo>
                    <a:pt x="739397" y="2492700"/>
                    <a:pt x="758045" y="2417619"/>
                    <a:pt x="758045" y="2336800"/>
                  </a:cubicBezTo>
                  <a:cubicBezTo>
                    <a:pt x="758045" y="2255981"/>
                    <a:pt x="739397" y="2180900"/>
                    <a:pt x="707460" y="2118619"/>
                  </a:cubicBezTo>
                  <a:lnTo>
                    <a:pt x="692741" y="2095117"/>
                  </a:lnTo>
                  <a:lnTo>
                    <a:pt x="628785" y="1985480"/>
                  </a:lnTo>
                  <a:lnTo>
                    <a:pt x="546068" y="1869899"/>
                  </a:lnTo>
                  <a:lnTo>
                    <a:pt x="455121" y="1753174"/>
                  </a:lnTo>
                  <a:lnTo>
                    <a:pt x="364608" y="1636448"/>
                  </a:lnTo>
                  <a:lnTo>
                    <a:pt x="278858" y="1517434"/>
                  </a:lnTo>
                  <a:lnTo>
                    <a:pt x="204801" y="1401852"/>
                  </a:lnTo>
                  <a:lnTo>
                    <a:pt x="144171" y="1285127"/>
                  </a:lnTo>
                  <a:lnTo>
                    <a:pt x="96532" y="1168401"/>
                  </a:lnTo>
                  <a:lnTo>
                    <a:pt x="61452" y="1051676"/>
                  </a:lnTo>
                  <a:lnTo>
                    <a:pt x="36767" y="936095"/>
                  </a:lnTo>
                  <a:lnTo>
                    <a:pt x="19877" y="817081"/>
                  </a:lnTo>
                  <a:lnTo>
                    <a:pt x="9483" y="700355"/>
                  </a:lnTo>
                  <a:lnTo>
                    <a:pt x="2121" y="583630"/>
                  </a:lnTo>
                  <a:cubicBezTo>
                    <a:pt x="1423" y="560356"/>
                    <a:pt x="726" y="537084"/>
                    <a:pt x="28" y="513810"/>
                  </a:cubicBezTo>
                  <a:cubicBezTo>
                    <a:pt x="557" y="342540"/>
                    <a:pt x="1087" y="171271"/>
                    <a:pt x="1616" y="0"/>
                  </a:cubicBezTo>
                  <a:lnTo>
                    <a:pt x="1044214" y="0"/>
                  </a:lnTo>
                  <a:close/>
                </a:path>
              </a:pathLst>
            </a:custGeom>
            <a:solidFill>
              <a:schemeClr val="dk1">
                <a:alpha val="1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44"/>
            <p:cNvSpPr/>
            <p:nvPr/>
          </p:nvSpPr>
          <p:spPr>
            <a:xfrm rot="10800000">
              <a:off x="3346930" y="411510"/>
              <a:ext cx="1946085" cy="4355058"/>
            </a:xfrm>
            <a:custGeom>
              <a:avLst/>
              <a:gdLst/>
              <a:ahLst/>
              <a:cxnLst/>
              <a:rect l="l" t="t" r="r" b="b"/>
              <a:pathLst>
                <a:path w="2088428" h="4314828" extrusionOk="0">
                  <a:moveTo>
                    <a:pt x="2086812" y="4314828"/>
                  </a:moveTo>
                  <a:lnTo>
                    <a:pt x="1616" y="4314828"/>
                  </a:lnTo>
                  <a:cubicBezTo>
                    <a:pt x="1078" y="4156855"/>
                    <a:pt x="539" y="3998880"/>
                    <a:pt x="0" y="3840907"/>
                  </a:cubicBezTo>
                  <a:lnTo>
                    <a:pt x="2121" y="3774947"/>
                  </a:lnTo>
                  <a:lnTo>
                    <a:pt x="9483" y="3667182"/>
                  </a:lnTo>
                  <a:lnTo>
                    <a:pt x="19877" y="3559417"/>
                  </a:lnTo>
                  <a:lnTo>
                    <a:pt x="36767" y="3450595"/>
                  </a:lnTo>
                  <a:lnTo>
                    <a:pt x="61452" y="3342830"/>
                  </a:lnTo>
                  <a:lnTo>
                    <a:pt x="96532" y="3235065"/>
                  </a:lnTo>
                  <a:lnTo>
                    <a:pt x="144171" y="3127300"/>
                  </a:lnTo>
                  <a:lnTo>
                    <a:pt x="204801" y="3020592"/>
                  </a:lnTo>
                  <a:lnTo>
                    <a:pt x="278858" y="2912827"/>
                  </a:lnTo>
                  <a:lnTo>
                    <a:pt x="364608" y="2802948"/>
                  </a:lnTo>
                  <a:lnTo>
                    <a:pt x="455121" y="2695183"/>
                  </a:lnTo>
                  <a:lnTo>
                    <a:pt x="546068" y="2588475"/>
                  </a:lnTo>
                  <a:cubicBezTo>
                    <a:pt x="575012" y="2552730"/>
                    <a:pt x="603811" y="2516632"/>
                    <a:pt x="628785" y="2480710"/>
                  </a:cubicBezTo>
                  <a:cubicBezTo>
                    <a:pt x="641273" y="2462750"/>
                    <a:pt x="653453" y="2444789"/>
                    <a:pt x="664812" y="2426828"/>
                  </a:cubicBezTo>
                  <a:lnTo>
                    <a:pt x="684594" y="2392556"/>
                  </a:lnTo>
                  <a:lnTo>
                    <a:pt x="707460" y="2358846"/>
                  </a:lnTo>
                  <a:cubicBezTo>
                    <a:pt x="739397" y="2301346"/>
                    <a:pt x="758045" y="2232029"/>
                    <a:pt x="758045" y="2157414"/>
                  </a:cubicBezTo>
                  <a:cubicBezTo>
                    <a:pt x="758045" y="2082799"/>
                    <a:pt x="739397" y="2013482"/>
                    <a:pt x="707460" y="1955982"/>
                  </a:cubicBezTo>
                  <a:lnTo>
                    <a:pt x="692741" y="1934284"/>
                  </a:lnTo>
                  <a:lnTo>
                    <a:pt x="628785" y="1833063"/>
                  </a:lnTo>
                  <a:lnTo>
                    <a:pt x="546068" y="1726355"/>
                  </a:lnTo>
                  <a:lnTo>
                    <a:pt x="455121" y="1618590"/>
                  </a:lnTo>
                  <a:lnTo>
                    <a:pt x="364608" y="1510825"/>
                  </a:lnTo>
                  <a:lnTo>
                    <a:pt x="278858" y="1400947"/>
                  </a:lnTo>
                  <a:lnTo>
                    <a:pt x="204801" y="1294238"/>
                  </a:lnTo>
                  <a:lnTo>
                    <a:pt x="144171" y="1186473"/>
                  </a:lnTo>
                  <a:lnTo>
                    <a:pt x="96532" y="1078708"/>
                  </a:lnTo>
                  <a:lnTo>
                    <a:pt x="61452" y="970943"/>
                  </a:lnTo>
                  <a:lnTo>
                    <a:pt x="36767" y="864235"/>
                  </a:lnTo>
                  <a:lnTo>
                    <a:pt x="19877" y="754357"/>
                  </a:lnTo>
                  <a:lnTo>
                    <a:pt x="9483" y="646592"/>
                  </a:lnTo>
                  <a:lnTo>
                    <a:pt x="2121" y="538827"/>
                  </a:lnTo>
                  <a:cubicBezTo>
                    <a:pt x="1423" y="517340"/>
                    <a:pt x="726" y="495854"/>
                    <a:pt x="28" y="474367"/>
                  </a:cubicBezTo>
                  <a:cubicBezTo>
                    <a:pt x="557" y="316245"/>
                    <a:pt x="1087" y="158123"/>
                    <a:pt x="1616" y="0"/>
                  </a:cubicBezTo>
                  <a:lnTo>
                    <a:pt x="2086812" y="0"/>
                  </a:lnTo>
                  <a:cubicBezTo>
                    <a:pt x="2087351" y="157974"/>
                    <a:pt x="2087890" y="315948"/>
                    <a:pt x="2088428" y="473921"/>
                  </a:cubicBezTo>
                  <a:lnTo>
                    <a:pt x="2086307" y="539881"/>
                  </a:lnTo>
                  <a:lnTo>
                    <a:pt x="2078945" y="647647"/>
                  </a:lnTo>
                  <a:lnTo>
                    <a:pt x="2068552" y="755412"/>
                  </a:lnTo>
                  <a:lnTo>
                    <a:pt x="2051661" y="864233"/>
                  </a:lnTo>
                  <a:lnTo>
                    <a:pt x="2026976" y="971998"/>
                  </a:lnTo>
                  <a:lnTo>
                    <a:pt x="1991897" y="1079763"/>
                  </a:lnTo>
                  <a:lnTo>
                    <a:pt x="1944258" y="1187528"/>
                  </a:lnTo>
                  <a:lnTo>
                    <a:pt x="1883627" y="1294237"/>
                  </a:lnTo>
                  <a:lnTo>
                    <a:pt x="1809570" y="1402002"/>
                  </a:lnTo>
                  <a:lnTo>
                    <a:pt x="1723821" y="1511880"/>
                  </a:lnTo>
                  <a:lnTo>
                    <a:pt x="1633308" y="1619645"/>
                  </a:lnTo>
                  <a:lnTo>
                    <a:pt x="1542361" y="1726353"/>
                  </a:lnTo>
                  <a:cubicBezTo>
                    <a:pt x="1513417" y="1762098"/>
                    <a:pt x="1484617" y="1798196"/>
                    <a:pt x="1459643" y="1834118"/>
                  </a:cubicBezTo>
                  <a:cubicBezTo>
                    <a:pt x="1447156" y="1852079"/>
                    <a:pt x="1434975" y="1870040"/>
                    <a:pt x="1423616" y="1888000"/>
                  </a:cubicBezTo>
                  <a:lnTo>
                    <a:pt x="1403834" y="1922273"/>
                  </a:lnTo>
                  <a:lnTo>
                    <a:pt x="1380969" y="1955982"/>
                  </a:lnTo>
                  <a:cubicBezTo>
                    <a:pt x="1349032" y="2013482"/>
                    <a:pt x="1330383" y="2082799"/>
                    <a:pt x="1330383" y="2157414"/>
                  </a:cubicBezTo>
                  <a:cubicBezTo>
                    <a:pt x="1330383" y="2232029"/>
                    <a:pt x="1349032" y="2301346"/>
                    <a:pt x="1380969" y="2358846"/>
                  </a:cubicBezTo>
                  <a:lnTo>
                    <a:pt x="1395687" y="2380545"/>
                  </a:lnTo>
                  <a:lnTo>
                    <a:pt x="1459643" y="2481765"/>
                  </a:lnTo>
                  <a:lnTo>
                    <a:pt x="1542361" y="2588473"/>
                  </a:lnTo>
                  <a:lnTo>
                    <a:pt x="1633308" y="2696238"/>
                  </a:lnTo>
                  <a:lnTo>
                    <a:pt x="1723821" y="2804003"/>
                  </a:lnTo>
                  <a:lnTo>
                    <a:pt x="1809570" y="2913881"/>
                  </a:lnTo>
                  <a:lnTo>
                    <a:pt x="1883627" y="3020590"/>
                  </a:lnTo>
                  <a:lnTo>
                    <a:pt x="1944258" y="3128355"/>
                  </a:lnTo>
                  <a:lnTo>
                    <a:pt x="1991897" y="3236120"/>
                  </a:lnTo>
                  <a:lnTo>
                    <a:pt x="2026976" y="3343885"/>
                  </a:lnTo>
                  <a:lnTo>
                    <a:pt x="2051661" y="3450594"/>
                  </a:lnTo>
                  <a:lnTo>
                    <a:pt x="2068552" y="3560472"/>
                  </a:lnTo>
                  <a:lnTo>
                    <a:pt x="2078945" y="3668237"/>
                  </a:lnTo>
                  <a:lnTo>
                    <a:pt x="2086307" y="3776002"/>
                  </a:lnTo>
                  <a:lnTo>
                    <a:pt x="2088401" y="3840461"/>
                  </a:lnTo>
                  <a:cubicBezTo>
                    <a:pt x="2087871" y="3998584"/>
                    <a:pt x="2087341" y="4156706"/>
                    <a:pt x="2086812" y="4314828"/>
                  </a:cubicBezTo>
                  <a:close/>
                </a:path>
              </a:pathLst>
            </a:custGeom>
            <a:noFill/>
            <a:ln w="2254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37" name="Google Shape;3337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59735" y="857713"/>
            <a:ext cx="1883357" cy="138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8" name="Google Shape;3338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271" y="236368"/>
            <a:ext cx="2404238" cy="2005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9" name="Google Shape;3339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55847" y="1082916"/>
            <a:ext cx="2430035" cy="115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4" name="Google Shape;3344;p45"/>
          <p:cNvGrpSpPr/>
          <p:nvPr/>
        </p:nvGrpSpPr>
        <p:grpSpPr>
          <a:xfrm>
            <a:off x="1044501" y="1836241"/>
            <a:ext cx="4105349" cy="2496171"/>
            <a:chOff x="899592" y="152936"/>
            <a:chExt cx="7841208" cy="4767681"/>
          </a:xfrm>
        </p:grpSpPr>
        <p:grpSp>
          <p:nvGrpSpPr>
            <p:cNvPr id="3345" name="Google Shape;3345;p45"/>
            <p:cNvGrpSpPr/>
            <p:nvPr/>
          </p:nvGrpSpPr>
          <p:grpSpPr>
            <a:xfrm>
              <a:off x="899592" y="152936"/>
              <a:ext cx="7841208" cy="4767681"/>
              <a:chOff x="899592" y="152936"/>
              <a:chExt cx="7841208" cy="4767681"/>
            </a:xfrm>
          </p:grpSpPr>
          <p:sp>
            <p:nvSpPr>
              <p:cNvPr id="3346" name="Google Shape;3346;p45"/>
              <p:cNvSpPr/>
              <p:nvPr/>
            </p:nvSpPr>
            <p:spPr>
              <a:xfrm>
                <a:off x="4083372" y="152936"/>
                <a:ext cx="1473647" cy="4767681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2095500" extrusionOk="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0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aphicFrame>
            <p:nvGraphicFramePr>
              <p:cNvPr id="3347" name="Google Shape;3347;p45"/>
              <p:cNvGraphicFramePr/>
              <p:nvPr/>
            </p:nvGraphicFramePr>
            <p:xfrm>
              <a:off x="3560056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348" name="Google Shape;3348;p45"/>
              <p:cNvSpPr/>
              <p:nvPr/>
            </p:nvSpPr>
            <p:spPr>
              <a:xfrm>
                <a:off x="1422908" y="152936"/>
                <a:ext cx="1473647" cy="4767681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2095500" extrusionOk="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0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aphicFrame>
            <p:nvGraphicFramePr>
              <p:cNvPr id="3349" name="Google Shape;3349;p45"/>
              <p:cNvGraphicFramePr/>
              <p:nvPr/>
            </p:nvGraphicFramePr>
            <p:xfrm>
              <a:off x="899592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350" name="Google Shape;3350;p45"/>
              <p:cNvSpPr/>
              <p:nvPr/>
            </p:nvSpPr>
            <p:spPr>
              <a:xfrm>
                <a:off x="6743836" y="152936"/>
                <a:ext cx="1473647" cy="4767681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2095500" extrusionOk="0">
                    <a:moveTo>
                      <a:pt x="314326" y="0"/>
                    </a:moveTo>
                    <a:lnTo>
                      <a:pt x="333375" y="0"/>
                    </a:lnTo>
                    <a:cubicBezTo>
                      <a:pt x="414913" y="0"/>
                      <a:pt x="481013" y="66100"/>
                      <a:pt x="481013" y="147638"/>
                    </a:cubicBezTo>
                    <a:lnTo>
                      <a:pt x="481013" y="1490134"/>
                    </a:lnTo>
                    <a:lnTo>
                      <a:pt x="504917" y="1503109"/>
                    </a:lnTo>
                    <a:cubicBezTo>
                      <a:pt x="591062" y="1561307"/>
                      <a:pt x="647700" y="1659865"/>
                      <a:pt x="647700" y="1771650"/>
                    </a:cubicBezTo>
                    <a:cubicBezTo>
                      <a:pt x="647700" y="1950507"/>
                      <a:pt x="502707" y="2095500"/>
                      <a:pt x="323850" y="2095500"/>
                    </a:cubicBezTo>
                    <a:cubicBezTo>
                      <a:pt x="144993" y="2095500"/>
                      <a:pt x="0" y="1950507"/>
                      <a:pt x="0" y="1771650"/>
                    </a:cubicBezTo>
                    <a:cubicBezTo>
                      <a:pt x="0" y="1659865"/>
                      <a:pt x="56638" y="1561307"/>
                      <a:pt x="142783" y="1503109"/>
                    </a:cubicBezTo>
                    <a:lnTo>
                      <a:pt x="166688" y="1490133"/>
                    </a:lnTo>
                    <a:lnTo>
                      <a:pt x="166688" y="147638"/>
                    </a:lnTo>
                    <a:cubicBezTo>
                      <a:pt x="166688" y="66100"/>
                      <a:pt x="232788" y="0"/>
                      <a:pt x="314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0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aphicFrame>
            <p:nvGraphicFramePr>
              <p:cNvPr id="3351" name="Google Shape;3351;p45"/>
              <p:cNvGraphicFramePr/>
              <p:nvPr/>
            </p:nvGraphicFramePr>
            <p:xfrm>
              <a:off x="6220520" y="267494"/>
              <a:ext cx="2520280" cy="465312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  <p:sp>
          <p:nvSpPr>
            <p:cNvPr id="3352" name="Google Shape;3352;p45"/>
            <p:cNvSpPr/>
            <p:nvPr/>
          </p:nvSpPr>
          <p:spPr>
            <a:xfrm>
              <a:off x="4247404" y="3620780"/>
              <a:ext cx="1145583" cy="1145583"/>
            </a:xfrm>
            <a:prstGeom prst="ellipse">
              <a:avLst/>
            </a:pr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45"/>
            <p:cNvSpPr/>
            <p:nvPr/>
          </p:nvSpPr>
          <p:spPr>
            <a:xfrm>
              <a:off x="1586940" y="3620780"/>
              <a:ext cx="1145583" cy="1145583"/>
            </a:xfrm>
            <a:prstGeom prst="ellipse">
              <a:avLst/>
            </a:prstGeom>
            <a:solidFill>
              <a:srgbClr val="31CA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45"/>
            <p:cNvSpPr/>
            <p:nvPr/>
          </p:nvSpPr>
          <p:spPr>
            <a:xfrm>
              <a:off x="6907868" y="3620780"/>
              <a:ext cx="1145583" cy="1145583"/>
            </a:xfrm>
            <a:prstGeom prst="ellipse">
              <a:avLst/>
            </a:prstGeom>
            <a:solidFill>
              <a:srgbClr val="3796D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5" name="Google Shape;3355;p45"/>
          <p:cNvSpPr/>
          <p:nvPr/>
        </p:nvSpPr>
        <p:spPr>
          <a:xfrm>
            <a:off x="0" y="5076601"/>
            <a:ext cx="9721850" cy="324074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6" name="Google Shape;3356;p45"/>
          <p:cNvGrpSpPr/>
          <p:nvPr/>
        </p:nvGrpSpPr>
        <p:grpSpPr>
          <a:xfrm>
            <a:off x="7309197" y="684113"/>
            <a:ext cx="1831722" cy="1823539"/>
            <a:chOff x="6988750" y="560250"/>
            <a:chExt cx="1208397" cy="1202998"/>
          </a:xfrm>
        </p:grpSpPr>
        <p:sp>
          <p:nvSpPr>
            <p:cNvPr id="3357" name="Google Shape;3357;p45"/>
            <p:cNvSpPr/>
            <p:nvPr/>
          </p:nvSpPr>
          <p:spPr>
            <a:xfrm>
              <a:off x="7013766" y="874594"/>
              <a:ext cx="665541" cy="576276"/>
            </a:xfrm>
            <a:custGeom>
              <a:avLst/>
              <a:gdLst/>
              <a:ahLst/>
              <a:cxnLst/>
              <a:rect l="l" t="t" r="r" b="b"/>
              <a:pathLst>
                <a:path w="10110" h="8754" extrusionOk="0">
                  <a:moveTo>
                    <a:pt x="7465" y="203"/>
                  </a:moveTo>
                  <a:lnTo>
                    <a:pt x="9874" y="4376"/>
                  </a:lnTo>
                  <a:lnTo>
                    <a:pt x="7465" y="8548"/>
                  </a:lnTo>
                  <a:lnTo>
                    <a:pt x="2645" y="8548"/>
                  </a:lnTo>
                  <a:lnTo>
                    <a:pt x="237" y="4376"/>
                  </a:lnTo>
                  <a:lnTo>
                    <a:pt x="2645" y="203"/>
                  </a:lnTo>
                  <a:close/>
                  <a:moveTo>
                    <a:pt x="2529" y="1"/>
                  </a:moveTo>
                  <a:lnTo>
                    <a:pt x="0" y="4376"/>
                  </a:lnTo>
                  <a:lnTo>
                    <a:pt x="2498" y="8703"/>
                  </a:lnTo>
                  <a:lnTo>
                    <a:pt x="2529" y="8754"/>
                  </a:lnTo>
                  <a:lnTo>
                    <a:pt x="7582" y="8754"/>
                  </a:lnTo>
                  <a:lnTo>
                    <a:pt x="10110" y="4376"/>
                  </a:lnTo>
                  <a:lnTo>
                    <a:pt x="7613" y="53"/>
                  </a:lnTo>
                  <a:lnTo>
                    <a:pt x="7582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45"/>
            <p:cNvSpPr/>
            <p:nvPr/>
          </p:nvSpPr>
          <p:spPr>
            <a:xfrm>
              <a:off x="7498415" y="591388"/>
              <a:ext cx="665541" cy="576276"/>
            </a:xfrm>
            <a:custGeom>
              <a:avLst/>
              <a:gdLst/>
              <a:ahLst/>
              <a:cxnLst/>
              <a:rect l="l" t="t" r="r" b="b"/>
              <a:pathLst>
                <a:path w="10110" h="8754" extrusionOk="0">
                  <a:moveTo>
                    <a:pt x="7465" y="206"/>
                  </a:moveTo>
                  <a:lnTo>
                    <a:pt x="9873" y="4379"/>
                  </a:lnTo>
                  <a:lnTo>
                    <a:pt x="7465" y="8551"/>
                  </a:lnTo>
                  <a:lnTo>
                    <a:pt x="2645" y="8551"/>
                  </a:lnTo>
                  <a:lnTo>
                    <a:pt x="237" y="4379"/>
                  </a:lnTo>
                  <a:lnTo>
                    <a:pt x="2645" y="206"/>
                  </a:lnTo>
                  <a:close/>
                  <a:moveTo>
                    <a:pt x="2528" y="1"/>
                  </a:moveTo>
                  <a:lnTo>
                    <a:pt x="0" y="4379"/>
                  </a:lnTo>
                  <a:lnTo>
                    <a:pt x="2498" y="8701"/>
                  </a:lnTo>
                  <a:lnTo>
                    <a:pt x="2528" y="8753"/>
                  </a:lnTo>
                  <a:lnTo>
                    <a:pt x="7581" y="8753"/>
                  </a:lnTo>
                  <a:lnTo>
                    <a:pt x="10109" y="4379"/>
                  </a:lnTo>
                  <a:lnTo>
                    <a:pt x="7612" y="52"/>
                  </a:lnTo>
                  <a:lnTo>
                    <a:pt x="7581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45"/>
            <p:cNvSpPr/>
            <p:nvPr/>
          </p:nvSpPr>
          <p:spPr>
            <a:xfrm>
              <a:off x="7500851" y="1155628"/>
              <a:ext cx="665344" cy="576276"/>
            </a:xfrm>
            <a:custGeom>
              <a:avLst/>
              <a:gdLst/>
              <a:ahLst/>
              <a:cxnLst/>
              <a:rect l="l" t="t" r="r" b="b"/>
              <a:pathLst>
                <a:path w="10107" h="8754" extrusionOk="0">
                  <a:moveTo>
                    <a:pt x="7462" y="203"/>
                  </a:moveTo>
                  <a:lnTo>
                    <a:pt x="9874" y="4375"/>
                  </a:lnTo>
                  <a:lnTo>
                    <a:pt x="7462" y="8548"/>
                  </a:lnTo>
                  <a:lnTo>
                    <a:pt x="2646" y="8548"/>
                  </a:lnTo>
                  <a:lnTo>
                    <a:pt x="238" y="4375"/>
                  </a:lnTo>
                  <a:lnTo>
                    <a:pt x="2646" y="203"/>
                  </a:lnTo>
                  <a:close/>
                  <a:moveTo>
                    <a:pt x="2529" y="1"/>
                  </a:moveTo>
                  <a:lnTo>
                    <a:pt x="1" y="4375"/>
                  </a:lnTo>
                  <a:lnTo>
                    <a:pt x="2499" y="8701"/>
                  </a:lnTo>
                  <a:lnTo>
                    <a:pt x="2529" y="8753"/>
                  </a:lnTo>
                  <a:lnTo>
                    <a:pt x="7582" y="8753"/>
                  </a:lnTo>
                  <a:lnTo>
                    <a:pt x="10107" y="4375"/>
                  </a:lnTo>
                  <a:lnTo>
                    <a:pt x="7609" y="52"/>
                  </a:lnTo>
                  <a:lnTo>
                    <a:pt x="7582" y="1"/>
                  </a:lnTo>
                  <a:close/>
                </a:path>
              </a:pathLst>
            </a:custGeom>
            <a:solidFill>
              <a:srgbClr val="30A0A0"/>
            </a:solidFill>
            <a:ln w="9525" cap="flat" cmpd="sng">
              <a:solidFill>
                <a:srgbClr val="30A0A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45"/>
            <p:cNvSpPr/>
            <p:nvPr/>
          </p:nvSpPr>
          <p:spPr>
            <a:xfrm>
              <a:off x="7160372" y="85477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8" y="1"/>
                  </a:moveTo>
                  <a:cubicBezTo>
                    <a:pt x="178" y="1"/>
                    <a:pt x="1" y="179"/>
                    <a:pt x="1" y="398"/>
                  </a:cubicBezTo>
                  <a:cubicBezTo>
                    <a:pt x="1" y="618"/>
                    <a:pt x="178" y="795"/>
                    <a:pt x="398" y="795"/>
                  </a:cubicBezTo>
                  <a:cubicBezTo>
                    <a:pt x="617" y="795"/>
                    <a:pt x="795" y="618"/>
                    <a:pt x="795" y="398"/>
                  </a:cubicBezTo>
                  <a:cubicBezTo>
                    <a:pt x="795" y="179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45"/>
            <p:cNvSpPr/>
            <p:nvPr/>
          </p:nvSpPr>
          <p:spPr>
            <a:xfrm>
              <a:off x="7146877" y="841481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3" y="409"/>
                  </a:moveTo>
                  <a:cubicBezTo>
                    <a:pt x="709" y="409"/>
                    <a:pt x="794" y="494"/>
                    <a:pt x="794" y="600"/>
                  </a:cubicBezTo>
                  <a:cubicBezTo>
                    <a:pt x="794" y="706"/>
                    <a:pt x="709" y="796"/>
                    <a:pt x="603" y="796"/>
                  </a:cubicBezTo>
                  <a:cubicBezTo>
                    <a:pt x="497" y="796"/>
                    <a:pt x="407" y="706"/>
                    <a:pt x="407" y="600"/>
                  </a:cubicBezTo>
                  <a:cubicBezTo>
                    <a:pt x="407" y="494"/>
                    <a:pt x="497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0" y="271"/>
                    <a:pt x="0" y="600"/>
                  </a:cubicBezTo>
                  <a:cubicBezTo>
                    <a:pt x="0" y="932"/>
                    <a:pt x="271" y="1203"/>
                    <a:pt x="603" y="1203"/>
                  </a:cubicBezTo>
                  <a:cubicBezTo>
                    <a:pt x="935" y="1203"/>
                    <a:pt x="1202" y="932"/>
                    <a:pt x="1202" y="600"/>
                  </a:cubicBezTo>
                  <a:cubicBezTo>
                    <a:pt x="1202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45"/>
            <p:cNvSpPr/>
            <p:nvPr/>
          </p:nvSpPr>
          <p:spPr>
            <a:xfrm>
              <a:off x="7481299" y="85477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1"/>
                  </a:moveTo>
                  <a:cubicBezTo>
                    <a:pt x="178" y="1"/>
                    <a:pt x="0" y="179"/>
                    <a:pt x="0" y="398"/>
                  </a:cubicBezTo>
                  <a:cubicBezTo>
                    <a:pt x="0" y="618"/>
                    <a:pt x="178" y="795"/>
                    <a:pt x="397" y="795"/>
                  </a:cubicBezTo>
                  <a:cubicBezTo>
                    <a:pt x="617" y="795"/>
                    <a:pt x="794" y="618"/>
                    <a:pt x="794" y="398"/>
                  </a:cubicBezTo>
                  <a:cubicBezTo>
                    <a:pt x="794" y="179"/>
                    <a:pt x="617" y="1"/>
                    <a:pt x="39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45"/>
            <p:cNvSpPr/>
            <p:nvPr/>
          </p:nvSpPr>
          <p:spPr>
            <a:xfrm>
              <a:off x="7467738" y="841481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6"/>
                    <a:pt x="709" y="796"/>
                    <a:pt x="603" y="796"/>
                  </a:cubicBezTo>
                  <a:cubicBezTo>
                    <a:pt x="497" y="796"/>
                    <a:pt x="408" y="706"/>
                    <a:pt x="408" y="600"/>
                  </a:cubicBezTo>
                  <a:cubicBezTo>
                    <a:pt x="408" y="494"/>
                    <a:pt x="497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1" y="271"/>
                    <a:pt x="1" y="600"/>
                  </a:cubicBezTo>
                  <a:cubicBezTo>
                    <a:pt x="1" y="932"/>
                    <a:pt x="271" y="1203"/>
                    <a:pt x="603" y="1203"/>
                  </a:cubicBezTo>
                  <a:cubicBezTo>
                    <a:pt x="935" y="1203"/>
                    <a:pt x="1203" y="932"/>
                    <a:pt x="1203" y="600"/>
                  </a:cubicBezTo>
                  <a:cubicBezTo>
                    <a:pt x="1203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45"/>
            <p:cNvSpPr/>
            <p:nvPr/>
          </p:nvSpPr>
          <p:spPr>
            <a:xfrm>
              <a:off x="7642059" y="1135352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8" y="0"/>
                    <a:pt x="1" y="179"/>
                    <a:pt x="1" y="397"/>
                  </a:cubicBezTo>
                  <a:cubicBezTo>
                    <a:pt x="1" y="617"/>
                    <a:pt x="178" y="795"/>
                    <a:pt x="398" y="795"/>
                  </a:cubicBezTo>
                  <a:cubicBezTo>
                    <a:pt x="617" y="795"/>
                    <a:pt x="795" y="617"/>
                    <a:pt x="795" y="397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45"/>
            <p:cNvSpPr/>
            <p:nvPr/>
          </p:nvSpPr>
          <p:spPr>
            <a:xfrm>
              <a:off x="7628564" y="1121988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4" y="796"/>
                    <a:pt x="407" y="707"/>
                    <a:pt x="407" y="600"/>
                  </a:cubicBezTo>
                  <a:cubicBezTo>
                    <a:pt x="407" y="494"/>
                    <a:pt x="494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0" y="268"/>
                    <a:pt x="0" y="600"/>
                  </a:cubicBezTo>
                  <a:cubicBezTo>
                    <a:pt x="0" y="933"/>
                    <a:pt x="271" y="1204"/>
                    <a:pt x="603" y="1204"/>
                  </a:cubicBezTo>
                  <a:cubicBezTo>
                    <a:pt x="932" y="1204"/>
                    <a:pt x="1202" y="933"/>
                    <a:pt x="1202" y="600"/>
                  </a:cubicBezTo>
                  <a:cubicBezTo>
                    <a:pt x="1202" y="268"/>
                    <a:pt x="932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45"/>
            <p:cNvSpPr/>
            <p:nvPr/>
          </p:nvSpPr>
          <p:spPr>
            <a:xfrm>
              <a:off x="7002311" y="1135352"/>
              <a:ext cx="52137" cy="52401"/>
            </a:xfrm>
            <a:custGeom>
              <a:avLst/>
              <a:gdLst/>
              <a:ahLst/>
              <a:cxnLst/>
              <a:rect l="l" t="t" r="r" b="b"/>
              <a:pathLst>
                <a:path w="792" h="796" extrusionOk="0">
                  <a:moveTo>
                    <a:pt x="397" y="0"/>
                  </a:moveTo>
                  <a:cubicBezTo>
                    <a:pt x="178" y="0"/>
                    <a:pt x="0" y="179"/>
                    <a:pt x="0" y="397"/>
                  </a:cubicBezTo>
                  <a:cubicBezTo>
                    <a:pt x="0" y="617"/>
                    <a:pt x="178" y="795"/>
                    <a:pt x="397" y="795"/>
                  </a:cubicBezTo>
                  <a:cubicBezTo>
                    <a:pt x="617" y="795"/>
                    <a:pt x="791" y="617"/>
                    <a:pt x="791" y="397"/>
                  </a:cubicBezTo>
                  <a:cubicBezTo>
                    <a:pt x="791" y="179"/>
                    <a:pt x="617" y="0"/>
                    <a:pt x="397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45"/>
            <p:cNvSpPr/>
            <p:nvPr/>
          </p:nvSpPr>
          <p:spPr>
            <a:xfrm>
              <a:off x="6988750" y="1121988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9"/>
                  </a:moveTo>
                  <a:cubicBezTo>
                    <a:pt x="709" y="409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4" y="796"/>
                    <a:pt x="408" y="707"/>
                    <a:pt x="408" y="600"/>
                  </a:cubicBezTo>
                  <a:cubicBezTo>
                    <a:pt x="408" y="494"/>
                    <a:pt x="494" y="409"/>
                    <a:pt x="603" y="409"/>
                  </a:cubicBezTo>
                  <a:close/>
                  <a:moveTo>
                    <a:pt x="603" y="1"/>
                  </a:moveTo>
                  <a:cubicBezTo>
                    <a:pt x="271" y="1"/>
                    <a:pt x="1" y="268"/>
                    <a:pt x="1" y="600"/>
                  </a:cubicBezTo>
                  <a:cubicBezTo>
                    <a:pt x="1" y="933"/>
                    <a:pt x="271" y="1204"/>
                    <a:pt x="603" y="1204"/>
                  </a:cubicBezTo>
                  <a:cubicBezTo>
                    <a:pt x="932" y="1204"/>
                    <a:pt x="1203" y="933"/>
                    <a:pt x="1203" y="600"/>
                  </a:cubicBezTo>
                  <a:cubicBezTo>
                    <a:pt x="1203" y="268"/>
                    <a:pt x="932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45"/>
            <p:cNvSpPr/>
            <p:nvPr/>
          </p:nvSpPr>
          <p:spPr>
            <a:xfrm>
              <a:off x="7481299" y="141269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1"/>
                  </a:moveTo>
                  <a:cubicBezTo>
                    <a:pt x="178" y="1"/>
                    <a:pt x="0" y="179"/>
                    <a:pt x="0" y="398"/>
                  </a:cubicBezTo>
                  <a:cubicBezTo>
                    <a:pt x="0" y="617"/>
                    <a:pt x="178" y="796"/>
                    <a:pt x="397" y="796"/>
                  </a:cubicBezTo>
                  <a:cubicBezTo>
                    <a:pt x="617" y="796"/>
                    <a:pt x="794" y="617"/>
                    <a:pt x="794" y="398"/>
                  </a:cubicBezTo>
                  <a:cubicBezTo>
                    <a:pt x="794" y="179"/>
                    <a:pt x="617" y="1"/>
                    <a:pt x="39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45"/>
            <p:cNvSpPr/>
            <p:nvPr/>
          </p:nvSpPr>
          <p:spPr>
            <a:xfrm>
              <a:off x="7467738" y="1399401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8"/>
                  </a:moveTo>
                  <a:cubicBezTo>
                    <a:pt x="709" y="408"/>
                    <a:pt x="795" y="494"/>
                    <a:pt x="795" y="600"/>
                  </a:cubicBezTo>
                  <a:cubicBezTo>
                    <a:pt x="795" y="707"/>
                    <a:pt x="709" y="796"/>
                    <a:pt x="603" y="796"/>
                  </a:cubicBezTo>
                  <a:cubicBezTo>
                    <a:pt x="497" y="796"/>
                    <a:pt x="408" y="707"/>
                    <a:pt x="408" y="600"/>
                  </a:cubicBezTo>
                  <a:cubicBezTo>
                    <a:pt x="408" y="494"/>
                    <a:pt x="497" y="408"/>
                    <a:pt x="603" y="408"/>
                  </a:cubicBezTo>
                  <a:close/>
                  <a:moveTo>
                    <a:pt x="603" y="1"/>
                  </a:moveTo>
                  <a:cubicBezTo>
                    <a:pt x="271" y="1"/>
                    <a:pt x="1" y="271"/>
                    <a:pt x="1" y="600"/>
                  </a:cubicBezTo>
                  <a:cubicBezTo>
                    <a:pt x="1" y="933"/>
                    <a:pt x="271" y="1203"/>
                    <a:pt x="603" y="1203"/>
                  </a:cubicBezTo>
                  <a:cubicBezTo>
                    <a:pt x="935" y="1203"/>
                    <a:pt x="1203" y="933"/>
                    <a:pt x="1203" y="600"/>
                  </a:cubicBezTo>
                  <a:cubicBezTo>
                    <a:pt x="1203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5"/>
            <p:cNvSpPr/>
            <p:nvPr/>
          </p:nvSpPr>
          <p:spPr>
            <a:xfrm>
              <a:off x="7160372" y="1412699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8" y="1"/>
                  </a:moveTo>
                  <a:cubicBezTo>
                    <a:pt x="178" y="1"/>
                    <a:pt x="1" y="179"/>
                    <a:pt x="1" y="398"/>
                  </a:cubicBezTo>
                  <a:cubicBezTo>
                    <a:pt x="1" y="617"/>
                    <a:pt x="178" y="796"/>
                    <a:pt x="398" y="796"/>
                  </a:cubicBezTo>
                  <a:cubicBezTo>
                    <a:pt x="617" y="796"/>
                    <a:pt x="795" y="617"/>
                    <a:pt x="795" y="398"/>
                  </a:cubicBezTo>
                  <a:cubicBezTo>
                    <a:pt x="795" y="179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5"/>
            <p:cNvSpPr/>
            <p:nvPr/>
          </p:nvSpPr>
          <p:spPr>
            <a:xfrm>
              <a:off x="7146877" y="1399401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3" y="408"/>
                  </a:moveTo>
                  <a:cubicBezTo>
                    <a:pt x="709" y="408"/>
                    <a:pt x="794" y="494"/>
                    <a:pt x="794" y="600"/>
                  </a:cubicBezTo>
                  <a:cubicBezTo>
                    <a:pt x="794" y="707"/>
                    <a:pt x="709" y="796"/>
                    <a:pt x="603" y="796"/>
                  </a:cubicBezTo>
                  <a:cubicBezTo>
                    <a:pt x="497" y="796"/>
                    <a:pt x="407" y="707"/>
                    <a:pt x="407" y="600"/>
                  </a:cubicBezTo>
                  <a:cubicBezTo>
                    <a:pt x="407" y="494"/>
                    <a:pt x="497" y="408"/>
                    <a:pt x="603" y="408"/>
                  </a:cubicBezTo>
                  <a:close/>
                  <a:moveTo>
                    <a:pt x="603" y="1"/>
                  </a:moveTo>
                  <a:cubicBezTo>
                    <a:pt x="271" y="1"/>
                    <a:pt x="0" y="271"/>
                    <a:pt x="0" y="600"/>
                  </a:cubicBezTo>
                  <a:cubicBezTo>
                    <a:pt x="0" y="933"/>
                    <a:pt x="271" y="1203"/>
                    <a:pt x="603" y="1203"/>
                  </a:cubicBezTo>
                  <a:cubicBezTo>
                    <a:pt x="935" y="1203"/>
                    <a:pt x="1202" y="933"/>
                    <a:pt x="1202" y="600"/>
                  </a:cubicBezTo>
                  <a:cubicBezTo>
                    <a:pt x="1202" y="271"/>
                    <a:pt x="935" y="1"/>
                    <a:pt x="603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5"/>
            <p:cNvSpPr/>
            <p:nvPr/>
          </p:nvSpPr>
          <p:spPr>
            <a:xfrm>
              <a:off x="7644495" y="573614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9" y="0"/>
                  </a:moveTo>
                  <a:cubicBezTo>
                    <a:pt x="179" y="0"/>
                    <a:pt x="1" y="178"/>
                    <a:pt x="1" y="397"/>
                  </a:cubicBezTo>
                  <a:cubicBezTo>
                    <a:pt x="1" y="617"/>
                    <a:pt x="179" y="795"/>
                    <a:pt x="399" y="795"/>
                  </a:cubicBezTo>
                  <a:cubicBezTo>
                    <a:pt x="617" y="795"/>
                    <a:pt x="796" y="617"/>
                    <a:pt x="796" y="397"/>
                  </a:cubicBezTo>
                  <a:cubicBezTo>
                    <a:pt x="796" y="178"/>
                    <a:pt x="617" y="0"/>
                    <a:pt x="399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5"/>
            <p:cNvSpPr/>
            <p:nvPr/>
          </p:nvSpPr>
          <p:spPr>
            <a:xfrm>
              <a:off x="7631263" y="560250"/>
              <a:ext cx="79193" cy="78996"/>
            </a:xfrm>
            <a:custGeom>
              <a:avLst/>
              <a:gdLst/>
              <a:ahLst/>
              <a:cxnLst/>
              <a:rect l="l" t="t" r="r" b="b"/>
              <a:pathLst>
                <a:path w="1203" h="1200" extrusionOk="0">
                  <a:moveTo>
                    <a:pt x="600" y="409"/>
                  </a:moveTo>
                  <a:cubicBezTo>
                    <a:pt x="706" y="409"/>
                    <a:pt x="795" y="494"/>
                    <a:pt x="795" y="600"/>
                  </a:cubicBezTo>
                  <a:cubicBezTo>
                    <a:pt x="795" y="706"/>
                    <a:pt x="706" y="793"/>
                    <a:pt x="600" y="793"/>
                  </a:cubicBezTo>
                  <a:cubicBezTo>
                    <a:pt x="494" y="793"/>
                    <a:pt x="407" y="706"/>
                    <a:pt x="407" y="600"/>
                  </a:cubicBezTo>
                  <a:cubicBezTo>
                    <a:pt x="407" y="494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71" y="1"/>
                    <a:pt x="0" y="268"/>
                    <a:pt x="0" y="600"/>
                  </a:cubicBezTo>
                  <a:cubicBezTo>
                    <a:pt x="0" y="932"/>
                    <a:pt x="271" y="1200"/>
                    <a:pt x="600" y="1200"/>
                  </a:cubicBezTo>
                  <a:cubicBezTo>
                    <a:pt x="932" y="1200"/>
                    <a:pt x="1202" y="932"/>
                    <a:pt x="1202" y="600"/>
                  </a:cubicBezTo>
                  <a:cubicBezTo>
                    <a:pt x="1202" y="268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5"/>
            <p:cNvSpPr/>
            <p:nvPr/>
          </p:nvSpPr>
          <p:spPr>
            <a:xfrm>
              <a:off x="7965488" y="573614"/>
              <a:ext cx="52335" cy="52401"/>
            </a:xfrm>
            <a:custGeom>
              <a:avLst/>
              <a:gdLst/>
              <a:ahLst/>
              <a:cxnLst/>
              <a:rect l="l" t="t" r="r" b="b"/>
              <a:pathLst>
                <a:path w="795" h="796" extrusionOk="0">
                  <a:moveTo>
                    <a:pt x="397" y="0"/>
                  </a:moveTo>
                  <a:cubicBezTo>
                    <a:pt x="178" y="0"/>
                    <a:pt x="0" y="178"/>
                    <a:pt x="0" y="397"/>
                  </a:cubicBezTo>
                  <a:cubicBezTo>
                    <a:pt x="0" y="617"/>
                    <a:pt x="178" y="795"/>
                    <a:pt x="397" y="795"/>
                  </a:cubicBezTo>
                  <a:cubicBezTo>
                    <a:pt x="617" y="795"/>
                    <a:pt x="794" y="617"/>
                    <a:pt x="794" y="397"/>
                  </a:cubicBezTo>
                  <a:cubicBezTo>
                    <a:pt x="794" y="178"/>
                    <a:pt x="617" y="0"/>
                    <a:pt x="397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5"/>
            <p:cNvSpPr/>
            <p:nvPr/>
          </p:nvSpPr>
          <p:spPr>
            <a:xfrm>
              <a:off x="7952124" y="560250"/>
              <a:ext cx="79193" cy="78996"/>
            </a:xfrm>
            <a:custGeom>
              <a:avLst/>
              <a:gdLst/>
              <a:ahLst/>
              <a:cxnLst/>
              <a:rect l="l" t="t" r="r" b="b"/>
              <a:pathLst>
                <a:path w="1203" h="1200" extrusionOk="0">
                  <a:moveTo>
                    <a:pt x="600" y="409"/>
                  </a:moveTo>
                  <a:cubicBezTo>
                    <a:pt x="710" y="409"/>
                    <a:pt x="795" y="494"/>
                    <a:pt x="795" y="600"/>
                  </a:cubicBezTo>
                  <a:cubicBezTo>
                    <a:pt x="795" y="706"/>
                    <a:pt x="710" y="793"/>
                    <a:pt x="600" y="793"/>
                  </a:cubicBezTo>
                  <a:cubicBezTo>
                    <a:pt x="494" y="793"/>
                    <a:pt x="409" y="706"/>
                    <a:pt x="409" y="600"/>
                  </a:cubicBezTo>
                  <a:cubicBezTo>
                    <a:pt x="409" y="494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71" y="1"/>
                    <a:pt x="1" y="268"/>
                    <a:pt x="1" y="600"/>
                  </a:cubicBezTo>
                  <a:cubicBezTo>
                    <a:pt x="1" y="932"/>
                    <a:pt x="271" y="1200"/>
                    <a:pt x="600" y="1200"/>
                  </a:cubicBezTo>
                  <a:cubicBezTo>
                    <a:pt x="932" y="1200"/>
                    <a:pt x="1203" y="932"/>
                    <a:pt x="1203" y="600"/>
                  </a:cubicBezTo>
                  <a:cubicBezTo>
                    <a:pt x="1203" y="268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5"/>
            <p:cNvSpPr/>
            <p:nvPr/>
          </p:nvSpPr>
          <p:spPr>
            <a:xfrm>
              <a:off x="8126248" y="854121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8" y="0"/>
                    <a:pt x="0" y="179"/>
                    <a:pt x="0" y="398"/>
                  </a:cubicBezTo>
                  <a:cubicBezTo>
                    <a:pt x="0" y="617"/>
                    <a:pt x="178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5"/>
            <p:cNvSpPr/>
            <p:nvPr/>
          </p:nvSpPr>
          <p:spPr>
            <a:xfrm>
              <a:off x="8112950" y="840559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0" y="409"/>
                  </a:moveTo>
                  <a:cubicBezTo>
                    <a:pt x="706" y="409"/>
                    <a:pt x="795" y="497"/>
                    <a:pt x="795" y="604"/>
                  </a:cubicBezTo>
                  <a:cubicBezTo>
                    <a:pt x="795" y="710"/>
                    <a:pt x="706" y="796"/>
                    <a:pt x="600" y="796"/>
                  </a:cubicBezTo>
                  <a:cubicBezTo>
                    <a:pt x="494" y="796"/>
                    <a:pt x="408" y="710"/>
                    <a:pt x="408" y="604"/>
                  </a:cubicBezTo>
                  <a:cubicBezTo>
                    <a:pt x="408" y="497"/>
                    <a:pt x="494" y="409"/>
                    <a:pt x="600" y="409"/>
                  </a:cubicBezTo>
                  <a:close/>
                  <a:moveTo>
                    <a:pt x="600" y="1"/>
                  </a:moveTo>
                  <a:cubicBezTo>
                    <a:pt x="268" y="1"/>
                    <a:pt x="1" y="271"/>
                    <a:pt x="1" y="604"/>
                  </a:cubicBezTo>
                  <a:cubicBezTo>
                    <a:pt x="1" y="936"/>
                    <a:pt x="268" y="1204"/>
                    <a:pt x="600" y="1204"/>
                  </a:cubicBezTo>
                  <a:cubicBezTo>
                    <a:pt x="932" y="1204"/>
                    <a:pt x="1203" y="936"/>
                    <a:pt x="1203" y="604"/>
                  </a:cubicBezTo>
                  <a:cubicBezTo>
                    <a:pt x="1203" y="271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5"/>
            <p:cNvSpPr/>
            <p:nvPr/>
          </p:nvSpPr>
          <p:spPr>
            <a:xfrm>
              <a:off x="7970623" y="1139631"/>
              <a:ext cx="52401" cy="52401"/>
            </a:xfrm>
            <a:custGeom>
              <a:avLst/>
              <a:gdLst/>
              <a:ahLst/>
              <a:cxnLst/>
              <a:rect l="l" t="t" r="r" b="b"/>
              <a:pathLst>
                <a:path w="796" h="796" extrusionOk="0">
                  <a:moveTo>
                    <a:pt x="398" y="0"/>
                  </a:moveTo>
                  <a:cubicBezTo>
                    <a:pt x="179" y="0"/>
                    <a:pt x="0" y="179"/>
                    <a:pt x="0" y="398"/>
                  </a:cubicBezTo>
                  <a:cubicBezTo>
                    <a:pt x="0" y="617"/>
                    <a:pt x="179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9"/>
                    <a:pt x="617" y="0"/>
                    <a:pt x="398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5"/>
            <p:cNvSpPr/>
            <p:nvPr/>
          </p:nvSpPr>
          <p:spPr>
            <a:xfrm>
              <a:off x="7957325" y="1126069"/>
              <a:ext cx="79193" cy="79259"/>
            </a:xfrm>
            <a:custGeom>
              <a:avLst/>
              <a:gdLst/>
              <a:ahLst/>
              <a:cxnLst/>
              <a:rect l="l" t="t" r="r" b="b"/>
              <a:pathLst>
                <a:path w="1203" h="1204" extrusionOk="0">
                  <a:moveTo>
                    <a:pt x="600" y="408"/>
                  </a:moveTo>
                  <a:cubicBezTo>
                    <a:pt x="706" y="408"/>
                    <a:pt x="795" y="497"/>
                    <a:pt x="795" y="604"/>
                  </a:cubicBezTo>
                  <a:cubicBezTo>
                    <a:pt x="795" y="710"/>
                    <a:pt x="706" y="796"/>
                    <a:pt x="600" y="796"/>
                  </a:cubicBezTo>
                  <a:cubicBezTo>
                    <a:pt x="494" y="796"/>
                    <a:pt x="408" y="710"/>
                    <a:pt x="408" y="604"/>
                  </a:cubicBezTo>
                  <a:cubicBezTo>
                    <a:pt x="408" y="497"/>
                    <a:pt x="494" y="408"/>
                    <a:pt x="600" y="408"/>
                  </a:cubicBezTo>
                  <a:close/>
                  <a:moveTo>
                    <a:pt x="600" y="1"/>
                  </a:moveTo>
                  <a:cubicBezTo>
                    <a:pt x="271" y="1"/>
                    <a:pt x="1" y="271"/>
                    <a:pt x="1" y="604"/>
                  </a:cubicBezTo>
                  <a:cubicBezTo>
                    <a:pt x="1" y="936"/>
                    <a:pt x="271" y="1203"/>
                    <a:pt x="600" y="1203"/>
                  </a:cubicBezTo>
                  <a:cubicBezTo>
                    <a:pt x="932" y="1203"/>
                    <a:pt x="1203" y="936"/>
                    <a:pt x="1203" y="604"/>
                  </a:cubicBezTo>
                  <a:cubicBezTo>
                    <a:pt x="1203" y="271"/>
                    <a:pt x="932" y="1"/>
                    <a:pt x="600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5"/>
            <p:cNvSpPr/>
            <p:nvPr/>
          </p:nvSpPr>
          <p:spPr>
            <a:xfrm>
              <a:off x="8131383" y="1420203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9" y="0"/>
                  </a:moveTo>
                  <a:cubicBezTo>
                    <a:pt x="179" y="0"/>
                    <a:pt x="1" y="178"/>
                    <a:pt x="1" y="397"/>
                  </a:cubicBezTo>
                  <a:cubicBezTo>
                    <a:pt x="1" y="617"/>
                    <a:pt x="179" y="794"/>
                    <a:pt x="399" y="794"/>
                  </a:cubicBezTo>
                  <a:cubicBezTo>
                    <a:pt x="618" y="794"/>
                    <a:pt x="796" y="617"/>
                    <a:pt x="796" y="397"/>
                  </a:cubicBezTo>
                  <a:cubicBezTo>
                    <a:pt x="796" y="178"/>
                    <a:pt x="618" y="0"/>
                    <a:pt x="399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5"/>
            <p:cNvSpPr/>
            <p:nvPr/>
          </p:nvSpPr>
          <p:spPr>
            <a:xfrm>
              <a:off x="8118085" y="1406642"/>
              <a:ext cx="79062" cy="79193"/>
            </a:xfrm>
            <a:custGeom>
              <a:avLst/>
              <a:gdLst/>
              <a:ahLst/>
              <a:cxnLst/>
              <a:rect l="l" t="t" r="r" b="b"/>
              <a:pathLst>
                <a:path w="1201" h="1203" extrusionOk="0">
                  <a:moveTo>
                    <a:pt x="601" y="408"/>
                  </a:moveTo>
                  <a:cubicBezTo>
                    <a:pt x="707" y="408"/>
                    <a:pt x="792" y="494"/>
                    <a:pt x="792" y="603"/>
                  </a:cubicBezTo>
                  <a:cubicBezTo>
                    <a:pt x="792" y="709"/>
                    <a:pt x="707" y="795"/>
                    <a:pt x="601" y="795"/>
                  </a:cubicBezTo>
                  <a:cubicBezTo>
                    <a:pt x="494" y="795"/>
                    <a:pt x="408" y="709"/>
                    <a:pt x="408" y="603"/>
                  </a:cubicBezTo>
                  <a:cubicBezTo>
                    <a:pt x="408" y="494"/>
                    <a:pt x="494" y="408"/>
                    <a:pt x="601" y="408"/>
                  </a:cubicBezTo>
                  <a:close/>
                  <a:moveTo>
                    <a:pt x="601" y="1"/>
                  </a:moveTo>
                  <a:cubicBezTo>
                    <a:pt x="268" y="1"/>
                    <a:pt x="1" y="271"/>
                    <a:pt x="1" y="603"/>
                  </a:cubicBezTo>
                  <a:cubicBezTo>
                    <a:pt x="1" y="932"/>
                    <a:pt x="268" y="1203"/>
                    <a:pt x="601" y="1203"/>
                  </a:cubicBezTo>
                  <a:cubicBezTo>
                    <a:pt x="933" y="1203"/>
                    <a:pt x="1200" y="932"/>
                    <a:pt x="1200" y="603"/>
                  </a:cubicBezTo>
                  <a:cubicBezTo>
                    <a:pt x="1200" y="271"/>
                    <a:pt x="933" y="1"/>
                    <a:pt x="601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5"/>
            <p:cNvSpPr/>
            <p:nvPr/>
          </p:nvSpPr>
          <p:spPr>
            <a:xfrm>
              <a:off x="7970623" y="1697550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8" y="1"/>
                  </a:moveTo>
                  <a:cubicBezTo>
                    <a:pt x="179" y="1"/>
                    <a:pt x="0" y="178"/>
                    <a:pt x="0" y="398"/>
                  </a:cubicBezTo>
                  <a:cubicBezTo>
                    <a:pt x="0" y="617"/>
                    <a:pt x="179" y="795"/>
                    <a:pt x="398" y="795"/>
                  </a:cubicBezTo>
                  <a:cubicBezTo>
                    <a:pt x="617" y="795"/>
                    <a:pt x="795" y="617"/>
                    <a:pt x="795" y="398"/>
                  </a:cubicBezTo>
                  <a:cubicBezTo>
                    <a:pt x="795" y="178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5"/>
            <p:cNvSpPr/>
            <p:nvPr/>
          </p:nvSpPr>
          <p:spPr>
            <a:xfrm>
              <a:off x="7957325" y="1684055"/>
              <a:ext cx="79193" cy="79193"/>
            </a:xfrm>
            <a:custGeom>
              <a:avLst/>
              <a:gdLst/>
              <a:ahLst/>
              <a:cxnLst/>
              <a:rect l="l" t="t" r="r" b="b"/>
              <a:pathLst>
                <a:path w="1203" h="1203" extrusionOk="0">
                  <a:moveTo>
                    <a:pt x="600" y="407"/>
                  </a:moveTo>
                  <a:cubicBezTo>
                    <a:pt x="706" y="407"/>
                    <a:pt x="795" y="497"/>
                    <a:pt x="795" y="603"/>
                  </a:cubicBezTo>
                  <a:cubicBezTo>
                    <a:pt x="795" y="709"/>
                    <a:pt x="706" y="794"/>
                    <a:pt x="600" y="794"/>
                  </a:cubicBezTo>
                  <a:cubicBezTo>
                    <a:pt x="494" y="794"/>
                    <a:pt x="408" y="709"/>
                    <a:pt x="408" y="603"/>
                  </a:cubicBezTo>
                  <a:cubicBezTo>
                    <a:pt x="408" y="497"/>
                    <a:pt x="494" y="407"/>
                    <a:pt x="600" y="407"/>
                  </a:cubicBezTo>
                  <a:close/>
                  <a:moveTo>
                    <a:pt x="600" y="0"/>
                  </a:moveTo>
                  <a:cubicBezTo>
                    <a:pt x="271" y="0"/>
                    <a:pt x="1" y="271"/>
                    <a:pt x="1" y="603"/>
                  </a:cubicBezTo>
                  <a:cubicBezTo>
                    <a:pt x="1" y="932"/>
                    <a:pt x="271" y="1202"/>
                    <a:pt x="600" y="1202"/>
                  </a:cubicBezTo>
                  <a:cubicBezTo>
                    <a:pt x="932" y="1202"/>
                    <a:pt x="1203" y="932"/>
                    <a:pt x="1203" y="603"/>
                  </a:cubicBezTo>
                  <a:cubicBezTo>
                    <a:pt x="1203" y="271"/>
                    <a:pt x="932" y="0"/>
                    <a:pt x="600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5"/>
            <p:cNvSpPr/>
            <p:nvPr/>
          </p:nvSpPr>
          <p:spPr>
            <a:xfrm>
              <a:off x="7649696" y="1697550"/>
              <a:ext cx="52401" cy="52335"/>
            </a:xfrm>
            <a:custGeom>
              <a:avLst/>
              <a:gdLst/>
              <a:ahLst/>
              <a:cxnLst/>
              <a:rect l="l" t="t" r="r" b="b"/>
              <a:pathLst>
                <a:path w="796" h="795" extrusionOk="0">
                  <a:moveTo>
                    <a:pt x="399" y="1"/>
                  </a:moveTo>
                  <a:cubicBezTo>
                    <a:pt x="179" y="1"/>
                    <a:pt x="1" y="178"/>
                    <a:pt x="1" y="398"/>
                  </a:cubicBezTo>
                  <a:cubicBezTo>
                    <a:pt x="1" y="617"/>
                    <a:pt x="179" y="795"/>
                    <a:pt x="399" y="795"/>
                  </a:cubicBezTo>
                  <a:cubicBezTo>
                    <a:pt x="617" y="795"/>
                    <a:pt x="796" y="617"/>
                    <a:pt x="796" y="398"/>
                  </a:cubicBezTo>
                  <a:cubicBezTo>
                    <a:pt x="796" y="178"/>
                    <a:pt x="617" y="1"/>
                    <a:pt x="399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5"/>
            <p:cNvSpPr/>
            <p:nvPr/>
          </p:nvSpPr>
          <p:spPr>
            <a:xfrm>
              <a:off x="7636398" y="1684055"/>
              <a:ext cx="79259" cy="79193"/>
            </a:xfrm>
            <a:custGeom>
              <a:avLst/>
              <a:gdLst/>
              <a:ahLst/>
              <a:cxnLst/>
              <a:rect l="l" t="t" r="r" b="b"/>
              <a:pathLst>
                <a:path w="1204" h="1203" extrusionOk="0">
                  <a:moveTo>
                    <a:pt x="601" y="407"/>
                  </a:moveTo>
                  <a:cubicBezTo>
                    <a:pt x="707" y="407"/>
                    <a:pt x="796" y="497"/>
                    <a:pt x="796" y="603"/>
                  </a:cubicBezTo>
                  <a:cubicBezTo>
                    <a:pt x="796" y="709"/>
                    <a:pt x="707" y="794"/>
                    <a:pt x="601" y="794"/>
                  </a:cubicBezTo>
                  <a:cubicBezTo>
                    <a:pt x="494" y="794"/>
                    <a:pt x="408" y="709"/>
                    <a:pt x="408" y="603"/>
                  </a:cubicBezTo>
                  <a:cubicBezTo>
                    <a:pt x="408" y="497"/>
                    <a:pt x="494" y="407"/>
                    <a:pt x="601" y="407"/>
                  </a:cubicBezTo>
                  <a:close/>
                  <a:moveTo>
                    <a:pt x="601" y="0"/>
                  </a:moveTo>
                  <a:cubicBezTo>
                    <a:pt x="272" y="0"/>
                    <a:pt x="1" y="271"/>
                    <a:pt x="1" y="603"/>
                  </a:cubicBezTo>
                  <a:cubicBezTo>
                    <a:pt x="1" y="932"/>
                    <a:pt x="272" y="1202"/>
                    <a:pt x="601" y="1202"/>
                  </a:cubicBezTo>
                  <a:cubicBezTo>
                    <a:pt x="933" y="1202"/>
                    <a:pt x="1203" y="932"/>
                    <a:pt x="1203" y="603"/>
                  </a:cubicBezTo>
                  <a:cubicBezTo>
                    <a:pt x="1203" y="271"/>
                    <a:pt x="933" y="0"/>
                    <a:pt x="601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6" name="Google Shape;3386;p45"/>
          <p:cNvGrpSpPr/>
          <p:nvPr/>
        </p:nvGrpSpPr>
        <p:grpSpPr>
          <a:xfrm>
            <a:off x="6517106" y="2791405"/>
            <a:ext cx="2837794" cy="2101382"/>
            <a:chOff x="6091465" y="2997790"/>
            <a:chExt cx="2837794" cy="2101382"/>
          </a:xfrm>
        </p:grpSpPr>
        <p:sp>
          <p:nvSpPr>
            <p:cNvPr id="3387" name="Google Shape;3387;p45"/>
            <p:cNvSpPr/>
            <p:nvPr/>
          </p:nvSpPr>
          <p:spPr>
            <a:xfrm>
              <a:off x="7503959" y="4600853"/>
              <a:ext cx="1425300" cy="87600"/>
            </a:xfrm>
            <a:prstGeom prst="ellipse">
              <a:avLst/>
            </a:prstGeom>
            <a:solidFill>
              <a:srgbClr val="2D406A">
                <a:alpha val="3215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5"/>
            <p:cNvSpPr/>
            <p:nvPr/>
          </p:nvSpPr>
          <p:spPr>
            <a:xfrm>
              <a:off x="7919336" y="4288335"/>
              <a:ext cx="153437" cy="350517"/>
            </a:xfrm>
            <a:custGeom>
              <a:avLst/>
              <a:gdLst/>
              <a:ahLst/>
              <a:cxnLst/>
              <a:rect l="l" t="t" r="r" b="b"/>
              <a:pathLst>
                <a:path w="3449" h="7879" extrusionOk="0">
                  <a:moveTo>
                    <a:pt x="247" y="0"/>
                  </a:moveTo>
                  <a:cubicBezTo>
                    <a:pt x="109" y="0"/>
                    <a:pt x="0" y="110"/>
                    <a:pt x="0" y="247"/>
                  </a:cubicBezTo>
                  <a:lnTo>
                    <a:pt x="0" y="7879"/>
                  </a:lnTo>
                  <a:lnTo>
                    <a:pt x="3449" y="7879"/>
                  </a:lnTo>
                  <a:lnTo>
                    <a:pt x="3449" y="247"/>
                  </a:lnTo>
                  <a:cubicBezTo>
                    <a:pt x="3449" y="110"/>
                    <a:pt x="3340" y="0"/>
                    <a:pt x="3202" y="0"/>
                  </a:cubicBezTo>
                  <a:close/>
                </a:path>
              </a:pathLst>
            </a:custGeom>
            <a:solidFill>
              <a:srgbClr val="FBC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5"/>
            <p:cNvSpPr/>
            <p:nvPr/>
          </p:nvSpPr>
          <p:spPr>
            <a:xfrm>
              <a:off x="7922050" y="3240248"/>
              <a:ext cx="160644" cy="49114"/>
            </a:xfrm>
            <a:custGeom>
              <a:avLst/>
              <a:gdLst/>
              <a:ahLst/>
              <a:cxnLst/>
              <a:rect l="l" t="t" r="r" b="b"/>
              <a:pathLst>
                <a:path w="3611" h="1104" extrusionOk="0">
                  <a:moveTo>
                    <a:pt x="1" y="0"/>
                  </a:moveTo>
                  <a:lnTo>
                    <a:pt x="1" y="1104"/>
                  </a:lnTo>
                  <a:cubicBezTo>
                    <a:pt x="1185" y="833"/>
                    <a:pt x="2406" y="727"/>
                    <a:pt x="3611" y="569"/>
                  </a:cubicBezTo>
                  <a:lnTo>
                    <a:pt x="3611" y="0"/>
                  </a:ln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5"/>
            <p:cNvSpPr/>
            <p:nvPr/>
          </p:nvSpPr>
          <p:spPr>
            <a:xfrm>
              <a:off x="7719050" y="3373445"/>
              <a:ext cx="566637" cy="643022"/>
            </a:xfrm>
            <a:custGeom>
              <a:avLst/>
              <a:gdLst/>
              <a:ahLst/>
              <a:cxnLst/>
              <a:rect l="l" t="t" r="r" b="b"/>
              <a:pathLst>
                <a:path w="12737" h="14454" extrusionOk="0">
                  <a:moveTo>
                    <a:pt x="8174" y="1"/>
                  </a:moveTo>
                  <a:cubicBezTo>
                    <a:pt x="6982" y="361"/>
                    <a:pt x="5797" y="744"/>
                    <a:pt x="4564" y="929"/>
                  </a:cubicBezTo>
                  <a:lnTo>
                    <a:pt x="4564" y="1980"/>
                  </a:lnTo>
                  <a:cubicBezTo>
                    <a:pt x="1925" y="2758"/>
                    <a:pt x="1" y="5198"/>
                    <a:pt x="1" y="8089"/>
                  </a:cubicBezTo>
                  <a:cubicBezTo>
                    <a:pt x="1" y="11604"/>
                    <a:pt x="2854" y="14453"/>
                    <a:pt x="6368" y="14453"/>
                  </a:cubicBezTo>
                  <a:cubicBezTo>
                    <a:pt x="9887" y="14453"/>
                    <a:pt x="12737" y="11604"/>
                    <a:pt x="12737" y="8089"/>
                  </a:cubicBezTo>
                  <a:cubicBezTo>
                    <a:pt x="12737" y="5198"/>
                    <a:pt x="10812" y="2758"/>
                    <a:pt x="8174" y="1980"/>
                  </a:cubicBezTo>
                  <a:lnTo>
                    <a:pt x="817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5"/>
            <p:cNvSpPr/>
            <p:nvPr/>
          </p:nvSpPr>
          <p:spPr>
            <a:xfrm>
              <a:off x="7922050" y="3335052"/>
              <a:ext cx="160644" cy="79722"/>
            </a:xfrm>
            <a:custGeom>
              <a:avLst/>
              <a:gdLst/>
              <a:ahLst/>
              <a:cxnLst/>
              <a:rect l="l" t="t" r="r" b="b"/>
              <a:pathLst>
                <a:path w="3611" h="1792" extrusionOk="0">
                  <a:moveTo>
                    <a:pt x="1823" y="0"/>
                  </a:moveTo>
                  <a:cubicBezTo>
                    <a:pt x="1215" y="0"/>
                    <a:pt x="607" y="22"/>
                    <a:pt x="1" y="86"/>
                  </a:cubicBezTo>
                  <a:lnTo>
                    <a:pt x="1" y="1792"/>
                  </a:lnTo>
                  <a:cubicBezTo>
                    <a:pt x="1234" y="1607"/>
                    <a:pt x="2419" y="1224"/>
                    <a:pt x="3611" y="864"/>
                  </a:cubicBezTo>
                  <a:lnTo>
                    <a:pt x="3611" y="45"/>
                  </a:lnTo>
                  <a:cubicBezTo>
                    <a:pt x="3015" y="21"/>
                    <a:pt x="2419" y="0"/>
                    <a:pt x="1823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5"/>
            <p:cNvSpPr/>
            <p:nvPr/>
          </p:nvSpPr>
          <p:spPr>
            <a:xfrm>
              <a:off x="7922050" y="3265562"/>
              <a:ext cx="160644" cy="73315"/>
            </a:xfrm>
            <a:custGeom>
              <a:avLst/>
              <a:gdLst/>
              <a:ahLst/>
              <a:cxnLst/>
              <a:rect l="l" t="t" r="r" b="b"/>
              <a:pathLst>
                <a:path w="3611" h="1648" extrusionOk="0">
                  <a:moveTo>
                    <a:pt x="3611" y="0"/>
                  </a:moveTo>
                  <a:cubicBezTo>
                    <a:pt x="2406" y="158"/>
                    <a:pt x="1185" y="264"/>
                    <a:pt x="1" y="535"/>
                  </a:cubicBezTo>
                  <a:lnTo>
                    <a:pt x="1" y="1648"/>
                  </a:lnTo>
                  <a:cubicBezTo>
                    <a:pt x="607" y="1584"/>
                    <a:pt x="1215" y="1562"/>
                    <a:pt x="1823" y="1562"/>
                  </a:cubicBezTo>
                  <a:cubicBezTo>
                    <a:pt x="2419" y="1562"/>
                    <a:pt x="3015" y="1583"/>
                    <a:pt x="3611" y="1607"/>
                  </a:cubicBezTo>
                  <a:lnTo>
                    <a:pt x="361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5"/>
            <p:cNvSpPr/>
            <p:nvPr/>
          </p:nvSpPr>
          <p:spPr>
            <a:xfrm>
              <a:off x="7737157" y="3651182"/>
              <a:ext cx="530380" cy="347136"/>
            </a:xfrm>
            <a:custGeom>
              <a:avLst/>
              <a:gdLst/>
              <a:ahLst/>
              <a:cxnLst/>
              <a:rect l="l" t="t" r="r" b="b"/>
              <a:pathLst>
                <a:path w="11922" h="7803" extrusionOk="0">
                  <a:moveTo>
                    <a:pt x="2606" y="1"/>
                  </a:moveTo>
                  <a:cubicBezTo>
                    <a:pt x="1760" y="1"/>
                    <a:pt x="919" y="172"/>
                    <a:pt x="155" y="513"/>
                  </a:cubicBezTo>
                  <a:cubicBezTo>
                    <a:pt x="56" y="942"/>
                    <a:pt x="1" y="1386"/>
                    <a:pt x="1" y="1846"/>
                  </a:cubicBezTo>
                  <a:cubicBezTo>
                    <a:pt x="1" y="5131"/>
                    <a:pt x="2677" y="7803"/>
                    <a:pt x="5961" y="7803"/>
                  </a:cubicBezTo>
                  <a:cubicBezTo>
                    <a:pt x="9247" y="7803"/>
                    <a:pt x="11922" y="5131"/>
                    <a:pt x="11922" y="1846"/>
                  </a:cubicBezTo>
                  <a:cubicBezTo>
                    <a:pt x="11922" y="1383"/>
                    <a:pt x="11868" y="934"/>
                    <a:pt x="11768" y="503"/>
                  </a:cubicBezTo>
                  <a:cubicBezTo>
                    <a:pt x="11107" y="777"/>
                    <a:pt x="10463" y="1095"/>
                    <a:pt x="9846" y="1325"/>
                  </a:cubicBezTo>
                  <a:cubicBezTo>
                    <a:pt x="9495" y="1421"/>
                    <a:pt x="9153" y="1462"/>
                    <a:pt x="8820" y="1462"/>
                  </a:cubicBezTo>
                  <a:cubicBezTo>
                    <a:pt x="7025" y="1462"/>
                    <a:pt x="5450" y="276"/>
                    <a:pt x="3732" y="102"/>
                  </a:cubicBezTo>
                  <a:cubicBezTo>
                    <a:pt x="3360" y="35"/>
                    <a:pt x="2982" y="1"/>
                    <a:pt x="2606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5"/>
            <p:cNvSpPr/>
            <p:nvPr/>
          </p:nvSpPr>
          <p:spPr>
            <a:xfrm>
              <a:off x="7895846" y="3236022"/>
              <a:ext cx="213095" cy="14636"/>
            </a:xfrm>
            <a:custGeom>
              <a:avLst/>
              <a:gdLst/>
              <a:ahLst/>
              <a:cxnLst/>
              <a:rect l="l" t="t" r="r" b="b"/>
              <a:pathLst>
                <a:path w="4790" h="329" extrusionOk="0">
                  <a:moveTo>
                    <a:pt x="0" y="0"/>
                  </a:moveTo>
                  <a:lnTo>
                    <a:pt x="0" y="95"/>
                  </a:lnTo>
                  <a:cubicBezTo>
                    <a:pt x="0" y="226"/>
                    <a:pt x="106" y="329"/>
                    <a:pt x="236" y="329"/>
                  </a:cubicBezTo>
                  <a:lnTo>
                    <a:pt x="4557" y="329"/>
                  </a:lnTo>
                  <a:cubicBezTo>
                    <a:pt x="4686" y="329"/>
                    <a:pt x="4789" y="226"/>
                    <a:pt x="4789" y="95"/>
                  </a:cubicBezTo>
                  <a:lnTo>
                    <a:pt x="47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5"/>
            <p:cNvSpPr/>
            <p:nvPr/>
          </p:nvSpPr>
          <p:spPr>
            <a:xfrm>
              <a:off x="7897804" y="3510912"/>
              <a:ext cx="89642" cy="89642"/>
            </a:xfrm>
            <a:custGeom>
              <a:avLst/>
              <a:gdLst/>
              <a:ahLst/>
              <a:cxnLst/>
              <a:rect l="l" t="t" r="r" b="b"/>
              <a:pathLst>
                <a:path w="2015" h="2015" extrusionOk="0">
                  <a:moveTo>
                    <a:pt x="1008" y="0"/>
                  </a:moveTo>
                  <a:cubicBezTo>
                    <a:pt x="453" y="0"/>
                    <a:pt x="1" y="453"/>
                    <a:pt x="1" y="1008"/>
                  </a:cubicBezTo>
                  <a:cubicBezTo>
                    <a:pt x="1" y="1562"/>
                    <a:pt x="453" y="2015"/>
                    <a:pt x="1008" y="2015"/>
                  </a:cubicBezTo>
                  <a:cubicBezTo>
                    <a:pt x="1566" y="2015"/>
                    <a:pt x="2015" y="1562"/>
                    <a:pt x="2015" y="1008"/>
                  </a:cubicBezTo>
                  <a:cubicBezTo>
                    <a:pt x="2015" y="453"/>
                    <a:pt x="1566" y="0"/>
                    <a:pt x="1008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5"/>
            <p:cNvSpPr/>
            <p:nvPr/>
          </p:nvSpPr>
          <p:spPr>
            <a:xfrm>
              <a:off x="8029489" y="3480126"/>
              <a:ext cx="25180" cy="25180"/>
            </a:xfrm>
            <a:custGeom>
              <a:avLst/>
              <a:gdLst/>
              <a:ahLst/>
              <a:cxnLst/>
              <a:rect l="l" t="t" r="r" b="b"/>
              <a:pathLst>
                <a:path w="566" h="566" extrusionOk="0">
                  <a:moveTo>
                    <a:pt x="282" y="1"/>
                  </a:moveTo>
                  <a:cubicBezTo>
                    <a:pt x="127" y="1"/>
                    <a:pt x="0" y="128"/>
                    <a:pt x="0" y="281"/>
                  </a:cubicBezTo>
                  <a:cubicBezTo>
                    <a:pt x="0" y="439"/>
                    <a:pt x="127" y="566"/>
                    <a:pt x="282" y="566"/>
                  </a:cubicBezTo>
                  <a:cubicBezTo>
                    <a:pt x="439" y="566"/>
                    <a:pt x="566" y="439"/>
                    <a:pt x="566" y="281"/>
                  </a:cubicBezTo>
                  <a:cubicBezTo>
                    <a:pt x="566" y="128"/>
                    <a:pt x="439" y="1"/>
                    <a:pt x="282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5"/>
            <p:cNvSpPr/>
            <p:nvPr/>
          </p:nvSpPr>
          <p:spPr>
            <a:xfrm>
              <a:off x="8046217" y="3578133"/>
              <a:ext cx="128836" cy="128836"/>
            </a:xfrm>
            <a:custGeom>
              <a:avLst/>
              <a:gdLst/>
              <a:ahLst/>
              <a:cxnLst/>
              <a:rect l="l" t="t" r="r" b="b"/>
              <a:pathLst>
                <a:path w="2896" h="2896" extrusionOk="0">
                  <a:moveTo>
                    <a:pt x="1450" y="0"/>
                  </a:moveTo>
                  <a:cubicBezTo>
                    <a:pt x="649" y="0"/>
                    <a:pt x="1" y="648"/>
                    <a:pt x="1" y="1449"/>
                  </a:cubicBezTo>
                  <a:cubicBezTo>
                    <a:pt x="1" y="2247"/>
                    <a:pt x="649" y="2895"/>
                    <a:pt x="1450" y="2895"/>
                  </a:cubicBezTo>
                  <a:cubicBezTo>
                    <a:pt x="2249" y="2895"/>
                    <a:pt x="2896" y="2247"/>
                    <a:pt x="2896" y="1449"/>
                  </a:cubicBezTo>
                  <a:cubicBezTo>
                    <a:pt x="2896" y="648"/>
                    <a:pt x="2249" y="0"/>
                    <a:pt x="1450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5"/>
            <p:cNvSpPr/>
            <p:nvPr/>
          </p:nvSpPr>
          <p:spPr>
            <a:xfrm>
              <a:off x="8010003" y="3151406"/>
              <a:ext cx="20153" cy="20153"/>
            </a:xfrm>
            <a:custGeom>
              <a:avLst/>
              <a:gdLst/>
              <a:ahLst/>
              <a:cxnLst/>
              <a:rect l="l" t="t" r="r" b="b"/>
              <a:pathLst>
                <a:path w="453" h="453" extrusionOk="0">
                  <a:moveTo>
                    <a:pt x="226" y="0"/>
                  </a:moveTo>
                  <a:cubicBezTo>
                    <a:pt x="103" y="0"/>
                    <a:pt x="0" y="103"/>
                    <a:pt x="0" y="227"/>
                  </a:cubicBezTo>
                  <a:cubicBezTo>
                    <a:pt x="0" y="353"/>
                    <a:pt x="103" y="453"/>
                    <a:pt x="226" y="453"/>
                  </a:cubicBezTo>
                  <a:cubicBezTo>
                    <a:pt x="350" y="453"/>
                    <a:pt x="452" y="353"/>
                    <a:pt x="452" y="227"/>
                  </a:cubicBezTo>
                  <a:cubicBezTo>
                    <a:pt x="452" y="103"/>
                    <a:pt x="350" y="0"/>
                    <a:pt x="226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5"/>
            <p:cNvSpPr/>
            <p:nvPr/>
          </p:nvSpPr>
          <p:spPr>
            <a:xfrm>
              <a:off x="7919736" y="3064522"/>
              <a:ext cx="63617" cy="63617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4" y="1"/>
                  </a:moveTo>
                  <a:cubicBezTo>
                    <a:pt x="320" y="1"/>
                    <a:pt x="1" y="323"/>
                    <a:pt x="1" y="717"/>
                  </a:cubicBezTo>
                  <a:cubicBezTo>
                    <a:pt x="1" y="1111"/>
                    <a:pt x="320" y="1430"/>
                    <a:pt x="714" y="1430"/>
                  </a:cubicBezTo>
                  <a:cubicBezTo>
                    <a:pt x="1111" y="1430"/>
                    <a:pt x="1430" y="1111"/>
                    <a:pt x="1430" y="717"/>
                  </a:cubicBezTo>
                  <a:cubicBezTo>
                    <a:pt x="1430" y="323"/>
                    <a:pt x="1111" y="1"/>
                    <a:pt x="714" y="1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5"/>
            <p:cNvSpPr/>
            <p:nvPr/>
          </p:nvSpPr>
          <p:spPr>
            <a:xfrm>
              <a:off x="7993365" y="2997790"/>
              <a:ext cx="26737" cy="26692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299" y="0"/>
                  </a:moveTo>
                  <a:cubicBezTo>
                    <a:pt x="134" y="0"/>
                    <a:pt x="1" y="134"/>
                    <a:pt x="1" y="299"/>
                  </a:cubicBezTo>
                  <a:cubicBezTo>
                    <a:pt x="1" y="467"/>
                    <a:pt x="134" y="600"/>
                    <a:pt x="299" y="600"/>
                  </a:cubicBezTo>
                  <a:cubicBezTo>
                    <a:pt x="466" y="600"/>
                    <a:pt x="600" y="467"/>
                    <a:pt x="600" y="299"/>
                  </a:cubicBezTo>
                  <a:cubicBezTo>
                    <a:pt x="600" y="134"/>
                    <a:pt x="466" y="0"/>
                    <a:pt x="299" y="0"/>
                  </a:cubicBezTo>
                  <a:close/>
                </a:path>
              </a:pathLst>
            </a:custGeom>
            <a:solidFill>
              <a:srgbClr val="CCC6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5"/>
            <p:cNvSpPr/>
            <p:nvPr/>
          </p:nvSpPr>
          <p:spPr>
            <a:xfrm>
              <a:off x="8276977" y="4529414"/>
              <a:ext cx="299668" cy="109751"/>
            </a:xfrm>
            <a:custGeom>
              <a:avLst/>
              <a:gdLst/>
              <a:ahLst/>
              <a:cxnLst/>
              <a:rect l="l" t="t" r="r" b="b"/>
              <a:pathLst>
                <a:path w="6736" h="2467" extrusionOk="0">
                  <a:moveTo>
                    <a:pt x="2834" y="0"/>
                  </a:moveTo>
                  <a:lnTo>
                    <a:pt x="141" y="2128"/>
                  </a:lnTo>
                  <a:cubicBezTo>
                    <a:pt x="1" y="2237"/>
                    <a:pt x="80" y="2467"/>
                    <a:pt x="261" y="2467"/>
                  </a:cubicBezTo>
                  <a:lnTo>
                    <a:pt x="6475" y="2467"/>
                  </a:lnTo>
                  <a:cubicBezTo>
                    <a:pt x="6657" y="2467"/>
                    <a:pt x="6735" y="2237"/>
                    <a:pt x="6595" y="2128"/>
                  </a:cubicBezTo>
                  <a:lnTo>
                    <a:pt x="3903" y="0"/>
                  </a:ln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5"/>
            <p:cNvSpPr/>
            <p:nvPr/>
          </p:nvSpPr>
          <p:spPr>
            <a:xfrm>
              <a:off x="8401633" y="3329268"/>
              <a:ext cx="49426" cy="47869"/>
            </a:xfrm>
            <a:custGeom>
              <a:avLst/>
              <a:gdLst/>
              <a:ahLst/>
              <a:cxnLst/>
              <a:rect l="l" t="t" r="r" b="b"/>
              <a:pathLst>
                <a:path w="1111" h="1076" extrusionOk="0">
                  <a:moveTo>
                    <a:pt x="1111" y="1"/>
                  </a:moveTo>
                  <a:cubicBezTo>
                    <a:pt x="741" y="1"/>
                    <a:pt x="371" y="1"/>
                    <a:pt x="1" y="38"/>
                  </a:cubicBezTo>
                  <a:lnTo>
                    <a:pt x="1" y="1076"/>
                  </a:lnTo>
                  <a:cubicBezTo>
                    <a:pt x="371" y="994"/>
                    <a:pt x="741" y="915"/>
                    <a:pt x="1111" y="833"/>
                  </a:cubicBezTo>
                  <a:lnTo>
                    <a:pt x="1111" y="1"/>
                  </a:lnTo>
                  <a:close/>
                </a:path>
              </a:pathLst>
            </a:custGeom>
            <a:solidFill>
              <a:srgbClr val="203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5"/>
            <p:cNvSpPr/>
            <p:nvPr/>
          </p:nvSpPr>
          <p:spPr>
            <a:xfrm>
              <a:off x="8401633" y="3366282"/>
              <a:ext cx="49426" cy="1215888"/>
            </a:xfrm>
            <a:custGeom>
              <a:avLst/>
              <a:gdLst/>
              <a:ahLst/>
              <a:cxnLst/>
              <a:rect l="l" t="t" r="r" b="b"/>
              <a:pathLst>
                <a:path w="1111" h="27331" extrusionOk="0">
                  <a:moveTo>
                    <a:pt x="1111" y="1"/>
                  </a:moveTo>
                  <a:cubicBezTo>
                    <a:pt x="741" y="83"/>
                    <a:pt x="371" y="162"/>
                    <a:pt x="1" y="244"/>
                  </a:cubicBezTo>
                  <a:lnTo>
                    <a:pt x="1" y="27331"/>
                  </a:lnTo>
                  <a:lnTo>
                    <a:pt x="1111" y="27331"/>
                  </a:lnTo>
                  <a:lnTo>
                    <a:pt x="1111" y="1"/>
                  </a:ln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5"/>
            <p:cNvSpPr/>
            <p:nvPr/>
          </p:nvSpPr>
          <p:spPr>
            <a:xfrm>
              <a:off x="8401633" y="3224099"/>
              <a:ext cx="49426" cy="106903"/>
            </a:xfrm>
            <a:custGeom>
              <a:avLst/>
              <a:gdLst/>
              <a:ahLst/>
              <a:cxnLst/>
              <a:rect l="l" t="t" r="r" b="b"/>
              <a:pathLst>
                <a:path w="1111" h="2403" extrusionOk="0">
                  <a:moveTo>
                    <a:pt x="254" y="1"/>
                  </a:moveTo>
                  <a:cubicBezTo>
                    <a:pt x="114" y="1"/>
                    <a:pt x="1" y="113"/>
                    <a:pt x="1" y="254"/>
                  </a:cubicBezTo>
                  <a:lnTo>
                    <a:pt x="1" y="2402"/>
                  </a:lnTo>
                  <a:cubicBezTo>
                    <a:pt x="371" y="2365"/>
                    <a:pt x="741" y="2365"/>
                    <a:pt x="1111" y="2365"/>
                  </a:cubicBezTo>
                  <a:lnTo>
                    <a:pt x="1111" y="254"/>
                  </a:lnTo>
                  <a:cubicBezTo>
                    <a:pt x="1111" y="113"/>
                    <a:pt x="998" y="1"/>
                    <a:pt x="857" y="1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5"/>
            <p:cNvSpPr/>
            <p:nvPr/>
          </p:nvSpPr>
          <p:spPr>
            <a:xfrm>
              <a:off x="7853316" y="3318458"/>
              <a:ext cx="621980" cy="29139"/>
            </a:xfrm>
            <a:custGeom>
              <a:avLst/>
              <a:gdLst/>
              <a:ahLst/>
              <a:cxnLst/>
              <a:rect l="l" t="t" r="r" b="b"/>
              <a:pathLst>
                <a:path w="13981" h="655" extrusionOk="0">
                  <a:moveTo>
                    <a:pt x="134" y="0"/>
                  </a:moveTo>
                  <a:cubicBezTo>
                    <a:pt x="58" y="0"/>
                    <a:pt x="0" y="62"/>
                    <a:pt x="0" y="133"/>
                  </a:cubicBezTo>
                  <a:lnTo>
                    <a:pt x="0" y="524"/>
                  </a:lnTo>
                  <a:cubicBezTo>
                    <a:pt x="0" y="596"/>
                    <a:pt x="58" y="655"/>
                    <a:pt x="134" y="655"/>
                  </a:cubicBezTo>
                  <a:lnTo>
                    <a:pt x="13672" y="655"/>
                  </a:lnTo>
                  <a:cubicBezTo>
                    <a:pt x="13727" y="655"/>
                    <a:pt x="13779" y="620"/>
                    <a:pt x="13799" y="572"/>
                  </a:cubicBezTo>
                  <a:lnTo>
                    <a:pt x="13946" y="182"/>
                  </a:lnTo>
                  <a:cubicBezTo>
                    <a:pt x="13981" y="96"/>
                    <a:pt x="13915" y="0"/>
                    <a:pt x="13823" y="0"/>
                  </a:cubicBezTo>
                  <a:close/>
                </a:path>
              </a:pathLst>
            </a:custGeom>
            <a:solidFill>
              <a:srgbClr val="FCB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5"/>
            <p:cNvSpPr/>
            <p:nvPr/>
          </p:nvSpPr>
          <p:spPr>
            <a:xfrm>
              <a:off x="7936820" y="4130848"/>
              <a:ext cx="107170" cy="142627"/>
            </a:xfrm>
            <a:custGeom>
              <a:avLst/>
              <a:gdLst/>
              <a:ahLst/>
              <a:cxnLst/>
              <a:rect l="l" t="t" r="r" b="b"/>
              <a:pathLst>
                <a:path w="2409" h="3206" extrusionOk="0">
                  <a:moveTo>
                    <a:pt x="1357" y="1"/>
                  </a:moveTo>
                  <a:lnTo>
                    <a:pt x="1357" y="1"/>
                  </a:lnTo>
                  <a:cubicBezTo>
                    <a:pt x="1467" y="457"/>
                    <a:pt x="1343" y="964"/>
                    <a:pt x="1032" y="1316"/>
                  </a:cubicBezTo>
                  <a:cubicBezTo>
                    <a:pt x="833" y="1542"/>
                    <a:pt x="545" y="1752"/>
                    <a:pt x="556" y="2056"/>
                  </a:cubicBezTo>
                  <a:cubicBezTo>
                    <a:pt x="470" y="1882"/>
                    <a:pt x="483" y="1666"/>
                    <a:pt x="583" y="1505"/>
                  </a:cubicBezTo>
                  <a:lnTo>
                    <a:pt x="583" y="1505"/>
                  </a:lnTo>
                  <a:cubicBezTo>
                    <a:pt x="1" y="2043"/>
                    <a:pt x="343" y="2924"/>
                    <a:pt x="1097" y="3166"/>
                  </a:cubicBezTo>
                  <a:cubicBezTo>
                    <a:pt x="1178" y="3193"/>
                    <a:pt x="1256" y="3205"/>
                    <a:pt x="1331" y="3205"/>
                  </a:cubicBezTo>
                  <a:cubicBezTo>
                    <a:pt x="1924" y="3205"/>
                    <a:pt x="2316" y="2439"/>
                    <a:pt x="2365" y="1944"/>
                  </a:cubicBezTo>
                  <a:cubicBezTo>
                    <a:pt x="2409" y="1450"/>
                    <a:pt x="2265" y="946"/>
                    <a:pt x="2001" y="529"/>
                  </a:cubicBezTo>
                  <a:cubicBezTo>
                    <a:pt x="1847" y="289"/>
                    <a:pt x="1634" y="63"/>
                    <a:pt x="1357" y="1"/>
                  </a:cubicBezTo>
                  <a:close/>
                </a:path>
              </a:pathLst>
            </a:custGeom>
            <a:solidFill>
              <a:srgbClr val="FBC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07" name="Google Shape;3407;p45"/>
            <p:cNvGrpSpPr/>
            <p:nvPr/>
          </p:nvGrpSpPr>
          <p:grpSpPr>
            <a:xfrm>
              <a:off x="6103420" y="4366269"/>
              <a:ext cx="786630" cy="732903"/>
              <a:chOff x="6091465" y="4354307"/>
              <a:chExt cx="786630" cy="732903"/>
            </a:xfrm>
          </p:grpSpPr>
          <p:sp>
            <p:nvSpPr>
              <p:cNvPr id="3408" name="Google Shape;3408;p45"/>
              <p:cNvSpPr/>
              <p:nvPr/>
            </p:nvSpPr>
            <p:spPr>
              <a:xfrm rot="2340334">
                <a:off x="6325720" y="4453464"/>
                <a:ext cx="159397" cy="308654"/>
              </a:xfrm>
              <a:custGeom>
                <a:avLst/>
                <a:gdLst/>
                <a:ahLst/>
                <a:cxnLst/>
                <a:rect l="l" t="t" r="r" b="b"/>
                <a:pathLst>
                  <a:path w="7821" h="15143" extrusionOk="0">
                    <a:moveTo>
                      <a:pt x="7168" y="0"/>
                    </a:moveTo>
                    <a:cubicBezTo>
                      <a:pt x="6950" y="0"/>
                      <a:pt x="6742" y="125"/>
                      <a:pt x="6646" y="337"/>
                    </a:cubicBezTo>
                    <a:lnTo>
                      <a:pt x="0" y="14399"/>
                    </a:lnTo>
                    <a:lnTo>
                      <a:pt x="1692" y="15142"/>
                    </a:lnTo>
                    <a:lnTo>
                      <a:pt x="7701" y="799"/>
                    </a:lnTo>
                    <a:cubicBezTo>
                      <a:pt x="7821" y="508"/>
                      <a:pt x="7688" y="176"/>
                      <a:pt x="7400" y="49"/>
                    </a:cubicBezTo>
                    <a:cubicBezTo>
                      <a:pt x="7324" y="16"/>
                      <a:pt x="7245" y="0"/>
                      <a:pt x="7168" y="0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45"/>
              <p:cNvSpPr/>
              <p:nvPr/>
            </p:nvSpPr>
            <p:spPr>
              <a:xfrm rot="2340334">
                <a:off x="6315111" y="4391593"/>
                <a:ext cx="173174" cy="341184"/>
              </a:xfrm>
              <a:custGeom>
                <a:avLst/>
                <a:gdLst/>
                <a:ahLst/>
                <a:cxnLst/>
                <a:rect l="l" t="t" r="r" b="b"/>
                <a:pathLst>
                  <a:path w="8497" h="16739" extrusionOk="0">
                    <a:moveTo>
                      <a:pt x="7887" y="1"/>
                    </a:moveTo>
                    <a:cubicBezTo>
                      <a:pt x="7685" y="1"/>
                      <a:pt x="7491" y="116"/>
                      <a:pt x="7400" y="313"/>
                    </a:cubicBezTo>
                    <a:lnTo>
                      <a:pt x="1" y="15996"/>
                    </a:lnTo>
                    <a:lnTo>
                      <a:pt x="1696" y="16739"/>
                    </a:lnTo>
                    <a:lnTo>
                      <a:pt x="8383" y="741"/>
                    </a:lnTo>
                    <a:cubicBezTo>
                      <a:pt x="8496" y="474"/>
                      <a:pt x="8370" y="162"/>
                      <a:pt x="8102" y="46"/>
                    </a:cubicBezTo>
                    <a:cubicBezTo>
                      <a:pt x="8032" y="15"/>
                      <a:pt x="7959" y="1"/>
                      <a:pt x="7887" y="1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0" name="Google Shape;3410;p45"/>
              <p:cNvSpPr/>
              <p:nvPr/>
            </p:nvSpPr>
            <p:spPr>
              <a:xfrm rot="2340334">
                <a:off x="6291082" y="4373143"/>
                <a:ext cx="163901" cy="319171"/>
              </a:xfrm>
              <a:custGeom>
                <a:avLst/>
                <a:gdLst/>
                <a:ahLst/>
                <a:cxnLst/>
                <a:rect l="l" t="t" r="r" b="b"/>
                <a:pathLst>
                  <a:path w="8042" h="15659" extrusionOk="0">
                    <a:moveTo>
                      <a:pt x="7397" y="0"/>
                    </a:moveTo>
                    <a:cubicBezTo>
                      <a:pt x="7192" y="0"/>
                      <a:pt x="6995" y="117"/>
                      <a:pt x="6904" y="312"/>
                    </a:cubicBezTo>
                    <a:lnTo>
                      <a:pt x="1" y="14916"/>
                    </a:lnTo>
                    <a:lnTo>
                      <a:pt x="1697" y="15659"/>
                    </a:lnTo>
                    <a:lnTo>
                      <a:pt x="7928" y="761"/>
                    </a:lnTo>
                    <a:cubicBezTo>
                      <a:pt x="8041" y="490"/>
                      <a:pt x="7914" y="182"/>
                      <a:pt x="7647" y="62"/>
                    </a:cubicBezTo>
                    <a:lnTo>
                      <a:pt x="7610" y="45"/>
                    </a:lnTo>
                    <a:cubicBezTo>
                      <a:pt x="7541" y="15"/>
                      <a:pt x="7468" y="0"/>
                      <a:pt x="7397" y="0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1" name="Google Shape;3411;p45"/>
              <p:cNvSpPr/>
              <p:nvPr/>
            </p:nvSpPr>
            <p:spPr>
              <a:xfrm rot="2340334">
                <a:off x="6263571" y="4368421"/>
                <a:ext cx="143908" cy="279690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13722" extrusionOk="0">
                    <a:moveTo>
                      <a:pt x="6636" y="1"/>
                    </a:moveTo>
                    <a:cubicBezTo>
                      <a:pt x="6495" y="1"/>
                      <a:pt x="6360" y="81"/>
                      <a:pt x="6297" y="215"/>
                    </a:cubicBezTo>
                    <a:lnTo>
                      <a:pt x="1" y="12979"/>
                    </a:lnTo>
                    <a:lnTo>
                      <a:pt x="1696" y="13722"/>
                    </a:lnTo>
                    <a:lnTo>
                      <a:pt x="6986" y="515"/>
                    </a:lnTo>
                    <a:cubicBezTo>
                      <a:pt x="7060" y="327"/>
                      <a:pt x="6972" y="115"/>
                      <a:pt x="6787" y="33"/>
                    </a:cubicBezTo>
                    <a:cubicBezTo>
                      <a:pt x="6738" y="11"/>
                      <a:pt x="6687" y="1"/>
                      <a:pt x="6636" y="1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45"/>
              <p:cNvSpPr/>
              <p:nvPr/>
            </p:nvSpPr>
            <p:spPr>
              <a:xfrm rot="2340334">
                <a:off x="6165827" y="4472726"/>
                <a:ext cx="230220" cy="264933"/>
              </a:xfrm>
              <a:custGeom>
                <a:avLst/>
                <a:gdLst/>
                <a:ahLst/>
                <a:cxnLst/>
                <a:rect l="l" t="t" r="r" b="b"/>
                <a:pathLst>
                  <a:path w="11296" h="12998" extrusionOk="0">
                    <a:moveTo>
                      <a:pt x="4807" y="1"/>
                    </a:moveTo>
                    <a:lnTo>
                      <a:pt x="1138" y="7225"/>
                    </a:lnTo>
                    <a:lnTo>
                      <a:pt x="0" y="9825"/>
                    </a:lnTo>
                    <a:lnTo>
                      <a:pt x="7232" y="12997"/>
                    </a:lnTo>
                    <a:lnTo>
                      <a:pt x="8342" y="10469"/>
                    </a:lnTo>
                    <a:lnTo>
                      <a:pt x="11295" y="2978"/>
                    </a:lnTo>
                    <a:lnTo>
                      <a:pt x="4807" y="1"/>
                    </a:ln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45"/>
              <p:cNvSpPr/>
              <p:nvPr/>
            </p:nvSpPr>
            <p:spPr>
              <a:xfrm rot="2340334">
                <a:off x="6246119" y="4605834"/>
                <a:ext cx="100334" cy="159840"/>
              </a:xfrm>
              <a:custGeom>
                <a:avLst/>
                <a:gdLst/>
                <a:ahLst/>
                <a:cxnLst/>
                <a:rect l="l" t="t" r="r" b="b"/>
                <a:pathLst>
                  <a:path w="4923" h="7842" extrusionOk="0">
                    <a:moveTo>
                      <a:pt x="4149" y="1"/>
                    </a:moveTo>
                    <a:lnTo>
                      <a:pt x="0" y="7348"/>
                    </a:lnTo>
                    <a:lnTo>
                      <a:pt x="1021" y="7842"/>
                    </a:lnTo>
                    <a:lnTo>
                      <a:pt x="4923" y="2313"/>
                    </a:lnTo>
                    <a:lnTo>
                      <a:pt x="4149" y="1"/>
                    </a:ln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45"/>
              <p:cNvSpPr/>
              <p:nvPr/>
            </p:nvSpPr>
            <p:spPr>
              <a:xfrm rot="2340334">
                <a:off x="6339690" y="4624863"/>
                <a:ext cx="97195" cy="118097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5794" extrusionOk="0">
                    <a:moveTo>
                      <a:pt x="4068" y="1"/>
                    </a:moveTo>
                    <a:cubicBezTo>
                      <a:pt x="3979" y="1"/>
                      <a:pt x="3882" y="13"/>
                      <a:pt x="3776" y="41"/>
                    </a:cubicBezTo>
                    <a:cubicBezTo>
                      <a:pt x="3101" y="219"/>
                      <a:pt x="158" y="2141"/>
                      <a:pt x="158" y="2141"/>
                    </a:cubicBezTo>
                    <a:lnTo>
                      <a:pt x="0" y="5793"/>
                    </a:lnTo>
                    <a:lnTo>
                      <a:pt x="4769" y="346"/>
                    </a:lnTo>
                    <a:cubicBezTo>
                      <a:pt x="4769" y="346"/>
                      <a:pt x="4543" y="1"/>
                      <a:pt x="4068" y="1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45"/>
              <p:cNvSpPr/>
              <p:nvPr/>
            </p:nvSpPr>
            <p:spPr>
              <a:xfrm rot="2340334">
                <a:off x="6104013" y="4608741"/>
                <a:ext cx="174418" cy="101648"/>
              </a:xfrm>
              <a:custGeom>
                <a:avLst/>
                <a:gdLst/>
                <a:ahLst/>
                <a:cxnLst/>
                <a:rect l="l" t="t" r="r" b="b"/>
                <a:pathLst>
                  <a:path w="8558" h="4987" extrusionOk="0">
                    <a:moveTo>
                      <a:pt x="503" y="0"/>
                    </a:moveTo>
                    <a:cubicBezTo>
                      <a:pt x="410" y="0"/>
                      <a:pt x="320" y="65"/>
                      <a:pt x="302" y="164"/>
                    </a:cubicBezTo>
                    <a:lnTo>
                      <a:pt x="17" y="1555"/>
                    </a:lnTo>
                    <a:cubicBezTo>
                      <a:pt x="0" y="1651"/>
                      <a:pt x="48" y="1747"/>
                      <a:pt x="137" y="1785"/>
                    </a:cubicBezTo>
                    <a:lnTo>
                      <a:pt x="7400" y="4967"/>
                    </a:lnTo>
                    <a:cubicBezTo>
                      <a:pt x="7427" y="4980"/>
                      <a:pt x="7456" y="4986"/>
                      <a:pt x="7485" y="4986"/>
                    </a:cubicBezTo>
                    <a:cubicBezTo>
                      <a:pt x="7548" y="4986"/>
                      <a:pt x="7609" y="4956"/>
                      <a:pt x="7649" y="4902"/>
                    </a:cubicBezTo>
                    <a:lnTo>
                      <a:pt x="8479" y="3751"/>
                    </a:lnTo>
                    <a:cubicBezTo>
                      <a:pt x="8557" y="3645"/>
                      <a:pt x="8516" y="3494"/>
                      <a:pt x="8397" y="3443"/>
                    </a:cubicBezTo>
                    <a:lnTo>
                      <a:pt x="582" y="17"/>
                    </a:lnTo>
                    <a:cubicBezTo>
                      <a:pt x="557" y="6"/>
                      <a:pt x="530" y="0"/>
                      <a:pt x="503" y="0"/>
                    </a:cubicBez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45"/>
              <p:cNvSpPr/>
              <p:nvPr/>
            </p:nvSpPr>
            <p:spPr>
              <a:xfrm rot="2340334">
                <a:off x="6379965" y="4594909"/>
                <a:ext cx="28370" cy="86096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224" extrusionOk="0">
                    <a:moveTo>
                      <a:pt x="1378" y="0"/>
                    </a:moveTo>
                    <a:cubicBezTo>
                      <a:pt x="936" y="987"/>
                      <a:pt x="590" y="1751"/>
                      <a:pt x="357" y="2347"/>
                    </a:cubicBezTo>
                    <a:cubicBezTo>
                      <a:pt x="124" y="2943"/>
                      <a:pt x="5" y="3375"/>
                      <a:pt x="5" y="3694"/>
                    </a:cubicBezTo>
                    <a:cubicBezTo>
                      <a:pt x="1" y="3916"/>
                      <a:pt x="62" y="4087"/>
                      <a:pt x="182" y="4224"/>
                    </a:cubicBezTo>
                    <a:lnTo>
                      <a:pt x="193" y="4214"/>
                    </a:lnTo>
                    <a:cubicBezTo>
                      <a:pt x="73" y="4080"/>
                      <a:pt x="18" y="3916"/>
                      <a:pt x="18" y="3694"/>
                    </a:cubicBezTo>
                    <a:cubicBezTo>
                      <a:pt x="15" y="3378"/>
                      <a:pt x="138" y="2946"/>
                      <a:pt x="371" y="2350"/>
                    </a:cubicBezTo>
                    <a:cubicBezTo>
                      <a:pt x="604" y="1754"/>
                      <a:pt x="946" y="994"/>
                      <a:pt x="1392" y="7"/>
                    </a:cubicBez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2D406A">
                  <a:alpha val="3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17" name="Google Shape;3417;p45"/>
              <p:cNvGrpSpPr/>
              <p:nvPr/>
            </p:nvGrpSpPr>
            <p:grpSpPr>
              <a:xfrm>
                <a:off x="6420689" y="4545644"/>
                <a:ext cx="457406" cy="541566"/>
                <a:chOff x="6420689" y="4545644"/>
                <a:chExt cx="457406" cy="541566"/>
              </a:xfrm>
            </p:grpSpPr>
            <p:sp>
              <p:nvSpPr>
                <p:cNvPr id="3418" name="Google Shape;3418;p45"/>
                <p:cNvSpPr/>
                <p:nvPr/>
              </p:nvSpPr>
              <p:spPr>
                <a:xfrm rot="2340334">
                  <a:off x="6492592" y="4609165"/>
                  <a:ext cx="211979" cy="303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1" h="14893" extrusionOk="0">
                      <a:moveTo>
                        <a:pt x="657" y="0"/>
                      </a:moveTo>
                      <a:cubicBezTo>
                        <a:pt x="549" y="0"/>
                        <a:pt x="440" y="30"/>
                        <a:pt x="343" y="93"/>
                      </a:cubicBezTo>
                      <a:cubicBezTo>
                        <a:pt x="79" y="264"/>
                        <a:pt x="0" y="614"/>
                        <a:pt x="168" y="881"/>
                      </a:cubicBezTo>
                      <a:lnTo>
                        <a:pt x="8849" y="14892"/>
                      </a:lnTo>
                      <a:lnTo>
                        <a:pt x="10401" y="13885"/>
                      </a:lnTo>
                      <a:lnTo>
                        <a:pt x="1134" y="251"/>
                      </a:lnTo>
                      <a:cubicBezTo>
                        <a:pt x="1022" y="89"/>
                        <a:pt x="841" y="0"/>
                        <a:pt x="657" y="0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19" name="Google Shape;3419;p45"/>
                <p:cNvSpPr/>
                <p:nvPr/>
              </p:nvSpPr>
              <p:spPr>
                <a:xfrm rot="2340334">
                  <a:off x="6526883" y="4581168"/>
                  <a:ext cx="230913" cy="33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" h="16350" extrusionOk="0">
                      <a:moveTo>
                        <a:pt x="610" y="1"/>
                      </a:moveTo>
                      <a:cubicBezTo>
                        <a:pt x="510" y="1"/>
                        <a:pt x="409" y="29"/>
                        <a:pt x="320" y="88"/>
                      </a:cubicBezTo>
                      <a:cubicBezTo>
                        <a:pt x="73" y="246"/>
                        <a:pt x="1" y="575"/>
                        <a:pt x="155" y="821"/>
                      </a:cubicBezTo>
                      <a:lnTo>
                        <a:pt x="9778" y="16349"/>
                      </a:lnTo>
                      <a:lnTo>
                        <a:pt x="11329" y="15339"/>
                      </a:lnTo>
                      <a:lnTo>
                        <a:pt x="1056" y="235"/>
                      </a:lnTo>
                      <a:cubicBezTo>
                        <a:pt x="952" y="84"/>
                        <a:pt x="782" y="1"/>
                        <a:pt x="610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0" name="Google Shape;3420;p45"/>
                <p:cNvSpPr/>
                <p:nvPr/>
              </p:nvSpPr>
              <p:spPr>
                <a:xfrm rot="2340334">
                  <a:off x="6571258" y="4607149"/>
                  <a:ext cx="217971" cy="313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5" h="15365" extrusionOk="0">
                      <a:moveTo>
                        <a:pt x="644" y="0"/>
                      </a:moveTo>
                      <a:cubicBezTo>
                        <a:pt x="544" y="0"/>
                        <a:pt x="442" y="28"/>
                        <a:pt x="353" y="86"/>
                      </a:cubicBezTo>
                      <a:lnTo>
                        <a:pt x="315" y="110"/>
                      </a:lnTo>
                      <a:cubicBezTo>
                        <a:pt x="72" y="267"/>
                        <a:pt x="0" y="596"/>
                        <a:pt x="154" y="843"/>
                      </a:cubicBezTo>
                      <a:lnTo>
                        <a:pt x="9143" y="15365"/>
                      </a:lnTo>
                      <a:lnTo>
                        <a:pt x="10695" y="14354"/>
                      </a:lnTo>
                      <a:lnTo>
                        <a:pt x="1089" y="234"/>
                      </a:lnTo>
                      <a:cubicBezTo>
                        <a:pt x="986" y="82"/>
                        <a:pt x="816" y="0"/>
                        <a:pt x="644" y="0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1" name="Google Shape;3421;p45"/>
                <p:cNvSpPr/>
                <p:nvPr/>
              </p:nvSpPr>
              <p:spPr>
                <a:xfrm rot="2340334">
                  <a:off x="6620022" y="4651478"/>
                  <a:ext cx="192434" cy="276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2" h="13577" extrusionOk="0">
                      <a:moveTo>
                        <a:pt x="428" y="1"/>
                      </a:moveTo>
                      <a:cubicBezTo>
                        <a:pt x="357" y="1"/>
                        <a:pt x="286" y="21"/>
                        <a:pt x="223" y="62"/>
                      </a:cubicBezTo>
                      <a:cubicBezTo>
                        <a:pt x="52" y="172"/>
                        <a:pt x="0" y="398"/>
                        <a:pt x="103" y="572"/>
                      </a:cubicBezTo>
                      <a:lnTo>
                        <a:pt x="7890" y="13576"/>
                      </a:lnTo>
                      <a:lnTo>
                        <a:pt x="9442" y="12566"/>
                      </a:lnTo>
                      <a:lnTo>
                        <a:pt x="737" y="161"/>
                      </a:lnTo>
                      <a:cubicBezTo>
                        <a:pt x="664" y="56"/>
                        <a:pt x="547" y="1"/>
                        <a:pt x="428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2" name="Google Shape;3422;p45"/>
                <p:cNvSpPr/>
                <p:nvPr/>
              </p:nvSpPr>
              <p:spPr>
                <a:xfrm rot="2340334">
                  <a:off x="6519383" y="4750916"/>
                  <a:ext cx="249887" cy="268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1" h="13180" extrusionOk="0">
                      <a:moveTo>
                        <a:pt x="6074" y="1"/>
                      </a:moveTo>
                      <a:lnTo>
                        <a:pt x="1" y="3957"/>
                      </a:lnTo>
                      <a:lnTo>
                        <a:pt x="4139" y="10863"/>
                      </a:lnTo>
                      <a:lnTo>
                        <a:pt x="5643" y="13179"/>
                      </a:lnTo>
                      <a:lnTo>
                        <a:pt x="12261" y="8866"/>
                      </a:lnTo>
                      <a:lnTo>
                        <a:pt x="10713" y="6489"/>
                      </a:lnTo>
                      <a:lnTo>
                        <a:pt x="6074" y="1"/>
                      </a:ln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3" name="Google Shape;3423;p45"/>
                <p:cNvSpPr/>
                <p:nvPr/>
              </p:nvSpPr>
              <p:spPr>
                <a:xfrm rot="2340334">
                  <a:off x="6509271" y="4827851"/>
                  <a:ext cx="115701" cy="147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7" h="7226" extrusionOk="0">
                      <a:moveTo>
                        <a:pt x="384" y="1"/>
                      </a:moveTo>
                      <a:lnTo>
                        <a:pt x="0" y="2409"/>
                      </a:lnTo>
                      <a:lnTo>
                        <a:pt x="4751" y="7225"/>
                      </a:lnTo>
                      <a:lnTo>
                        <a:pt x="5676" y="6572"/>
                      </a:lnTo>
                      <a:lnTo>
                        <a:pt x="384" y="1"/>
                      </a:ln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4" name="Google Shape;3424;p45"/>
                <p:cNvSpPr/>
                <p:nvPr/>
              </p:nvSpPr>
              <p:spPr>
                <a:xfrm rot="2340334">
                  <a:off x="6477439" y="4760572"/>
                  <a:ext cx="113969" cy="103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5067" extrusionOk="0">
                      <a:moveTo>
                        <a:pt x="810" y="1"/>
                      </a:moveTo>
                      <a:cubicBezTo>
                        <a:pt x="210" y="1"/>
                        <a:pt x="1" y="473"/>
                        <a:pt x="1" y="473"/>
                      </a:cubicBezTo>
                      <a:lnTo>
                        <a:pt x="5592" y="5067"/>
                      </a:lnTo>
                      <a:lnTo>
                        <a:pt x="4845" y="1490"/>
                      </a:lnTo>
                      <a:cubicBezTo>
                        <a:pt x="4845" y="1490"/>
                        <a:pt x="1625" y="76"/>
                        <a:pt x="929" y="7"/>
                      </a:cubicBezTo>
                      <a:cubicBezTo>
                        <a:pt x="888" y="3"/>
                        <a:pt x="848" y="1"/>
                        <a:pt x="810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5" name="Google Shape;3425;p45"/>
                <p:cNvSpPr/>
                <p:nvPr/>
              </p:nvSpPr>
              <p:spPr>
                <a:xfrm rot="2340334">
                  <a:off x="6545988" y="4925289"/>
                  <a:ext cx="165491" cy="123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" h="6065" extrusionOk="0">
                      <a:moveTo>
                        <a:pt x="7386" y="1"/>
                      </a:moveTo>
                      <a:cubicBezTo>
                        <a:pt x="7349" y="1"/>
                        <a:pt x="7311" y="11"/>
                        <a:pt x="7276" y="32"/>
                      </a:cubicBezTo>
                      <a:lnTo>
                        <a:pt x="128" y="4687"/>
                      </a:lnTo>
                      <a:cubicBezTo>
                        <a:pt x="18" y="4759"/>
                        <a:pt x="0" y="4913"/>
                        <a:pt x="97" y="5006"/>
                      </a:cubicBezTo>
                      <a:lnTo>
                        <a:pt x="1104" y="6007"/>
                      </a:lnTo>
                      <a:cubicBezTo>
                        <a:pt x="1143" y="6044"/>
                        <a:pt x="1195" y="6064"/>
                        <a:pt x="1248" y="6064"/>
                      </a:cubicBezTo>
                      <a:cubicBezTo>
                        <a:pt x="1287" y="6064"/>
                        <a:pt x="1326" y="6053"/>
                        <a:pt x="1361" y="6030"/>
                      </a:cubicBezTo>
                      <a:lnTo>
                        <a:pt x="8007" y="1703"/>
                      </a:lnTo>
                      <a:cubicBezTo>
                        <a:pt x="8085" y="1653"/>
                        <a:pt x="8119" y="1550"/>
                        <a:pt x="8085" y="1460"/>
                      </a:cubicBezTo>
                      <a:lnTo>
                        <a:pt x="7578" y="132"/>
                      </a:lnTo>
                      <a:cubicBezTo>
                        <a:pt x="7548" y="49"/>
                        <a:pt x="7469" y="1"/>
                        <a:pt x="7386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26" name="Google Shape;3426;p45"/>
                <p:cNvSpPr/>
                <p:nvPr/>
              </p:nvSpPr>
              <p:spPr>
                <a:xfrm rot="2340334">
                  <a:off x="6554918" y="4776828"/>
                  <a:ext cx="29532" cy="6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3355" extrusionOk="0">
                      <a:moveTo>
                        <a:pt x="13" y="1"/>
                      </a:moveTo>
                      <a:lnTo>
                        <a:pt x="0" y="8"/>
                      </a:lnTo>
                      <a:cubicBezTo>
                        <a:pt x="411" y="754"/>
                        <a:pt x="706" y="1189"/>
                        <a:pt x="1117" y="1933"/>
                      </a:cubicBezTo>
                      <a:cubicBezTo>
                        <a:pt x="1196" y="2073"/>
                        <a:pt x="1435" y="2570"/>
                        <a:pt x="1435" y="3135"/>
                      </a:cubicBezTo>
                      <a:cubicBezTo>
                        <a:pt x="1435" y="3207"/>
                        <a:pt x="1432" y="3279"/>
                        <a:pt x="1425" y="3351"/>
                      </a:cubicBezTo>
                      <a:lnTo>
                        <a:pt x="1439" y="3355"/>
                      </a:lnTo>
                      <a:cubicBezTo>
                        <a:pt x="1445" y="3279"/>
                        <a:pt x="1449" y="3207"/>
                        <a:pt x="1449" y="3135"/>
                      </a:cubicBezTo>
                      <a:cubicBezTo>
                        <a:pt x="1449" y="2566"/>
                        <a:pt x="1205" y="2070"/>
                        <a:pt x="1126" y="1926"/>
                      </a:cubicBezTo>
                      <a:cubicBezTo>
                        <a:pt x="720" y="1183"/>
                        <a:pt x="421" y="748"/>
                        <a:pt x="13" y="1"/>
                      </a:cubicBezTo>
                      <a:close/>
                    </a:path>
                  </a:pathLst>
                </a:custGeom>
                <a:solidFill>
                  <a:srgbClr val="2D406A">
                    <a:alpha val="32156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427" name="Google Shape;3427;p45"/>
            <p:cNvSpPr/>
            <p:nvPr/>
          </p:nvSpPr>
          <p:spPr>
            <a:xfrm>
              <a:off x="7970053" y="4196245"/>
              <a:ext cx="51517" cy="66820"/>
            </a:xfrm>
            <a:custGeom>
              <a:avLst/>
              <a:gdLst/>
              <a:ahLst/>
              <a:cxnLst/>
              <a:rect l="l" t="t" r="r" b="b"/>
              <a:pathLst>
                <a:path w="1158" h="1502" extrusionOk="0">
                  <a:moveTo>
                    <a:pt x="854" y="1"/>
                  </a:moveTo>
                  <a:cubicBezTo>
                    <a:pt x="840" y="196"/>
                    <a:pt x="744" y="381"/>
                    <a:pt x="590" y="501"/>
                  </a:cubicBezTo>
                  <a:cubicBezTo>
                    <a:pt x="494" y="576"/>
                    <a:pt x="381" y="624"/>
                    <a:pt x="288" y="703"/>
                  </a:cubicBezTo>
                  <a:cubicBezTo>
                    <a:pt x="196" y="779"/>
                    <a:pt x="120" y="899"/>
                    <a:pt x="148" y="1018"/>
                  </a:cubicBezTo>
                  <a:cubicBezTo>
                    <a:pt x="110" y="960"/>
                    <a:pt x="89" y="895"/>
                    <a:pt x="79" y="830"/>
                  </a:cubicBezTo>
                  <a:cubicBezTo>
                    <a:pt x="0" y="940"/>
                    <a:pt x="14" y="1094"/>
                    <a:pt x="79" y="1210"/>
                  </a:cubicBezTo>
                  <a:cubicBezTo>
                    <a:pt x="191" y="1411"/>
                    <a:pt x="340" y="1501"/>
                    <a:pt x="494" y="1501"/>
                  </a:cubicBezTo>
                  <a:cubicBezTo>
                    <a:pt x="657" y="1501"/>
                    <a:pt x="828" y="1401"/>
                    <a:pt x="970" y="1223"/>
                  </a:cubicBezTo>
                  <a:cubicBezTo>
                    <a:pt x="1096" y="1070"/>
                    <a:pt x="1158" y="850"/>
                    <a:pt x="1100" y="659"/>
                  </a:cubicBezTo>
                  <a:lnTo>
                    <a:pt x="1100" y="659"/>
                  </a:lnTo>
                  <a:cubicBezTo>
                    <a:pt x="1049" y="747"/>
                    <a:pt x="977" y="826"/>
                    <a:pt x="891" y="888"/>
                  </a:cubicBezTo>
                  <a:cubicBezTo>
                    <a:pt x="1001" y="607"/>
                    <a:pt x="929" y="292"/>
                    <a:pt x="854" y="1"/>
                  </a:cubicBezTo>
                  <a:close/>
                </a:path>
              </a:pathLst>
            </a:custGeom>
            <a:solidFill>
              <a:srgbClr val="F9A6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5"/>
            <p:cNvSpPr/>
            <p:nvPr/>
          </p:nvSpPr>
          <p:spPr>
            <a:xfrm>
              <a:off x="7965026" y="4354310"/>
              <a:ext cx="4627" cy="243703"/>
            </a:xfrm>
            <a:custGeom>
              <a:avLst/>
              <a:gdLst/>
              <a:ahLst/>
              <a:cxnLst/>
              <a:rect l="l" t="t" r="r" b="b"/>
              <a:pathLst>
                <a:path w="104" h="5478" extrusionOk="0">
                  <a:moveTo>
                    <a:pt x="1" y="0"/>
                  </a:moveTo>
                  <a:lnTo>
                    <a:pt x="1" y="5478"/>
                  </a:lnTo>
                  <a:lnTo>
                    <a:pt x="104" y="5478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1C1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5"/>
            <p:cNvSpPr/>
            <p:nvPr/>
          </p:nvSpPr>
          <p:spPr>
            <a:xfrm>
              <a:off x="8022460" y="4354310"/>
              <a:ext cx="4627" cy="243703"/>
            </a:xfrm>
            <a:custGeom>
              <a:avLst/>
              <a:gdLst/>
              <a:ahLst/>
              <a:cxnLst/>
              <a:rect l="l" t="t" r="r" b="b"/>
              <a:pathLst>
                <a:path w="104" h="5478" extrusionOk="0">
                  <a:moveTo>
                    <a:pt x="1" y="0"/>
                  </a:moveTo>
                  <a:lnTo>
                    <a:pt x="1" y="5478"/>
                  </a:lnTo>
                  <a:lnTo>
                    <a:pt x="103" y="547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1C1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30" name="Google Shape;3430;p45"/>
            <p:cNvGrpSpPr/>
            <p:nvPr/>
          </p:nvGrpSpPr>
          <p:grpSpPr>
            <a:xfrm>
              <a:off x="6091465" y="4354307"/>
              <a:ext cx="786630" cy="732903"/>
              <a:chOff x="6091465" y="4354307"/>
              <a:chExt cx="786630" cy="732903"/>
            </a:xfrm>
          </p:grpSpPr>
          <p:sp>
            <p:nvSpPr>
              <p:cNvPr id="3431" name="Google Shape;3431;p45"/>
              <p:cNvSpPr/>
              <p:nvPr/>
            </p:nvSpPr>
            <p:spPr>
              <a:xfrm rot="2340334">
                <a:off x="6325720" y="4453464"/>
                <a:ext cx="159397" cy="308654"/>
              </a:xfrm>
              <a:custGeom>
                <a:avLst/>
                <a:gdLst/>
                <a:ahLst/>
                <a:cxnLst/>
                <a:rect l="l" t="t" r="r" b="b"/>
                <a:pathLst>
                  <a:path w="7821" h="15143" extrusionOk="0">
                    <a:moveTo>
                      <a:pt x="7168" y="0"/>
                    </a:moveTo>
                    <a:cubicBezTo>
                      <a:pt x="6950" y="0"/>
                      <a:pt x="6742" y="125"/>
                      <a:pt x="6646" y="337"/>
                    </a:cubicBezTo>
                    <a:lnTo>
                      <a:pt x="0" y="14399"/>
                    </a:lnTo>
                    <a:lnTo>
                      <a:pt x="1692" y="15142"/>
                    </a:lnTo>
                    <a:lnTo>
                      <a:pt x="7701" y="799"/>
                    </a:lnTo>
                    <a:cubicBezTo>
                      <a:pt x="7821" y="508"/>
                      <a:pt x="7688" y="176"/>
                      <a:pt x="7400" y="49"/>
                    </a:cubicBezTo>
                    <a:cubicBezTo>
                      <a:pt x="7324" y="16"/>
                      <a:pt x="7245" y="0"/>
                      <a:pt x="7168" y="0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45"/>
              <p:cNvSpPr/>
              <p:nvPr/>
            </p:nvSpPr>
            <p:spPr>
              <a:xfrm rot="2340334">
                <a:off x="6315111" y="4391593"/>
                <a:ext cx="173174" cy="341184"/>
              </a:xfrm>
              <a:custGeom>
                <a:avLst/>
                <a:gdLst/>
                <a:ahLst/>
                <a:cxnLst/>
                <a:rect l="l" t="t" r="r" b="b"/>
                <a:pathLst>
                  <a:path w="8497" h="16739" extrusionOk="0">
                    <a:moveTo>
                      <a:pt x="7887" y="1"/>
                    </a:moveTo>
                    <a:cubicBezTo>
                      <a:pt x="7685" y="1"/>
                      <a:pt x="7491" y="116"/>
                      <a:pt x="7400" y="313"/>
                    </a:cubicBezTo>
                    <a:lnTo>
                      <a:pt x="1" y="15996"/>
                    </a:lnTo>
                    <a:lnTo>
                      <a:pt x="1696" y="16739"/>
                    </a:lnTo>
                    <a:lnTo>
                      <a:pt x="8383" y="741"/>
                    </a:lnTo>
                    <a:cubicBezTo>
                      <a:pt x="8496" y="474"/>
                      <a:pt x="8370" y="162"/>
                      <a:pt x="8102" y="46"/>
                    </a:cubicBezTo>
                    <a:cubicBezTo>
                      <a:pt x="8032" y="15"/>
                      <a:pt x="7959" y="1"/>
                      <a:pt x="7887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45"/>
              <p:cNvSpPr/>
              <p:nvPr/>
            </p:nvSpPr>
            <p:spPr>
              <a:xfrm rot="2340334">
                <a:off x="6291082" y="4373143"/>
                <a:ext cx="163901" cy="319171"/>
              </a:xfrm>
              <a:custGeom>
                <a:avLst/>
                <a:gdLst/>
                <a:ahLst/>
                <a:cxnLst/>
                <a:rect l="l" t="t" r="r" b="b"/>
                <a:pathLst>
                  <a:path w="8042" h="15659" extrusionOk="0">
                    <a:moveTo>
                      <a:pt x="7397" y="0"/>
                    </a:moveTo>
                    <a:cubicBezTo>
                      <a:pt x="7192" y="0"/>
                      <a:pt x="6995" y="117"/>
                      <a:pt x="6904" y="312"/>
                    </a:cubicBezTo>
                    <a:lnTo>
                      <a:pt x="1" y="14916"/>
                    </a:lnTo>
                    <a:lnTo>
                      <a:pt x="1697" y="15659"/>
                    </a:lnTo>
                    <a:lnTo>
                      <a:pt x="7928" y="761"/>
                    </a:lnTo>
                    <a:cubicBezTo>
                      <a:pt x="8041" y="490"/>
                      <a:pt x="7914" y="182"/>
                      <a:pt x="7647" y="62"/>
                    </a:cubicBezTo>
                    <a:lnTo>
                      <a:pt x="7610" y="45"/>
                    </a:lnTo>
                    <a:cubicBezTo>
                      <a:pt x="7541" y="15"/>
                      <a:pt x="7468" y="0"/>
                      <a:pt x="7397" y="0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45"/>
              <p:cNvSpPr/>
              <p:nvPr/>
            </p:nvSpPr>
            <p:spPr>
              <a:xfrm rot="2340334">
                <a:off x="6263571" y="4368421"/>
                <a:ext cx="143908" cy="279690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13722" extrusionOk="0">
                    <a:moveTo>
                      <a:pt x="6636" y="1"/>
                    </a:moveTo>
                    <a:cubicBezTo>
                      <a:pt x="6495" y="1"/>
                      <a:pt x="6360" y="81"/>
                      <a:pt x="6297" y="215"/>
                    </a:cubicBezTo>
                    <a:lnTo>
                      <a:pt x="1" y="12979"/>
                    </a:lnTo>
                    <a:lnTo>
                      <a:pt x="1696" y="13722"/>
                    </a:lnTo>
                    <a:lnTo>
                      <a:pt x="6986" y="515"/>
                    </a:lnTo>
                    <a:cubicBezTo>
                      <a:pt x="7060" y="327"/>
                      <a:pt x="6972" y="115"/>
                      <a:pt x="6787" y="33"/>
                    </a:cubicBezTo>
                    <a:cubicBezTo>
                      <a:pt x="6738" y="11"/>
                      <a:pt x="6687" y="1"/>
                      <a:pt x="6636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45"/>
              <p:cNvSpPr/>
              <p:nvPr/>
            </p:nvSpPr>
            <p:spPr>
              <a:xfrm rot="2340334">
                <a:off x="6165827" y="4472726"/>
                <a:ext cx="230220" cy="264933"/>
              </a:xfrm>
              <a:custGeom>
                <a:avLst/>
                <a:gdLst/>
                <a:ahLst/>
                <a:cxnLst/>
                <a:rect l="l" t="t" r="r" b="b"/>
                <a:pathLst>
                  <a:path w="11296" h="12998" extrusionOk="0">
                    <a:moveTo>
                      <a:pt x="4807" y="1"/>
                    </a:moveTo>
                    <a:lnTo>
                      <a:pt x="1138" y="7225"/>
                    </a:lnTo>
                    <a:lnTo>
                      <a:pt x="0" y="9825"/>
                    </a:lnTo>
                    <a:lnTo>
                      <a:pt x="7232" y="12997"/>
                    </a:lnTo>
                    <a:lnTo>
                      <a:pt x="8342" y="10469"/>
                    </a:lnTo>
                    <a:lnTo>
                      <a:pt x="11295" y="2978"/>
                    </a:lnTo>
                    <a:lnTo>
                      <a:pt x="4807" y="1"/>
                    </a:ln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6" name="Google Shape;3436;p45"/>
              <p:cNvSpPr/>
              <p:nvPr/>
            </p:nvSpPr>
            <p:spPr>
              <a:xfrm rot="2340334">
                <a:off x="6246119" y="4605834"/>
                <a:ext cx="100334" cy="159840"/>
              </a:xfrm>
              <a:custGeom>
                <a:avLst/>
                <a:gdLst/>
                <a:ahLst/>
                <a:cxnLst/>
                <a:rect l="l" t="t" r="r" b="b"/>
                <a:pathLst>
                  <a:path w="4923" h="7842" extrusionOk="0">
                    <a:moveTo>
                      <a:pt x="4149" y="1"/>
                    </a:moveTo>
                    <a:lnTo>
                      <a:pt x="0" y="7348"/>
                    </a:lnTo>
                    <a:lnTo>
                      <a:pt x="1021" y="7842"/>
                    </a:lnTo>
                    <a:lnTo>
                      <a:pt x="4923" y="2313"/>
                    </a:lnTo>
                    <a:lnTo>
                      <a:pt x="4149" y="1"/>
                    </a:ln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7" name="Google Shape;3437;p45"/>
              <p:cNvSpPr/>
              <p:nvPr/>
            </p:nvSpPr>
            <p:spPr>
              <a:xfrm rot="2340334">
                <a:off x="6339690" y="4624863"/>
                <a:ext cx="97195" cy="118097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5794" extrusionOk="0">
                    <a:moveTo>
                      <a:pt x="4068" y="1"/>
                    </a:moveTo>
                    <a:cubicBezTo>
                      <a:pt x="3979" y="1"/>
                      <a:pt x="3882" y="13"/>
                      <a:pt x="3776" y="41"/>
                    </a:cubicBezTo>
                    <a:cubicBezTo>
                      <a:pt x="3101" y="219"/>
                      <a:pt x="158" y="2141"/>
                      <a:pt x="158" y="2141"/>
                    </a:cubicBezTo>
                    <a:lnTo>
                      <a:pt x="0" y="5793"/>
                    </a:lnTo>
                    <a:lnTo>
                      <a:pt x="4769" y="346"/>
                    </a:lnTo>
                    <a:cubicBezTo>
                      <a:pt x="4769" y="346"/>
                      <a:pt x="4543" y="1"/>
                      <a:pt x="4068" y="1"/>
                    </a:cubicBezTo>
                    <a:close/>
                  </a:path>
                </a:pathLst>
              </a:custGeom>
              <a:solidFill>
                <a:srgbClr val="FDC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45"/>
              <p:cNvSpPr/>
              <p:nvPr/>
            </p:nvSpPr>
            <p:spPr>
              <a:xfrm rot="2340334">
                <a:off x="6104013" y="4608741"/>
                <a:ext cx="174418" cy="101648"/>
              </a:xfrm>
              <a:custGeom>
                <a:avLst/>
                <a:gdLst/>
                <a:ahLst/>
                <a:cxnLst/>
                <a:rect l="l" t="t" r="r" b="b"/>
                <a:pathLst>
                  <a:path w="8558" h="4987" extrusionOk="0">
                    <a:moveTo>
                      <a:pt x="503" y="0"/>
                    </a:moveTo>
                    <a:cubicBezTo>
                      <a:pt x="410" y="0"/>
                      <a:pt x="320" y="65"/>
                      <a:pt x="302" y="164"/>
                    </a:cubicBezTo>
                    <a:lnTo>
                      <a:pt x="17" y="1555"/>
                    </a:lnTo>
                    <a:cubicBezTo>
                      <a:pt x="0" y="1651"/>
                      <a:pt x="48" y="1747"/>
                      <a:pt x="137" y="1785"/>
                    </a:cubicBezTo>
                    <a:lnTo>
                      <a:pt x="7400" y="4967"/>
                    </a:lnTo>
                    <a:cubicBezTo>
                      <a:pt x="7427" y="4980"/>
                      <a:pt x="7456" y="4986"/>
                      <a:pt x="7485" y="4986"/>
                    </a:cubicBezTo>
                    <a:cubicBezTo>
                      <a:pt x="7548" y="4986"/>
                      <a:pt x="7609" y="4956"/>
                      <a:pt x="7649" y="4902"/>
                    </a:cubicBezTo>
                    <a:lnTo>
                      <a:pt x="8479" y="3751"/>
                    </a:lnTo>
                    <a:cubicBezTo>
                      <a:pt x="8557" y="3645"/>
                      <a:pt x="8516" y="3494"/>
                      <a:pt x="8397" y="3443"/>
                    </a:cubicBezTo>
                    <a:lnTo>
                      <a:pt x="582" y="17"/>
                    </a:lnTo>
                    <a:cubicBezTo>
                      <a:pt x="557" y="6"/>
                      <a:pt x="530" y="0"/>
                      <a:pt x="503" y="0"/>
                    </a:cubicBezTo>
                    <a:close/>
                  </a:path>
                </a:pathLst>
              </a:custGeom>
              <a:solidFill>
                <a:srgbClr val="F9A6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45"/>
              <p:cNvSpPr/>
              <p:nvPr/>
            </p:nvSpPr>
            <p:spPr>
              <a:xfrm rot="2340334">
                <a:off x="6379965" y="4594909"/>
                <a:ext cx="28370" cy="86096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4224" extrusionOk="0">
                    <a:moveTo>
                      <a:pt x="1378" y="0"/>
                    </a:moveTo>
                    <a:cubicBezTo>
                      <a:pt x="936" y="987"/>
                      <a:pt x="590" y="1751"/>
                      <a:pt x="357" y="2347"/>
                    </a:cubicBezTo>
                    <a:cubicBezTo>
                      <a:pt x="124" y="2943"/>
                      <a:pt x="5" y="3375"/>
                      <a:pt x="5" y="3694"/>
                    </a:cubicBezTo>
                    <a:cubicBezTo>
                      <a:pt x="1" y="3916"/>
                      <a:pt x="62" y="4087"/>
                      <a:pt x="182" y="4224"/>
                    </a:cubicBezTo>
                    <a:lnTo>
                      <a:pt x="193" y="4214"/>
                    </a:lnTo>
                    <a:cubicBezTo>
                      <a:pt x="73" y="4080"/>
                      <a:pt x="18" y="3916"/>
                      <a:pt x="18" y="3694"/>
                    </a:cubicBezTo>
                    <a:cubicBezTo>
                      <a:pt x="15" y="3378"/>
                      <a:pt x="138" y="2946"/>
                      <a:pt x="371" y="2350"/>
                    </a:cubicBezTo>
                    <a:cubicBezTo>
                      <a:pt x="604" y="1754"/>
                      <a:pt x="946" y="994"/>
                      <a:pt x="1392" y="7"/>
                    </a:cubicBezTo>
                    <a:lnTo>
                      <a:pt x="1378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900"/>
                  <a:buFont typeface="Arial"/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40" name="Google Shape;3440;p45"/>
              <p:cNvGrpSpPr/>
              <p:nvPr/>
            </p:nvGrpSpPr>
            <p:grpSpPr>
              <a:xfrm>
                <a:off x="6420689" y="4545644"/>
                <a:ext cx="457406" cy="541566"/>
                <a:chOff x="6420689" y="4545644"/>
                <a:chExt cx="457406" cy="541566"/>
              </a:xfrm>
            </p:grpSpPr>
            <p:sp>
              <p:nvSpPr>
                <p:cNvPr id="3441" name="Google Shape;3441;p45"/>
                <p:cNvSpPr/>
                <p:nvPr/>
              </p:nvSpPr>
              <p:spPr>
                <a:xfrm rot="2340334">
                  <a:off x="6492592" y="4609165"/>
                  <a:ext cx="211979" cy="303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1" h="14893" extrusionOk="0">
                      <a:moveTo>
                        <a:pt x="657" y="0"/>
                      </a:moveTo>
                      <a:cubicBezTo>
                        <a:pt x="549" y="0"/>
                        <a:pt x="440" y="30"/>
                        <a:pt x="343" y="93"/>
                      </a:cubicBezTo>
                      <a:cubicBezTo>
                        <a:pt x="79" y="264"/>
                        <a:pt x="0" y="614"/>
                        <a:pt x="168" y="881"/>
                      </a:cubicBezTo>
                      <a:lnTo>
                        <a:pt x="8849" y="14892"/>
                      </a:lnTo>
                      <a:lnTo>
                        <a:pt x="10401" y="13885"/>
                      </a:lnTo>
                      <a:lnTo>
                        <a:pt x="1134" y="251"/>
                      </a:lnTo>
                      <a:cubicBezTo>
                        <a:pt x="1022" y="89"/>
                        <a:pt x="841" y="0"/>
                        <a:pt x="657" y="0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2" name="Google Shape;3442;p45"/>
                <p:cNvSpPr/>
                <p:nvPr/>
              </p:nvSpPr>
              <p:spPr>
                <a:xfrm rot="2340334">
                  <a:off x="6526883" y="4581168"/>
                  <a:ext cx="230913" cy="333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0" h="16350" extrusionOk="0">
                      <a:moveTo>
                        <a:pt x="610" y="1"/>
                      </a:moveTo>
                      <a:cubicBezTo>
                        <a:pt x="510" y="1"/>
                        <a:pt x="409" y="29"/>
                        <a:pt x="320" y="88"/>
                      </a:cubicBezTo>
                      <a:cubicBezTo>
                        <a:pt x="73" y="246"/>
                        <a:pt x="1" y="575"/>
                        <a:pt x="155" y="821"/>
                      </a:cubicBezTo>
                      <a:lnTo>
                        <a:pt x="9778" y="16349"/>
                      </a:lnTo>
                      <a:lnTo>
                        <a:pt x="11329" y="15339"/>
                      </a:lnTo>
                      <a:lnTo>
                        <a:pt x="1056" y="235"/>
                      </a:lnTo>
                      <a:cubicBezTo>
                        <a:pt x="952" y="84"/>
                        <a:pt x="782" y="1"/>
                        <a:pt x="610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3" name="Google Shape;3443;p45"/>
                <p:cNvSpPr/>
                <p:nvPr/>
              </p:nvSpPr>
              <p:spPr>
                <a:xfrm rot="2340334">
                  <a:off x="6571258" y="4607149"/>
                  <a:ext cx="217971" cy="313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5" h="15365" extrusionOk="0">
                      <a:moveTo>
                        <a:pt x="644" y="0"/>
                      </a:moveTo>
                      <a:cubicBezTo>
                        <a:pt x="544" y="0"/>
                        <a:pt x="442" y="28"/>
                        <a:pt x="353" y="86"/>
                      </a:cubicBezTo>
                      <a:lnTo>
                        <a:pt x="315" y="110"/>
                      </a:lnTo>
                      <a:cubicBezTo>
                        <a:pt x="72" y="267"/>
                        <a:pt x="0" y="596"/>
                        <a:pt x="154" y="843"/>
                      </a:cubicBezTo>
                      <a:lnTo>
                        <a:pt x="9143" y="15365"/>
                      </a:lnTo>
                      <a:lnTo>
                        <a:pt x="10695" y="14354"/>
                      </a:lnTo>
                      <a:lnTo>
                        <a:pt x="1089" y="234"/>
                      </a:lnTo>
                      <a:cubicBezTo>
                        <a:pt x="986" y="82"/>
                        <a:pt x="816" y="0"/>
                        <a:pt x="644" y="0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4" name="Google Shape;3444;p45"/>
                <p:cNvSpPr/>
                <p:nvPr/>
              </p:nvSpPr>
              <p:spPr>
                <a:xfrm rot="2340334">
                  <a:off x="6620022" y="4651478"/>
                  <a:ext cx="192434" cy="276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2" h="13577" extrusionOk="0">
                      <a:moveTo>
                        <a:pt x="428" y="1"/>
                      </a:moveTo>
                      <a:cubicBezTo>
                        <a:pt x="357" y="1"/>
                        <a:pt x="286" y="21"/>
                        <a:pt x="223" y="62"/>
                      </a:cubicBezTo>
                      <a:cubicBezTo>
                        <a:pt x="52" y="172"/>
                        <a:pt x="0" y="398"/>
                        <a:pt x="103" y="572"/>
                      </a:cubicBezTo>
                      <a:lnTo>
                        <a:pt x="7890" y="13576"/>
                      </a:lnTo>
                      <a:lnTo>
                        <a:pt x="9442" y="12566"/>
                      </a:lnTo>
                      <a:lnTo>
                        <a:pt x="737" y="161"/>
                      </a:lnTo>
                      <a:cubicBezTo>
                        <a:pt x="664" y="56"/>
                        <a:pt x="547" y="1"/>
                        <a:pt x="428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5" name="Google Shape;3445;p45"/>
                <p:cNvSpPr/>
                <p:nvPr/>
              </p:nvSpPr>
              <p:spPr>
                <a:xfrm rot="2340334">
                  <a:off x="6519383" y="4750916"/>
                  <a:ext cx="249887" cy="268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1" h="13180" extrusionOk="0">
                      <a:moveTo>
                        <a:pt x="6074" y="1"/>
                      </a:moveTo>
                      <a:lnTo>
                        <a:pt x="1" y="3957"/>
                      </a:lnTo>
                      <a:lnTo>
                        <a:pt x="4139" y="10863"/>
                      </a:lnTo>
                      <a:lnTo>
                        <a:pt x="5643" y="13179"/>
                      </a:lnTo>
                      <a:lnTo>
                        <a:pt x="12261" y="8866"/>
                      </a:lnTo>
                      <a:lnTo>
                        <a:pt x="10713" y="6489"/>
                      </a:lnTo>
                      <a:lnTo>
                        <a:pt x="6074" y="1"/>
                      </a:ln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6" name="Google Shape;3446;p45"/>
                <p:cNvSpPr/>
                <p:nvPr/>
              </p:nvSpPr>
              <p:spPr>
                <a:xfrm rot="2340334">
                  <a:off x="6509271" y="4827851"/>
                  <a:ext cx="115701" cy="147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7" h="7226" extrusionOk="0">
                      <a:moveTo>
                        <a:pt x="384" y="1"/>
                      </a:moveTo>
                      <a:lnTo>
                        <a:pt x="0" y="2409"/>
                      </a:lnTo>
                      <a:lnTo>
                        <a:pt x="4751" y="7225"/>
                      </a:lnTo>
                      <a:lnTo>
                        <a:pt x="5676" y="6572"/>
                      </a:lnTo>
                      <a:lnTo>
                        <a:pt x="384" y="1"/>
                      </a:ln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7" name="Google Shape;3447;p45"/>
                <p:cNvSpPr/>
                <p:nvPr/>
              </p:nvSpPr>
              <p:spPr>
                <a:xfrm rot="2340334">
                  <a:off x="6477439" y="4760572"/>
                  <a:ext cx="113969" cy="103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5067" extrusionOk="0">
                      <a:moveTo>
                        <a:pt x="810" y="1"/>
                      </a:moveTo>
                      <a:cubicBezTo>
                        <a:pt x="210" y="1"/>
                        <a:pt x="1" y="473"/>
                        <a:pt x="1" y="473"/>
                      </a:cubicBezTo>
                      <a:lnTo>
                        <a:pt x="5592" y="5067"/>
                      </a:lnTo>
                      <a:lnTo>
                        <a:pt x="4845" y="1490"/>
                      </a:lnTo>
                      <a:cubicBezTo>
                        <a:pt x="4845" y="1490"/>
                        <a:pt x="1625" y="76"/>
                        <a:pt x="929" y="7"/>
                      </a:cubicBezTo>
                      <a:cubicBezTo>
                        <a:pt x="888" y="3"/>
                        <a:pt x="848" y="1"/>
                        <a:pt x="810" y="1"/>
                      </a:cubicBezTo>
                      <a:close/>
                    </a:path>
                  </a:pathLst>
                </a:custGeom>
                <a:solidFill>
                  <a:srgbClr val="FDC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8" name="Google Shape;3448;p45"/>
                <p:cNvSpPr/>
                <p:nvPr/>
              </p:nvSpPr>
              <p:spPr>
                <a:xfrm rot="2340334">
                  <a:off x="6545988" y="4925289"/>
                  <a:ext cx="165491" cy="123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0" h="6065" extrusionOk="0">
                      <a:moveTo>
                        <a:pt x="7386" y="1"/>
                      </a:moveTo>
                      <a:cubicBezTo>
                        <a:pt x="7349" y="1"/>
                        <a:pt x="7311" y="11"/>
                        <a:pt x="7276" y="32"/>
                      </a:cubicBezTo>
                      <a:lnTo>
                        <a:pt x="128" y="4687"/>
                      </a:lnTo>
                      <a:cubicBezTo>
                        <a:pt x="18" y="4759"/>
                        <a:pt x="0" y="4913"/>
                        <a:pt x="97" y="5006"/>
                      </a:cubicBezTo>
                      <a:lnTo>
                        <a:pt x="1104" y="6007"/>
                      </a:lnTo>
                      <a:cubicBezTo>
                        <a:pt x="1143" y="6044"/>
                        <a:pt x="1195" y="6064"/>
                        <a:pt x="1248" y="6064"/>
                      </a:cubicBezTo>
                      <a:cubicBezTo>
                        <a:pt x="1287" y="6064"/>
                        <a:pt x="1326" y="6053"/>
                        <a:pt x="1361" y="6030"/>
                      </a:cubicBezTo>
                      <a:lnTo>
                        <a:pt x="8007" y="1703"/>
                      </a:lnTo>
                      <a:cubicBezTo>
                        <a:pt x="8085" y="1653"/>
                        <a:pt x="8119" y="1550"/>
                        <a:pt x="8085" y="1460"/>
                      </a:cubicBezTo>
                      <a:lnTo>
                        <a:pt x="7578" y="132"/>
                      </a:lnTo>
                      <a:cubicBezTo>
                        <a:pt x="7548" y="49"/>
                        <a:pt x="7469" y="1"/>
                        <a:pt x="7386" y="1"/>
                      </a:cubicBezTo>
                      <a:close/>
                    </a:path>
                  </a:pathLst>
                </a:custGeom>
                <a:solidFill>
                  <a:srgbClr val="F9A60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49" name="Google Shape;3449;p45"/>
                <p:cNvSpPr/>
                <p:nvPr/>
              </p:nvSpPr>
              <p:spPr>
                <a:xfrm rot="2340334">
                  <a:off x="6554918" y="4776828"/>
                  <a:ext cx="29532" cy="68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" h="3355" extrusionOk="0">
                      <a:moveTo>
                        <a:pt x="13" y="1"/>
                      </a:moveTo>
                      <a:lnTo>
                        <a:pt x="0" y="8"/>
                      </a:lnTo>
                      <a:cubicBezTo>
                        <a:pt x="411" y="754"/>
                        <a:pt x="706" y="1189"/>
                        <a:pt x="1117" y="1933"/>
                      </a:cubicBezTo>
                      <a:cubicBezTo>
                        <a:pt x="1196" y="2073"/>
                        <a:pt x="1435" y="2570"/>
                        <a:pt x="1435" y="3135"/>
                      </a:cubicBezTo>
                      <a:cubicBezTo>
                        <a:pt x="1435" y="3207"/>
                        <a:pt x="1432" y="3279"/>
                        <a:pt x="1425" y="3351"/>
                      </a:cubicBezTo>
                      <a:lnTo>
                        <a:pt x="1439" y="3355"/>
                      </a:lnTo>
                      <a:cubicBezTo>
                        <a:pt x="1445" y="3279"/>
                        <a:pt x="1449" y="3207"/>
                        <a:pt x="1449" y="3135"/>
                      </a:cubicBezTo>
                      <a:cubicBezTo>
                        <a:pt x="1449" y="2566"/>
                        <a:pt x="1205" y="2070"/>
                        <a:pt x="1126" y="1926"/>
                      </a:cubicBezTo>
                      <a:cubicBezTo>
                        <a:pt x="720" y="1183"/>
                        <a:pt x="421" y="748"/>
                        <a:pt x="13" y="1"/>
                      </a:cubicBezTo>
                      <a:close/>
                    </a:path>
                  </a:pathLst>
                </a:custGeom>
                <a:solidFill>
                  <a:srgbClr val="1C17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900"/>
                    <a:buFont typeface="Arial"/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4" name="Google Shape;3454;p46"/>
          <p:cNvSpPr txBox="1"/>
          <p:nvPr/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50"/>
              <a:buFont typeface="Arial"/>
              <a:buNone/>
            </a:pPr>
            <a:r>
              <a:rPr lang="en-US" sz="4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 sz="4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5" name="Google Shape;3455;p46"/>
          <p:cNvGrpSpPr/>
          <p:nvPr/>
        </p:nvGrpSpPr>
        <p:grpSpPr>
          <a:xfrm>
            <a:off x="242646" y="3939902"/>
            <a:ext cx="4816999" cy="935480"/>
            <a:chOff x="683515" y="1568205"/>
            <a:chExt cx="7786497" cy="1512168"/>
          </a:xfrm>
        </p:grpSpPr>
        <p:grpSp>
          <p:nvGrpSpPr>
            <p:cNvPr id="3456" name="Google Shape;3456;p46"/>
            <p:cNvGrpSpPr/>
            <p:nvPr/>
          </p:nvGrpSpPr>
          <p:grpSpPr>
            <a:xfrm>
              <a:off x="683515" y="1736078"/>
              <a:ext cx="2578796" cy="1176422"/>
              <a:chOff x="683515" y="1736078"/>
              <a:chExt cx="2578796" cy="1176422"/>
            </a:xfrm>
          </p:grpSpPr>
          <p:grpSp>
            <p:nvGrpSpPr>
              <p:cNvPr id="3457" name="Google Shape;3457;p46"/>
              <p:cNvGrpSpPr/>
              <p:nvPr/>
            </p:nvGrpSpPr>
            <p:grpSpPr>
              <a:xfrm>
                <a:off x="996254" y="1857649"/>
                <a:ext cx="1953318" cy="933281"/>
                <a:chOff x="1039057" y="1888246"/>
                <a:chExt cx="1953318" cy="933281"/>
              </a:xfrm>
            </p:grpSpPr>
            <p:sp>
              <p:nvSpPr>
                <p:cNvPr id="3458" name="Google Shape;3458;p46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59" name="Google Shape;3459;p46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0" name="Google Shape;3460;p46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1" name="Google Shape;3461;p46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2" name="Google Shape;3462;p46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63" name="Google Shape;3463;p46"/>
              <p:cNvSpPr/>
              <p:nvPr/>
            </p:nvSpPr>
            <p:spPr>
              <a:xfrm>
                <a:off x="683515" y="1736078"/>
                <a:ext cx="2578796" cy="1176422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4" name="Google Shape;3464;p46"/>
            <p:cNvGrpSpPr/>
            <p:nvPr/>
          </p:nvGrpSpPr>
          <p:grpSpPr>
            <a:xfrm>
              <a:off x="3313479" y="1568205"/>
              <a:ext cx="2578796" cy="1512168"/>
              <a:chOff x="3313479" y="1568205"/>
              <a:chExt cx="2578796" cy="1512168"/>
            </a:xfrm>
          </p:grpSpPr>
          <p:grpSp>
            <p:nvGrpSpPr>
              <p:cNvPr id="3465" name="Google Shape;3465;p46"/>
              <p:cNvGrpSpPr/>
              <p:nvPr/>
            </p:nvGrpSpPr>
            <p:grpSpPr>
              <a:xfrm>
                <a:off x="3571605" y="1725582"/>
                <a:ext cx="2062545" cy="1197414"/>
                <a:chOff x="3559987" y="1758186"/>
                <a:chExt cx="2062545" cy="1197414"/>
              </a:xfrm>
            </p:grpSpPr>
            <p:sp>
              <p:nvSpPr>
                <p:cNvPr id="3466" name="Google Shape;3466;p46"/>
                <p:cNvSpPr/>
                <p:nvPr/>
              </p:nvSpPr>
              <p:spPr>
                <a:xfrm>
                  <a:off x="4038481" y="1851734"/>
                  <a:ext cx="148567" cy="1010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7" name="Google Shape;3467;p46"/>
                <p:cNvSpPr/>
                <p:nvPr/>
              </p:nvSpPr>
              <p:spPr>
                <a:xfrm>
                  <a:off x="4516976" y="1758186"/>
                  <a:ext cx="148567" cy="119741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8" name="Google Shape;3468;p46"/>
                <p:cNvSpPr/>
                <p:nvPr/>
              </p:nvSpPr>
              <p:spPr>
                <a:xfrm>
                  <a:off x="4995470" y="1814315"/>
                  <a:ext cx="148567" cy="108515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69" name="Google Shape;3469;p46"/>
                <p:cNvSpPr/>
                <p:nvPr/>
              </p:nvSpPr>
              <p:spPr>
                <a:xfrm>
                  <a:off x="5473965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0" name="Google Shape;3470;p46"/>
                <p:cNvSpPr/>
                <p:nvPr/>
              </p:nvSpPr>
              <p:spPr>
                <a:xfrm>
                  <a:off x="3559987" y="2132934"/>
                  <a:ext cx="148567" cy="4479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71" name="Google Shape;3471;p46"/>
              <p:cNvSpPr/>
              <p:nvPr/>
            </p:nvSpPr>
            <p:spPr>
              <a:xfrm>
                <a:off x="3313479" y="1568205"/>
                <a:ext cx="2578796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2" name="Google Shape;3472;p46"/>
            <p:cNvGrpSpPr/>
            <p:nvPr/>
          </p:nvGrpSpPr>
          <p:grpSpPr>
            <a:xfrm>
              <a:off x="5891216" y="1736078"/>
              <a:ext cx="2578796" cy="1176422"/>
              <a:chOff x="5891216" y="1736078"/>
              <a:chExt cx="2578796" cy="1176422"/>
            </a:xfrm>
          </p:grpSpPr>
          <p:sp>
            <p:nvSpPr>
              <p:cNvPr id="3473" name="Google Shape;3473;p46"/>
              <p:cNvSpPr/>
              <p:nvPr/>
            </p:nvSpPr>
            <p:spPr>
              <a:xfrm>
                <a:off x="5891216" y="1736078"/>
                <a:ext cx="2578796" cy="1176422"/>
              </a:xfrm>
              <a:custGeom>
                <a:avLst/>
                <a:gdLst/>
                <a:ahLst/>
                <a:cxnLst/>
                <a:rect l="l" t="t" r="r" b="b"/>
                <a:pathLst>
                  <a:path w="1728192" h="1186142" extrusionOk="0">
                    <a:moveTo>
                      <a:pt x="0" y="607359"/>
                    </a:moveTo>
                    <a:cubicBezTo>
                      <a:pt x="202307" y="306481"/>
                      <a:pt x="499864" y="24653"/>
                      <a:pt x="864096" y="0"/>
                    </a:cubicBezTo>
                    <a:cubicBezTo>
                      <a:pt x="1266428" y="24653"/>
                      <a:pt x="1506835" y="344581"/>
                      <a:pt x="1728192" y="607359"/>
                    </a:cubicBezTo>
                    <a:cubicBezTo>
                      <a:pt x="1525885" y="927287"/>
                      <a:pt x="1199753" y="1171014"/>
                      <a:pt x="873621" y="1186142"/>
                    </a:cubicBezTo>
                    <a:cubicBezTo>
                      <a:pt x="585589" y="1180539"/>
                      <a:pt x="135632" y="908237"/>
                      <a:pt x="0" y="607359"/>
                    </a:cubicBezTo>
                    <a:close/>
                  </a:path>
                </a:pathLst>
              </a:custGeom>
              <a:noFill/>
              <a:ln w="57150" cap="flat" cmpd="sng">
                <a:solidFill>
                  <a:srgbClr val="02769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74" name="Google Shape;3474;p46"/>
              <p:cNvGrpSpPr/>
              <p:nvPr/>
            </p:nvGrpSpPr>
            <p:grpSpPr>
              <a:xfrm>
                <a:off x="6203955" y="1857649"/>
                <a:ext cx="1953318" cy="933281"/>
                <a:chOff x="1039057" y="1888246"/>
                <a:chExt cx="1953318" cy="933281"/>
              </a:xfrm>
            </p:grpSpPr>
            <p:sp>
              <p:nvSpPr>
                <p:cNvPr id="3475" name="Google Shape;3475;p46"/>
                <p:cNvSpPr/>
                <p:nvPr/>
              </p:nvSpPr>
              <p:spPr>
                <a:xfrm>
                  <a:off x="1464022" y="1966019"/>
                  <a:ext cx="148567" cy="777734"/>
                </a:xfrm>
                <a:prstGeom prst="roundRect">
                  <a:avLst>
                    <a:gd name="adj" fmla="val 44877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6" name="Google Shape;3476;p46"/>
                <p:cNvSpPr/>
                <p:nvPr/>
              </p:nvSpPr>
              <p:spPr>
                <a:xfrm>
                  <a:off x="1942517" y="1888246"/>
                  <a:ext cx="148567" cy="93328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7" name="Google Shape;3477;p46"/>
                <p:cNvSpPr/>
                <p:nvPr/>
              </p:nvSpPr>
              <p:spPr>
                <a:xfrm>
                  <a:off x="2421011" y="1966019"/>
                  <a:ext cx="148567" cy="7777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8" name="Google Shape;3478;p46"/>
                <p:cNvSpPr/>
                <p:nvPr/>
              </p:nvSpPr>
              <p:spPr>
                <a:xfrm>
                  <a:off x="2843808" y="2185242"/>
                  <a:ext cx="148567" cy="33928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9" name="Google Shape;3479;p46"/>
                <p:cNvSpPr/>
                <p:nvPr/>
              </p:nvSpPr>
              <p:spPr>
                <a:xfrm>
                  <a:off x="1039057" y="2153805"/>
                  <a:ext cx="148567" cy="40216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2769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3480" name="Google Shape;3480;p46"/>
          <p:cNvGrpSpPr/>
          <p:nvPr/>
        </p:nvGrpSpPr>
        <p:grpSpPr>
          <a:xfrm>
            <a:off x="7035228" y="550517"/>
            <a:ext cx="1170644" cy="4407744"/>
            <a:chOff x="4063105" y="1059582"/>
            <a:chExt cx="1017789" cy="3832210"/>
          </a:xfrm>
        </p:grpSpPr>
        <p:sp>
          <p:nvSpPr>
            <p:cNvPr id="3481" name="Google Shape;3481;p46"/>
            <p:cNvSpPr/>
            <p:nvPr/>
          </p:nvSpPr>
          <p:spPr>
            <a:xfrm rot="5400000">
              <a:off x="2910342" y="2721239"/>
              <a:ext cx="3832210" cy="508895"/>
            </a:xfrm>
            <a:custGeom>
              <a:avLst/>
              <a:gdLst/>
              <a:ahLst/>
              <a:cxnLst/>
              <a:rect l="l" t="t" r="r" b="b"/>
              <a:pathLst>
                <a:path w="7664420" h="1017790" extrusionOk="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46"/>
            <p:cNvSpPr/>
            <p:nvPr/>
          </p:nvSpPr>
          <p:spPr>
            <a:xfrm rot="-5400000" flipH="1">
              <a:off x="2401448" y="2721239"/>
              <a:ext cx="3832210" cy="508895"/>
            </a:xfrm>
            <a:custGeom>
              <a:avLst/>
              <a:gdLst/>
              <a:ahLst/>
              <a:cxnLst/>
              <a:rect l="l" t="t" r="r" b="b"/>
              <a:pathLst>
                <a:path w="7664420" h="1017790" extrusionOk="0">
                  <a:moveTo>
                    <a:pt x="0" y="1017790"/>
                  </a:moveTo>
                  <a:cubicBezTo>
                    <a:pt x="245" y="836814"/>
                    <a:pt x="142004" y="696661"/>
                    <a:pt x="259271" y="681698"/>
                  </a:cubicBezTo>
                  <a:cubicBezTo>
                    <a:pt x="369820" y="664240"/>
                    <a:pt x="379675" y="660389"/>
                    <a:pt x="487503" y="656539"/>
                  </a:cubicBezTo>
                  <a:cubicBezTo>
                    <a:pt x="443722" y="543826"/>
                    <a:pt x="680247" y="591681"/>
                    <a:pt x="669121" y="685805"/>
                  </a:cubicBezTo>
                  <a:cubicBezTo>
                    <a:pt x="757327" y="723760"/>
                    <a:pt x="780215" y="753556"/>
                    <a:pt x="833041" y="786068"/>
                  </a:cubicBezTo>
                  <a:cubicBezTo>
                    <a:pt x="903486" y="846012"/>
                    <a:pt x="1074627" y="827034"/>
                    <a:pt x="1115137" y="778121"/>
                  </a:cubicBezTo>
                  <a:cubicBezTo>
                    <a:pt x="1203265" y="686710"/>
                    <a:pt x="1285945" y="323157"/>
                    <a:pt x="1363185" y="209976"/>
                  </a:cubicBezTo>
                  <a:cubicBezTo>
                    <a:pt x="1497788" y="-29645"/>
                    <a:pt x="2380788" y="24654"/>
                    <a:pt x="2880059" y="2748"/>
                  </a:cubicBezTo>
                  <a:cubicBezTo>
                    <a:pt x="3297472" y="-396"/>
                    <a:pt x="3509946" y="29751"/>
                    <a:pt x="3769678" y="27825"/>
                  </a:cubicBezTo>
                  <a:cubicBezTo>
                    <a:pt x="3937273" y="20150"/>
                    <a:pt x="4219170" y="-12017"/>
                    <a:pt x="4272462" y="4801"/>
                  </a:cubicBezTo>
                  <a:cubicBezTo>
                    <a:pt x="4419256" y="55145"/>
                    <a:pt x="4476245" y="162637"/>
                    <a:pt x="4530511" y="278296"/>
                  </a:cubicBezTo>
                  <a:cubicBezTo>
                    <a:pt x="4471413" y="293272"/>
                    <a:pt x="4393265" y="270147"/>
                    <a:pt x="4366824" y="238859"/>
                  </a:cubicBezTo>
                  <a:lnTo>
                    <a:pt x="4235077" y="141657"/>
                  </a:lnTo>
                  <a:cubicBezTo>
                    <a:pt x="4197439" y="112555"/>
                    <a:pt x="4105373" y="146049"/>
                    <a:pt x="4138492" y="198590"/>
                  </a:cubicBezTo>
                  <a:cubicBezTo>
                    <a:pt x="4142769" y="222473"/>
                    <a:pt x="4208729" y="198364"/>
                    <a:pt x="4252575" y="279516"/>
                  </a:cubicBezTo>
                  <a:lnTo>
                    <a:pt x="4009683" y="293622"/>
                  </a:lnTo>
                  <a:cubicBezTo>
                    <a:pt x="3974839" y="298286"/>
                    <a:pt x="3885566" y="245800"/>
                    <a:pt x="3842557" y="217807"/>
                  </a:cubicBezTo>
                  <a:cubicBezTo>
                    <a:pt x="3721283" y="196631"/>
                    <a:pt x="3420398" y="295198"/>
                    <a:pt x="3228366" y="323008"/>
                  </a:cubicBezTo>
                  <a:cubicBezTo>
                    <a:pt x="3035522" y="362699"/>
                    <a:pt x="2921601" y="331633"/>
                    <a:pt x="2750529" y="333224"/>
                  </a:cubicBezTo>
                  <a:cubicBezTo>
                    <a:pt x="2653908" y="355702"/>
                    <a:pt x="2521909" y="386347"/>
                    <a:pt x="2400795" y="387054"/>
                  </a:cubicBezTo>
                  <a:cubicBezTo>
                    <a:pt x="2316500" y="395663"/>
                    <a:pt x="2021250" y="449830"/>
                    <a:pt x="2070022" y="473638"/>
                  </a:cubicBezTo>
                  <a:cubicBezTo>
                    <a:pt x="2266031" y="472436"/>
                    <a:pt x="2481091" y="512055"/>
                    <a:pt x="2666215" y="532624"/>
                  </a:cubicBezTo>
                  <a:lnTo>
                    <a:pt x="3203205" y="462418"/>
                  </a:lnTo>
                  <a:cubicBezTo>
                    <a:pt x="3553679" y="419131"/>
                    <a:pt x="3860611" y="310530"/>
                    <a:pt x="4254628" y="332557"/>
                  </a:cubicBezTo>
                  <a:cubicBezTo>
                    <a:pt x="4508161" y="326358"/>
                    <a:pt x="4742642" y="377308"/>
                    <a:pt x="4977125" y="371109"/>
                  </a:cubicBezTo>
                  <a:cubicBezTo>
                    <a:pt x="5229161" y="334228"/>
                    <a:pt x="5611824" y="253803"/>
                    <a:pt x="5733232" y="260465"/>
                  </a:cubicBezTo>
                  <a:cubicBezTo>
                    <a:pt x="5966056" y="261115"/>
                    <a:pt x="6441088" y="384231"/>
                    <a:pt x="6796376" y="436589"/>
                  </a:cubicBezTo>
                  <a:cubicBezTo>
                    <a:pt x="6894018" y="444514"/>
                    <a:pt x="6978055" y="455161"/>
                    <a:pt x="7059369" y="471250"/>
                  </a:cubicBezTo>
                  <a:cubicBezTo>
                    <a:pt x="7238143" y="417818"/>
                    <a:pt x="7563874" y="271857"/>
                    <a:pt x="7595691" y="310953"/>
                  </a:cubicBezTo>
                  <a:cubicBezTo>
                    <a:pt x="7664562" y="405785"/>
                    <a:pt x="7692614" y="568654"/>
                    <a:pt x="7628131" y="723357"/>
                  </a:cubicBezTo>
                  <a:cubicBezTo>
                    <a:pt x="7592908" y="768825"/>
                    <a:pt x="7307314" y="732652"/>
                    <a:pt x="7146905" y="737299"/>
                  </a:cubicBezTo>
                  <a:lnTo>
                    <a:pt x="7023490" y="778621"/>
                  </a:lnTo>
                  <a:cubicBezTo>
                    <a:pt x="6940745" y="783563"/>
                    <a:pt x="6719207" y="663320"/>
                    <a:pt x="6549377" y="698197"/>
                  </a:cubicBezTo>
                  <a:cubicBezTo>
                    <a:pt x="6331557" y="726190"/>
                    <a:pt x="6119180" y="770512"/>
                    <a:pt x="5895917" y="782177"/>
                  </a:cubicBezTo>
                  <a:cubicBezTo>
                    <a:pt x="5733399" y="789841"/>
                    <a:pt x="5581767" y="748518"/>
                    <a:pt x="5424692" y="731689"/>
                  </a:cubicBezTo>
                  <a:cubicBezTo>
                    <a:pt x="5320510" y="729786"/>
                    <a:pt x="5161898" y="842181"/>
                    <a:pt x="4978795" y="867493"/>
                  </a:cubicBezTo>
                  <a:cubicBezTo>
                    <a:pt x="4796448" y="885803"/>
                    <a:pt x="4614102" y="890505"/>
                    <a:pt x="4431755" y="922423"/>
                  </a:cubicBezTo>
                  <a:lnTo>
                    <a:pt x="3954420" y="1017790"/>
                  </a:lnTo>
                  <a:lnTo>
                    <a:pt x="0" y="1017790"/>
                  </a:lnTo>
                  <a:close/>
                </a:path>
              </a:pathLst>
            </a:custGeom>
            <a:solidFill>
              <a:srgbClr val="6FD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3" name="Google Shape;3483;p46"/>
          <p:cNvGrpSpPr/>
          <p:nvPr/>
        </p:nvGrpSpPr>
        <p:grpSpPr>
          <a:xfrm rot="-2254919" flipH="1">
            <a:off x="4246623" y="728116"/>
            <a:ext cx="897720" cy="4621109"/>
            <a:chOff x="4067944" y="-1055821"/>
            <a:chExt cx="1409422" cy="7255142"/>
          </a:xfrm>
        </p:grpSpPr>
        <p:sp>
          <p:nvSpPr>
            <p:cNvPr id="3484" name="Google Shape;3484;p46"/>
            <p:cNvSpPr/>
            <p:nvPr/>
          </p:nvSpPr>
          <p:spPr>
            <a:xfrm>
              <a:off x="4067944" y="-1055821"/>
              <a:ext cx="1409422" cy="7255142"/>
            </a:xfrm>
            <a:custGeom>
              <a:avLst/>
              <a:gdLst/>
              <a:ahLst/>
              <a:cxnLst/>
              <a:rect l="l" t="t" r="r" b="b"/>
              <a:pathLst>
                <a:path w="1409422" h="7255142" extrusionOk="0">
                  <a:moveTo>
                    <a:pt x="704711" y="0"/>
                  </a:moveTo>
                  <a:cubicBezTo>
                    <a:pt x="1072574" y="0"/>
                    <a:pt x="1370785" y="117434"/>
                    <a:pt x="1370785" y="262297"/>
                  </a:cubicBezTo>
                  <a:cubicBezTo>
                    <a:pt x="1370785" y="345582"/>
                    <a:pt x="1272215" y="419801"/>
                    <a:pt x="1118084" y="466488"/>
                  </a:cubicBezTo>
                  <a:lnTo>
                    <a:pt x="1070943" y="803115"/>
                  </a:lnTo>
                  <a:cubicBezTo>
                    <a:pt x="1274015" y="850812"/>
                    <a:pt x="1409422" y="938764"/>
                    <a:pt x="1409422" y="1039170"/>
                  </a:cubicBezTo>
                  <a:cubicBezTo>
                    <a:pt x="1409422" y="1130174"/>
                    <a:pt x="1298186" y="1210947"/>
                    <a:pt x="1126003" y="1260423"/>
                  </a:cubicBezTo>
                  <a:cubicBezTo>
                    <a:pt x="1126434" y="1261870"/>
                    <a:pt x="1126442" y="1263323"/>
                    <a:pt x="1126442" y="1264778"/>
                  </a:cubicBezTo>
                  <a:lnTo>
                    <a:pt x="1126442" y="5050212"/>
                  </a:lnTo>
                  <a:cubicBezTo>
                    <a:pt x="1126442" y="5214603"/>
                    <a:pt x="1024927" y="5355284"/>
                    <a:pt x="880490" y="5410505"/>
                  </a:cubicBezTo>
                  <a:cubicBezTo>
                    <a:pt x="887528" y="5422594"/>
                    <a:pt x="891019" y="5436683"/>
                    <a:pt x="891019" y="5451587"/>
                  </a:cubicBezTo>
                  <a:lnTo>
                    <a:pt x="891019" y="5480845"/>
                  </a:lnTo>
                  <a:cubicBezTo>
                    <a:pt x="891019" y="5532419"/>
                    <a:pt x="849210" y="5574228"/>
                    <a:pt x="797636" y="5574228"/>
                  </a:cubicBezTo>
                  <a:lnTo>
                    <a:pt x="764319" y="5574228"/>
                  </a:lnTo>
                  <a:cubicBezTo>
                    <a:pt x="760551" y="6069812"/>
                    <a:pt x="756761" y="6511449"/>
                    <a:pt x="752970" y="7020893"/>
                  </a:cubicBezTo>
                  <a:lnTo>
                    <a:pt x="671083" y="7255142"/>
                  </a:lnTo>
                  <a:cubicBezTo>
                    <a:pt x="676129" y="6635258"/>
                    <a:pt x="656834" y="6124906"/>
                    <a:pt x="646982" y="5574228"/>
                  </a:cubicBezTo>
                  <a:lnTo>
                    <a:pt x="611786" y="5574228"/>
                  </a:lnTo>
                  <a:cubicBezTo>
                    <a:pt x="560212" y="5574228"/>
                    <a:pt x="518403" y="5532419"/>
                    <a:pt x="518403" y="5480845"/>
                  </a:cubicBezTo>
                  <a:lnTo>
                    <a:pt x="518403" y="5451587"/>
                  </a:lnTo>
                  <a:cubicBezTo>
                    <a:pt x="518403" y="5436685"/>
                    <a:pt x="521894" y="5422598"/>
                    <a:pt x="528930" y="5410510"/>
                  </a:cubicBezTo>
                  <a:cubicBezTo>
                    <a:pt x="384495" y="5355282"/>
                    <a:pt x="282981" y="5214602"/>
                    <a:pt x="282981" y="5050212"/>
                  </a:cubicBezTo>
                  <a:lnTo>
                    <a:pt x="282981" y="1264778"/>
                  </a:lnTo>
                  <a:lnTo>
                    <a:pt x="283420" y="1260424"/>
                  </a:lnTo>
                  <a:cubicBezTo>
                    <a:pt x="111236" y="1210948"/>
                    <a:pt x="0" y="1130174"/>
                    <a:pt x="0" y="1039170"/>
                  </a:cubicBezTo>
                  <a:cubicBezTo>
                    <a:pt x="0" y="938764"/>
                    <a:pt x="135407" y="850812"/>
                    <a:pt x="338481" y="803115"/>
                  </a:cubicBezTo>
                  <a:lnTo>
                    <a:pt x="291339" y="466488"/>
                  </a:lnTo>
                  <a:cubicBezTo>
                    <a:pt x="137207" y="419801"/>
                    <a:pt x="38637" y="345582"/>
                    <a:pt x="38637" y="262297"/>
                  </a:cubicBezTo>
                  <a:cubicBezTo>
                    <a:pt x="38637" y="117434"/>
                    <a:pt x="336848" y="0"/>
                    <a:pt x="704711" y="0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85" name="Google Shape;3485;p46"/>
            <p:cNvGrpSpPr/>
            <p:nvPr/>
          </p:nvGrpSpPr>
          <p:grpSpPr>
            <a:xfrm>
              <a:off x="4445616" y="1984252"/>
              <a:ext cx="669600" cy="2316832"/>
              <a:chOff x="4445616" y="1984252"/>
              <a:chExt cx="669600" cy="2316832"/>
            </a:xfrm>
          </p:grpSpPr>
          <p:sp>
            <p:nvSpPr>
              <p:cNvPr id="3486" name="Google Shape;3486;p46"/>
              <p:cNvSpPr/>
              <p:nvPr/>
            </p:nvSpPr>
            <p:spPr>
              <a:xfrm rot="10800000">
                <a:off x="4445616" y="2111584"/>
                <a:ext cx="669600" cy="21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46"/>
              <p:cNvSpPr/>
              <p:nvPr/>
            </p:nvSpPr>
            <p:spPr>
              <a:xfrm>
                <a:off x="4445616" y="1984252"/>
                <a:ext cx="668707" cy="2286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88" name="Google Shape;3488;p46"/>
          <p:cNvGrpSpPr/>
          <p:nvPr/>
        </p:nvGrpSpPr>
        <p:grpSpPr>
          <a:xfrm>
            <a:off x="1467460" y="1183181"/>
            <a:ext cx="971004" cy="2557380"/>
            <a:chOff x="798294" y="1135284"/>
            <a:chExt cx="1366873" cy="3600000"/>
          </a:xfrm>
        </p:grpSpPr>
        <p:sp>
          <p:nvSpPr>
            <p:cNvPr id="3489" name="Google Shape;3489;p46"/>
            <p:cNvSpPr/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 extrusionOk="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46"/>
            <p:cNvSpPr/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 extrusionOk="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46"/>
            <p:cNvSpPr/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46"/>
            <p:cNvSpPr/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 extrusionOk="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46"/>
            <p:cNvSpPr/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46"/>
            <p:cNvSpPr/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 extrusionOk="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46"/>
            <p:cNvSpPr/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 extrusionOk="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46"/>
            <p:cNvSpPr/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 extrusionOk="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46"/>
            <p:cNvSpPr/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 extrusionOk="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rgbClr val="2ACD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46"/>
            <p:cNvSpPr/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 extrusionOk="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rgbClr val="02769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2769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3" name="Google Shape;3503;p47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7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7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7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7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3509" name="Google Shape;3509;p47"/>
          <p:cNvSpPr/>
          <p:nvPr/>
        </p:nvSpPr>
        <p:spPr>
          <a:xfrm>
            <a:off x="3706960" y="1353413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7"/>
          <p:cNvSpPr/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7"/>
          <p:cNvSpPr/>
          <p:nvPr/>
        </p:nvSpPr>
        <p:spPr>
          <a:xfrm>
            <a:off x="5449552" y="1373426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7"/>
          <p:cNvSpPr/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7"/>
          <p:cNvSpPr/>
          <p:nvPr/>
        </p:nvSpPr>
        <p:spPr>
          <a:xfrm rot="-27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7"/>
          <p:cNvSpPr/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7"/>
          <p:cNvSpPr/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7"/>
          <p:cNvSpPr/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7"/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7"/>
          <p:cNvSpPr/>
          <p:nvPr/>
        </p:nvSpPr>
        <p:spPr>
          <a:xfrm>
            <a:off x="8293275" y="1404641"/>
            <a:ext cx="193444" cy="257545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9" name="Google Shape;3519;p4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3520" name="Google Shape;3520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4" name="Google Shape;3524;p47"/>
          <p:cNvSpPr/>
          <p:nvPr/>
        </p:nvSpPr>
        <p:spPr>
          <a:xfrm>
            <a:off x="7232016" y="2045497"/>
            <a:ext cx="115441" cy="360000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5" name="Google Shape;3525;p47"/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6" name="Google Shape;3526;p47"/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7" name="Google Shape;3527;p4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3528" name="Google Shape;3528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0" name="Google Shape;3530;p47"/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1" name="Google Shape;3531;p47"/>
          <p:cNvSpPr/>
          <p:nvPr/>
        </p:nvSpPr>
        <p:spPr>
          <a:xfrm>
            <a:off x="7672979" y="2045497"/>
            <a:ext cx="373296" cy="360000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2" name="Google Shape;3532;p47"/>
          <p:cNvSpPr/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3" name="Google Shape;3533;p47"/>
          <p:cNvSpPr/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4" name="Google Shape;3534;p47"/>
          <p:cNvSpPr/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5" name="Google Shape;3535;p47"/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6" name="Google Shape;3536;p47"/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7" name="Google Shape;3537;p47"/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8" name="Google Shape;3538;p47"/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9" name="Google Shape;3539;p47"/>
          <p:cNvSpPr/>
          <p:nvPr/>
        </p:nvSpPr>
        <p:spPr>
          <a:xfrm rot="-2675106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0" name="Google Shape;3540;p47"/>
          <p:cNvSpPr/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1" name="Google Shape;3541;p47"/>
          <p:cNvSpPr/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2" name="Google Shape;3542;p47"/>
          <p:cNvSpPr/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3" name="Google Shape;3543;p47"/>
          <p:cNvSpPr/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4" name="Google Shape;3544;p47"/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5" name="Google Shape;3545;p47"/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6" name="Google Shape;3546;p47"/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7" name="Google Shape;3547;p47"/>
          <p:cNvSpPr/>
          <p:nvPr/>
        </p:nvSpPr>
        <p:spPr>
          <a:xfrm rot="-54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Google Shape;3548;p47"/>
          <p:cNvSpPr/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9" name="Google Shape;3549;p47"/>
          <p:cNvSpPr/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0" name="Google Shape;3550;p47"/>
          <p:cNvSpPr/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1" name="Google Shape;3551;p47"/>
          <p:cNvSpPr/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2" name="Google Shape;3552;p47"/>
          <p:cNvSpPr/>
          <p:nvPr/>
        </p:nvSpPr>
        <p:spPr>
          <a:xfrm>
            <a:off x="42861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3" name="Google Shape;3553;p47"/>
          <p:cNvSpPr/>
          <p:nvPr/>
        </p:nvSpPr>
        <p:spPr>
          <a:xfrm>
            <a:off x="3710633" y="4223696"/>
            <a:ext cx="352873" cy="352834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4" name="Google Shape;3554;p47"/>
          <p:cNvSpPr/>
          <p:nvPr/>
        </p:nvSpPr>
        <p:spPr>
          <a:xfrm>
            <a:off x="5433122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5" name="Google Shape;3555;p47"/>
          <p:cNvSpPr/>
          <p:nvPr/>
        </p:nvSpPr>
        <p:spPr>
          <a:xfrm>
            <a:off x="48555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6" name="Google Shape;3556;p47"/>
          <p:cNvSpPr/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7" name="Google Shape;3557;p47"/>
          <p:cNvSpPr/>
          <p:nvPr/>
        </p:nvSpPr>
        <p:spPr>
          <a:xfrm>
            <a:off x="6557572" y="4241324"/>
            <a:ext cx="331940" cy="335206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8" name="Google Shape;3558;p47"/>
          <p:cNvSpPr/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9" name="Google Shape;3559;p47"/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p48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5" name="Google Shape;3565;p48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sz="945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8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7" name="Google Shape;3567;p48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9" name="Google Shape;3569;p48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/>
          </a:p>
        </p:txBody>
      </p:sp>
      <p:sp>
        <p:nvSpPr>
          <p:cNvPr id="3570" name="Google Shape;3570;p48"/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8"/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8"/>
          <p:cNvSpPr/>
          <p:nvPr/>
        </p:nvSpPr>
        <p:spPr>
          <a:xfrm rot="-54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8"/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8"/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8"/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8"/>
          <p:cNvSpPr/>
          <p:nvPr/>
        </p:nvSpPr>
        <p:spPr>
          <a:xfrm>
            <a:off x="8271827" y="4162169"/>
            <a:ext cx="376670" cy="402560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8"/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8"/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8"/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8"/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8"/>
          <p:cNvSpPr/>
          <p:nvPr/>
        </p:nvSpPr>
        <p:spPr>
          <a:xfrm>
            <a:off x="6704653" y="2749259"/>
            <a:ext cx="293412" cy="363079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8"/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8"/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8"/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8"/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8"/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8"/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8"/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8"/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8"/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8"/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8"/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8"/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8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8"/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8"/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8"/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8"/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8"/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8"/>
          <p:cNvSpPr/>
          <p:nvPr/>
        </p:nvSpPr>
        <p:spPr>
          <a:xfrm rot="-27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8"/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8"/>
          <p:cNvSpPr/>
          <p:nvPr/>
        </p:nvSpPr>
        <p:spPr>
          <a:xfrm>
            <a:off x="3677801" y="1211259"/>
            <a:ext cx="176460" cy="464752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8"/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8"/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8"/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8"/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8"/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8"/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8"/>
          <p:cNvSpPr/>
          <p:nvPr/>
        </p:nvSpPr>
        <p:spPr>
          <a:xfrm>
            <a:off x="7662840" y="2018386"/>
            <a:ext cx="350856" cy="359735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8"/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8"/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8"/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8"/>
          <p:cNvSpPr/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8"/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9" name="Google Shape;3619;p49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0" name="Google Shape;3620;p49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1" name="Google Shape;3621;p49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2" name="Google Shape;3622;p49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4" name="Google Shape;3624;p49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3625" name="Google Shape;3625;p49"/>
          <p:cNvSpPr/>
          <p:nvPr/>
        </p:nvSpPr>
        <p:spPr>
          <a:xfrm>
            <a:off x="3706960" y="1353413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6" name="Google Shape;3626;p49"/>
          <p:cNvSpPr/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7" name="Google Shape;3627;p49"/>
          <p:cNvSpPr/>
          <p:nvPr/>
        </p:nvSpPr>
        <p:spPr>
          <a:xfrm>
            <a:off x="5449552" y="1373426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8" name="Google Shape;3628;p49"/>
          <p:cNvSpPr/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9" name="Google Shape;3629;p49"/>
          <p:cNvSpPr/>
          <p:nvPr/>
        </p:nvSpPr>
        <p:spPr>
          <a:xfrm rot="-27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0" name="Google Shape;3630;p49"/>
          <p:cNvSpPr/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1" name="Google Shape;3631;p49"/>
          <p:cNvSpPr/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2" name="Google Shape;3632;p49"/>
          <p:cNvSpPr/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3" name="Google Shape;3633;p49"/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4" name="Google Shape;3634;p49"/>
          <p:cNvSpPr/>
          <p:nvPr/>
        </p:nvSpPr>
        <p:spPr>
          <a:xfrm>
            <a:off x="8293275" y="1404641"/>
            <a:ext cx="193444" cy="257545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5" name="Google Shape;3635;p49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3636" name="Google Shape;3636;p49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9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9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9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0" name="Google Shape;3640;p49"/>
          <p:cNvSpPr/>
          <p:nvPr/>
        </p:nvSpPr>
        <p:spPr>
          <a:xfrm>
            <a:off x="7232016" y="2045497"/>
            <a:ext cx="115441" cy="360000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1" name="Google Shape;3641;p49"/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2" name="Google Shape;3642;p49"/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43" name="Google Shape;3643;p49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3644" name="Google Shape;3644;p49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9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6" name="Google Shape;3646;p49"/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7" name="Google Shape;3647;p49"/>
          <p:cNvSpPr/>
          <p:nvPr/>
        </p:nvSpPr>
        <p:spPr>
          <a:xfrm>
            <a:off x="7672979" y="2045497"/>
            <a:ext cx="373296" cy="360000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8" name="Google Shape;3648;p49"/>
          <p:cNvSpPr/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9" name="Google Shape;3649;p49"/>
          <p:cNvSpPr/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0" name="Google Shape;3650;p49"/>
          <p:cNvSpPr/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1" name="Google Shape;3651;p49"/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2" name="Google Shape;3652;p49"/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3" name="Google Shape;3653;p49"/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4" name="Google Shape;3654;p49"/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5" name="Google Shape;3655;p49"/>
          <p:cNvSpPr/>
          <p:nvPr/>
        </p:nvSpPr>
        <p:spPr>
          <a:xfrm rot="-2675106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6" name="Google Shape;3656;p49"/>
          <p:cNvSpPr/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7" name="Google Shape;3657;p49"/>
          <p:cNvSpPr/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8" name="Google Shape;3658;p49"/>
          <p:cNvSpPr/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9" name="Google Shape;3659;p49"/>
          <p:cNvSpPr/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0" name="Google Shape;3660;p49"/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1" name="Google Shape;3661;p49"/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2" name="Google Shape;3662;p49"/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3" name="Google Shape;3663;p49"/>
          <p:cNvSpPr/>
          <p:nvPr/>
        </p:nvSpPr>
        <p:spPr>
          <a:xfrm rot="-54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4" name="Google Shape;3664;p49"/>
          <p:cNvSpPr/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5" name="Google Shape;3665;p49"/>
          <p:cNvSpPr/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6" name="Google Shape;3666;p49"/>
          <p:cNvSpPr/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7" name="Google Shape;3667;p49"/>
          <p:cNvSpPr/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8" name="Google Shape;3668;p49"/>
          <p:cNvSpPr/>
          <p:nvPr/>
        </p:nvSpPr>
        <p:spPr>
          <a:xfrm>
            <a:off x="42861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9" name="Google Shape;3669;p49"/>
          <p:cNvSpPr/>
          <p:nvPr/>
        </p:nvSpPr>
        <p:spPr>
          <a:xfrm>
            <a:off x="3710633" y="4223696"/>
            <a:ext cx="352873" cy="352834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0" name="Google Shape;3670;p49"/>
          <p:cNvSpPr/>
          <p:nvPr/>
        </p:nvSpPr>
        <p:spPr>
          <a:xfrm>
            <a:off x="5433122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1" name="Google Shape;3671;p49"/>
          <p:cNvSpPr/>
          <p:nvPr/>
        </p:nvSpPr>
        <p:spPr>
          <a:xfrm>
            <a:off x="48555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2" name="Google Shape;3672;p49"/>
          <p:cNvSpPr/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3" name="Google Shape;3673;p49"/>
          <p:cNvSpPr/>
          <p:nvPr/>
        </p:nvSpPr>
        <p:spPr>
          <a:xfrm>
            <a:off x="6557572" y="4241324"/>
            <a:ext cx="331940" cy="335206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4" name="Google Shape;3674;p49"/>
          <p:cNvSpPr/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5" name="Google Shape;3675;p49"/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50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1" name="Google Shape;3681;p50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Fully Editable Icon Sets : D</a:t>
            </a:r>
            <a:endParaRPr sz="945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2" name="Google Shape;3682;p50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3" name="Google Shape;3683;p50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5" name="Google Shape;3685;p50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/>
          </a:p>
        </p:txBody>
      </p:sp>
      <p:grpSp>
        <p:nvGrpSpPr>
          <p:cNvPr id="3686" name="Google Shape;3686;p50"/>
          <p:cNvGrpSpPr/>
          <p:nvPr/>
        </p:nvGrpSpPr>
        <p:grpSpPr>
          <a:xfrm>
            <a:off x="3928171" y="3420417"/>
            <a:ext cx="5011217" cy="1261133"/>
            <a:chOff x="3655029" y="1209113"/>
            <a:chExt cx="5011217" cy="1261133"/>
          </a:xfrm>
        </p:grpSpPr>
        <p:sp>
          <p:nvSpPr>
            <p:cNvPr id="3687" name="Google Shape;3687;p50"/>
            <p:cNvSpPr/>
            <p:nvPr/>
          </p:nvSpPr>
          <p:spPr>
            <a:xfrm>
              <a:off x="8254078" y="2047226"/>
              <a:ext cx="412168" cy="302054"/>
            </a:xfrm>
            <a:custGeom>
              <a:avLst/>
              <a:gdLst/>
              <a:ahLst/>
              <a:cxnLst/>
              <a:rect l="l" t="t" r="r" b="b"/>
              <a:pathLst>
                <a:path w="3248842" h="2380886" extrusionOk="0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p50"/>
            <p:cNvSpPr/>
            <p:nvPr/>
          </p:nvSpPr>
          <p:spPr>
            <a:xfrm rot="9900000">
              <a:off x="7717589" y="1270728"/>
              <a:ext cx="407173" cy="345815"/>
            </a:xfrm>
            <a:custGeom>
              <a:avLst/>
              <a:gdLst/>
              <a:ahLst/>
              <a:cxnLst/>
              <a:rect l="l" t="t" r="r" b="b"/>
              <a:pathLst>
                <a:path w="2911009" h="2472345" extrusionOk="0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p50"/>
            <p:cNvSpPr/>
            <p:nvPr/>
          </p:nvSpPr>
          <p:spPr>
            <a:xfrm>
              <a:off x="6388738" y="1280390"/>
              <a:ext cx="425042" cy="326490"/>
            </a:xfrm>
            <a:custGeom>
              <a:avLst/>
              <a:gdLst/>
              <a:ahLst/>
              <a:cxnLst/>
              <a:rect l="l" t="t" r="r" b="b"/>
              <a:pathLst>
                <a:path w="3186824" h="2447912" extrusionOk="0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p50"/>
            <p:cNvSpPr/>
            <p:nvPr/>
          </p:nvSpPr>
          <p:spPr>
            <a:xfrm>
              <a:off x="7049617" y="1257171"/>
              <a:ext cx="432135" cy="372928"/>
            </a:xfrm>
            <a:custGeom>
              <a:avLst/>
              <a:gdLst/>
              <a:ahLst/>
              <a:cxnLst/>
              <a:rect l="l" t="t" r="r" b="b"/>
              <a:pathLst>
                <a:path w="3240006" h="2796091" extrusionOk="0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1" name="Google Shape;3691;p50"/>
            <p:cNvSpPr/>
            <p:nvPr/>
          </p:nvSpPr>
          <p:spPr>
            <a:xfrm>
              <a:off x="8360600" y="1226562"/>
              <a:ext cx="199125" cy="434146"/>
            </a:xfrm>
            <a:custGeom>
              <a:avLst/>
              <a:gdLst/>
              <a:ahLst/>
              <a:cxnLst/>
              <a:rect l="l" t="t" r="r" b="b"/>
              <a:pathLst>
                <a:path w="1492970" h="3255081" extrusionOk="0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50"/>
            <p:cNvSpPr/>
            <p:nvPr/>
          </p:nvSpPr>
          <p:spPr>
            <a:xfrm>
              <a:off x="4603191" y="1979686"/>
              <a:ext cx="433604" cy="437134"/>
            </a:xfrm>
            <a:custGeom>
              <a:avLst/>
              <a:gdLst/>
              <a:ahLst/>
              <a:cxnLst/>
              <a:rect l="l" t="t" r="r" b="b"/>
              <a:pathLst>
                <a:path w="3208412" h="3234532" extrusionOk="0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50"/>
            <p:cNvSpPr/>
            <p:nvPr/>
          </p:nvSpPr>
          <p:spPr>
            <a:xfrm>
              <a:off x="5277177" y="1979317"/>
              <a:ext cx="340508" cy="437873"/>
            </a:xfrm>
            <a:custGeom>
              <a:avLst/>
              <a:gdLst/>
              <a:ahLst/>
              <a:cxnLst/>
              <a:rect l="l" t="t" r="r" b="b"/>
              <a:pathLst>
                <a:path w="2519554" h="3240000" extrusionOk="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50"/>
            <p:cNvSpPr/>
            <p:nvPr/>
          </p:nvSpPr>
          <p:spPr>
            <a:xfrm>
              <a:off x="5770720" y="1252545"/>
              <a:ext cx="382181" cy="382181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50"/>
            <p:cNvSpPr/>
            <p:nvPr/>
          </p:nvSpPr>
          <p:spPr>
            <a:xfrm>
              <a:off x="3677801" y="1211259"/>
              <a:ext cx="176460" cy="464752"/>
            </a:xfrm>
            <a:custGeom>
              <a:avLst/>
              <a:gdLst/>
              <a:ahLst/>
              <a:cxnLst/>
              <a:rect l="l" t="t" r="r" b="b"/>
              <a:pathLst>
                <a:path w="1489775" h="3923699" extrusionOk="0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50"/>
            <p:cNvSpPr/>
            <p:nvPr/>
          </p:nvSpPr>
          <p:spPr>
            <a:xfrm rot="10800000">
              <a:off x="4090098" y="1209113"/>
              <a:ext cx="219879" cy="469045"/>
            </a:xfrm>
            <a:custGeom>
              <a:avLst/>
              <a:gdLst/>
              <a:ahLst/>
              <a:cxnLst/>
              <a:rect l="l" t="t" r="r" b="b"/>
              <a:pathLst>
                <a:path w="1856332" h="3959924" extrusionOk="0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50"/>
            <p:cNvSpPr/>
            <p:nvPr/>
          </p:nvSpPr>
          <p:spPr>
            <a:xfrm>
              <a:off x="4545814" y="1274208"/>
              <a:ext cx="356471" cy="366339"/>
            </a:xfrm>
            <a:custGeom>
              <a:avLst/>
              <a:gdLst/>
              <a:ahLst/>
              <a:cxnLst/>
              <a:rect l="l" t="t" r="r" b="b"/>
              <a:pathLst>
                <a:path w="356471" h="366339" extrusionOk="0">
                  <a:moveTo>
                    <a:pt x="144025" y="123680"/>
                  </a:moveTo>
                  <a:cubicBezTo>
                    <a:pt x="89551" y="123680"/>
                    <a:pt x="45391" y="167840"/>
                    <a:pt x="45391" y="222314"/>
                  </a:cubicBezTo>
                  <a:cubicBezTo>
                    <a:pt x="45391" y="276788"/>
                    <a:pt x="89551" y="320948"/>
                    <a:pt x="144025" y="320948"/>
                  </a:cubicBezTo>
                  <a:cubicBezTo>
                    <a:pt x="198499" y="320948"/>
                    <a:pt x="242659" y="276788"/>
                    <a:pt x="242659" y="222314"/>
                  </a:cubicBezTo>
                  <a:cubicBezTo>
                    <a:pt x="242659" y="167840"/>
                    <a:pt x="198499" y="123680"/>
                    <a:pt x="144025" y="123680"/>
                  </a:cubicBezTo>
                  <a:close/>
                  <a:moveTo>
                    <a:pt x="354808" y="0"/>
                  </a:moveTo>
                  <a:lnTo>
                    <a:pt x="356471" y="85288"/>
                  </a:lnTo>
                  <a:lnTo>
                    <a:pt x="334733" y="64382"/>
                  </a:lnTo>
                  <a:lnTo>
                    <a:pt x="260258" y="141819"/>
                  </a:lnTo>
                  <a:cubicBezTo>
                    <a:pt x="278587" y="163579"/>
                    <a:pt x="288050" y="191841"/>
                    <a:pt x="288050" y="222314"/>
                  </a:cubicBezTo>
                  <a:cubicBezTo>
                    <a:pt x="288050" y="301857"/>
                    <a:pt x="223568" y="366339"/>
                    <a:pt x="144025" y="366339"/>
                  </a:cubicBezTo>
                  <a:cubicBezTo>
                    <a:pt x="64482" y="366339"/>
                    <a:pt x="0" y="301857"/>
                    <a:pt x="0" y="222314"/>
                  </a:cubicBezTo>
                  <a:cubicBezTo>
                    <a:pt x="0" y="142771"/>
                    <a:pt x="64482" y="78289"/>
                    <a:pt x="144025" y="78289"/>
                  </a:cubicBezTo>
                  <a:cubicBezTo>
                    <a:pt x="170876" y="78289"/>
                    <a:pt x="196011" y="85637"/>
                    <a:pt x="216282" y="100527"/>
                  </a:cubicBezTo>
                  <a:lnTo>
                    <a:pt x="291257" y="22569"/>
                  </a:lnTo>
                  <a:lnTo>
                    <a:pt x="269519" y="16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50"/>
            <p:cNvSpPr/>
            <p:nvPr/>
          </p:nvSpPr>
          <p:spPr>
            <a:xfrm>
              <a:off x="5161285" y="1247479"/>
              <a:ext cx="373598" cy="381817"/>
            </a:xfrm>
            <a:custGeom>
              <a:avLst/>
              <a:gdLst/>
              <a:ahLst/>
              <a:cxnLst/>
              <a:rect l="l" t="t" r="r" b="b"/>
              <a:pathLst>
                <a:path w="373598" h="381817" extrusionOk="0">
                  <a:moveTo>
                    <a:pt x="229573" y="45391"/>
                  </a:moveTo>
                  <a:cubicBezTo>
                    <a:pt x="175099" y="45391"/>
                    <a:pt x="130939" y="89551"/>
                    <a:pt x="130939" y="144025"/>
                  </a:cubicBezTo>
                  <a:cubicBezTo>
                    <a:pt x="130939" y="198499"/>
                    <a:pt x="175099" y="242659"/>
                    <a:pt x="229573" y="242659"/>
                  </a:cubicBezTo>
                  <a:cubicBezTo>
                    <a:pt x="284047" y="242659"/>
                    <a:pt x="328207" y="198499"/>
                    <a:pt x="328207" y="144025"/>
                  </a:cubicBezTo>
                  <a:cubicBezTo>
                    <a:pt x="328207" y="89551"/>
                    <a:pt x="284047" y="45391"/>
                    <a:pt x="229573" y="45391"/>
                  </a:cubicBezTo>
                  <a:close/>
                  <a:moveTo>
                    <a:pt x="229573" y="0"/>
                  </a:moveTo>
                  <a:cubicBezTo>
                    <a:pt x="309116" y="0"/>
                    <a:pt x="373598" y="64482"/>
                    <a:pt x="373598" y="144025"/>
                  </a:cubicBezTo>
                  <a:cubicBezTo>
                    <a:pt x="373598" y="223568"/>
                    <a:pt x="309116" y="288050"/>
                    <a:pt x="229573" y="288050"/>
                  </a:cubicBezTo>
                  <a:cubicBezTo>
                    <a:pt x="202172" y="288050"/>
                    <a:pt x="176558" y="280398"/>
                    <a:pt x="156060" y="264966"/>
                  </a:cubicBezTo>
                  <a:lnTo>
                    <a:pt x="128993" y="292033"/>
                  </a:lnTo>
                  <a:lnTo>
                    <a:pt x="160228" y="323268"/>
                  </a:lnTo>
                  <a:cubicBezTo>
                    <a:pt x="171055" y="334095"/>
                    <a:pt x="171055" y="351650"/>
                    <a:pt x="160228" y="362477"/>
                  </a:cubicBezTo>
                  <a:cubicBezTo>
                    <a:pt x="149401" y="373304"/>
                    <a:pt x="131846" y="373304"/>
                    <a:pt x="121019" y="362477"/>
                  </a:cubicBezTo>
                  <a:lnTo>
                    <a:pt x="89784" y="331242"/>
                  </a:lnTo>
                  <a:lnTo>
                    <a:pt x="39209" y="381817"/>
                  </a:lnTo>
                  <a:cubicBezTo>
                    <a:pt x="28381" y="392644"/>
                    <a:pt x="10827" y="392644"/>
                    <a:pt x="0" y="381817"/>
                  </a:cubicBezTo>
                  <a:cubicBezTo>
                    <a:pt x="-10828" y="370989"/>
                    <a:pt x="-10828" y="353435"/>
                    <a:pt x="0" y="342608"/>
                  </a:cubicBezTo>
                  <a:lnTo>
                    <a:pt x="50575" y="292033"/>
                  </a:lnTo>
                  <a:lnTo>
                    <a:pt x="16166" y="257624"/>
                  </a:lnTo>
                  <a:cubicBezTo>
                    <a:pt x="5339" y="246797"/>
                    <a:pt x="5339" y="229242"/>
                    <a:pt x="16166" y="218415"/>
                  </a:cubicBezTo>
                  <a:cubicBezTo>
                    <a:pt x="26993" y="207588"/>
                    <a:pt x="44548" y="207588"/>
                    <a:pt x="55375" y="218415"/>
                  </a:cubicBezTo>
                  <a:lnTo>
                    <a:pt x="89784" y="252824"/>
                  </a:lnTo>
                  <a:lnTo>
                    <a:pt x="115252" y="227356"/>
                  </a:lnTo>
                  <a:cubicBezTo>
                    <a:pt x="95803" y="205073"/>
                    <a:pt x="85548" y="175747"/>
                    <a:pt x="85548" y="144025"/>
                  </a:cubicBezTo>
                  <a:cubicBezTo>
                    <a:pt x="85548" y="64482"/>
                    <a:pt x="150030" y="0"/>
                    <a:pt x="229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50"/>
            <p:cNvSpPr/>
            <p:nvPr/>
          </p:nvSpPr>
          <p:spPr>
            <a:xfrm>
              <a:off x="5858067" y="2021781"/>
              <a:ext cx="356681" cy="352945"/>
            </a:xfrm>
            <a:custGeom>
              <a:avLst/>
              <a:gdLst/>
              <a:ahLst/>
              <a:cxnLst/>
              <a:rect l="l" t="t" r="r" b="b"/>
              <a:pathLst>
                <a:path w="3220460" h="3186731" extrusionOk="0">
                  <a:moveTo>
                    <a:pt x="1762834" y="1282034"/>
                  </a:moveTo>
                  <a:lnTo>
                    <a:pt x="273698" y="2771171"/>
                  </a:lnTo>
                  <a:cubicBezTo>
                    <a:pt x="253145" y="2791724"/>
                    <a:pt x="253145" y="2825048"/>
                    <a:pt x="273698" y="2845601"/>
                  </a:cubicBezTo>
                  <a:cubicBezTo>
                    <a:pt x="294251" y="2866154"/>
                    <a:pt x="327575" y="2866154"/>
                    <a:pt x="348128" y="2845601"/>
                  </a:cubicBezTo>
                  <a:lnTo>
                    <a:pt x="1830131" y="1363598"/>
                  </a:lnTo>
                  <a:close/>
                  <a:moveTo>
                    <a:pt x="2703218" y="237332"/>
                  </a:moveTo>
                  <a:cubicBezTo>
                    <a:pt x="2623680" y="237332"/>
                    <a:pt x="2559202" y="301810"/>
                    <a:pt x="2559202" y="381348"/>
                  </a:cubicBezTo>
                  <a:cubicBezTo>
                    <a:pt x="2559202" y="460886"/>
                    <a:pt x="2623680" y="525364"/>
                    <a:pt x="2703218" y="525364"/>
                  </a:cubicBezTo>
                  <a:cubicBezTo>
                    <a:pt x="2782756" y="525364"/>
                    <a:pt x="2847234" y="460886"/>
                    <a:pt x="2847234" y="381348"/>
                  </a:cubicBezTo>
                  <a:cubicBezTo>
                    <a:pt x="2847234" y="301810"/>
                    <a:pt x="2782756" y="237332"/>
                    <a:pt x="2703218" y="237332"/>
                  </a:cubicBezTo>
                  <a:close/>
                  <a:moveTo>
                    <a:pt x="2413103" y="0"/>
                  </a:moveTo>
                  <a:cubicBezTo>
                    <a:pt x="2858994" y="0"/>
                    <a:pt x="3220460" y="361466"/>
                    <a:pt x="3220460" y="807357"/>
                  </a:cubicBezTo>
                  <a:cubicBezTo>
                    <a:pt x="3220460" y="1253248"/>
                    <a:pt x="2858994" y="1614714"/>
                    <a:pt x="2413103" y="1614714"/>
                  </a:cubicBezTo>
                  <a:cubicBezTo>
                    <a:pt x="2305542" y="1614714"/>
                    <a:pt x="2202893" y="1593680"/>
                    <a:pt x="2109223" y="1555067"/>
                  </a:cubicBezTo>
                  <a:lnTo>
                    <a:pt x="2191945" y="1637789"/>
                  </a:lnTo>
                  <a:cubicBezTo>
                    <a:pt x="2226856" y="1672699"/>
                    <a:pt x="2226855" y="1729300"/>
                    <a:pt x="2191945" y="1764210"/>
                  </a:cubicBezTo>
                  <a:lnTo>
                    <a:pt x="2045068" y="1911087"/>
                  </a:lnTo>
                  <a:cubicBezTo>
                    <a:pt x="2010158" y="1945998"/>
                    <a:pt x="1953557" y="1945998"/>
                    <a:pt x="1918647" y="1911087"/>
                  </a:cubicBezTo>
                  <a:lnTo>
                    <a:pt x="1799123" y="1791564"/>
                  </a:lnTo>
                  <a:lnTo>
                    <a:pt x="1749496" y="1841190"/>
                  </a:lnTo>
                  <a:lnTo>
                    <a:pt x="1832980" y="1924673"/>
                  </a:lnTo>
                  <a:lnTo>
                    <a:pt x="1761893" y="1995760"/>
                  </a:lnTo>
                  <a:lnTo>
                    <a:pt x="1678410" y="1912277"/>
                  </a:lnTo>
                  <a:lnTo>
                    <a:pt x="1650246" y="1940441"/>
                  </a:lnTo>
                  <a:lnTo>
                    <a:pt x="1735612" y="2025807"/>
                  </a:lnTo>
                  <a:lnTo>
                    <a:pt x="1573330" y="2188089"/>
                  </a:lnTo>
                  <a:lnTo>
                    <a:pt x="1487964" y="2102723"/>
                  </a:lnTo>
                  <a:lnTo>
                    <a:pt x="1451742" y="2138944"/>
                  </a:lnTo>
                  <a:lnTo>
                    <a:pt x="1537109" y="2224311"/>
                  </a:lnTo>
                  <a:lnTo>
                    <a:pt x="1374830" y="2386590"/>
                  </a:lnTo>
                  <a:lnTo>
                    <a:pt x="1289463" y="2301223"/>
                  </a:lnTo>
                  <a:lnTo>
                    <a:pt x="1225079" y="2365608"/>
                  </a:lnTo>
                  <a:lnTo>
                    <a:pt x="1310445" y="2450974"/>
                  </a:lnTo>
                  <a:lnTo>
                    <a:pt x="1239358" y="2522061"/>
                  </a:lnTo>
                  <a:lnTo>
                    <a:pt x="1153992" y="2436695"/>
                  </a:lnTo>
                  <a:lnTo>
                    <a:pt x="1104364" y="2486322"/>
                  </a:lnTo>
                  <a:lnTo>
                    <a:pt x="1189730" y="2571689"/>
                  </a:lnTo>
                  <a:lnTo>
                    <a:pt x="1034153" y="2727266"/>
                  </a:lnTo>
                  <a:lnTo>
                    <a:pt x="948787" y="2641900"/>
                  </a:lnTo>
                  <a:lnTo>
                    <a:pt x="905863" y="2684824"/>
                  </a:lnTo>
                  <a:lnTo>
                    <a:pt x="991230" y="2770191"/>
                  </a:lnTo>
                  <a:lnTo>
                    <a:pt x="842353" y="2919067"/>
                  </a:lnTo>
                  <a:lnTo>
                    <a:pt x="756986" y="2833700"/>
                  </a:lnTo>
                  <a:lnTo>
                    <a:pt x="692119" y="2898567"/>
                  </a:lnTo>
                  <a:lnTo>
                    <a:pt x="777486" y="2983934"/>
                  </a:lnTo>
                  <a:lnTo>
                    <a:pt x="628610" y="3132811"/>
                  </a:lnTo>
                  <a:lnTo>
                    <a:pt x="618557" y="3122757"/>
                  </a:lnTo>
                  <a:lnTo>
                    <a:pt x="622830" y="3134825"/>
                  </a:lnTo>
                  <a:lnTo>
                    <a:pt x="346551" y="3150831"/>
                  </a:lnTo>
                  <a:lnTo>
                    <a:pt x="0" y="3186731"/>
                  </a:lnTo>
                  <a:lnTo>
                    <a:pt x="51749" y="2750557"/>
                  </a:lnTo>
                  <a:lnTo>
                    <a:pt x="48979" y="2747788"/>
                  </a:lnTo>
                  <a:lnTo>
                    <a:pt x="52495" y="2744272"/>
                  </a:lnTo>
                  <a:lnTo>
                    <a:pt x="52938" y="2740533"/>
                  </a:lnTo>
                  <a:lnTo>
                    <a:pt x="54575" y="2742192"/>
                  </a:lnTo>
                  <a:lnTo>
                    <a:pt x="1671288" y="1125479"/>
                  </a:lnTo>
                  <a:cubicBezTo>
                    <a:pt x="1628971" y="1027979"/>
                    <a:pt x="1605746" y="920380"/>
                    <a:pt x="1605746" y="807357"/>
                  </a:cubicBezTo>
                  <a:cubicBezTo>
                    <a:pt x="1605746" y="361466"/>
                    <a:pt x="1967212" y="0"/>
                    <a:pt x="2413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50"/>
            <p:cNvSpPr/>
            <p:nvPr/>
          </p:nvSpPr>
          <p:spPr>
            <a:xfrm>
              <a:off x="4117415" y="2020993"/>
              <a:ext cx="245394" cy="354521"/>
            </a:xfrm>
            <a:custGeom>
              <a:avLst/>
              <a:gdLst/>
              <a:ahLst/>
              <a:cxnLst/>
              <a:rect l="l" t="t" r="r" b="b"/>
              <a:pathLst>
                <a:path w="2215656" h="3200962" extrusionOk="0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50"/>
            <p:cNvSpPr/>
            <p:nvPr/>
          </p:nvSpPr>
          <p:spPr>
            <a:xfrm>
              <a:off x="6455130" y="2020993"/>
              <a:ext cx="320167" cy="354521"/>
            </a:xfrm>
            <a:custGeom>
              <a:avLst/>
              <a:gdLst/>
              <a:ahLst/>
              <a:cxnLst/>
              <a:rect l="l" t="t" r="r" b="b"/>
              <a:pathLst>
                <a:path w="2890784" h="3200962" extrusionOk="0">
                  <a:moveTo>
                    <a:pt x="1107828" y="2097026"/>
                  </a:moveTo>
                  <a:cubicBezTo>
                    <a:pt x="1025313" y="2097026"/>
                    <a:pt x="958422" y="2163918"/>
                    <a:pt x="958422" y="2246432"/>
                  </a:cubicBezTo>
                  <a:cubicBezTo>
                    <a:pt x="958422" y="2302715"/>
                    <a:pt x="989545" y="2351730"/>
                    <a:pt x="1036589" y="2375275"/>
                  </a:cubicBezTo>
                  <a:lnTo>
                    <a:pt x="985421" y="2684898"/>
                  </a:lnTo>
                  <a:lnTo>
                    <a:pt x="1230235" y="2684898"/>
                  </a:lnTo>
                  <a:lnTo>
                    <a:pt x="1179067" y="2375275"/>
                  </a:lnTo>
                  <a:cubicBezTo>
                    <a:pt x="1226111" y="2351730"/>
                    <a:pt x="1257233" y="2302715"/>
                    <a:pt x="1257233" y="2246432"/>
                  </a:cubicBezTo>
                  <a:cubicBezTo>
                    <a:pt x="1257233" y="2163918"/>
                    <a:pt x="1190342" y="2097026"/>
                    <a:pt x="1107828" y="2097026"/>
                  </a:cubicBezTo>
                  <a:close/>
                  <a:moveTo>
                    <a:pt x="2199259" y="56"/>
                  </a:moveTo>
                  <a:cubicBezTo>
                    <a:pt x="2572924" y="-4720"/>
                    <a:pt x="2881009" y="291773"/>
                    <a:pt x="2890561" y="665346"/>
                  </a:cubicBezTo>
                  <a:lnTo>
                    <a:pt x="2843000" y="666562"/>
                  </a:lnTo>
                  <a:lnTo>
                    <a:pt x="2890784" y="666562"/>
                  </a:lnTo>
                  <a:lnTo>
                    <a:pt x="2890784" y="1580962"/>
                  </a:lnTo>
                  <a:lnTo>
                    <a:pt x="2625345" y="1580962"/>
                  </a:lnTo>
                  <a:lnTo>
                    <a:pt x="2625345" y="672127"/>
                  </a:lnTo>
                  <a:lnTo>
                    <a:pt x="2623811" y="672166"/>
                  </a:lnTo>
                  <a:cubicBezTo>
                    <a:pt x="2617992" y="444585"/>
                    <a:pt x="2430306" y="263961"/>
                    <a:pt x="2202670" y="266871"/>
                  </a:cubicBezTo>
                  <a:cubicBezTo>
                    <a:pt x="1975033" y="269781"/>
                    <a:pt x="1792025" y="455143"/>
                    <a:pt x="1792025" y="682798"/>
                  </a:cubicBezTo>
                  <a:lnTo>
                    <a:pt x="1790626" y="682798"/>
                  </a:lnTo>
                  <a:lnTo>
                    <a:pt x="1790626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1525187" y="1580962"/>
                  </a:lnTo>
                  <a:lnTo>
                    <a:pt x="1525187" y="676764"/>
                  </a:lnTo>
                  <a:lnTo>
                    <a:pt x="1525791" y="676764"/>
                  </a:lnTo>
                  <a:cubicBezTo>
                    <a:pt x="1528430" y="305830"/>
                    <a:pt x="1827609" y="4806"/>
                    <a:pt x="2199259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50"/>
            <p:cNvSpPr/>
            <p:nvPr/>
          </p:nvSpPr>
          <p:spPr>
            <a:xfrm>
              <a:off x="7662840" y="2018386"/>
              <a:ext cx="350856" cy="359735"/>
            </a:xfrm>
            <a:custGeom>
              <a:avLst/>
              <a:gdLst/>
              <a:ahLst/>
              <a:cxnLst/>
              <a:rect l="l" t="t" r="r" b="b"/>
              <a:pathLst>
                <a:path w="2296406" h="2354521" extrusionOk="0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50"/>
            <p:cNvSpPr/>
            <p:nvPr/>
          </p:nvSpPr>
          <p:spPr>
            <a:xfrm>
              <a:off x="3655029" y="1926261"/>
              <a:ext cx="222004" cy="543985"/>
            </a:xfrm>
            <a:custGeom>
              <a:avLst/>
              <a:gdLst/>
              <a:ahLst/>
              <a:cxnLst/>
              <a:rect l="l" t="t" r="r" b="b"/>
              <a:pathLst>
                <a:path w="1060423" h="2598393" extrusionOk="0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50"/>
            <p:cNvSpPr/>
            <p:nvPr/>
          </p:nvSpPr>
          <p:spPr>
            <a:xfrm>
              <a:off x="7015679" y="2037450"/>
              <a:ext cx="406779" cy="321606"/>
            </a:xfrm>
            <a:custGeom>
              <a:avLst/>
              <a:gdLst/>
              <a:ahLst/>
              <a:cxnLst/>
              <a:rect l="l" t="t" r="r" b="b"/>
              <a:pathLst>
                <a:path w="3219104" h="2545072" extrusionOk="0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5" name="Google Shape;3705;p50"/>
          <p:cNvGrpSpPr/>
          <p:nvPr/>
        </p:nvGrpSpPr>
        <p:grpSpPr>
          <a:xfrm>
            <a:off x="3852062" y="1398185"/>
            <a:ext cx="5147962" cy="1876953"/>
            <a:chOff x="3527955" y="2723514"/>
            <a:chExt cx="5147962" cy="1876953"/>
          </a:xfrm>
        </p:grpSpPr>
        <p:sp>
          <p:nvSpPr>
            <p:cNvPr id="3706" name="Google Shape;3706;p50"/>
            <p:cNvSpPr/>
            <p:nvPr/>
          </p:nvSpPr>
          <p:spPr>
            <a:xfrm rot="10800000">
              <a:off x="6076603" y="3430121"/>
              <a:ext cx="154974" cy="482618"/>
            </a:xfrm>
            <a:custGeom>
              <a:avLst/>
              <a:gdLst/>
              <a:ahLst/>
              <a:cxnLst/>
              <a:rect l="l" t="t" r="r" b="b"/>
              <a:pathLst>
                <a:path w="1040400" h="3240000" extrusionOk="0">
                  <a:moveTo>
                    <a:pt x="41345" y="940666"/>
                  </a:moveTo>
                  <a:lnTo>
                    <a:pt x="1242" y="653403"/>
                  </a:lnTo>
                  <a:lnTo>
                    <a:pt x="0" y="653403"/>
                  </a:lnTo>
                  <a:lnTo>
                    <a:pt x="1057" y="652077"/>
                  </a:lnTo>
                  <a:lnTo>
                    <a:pt x="447" y="647712"/>
                  </a:lnTo>
                  <a:lnTo>
                    <a:pt x="4531" y="647712"/>
                  </a:lnTo>
                  <a:lnTo>
                    <a:pt x="520200" y="0"/>
                  </a:lnTo>
                  <a:lnTo>
                    <a:pt x="659109" y="174478"/>
                  </a:lnTo>
                  <a:close/>
                  <a:moveTo>
                    <a:pt x="101622" y="1372451"/>
                  </a:moveTo>
                  <a:lnTo>
                    <a:pt x="61820" y="1087335"/>
                  </a:lnTo>
                  <a:lnTo>
                    <a:pt x="728036" y="261055"/>
                  </a:lnTo>
                  <a:lnTo>
                    <a:pt x="870500" y="439998"/>
                  </a:lnTo>
                  <a:lnTo>
                    <a:pt x="860164" y="431664"/>
                  </a:lnTo>
                  <a:close/>
                  <a:moveTo>
                    <a:pt x="161365" y="1800403"/>
                  </a:moveTo>
                  <a:lnTo>
                    <a:pt x="122098" y="1519120"/>
                  </a:lnTo>
                  <a:lnTo>
                    <a:pt x="930953" y="515931"/>
                  </a:lnTo>
                  <a:lnTo>
                    <a:pt x="1035869" y="647712"/>
                  </a:lnTo>
                  <a:lnTo>
                    <a:pt x="1039954" y="647712"/>
                  </a:lnTo>
                  <a:lnTo>
                    <a:pt x="1039345" y="652078"/>
                  </a:lnTo>
                  <a:lnTo>
                    <a:pt x="1040400" y="653403"/>
                  </a:lnTo>
                  <a:lnTo>
                    <a:pt x="1039160" y="653403"/>
                  </a:lnTo>
                  <a:lnTo>
                    <a:pt x="1029316" y="723920"/>
                  </a:lnTo>
                  <a:close/>
                  <a:moveTo>
                    <a:pt x="217894" y="2205330"/>
                  </a:moveTo>
                  <a:lnTo>
                    <a:pt x="181840" y="1947070"/>
                  </a:lnTo>
                  <a:lnTo>
                    <a:pt x="1000266" y="932012"/>
                  </a:lnTo>
                  <a:lnTo>
                    <a:pt x="949113" y="1298429"/>
                  </a:lnTo>
                  <a:close/>
                  <a:moveTo>
                    <a:pt x="330192" y="2564220"/>
                  </a:moveTo>
                  <a:lnTo>
                    <a:pt x="267995" y="2564220"/>
                  </a:lnTo>
                  <a:lnTo>
                    <a:pt x="237100" y="2342912"/>
                  </a:lnTo>
                  <a:lnTo>
                    <a:pt x="242309" y="2347112"/>
                  </a:lnTo>
                  <a:lnTo>
                    <a:pt x="920063" y="1506522"/>
                  </a:lnTo>
                  <a:lnTo>
                    <a:pt x="865005" y="1900914"/>
                  </a:lnTo>
                  <a:close/>
                  <a:moveTo>
                    <a:pt x="772406" y="2564220"/>
                  </a:moveTo>
                  <a:lnTo>
                    <a:pt x="468924" y="2564220"/>
                  </a:lnTo>
                  <a:lnTo>
                    <a:pt x="835955" y="2109008"/>
                  </a:lnTo>
                  <a:close/>
                  <a:moveTo>
                    <a:pt x="892044" y="3240000"/>
                  </a:moveTo>
                  <a:lnTo>
                    <a:pt x="148356" y="3240000"/>
                  </a:lnTo>
                  <a:lnTo>
                    <a:pt x="276144" y="2663936"/>
                  </a:lnTo>
                  <a:lnTo>
                    <a:pt x="764256" y="2663936"/>
                  </a:ln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50"/>
            <p:cNvSpPr/>
            <p:nvPr/>
          </p:nvSpPr>
          <p:spPr>
            <a:xfrm>
              <a:off x="6472358" y="3485841"/>
              <a:ext cx="371782" cy="371178"/>
            </a:xfrm>
            <a:custGeom>
              <a:avLst/>
              <a:gdLst/>
              <a:ahLst/>
              <a:cxnLst/>
              <a:rect l="l" t="t" r="r" b="b"/>
              <a:pathLst>
                <a:path w="3228210" h="3222968" extrusionOk="0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50"/>
            <p:cNvSpPr/>
            <p:nvPr/>
          </p:nvSpPr>
          <p:spPr>
            <a:xfrm rot="-5400000">
              <a:off x="3610095" y="2744881"/>
              <a:ext cx="311874" cy="371836"/>
            </a:xfrm>
            <a:custGeom>
              <a:avLst/>
              <a:gdLst/>
              <a:ahLst/>
              <a:cxnLst/>
              <a:rect l="l" t="t" r="r" b="b"/>
              <a:pathLst>
                <a:path w="2708011" h="3228660" extrusionOk="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50"/>
            <p:cNvSpPr/>
            <p:nvPr/>
          </p:nvSpPr>
          <p:spPr>
            <a:xfrm>
              <a:off x="7202344" y="2726749"/>
              <a:ext cx="341413" cy="408098"/>
            </a:xfrm>
            <a:custGeom>
              <a:avLst/>
              <a:gdLst/>
              <a:ahLst/>
              <a:cxnLst/>
              <a:rect l="l" t="t" r="r" b="b"/>
              <a:pathLst>
                <a:path w="2688046" h="3213079" extrusionOk="0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50"/>
            <p:cNvSpPr/>
            <p:nvPr/>
          </p:nvSpPr>
          <p:spPr>
            <a:xfrm>
              <a:off x="7644583" y="3526543"/>
              <a:ext cx="359044" cy="289775"/>
            </a:xfrm>
            <a:custGeom>
              <a:avLst/>
              <a:gdLst/>
              <a:ahLst/>
              <a:cxnLst/>
              <a:rect l="l" t="t" r="r" b="b"/>
              <a:pathLst>
                <a:path w="3307788" h="2669631" extrusionOk="0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50"/>
            <p:cNvSpPr/>
            <p:nvPr/>
          </p:nvSpPr>
          <p:spPr>
            <a:xfrm>
              <a:off x="7748036" y="2750160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50"/>
            <p:cNvSpPr/>
            <p:nvPr/>
          </p:nvSpPr>
          <p:spPr>
            <a:xfrm>
              <a:off x="8271827" y="4162169"/>
              <a:ext cx="376670" cy="402560"/>
            </a:xfrm>
            <a:custGeom>
              <a:avLst/>
              <a:gdLst/>
              <a:ahLst/>
              <a:cxnLst/>
              <a:rect l="l" t="t" r="r" b="b"/>
              <a:pathLst>
                <a:path w="2969045" h="3173121" extrusionOk="0">
                  <a:moveTo>
                    <a:pt x="1148733" y="3168594"/>
                  </a:moveTo>
                  <a:cubicBezTo>
                    <a:pt x="-68605" y="2992718"/>
                    <a:pt x="289357" y="2373225"/>
                    <a:pt x="0" y="1749200"/>
                  </a:cubicBezTo>
                  <a:cubicBezTo>
                    <a:pt x="211718" y="1712379"/>
                    <a:pt x="518500" y="2277611"/>
                    <a:pt x="449559" y="2009927"/>
                  </a:cubicBezTo>
                  <a:cubicBezTo>
                    <a:pt x="87752" y="952162"/>
                    <a:pt x="1169975" y="921963"/>
                    <a:pt x="826277" y="0"/>
                  </a:cubicBezTo>
                  <a:cubicBezTo>
                    <a:pt x="1894489" y="60376"/>
                    <a:pt x="1582046" y="1053258"/>
                    <a:pt x="2084415" y="1294704"/>
                  </a:cubicBezTo>
                  <a:cubicBezTo>
                    <a:pt x="2220765" y="1319082"/>
                    <a:pt x="2384277" y="1207659"/>
                    <a:pt x="2081534" y="711461"/>
                  </a:cubicBezTo>
                  <a:cubicBezTo>
                    <a:pt x="3844765" y="2025429"/>
                    <a:pt x="2606774" y="3099478"/>
                    <a:pt x="1581537" y="3173121"/>
                  </a:cubicBezTo>
                  <a:cubicBezTo>
                    <a:pt x="2049242" y="2917586"/>
                    <a:pt x="2204598" y="1824606"/>
                    <a:pt x="1237328" y="1143558"/>
                  </a:cubicBezTo>
                  <a:cubicBezTo>
                    <a:pt x="1479342" y="1777869"/>
                    <a:pt x="1318476" y="2090782"/>
                    <a:pt x="1162138" y="2408222"/>
                  </a:cubicBezTo>
                  <a:cubicBezTo>
                    <a:pt x="1159532" y="2246847"/>
                    <a:pt x="1324413" y="1899876"/>
                    <a:pt x="918927" y="1697760"/>
                  </a:cubicBezTo>
                  <a:cubicBezTo>
                    <a:pt x="1108697" y="2305733"/>
                    <a:pt x="307113" y="2497246"/>
                    <a:pt x="1148733" y="3168594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50"/>
            <p:cNvSpPr/>
            <p:nvPr/>
          </p:nvSpPr>
          <p:spPr>
            <a:xfrm>
              <a:off x="7187564" y="4163165"/>
              <a:ext cx="395557" cy="400568"/>
            </a:xfrm>
            <a:custGeom>
              <a:avLst/>
              <a:gdLst/>
              <a:ahLst/>
              <a:cxnLst/>
              <a:rect l="l" t="t" r="r" b="b"/>
              <a:pathLst>
                <a:path w="2844151" h="2880180" extrusionOk="0">
                  <a:moveTo>
                    <a:pt x="2390187" y="1502145"/>
                  </a:moveTo>
                  <a:lnTo>
                    <a:pt x="2844151" y="1530794"/>
                  </a:lnTo>
                  <a:cubicBezTo>
                    <a:pt x="2804784" y="2154619"/>
                    <a:pt x="2367464" y="2681809"/>
                    <a:pt x="1761650" y="2835749"/>
                  </a:cubicBezTo>
                  <a:cubicBezTo>
                    <a:pt x="1191486" y="2980631"/>
                    <a:pt x="594633" y="2763755"/>
                    <a:pt x="252983" y="2293680"/>
                  </a:cubicBezTo>
                  <a:lnTo>
                    <a:pt x="102982" y="2380283"/>
                  </a:lnTo>
                  <a:lnTo>
                    <a:pt x="104524" y="1603708"/>
                  </a:lnTo>
                  <a:lnTo>
                    <a:pt x="777828" y="1990661"/>
                  </a:lnTo>
                  <a:lnTo>
                    <a:pt x="648358" y="2065410"/>
                  </a:lnTo>
                  <a:cubicBezTo>
                    <a:pt x="886760" y="2358087"/>
                    <a:pt x="1276546" y="2489694"/>
                    <a:pt x="1649627" y="2394891"/>
                  </a:cubicBezTo>
                  <a:cubicBezTo>
                    <a:pt x="2064076" y="2289577"/>
                    <a:pt x="2363256" y="1928916"/>
                    <a:pt x="2390187" y="1502145"/>
                  </a:cubicBezTo>
                  <a:close/>
                  <a:moveTo>
                    <a:pt x="1424249" y="58"/>
                  </a:moveTo>
                  <a:cubicBezTo>
                    <a:pt x="1880498" y="-4073"/>
                    <a:pt x="2318325" y="209551"/>
                    <a:pt x="2591169" y="586524"/>
                  </a:cubicBezTo>
                  <a:lnTo>
                    <a:pt x="2741170" y="499921"/>
                  </a:lnTo>
                  <a:lnTo>
                    <a:pt x="2739628" y="1276497"/>
                  </a:lnTo>
                  <a:lnTo>
                    <a:pt x="2066324" y="889544"/>
                  </a:lnTo>
                  <a:lnTo>
                    <a:pt x="2195793" y="814795"/>
                  </a:lnTo>
                  <a:cubicBezTo>
                    <a:pt x="1957391" y="522118"/>
                    <a:pt x="1567606" y="390511"/>
                    <a:pt x="1194524" y="485313"/>
                  </a:cubicBezTo>
                  <a:cubicBezTo>
                    <a:pt x="780075" y="590627"/>
                    <a:pt x="480895" y="951288"/>
                    <a:pt x="453964" y="1378059"/>
                  </a:cubicBezTo>
                  <a:lnTo>
                    <a:pt x="0" y="1349410"/>
                  </a:lnTo>
                  <a:cubicBezTo>
                    <a:pt x="39367" y="725585"/>
                    <a:pt x="476687" y="198395"/>
                    <a:pt x="1082501" y="44455"/>
                  </a:cubicBezTo>
                  <a:cubicBezTo>
                    <a:pt x="1196091" y="15591"/>
                    <a:pt x="1310740" y="1086"/>
                    <a:pt x="1424249" y="58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50"/>
            <p:cNvSpPr/>
            <p:nvPr/>
          </p:nvSpPr>
          <p:spPr>
            <a:xfrm>
              <a:off x="3530744" y="3469364"/>
              <a:ext cx="404132" cy="404132"/>
            </a:xfrm>
            <a:custGeom>
              <a:avLst/>
              <a:gdLst/>
              <a:ahLst/>
              <a:cxnLst/>
              <a:rect l="l" t="t" r="r" b="b"/>
              <a:pathLst>
                <a:path w="3240000" h="3240000" extrusionOk="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50"/>
            <p:cNvSpPr/>
            <p:nvPr/>
          </p:nvSpPr>
          <p:spPr>
            <a:xfrm>
              <a:off x="6704653" y="2749259"/>
              <a:ext cx="293412" cy="363079"/>
            </a:xfrm>
            <a:custGeom>
              <a:avLst/>
              <a:gdLst/>
              <a:ahLst/>
              <a:cxnLst/>
              <a:rect l="l" t="t" r="r" b="b"/>
              <a:pathLst>
                <a:path w="1565431" h="1937121" extrusionOk="0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50"/>
            <p:cNvSpPr/>
            <p:nvPr/>
          </p:nvSpPr>
          <p:spPr>
            <a:xfrm>
              <a:off x="4175657" y="3499408"/>
              <a:ext cx="411575" cy="344044"/>
            </a:xfrm>
            <a:custGeom>
              <a:avLst/>
              <a:gdLst/>
              <a:ahLst/>
              <a:cxnLst/>
              <a:rect l="l" t="t" r="r" b="b"/>
              <a:pathLst>
                <a:path w="3186824" h="2663936" extrusionOk="0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50"/>
            <p:cNvSpPr/>
            <p:nvPr/>
          </p:nvSpPr>
          <p:spPr>
            <a:xfrm>
              <a:off x="4828013" y="3529428"/>
              <a:ext cx="432135" cy="284005"/>
            </a:xfrm>
            <a:custGeom>
              <a:avLst/>
              <a:gdLst/>
              <a:ahLst/>
              <a:cxnLst/>
              <a:rect l="l" t="t" r="r" b="b"/>
              <a:pathLst>
                <a:path w="3240006" h="2129375" extrusionOk="0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50"/>
            <p:cNvSpPr/>
            <p:nvPr/>
          </p:nvSpPr>
          <p:spPr>
            <a:xfrm>
              <a:off x="4156229" y="2826559"/>
              <a:ext cx="432827" cy="208478"/>
            </a:xfrm>
            <a:custGeom>
              <a:avLst/>
              <a:gdLst/>
              <a:ahLst/>
              <a:cxnLst/>
              <a:rect l="l" t="t" r="r" b="b"/>
              <a:pathLst>
                <a:path w="3215400" h="1548752" extrusionOk="0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50"/>
            <p:cNvSpPr/>
            <p:nvPr/>
          </p:nvSpPr>
          <p:spPr>
            <a:xfrm>
              <a:off x="4793335" y="2826559"/>
              <a:ext cx="432827" cy="208478"/>
            </a:xfrm>
            <a:custGeom>
              <a:avLst/>
              <a:gdLst/>
              <a:ahLst/>
              <a:cxnLst/>
              <a:rect l="l" t="t" r="r" b="b"/>
              <a:pathLst>
                <a:path w="3215400" h="1548752" extrusionOk="0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50"/>
            <p:cNvSpPr/>
            <p:nvPr/>
          </p:nvSpPr>
          <p:spPr>
            <a:xfrm>
              <a:off x="5430441" y="2826559"/>
              <a:ext cx="432827" cy="208478"/>
            </a:xfrm>
            <a:custGeom>
              <a:avLst/>
              <a:gdLst/>
              <a:ahLst/>
              <a:cxnLst/>
              <a:rect l="l" t="t" r="r" b="b"/>
              <a:pathLst>
                <a:path w="3215400" h="1548752" extrusionOk="0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50"/>
            <p:cNvSpPr/>
            <p:nvPr/>
          </p:nvSpPr>
          <p:spPr>
            <a:xfrm>
              <a:off x="6067547" y="2826559"/>
              <a:ext cx="432827" cy="208478"/>
            </a:xfrm>
            <a:custGeom>
              <a:avLst/>
              <a:gdLst/>
              <a:ahLst/>
              <a:cxnLst/>
              <a:rect l="l" t="t" r="r" b="b"/>
              <a:pathLst>
                <a:path w="3215400" h="1548752" extrusionOk="0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240385" y="234376"/>
                  </a:moveTo>
                  <a:lnTo>
                    <a:pt x="2744441" y="234376"/>
                  </a:lnTo>
                  <a:lnTo>
                    <a:pt x="2744441" y="1314376"/>
                  </a:lnTo>
                  <a:lnTo>
                    <a:pt x="2240385" y="1314376"/>
                  </a:ln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50"/>
            <p:cNvSpPr/>
            <p:nvPr/>
          </p:nvSpPr>
          <p:spPr>
            <a:xfrm rot="8100000">
              <a:off x="8313590" y="2784226"/>
              <a:ext cx="293144" cy="293145"/>
            </a:xfrm>
            <a:custGeom>
              <a:avLst/>
              <a:gdLst/>
              <a:ahLst/>
              <a:cxnLst/>
              <a:rect l="l" t="t" r="r" b="b"/>
              <a:pathLst>
                <a:path w="2483832" h="2483835" extrusionOk="0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50"/>
            <p:cNvSpPr/>
            <p:nvPr/>
          </p:nvSpPr>
          <p:spPr>
            <a:xfrm>
              <a:off x="7782928" y="4184858"/>
              <a:ext cx="289093" cy="357183"/>
            </a:xfrm>
            <a:custGeom>
              <a:avLst/>
              <a:gdLst/>
              <a:ahLst/>
              <a:cxnLst/>
              <a:rect l="l" t="t" r="r" b="b"/>
              <a:pathLst>
                <a:path w="2600931" h="3213524" extrusionOk="0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50"/>
            <p:cNvSpPr/>
            <p:nvPr/>
          </p:nvSpPr>
          <p:spPr>
            <a:xfrm>
              <a:off x="3527955" y="4223407"/>
              <a:ext cx="476152" cy="280084"/>
            </a:xfrm>
            <a:custGeom>
              <a:avLst/>
              <a:gdLst/>
              <a:ahLst/>
              <a:cxnLst/>
              <a:rect l="l" t="t" r="r" b="b"/>
              <a:pathLst>
                <a:path w="4529836" h="2664566" extrusionOk="0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50"/>
            <p:cNvSpPr/>
            <p:nvPr/>
          </p:nvSpPr>
          <p:spPr>
            <a:xfrm>
              <a:off x="6633502" y="4184654"/>
              <a:ext cx="354255" cy="357590"/>
            </a:xfrm>
            <a:custGeom>
              <a:avLst/>
              <a:gdLst/>
              <a:ahLst/>
              <a:cxnLst/>
              <a:rect l="l" t="t" r="r" b="b"/>
              <a:pathLst>
                <a:path w="3187187" h="3217189" extrusionOk="0">
                  <a:moveTo>
                    <a:pt x="2136560" y="2669280"/>
                  </a:moveTo>
                  <a:cubicBezTo>
                    <a:pt x="2154235" y="2662847"/>
                    <a:pt x="2173778" y="2671961"/>
                    <a:pt x="2180211" y="2689635"/>
                  </a:cubicBezTo>
                  <a:lnTo>
                    <a:pt x="2338628" y="3124881"/>
                  </a:lnTo>
                  <a:cubicBezTo>
                    <a:pt x="2345061" y="3142556"/>
                    <a:pt x="2335948" y="3162099"/>
                    <a:pt x="2318273" y="3168533"/>
                  </a:cubicBezTo>
                  <a:lnTo>
                    <a:pt x="2190259" y="3215126"/>
                  </a:lnTo>
                  <a:cubicBezTo>
                    <a:pt x="2172585" y="3221559"/>
                    <a:pt x="2153041" y="3212445"/>
                    <a:pt x="2146608" y="3194771"/>
                  </a:cubicBezTo>
                  <a:lnTo>
                    <a:pt x="1988192" y="2759525"/>
                  </a:lnTo>
                  <a:cubicBezTo>
                    <a:pt x="1981759" y="2741850"/>
                    <a:pt x="1990872" y="2722307"/>
                    <a:pt x="2008547" y="2715873"/>
                  </a:cubicBezTo>
                  <a:close/>
                  <a:moveTo>
                    <a:pt x="1050626" y="2669280"/>
                  </a:moveTo>
                  <a:lnTo>
                    <a:pt x="1178640" y="2715873"/>
                  </a:lnTo>
                  <a:cubicBezTo>
                    <a:pt x="1196314" y="2722307"/>
                    <a:pt x="1205428" y="2741850"/>
                    <a:pt x="1198995" y="2759525"/>
                  </a:cubicBezTo>
                  <a:lnTo>
                    <a:pt x="1040578" y="3194771"/>
                  </a:lnTo>
                  <a:cubicBezTo>
                    <a:pt x="1034145" y="3212445"/>
                    <a:pt x="1014601" y="3221559"/>
                    <a:pt x="996927" y="3215126"/>
                  </a:cubicBezTo>
                  <a:lnTo>
                    <a:pt x="868913" y="3168533"/>
                  </a:lnTo>
                  <a:cubicBezTo>
                    <a:pt x="851239" y="3162099"/>
                    <a:pt x="842125" y="3142556"/>
                    <a:pt x="848558" y="3124881"/>
                  </a:cubicBezTo>
                  <a:lnTo>
                    <a:pt x="1006975" y="2689635"/>
                  </a:lnTo>
                  <a:cubicBezTo>
                    <a:pt x="1013408" y="2671961"/>
                    <a:pt x="1032952" y="2662847"/>
                    <a:pt x="1050626" y="2669280"/>
                  </a:cubicBezTo>
                  <a:close/>
                  <a:moveTo>
                    <a:pt x="2647909" y="2029882"/>
                  </a:moveTo>
                  <a:cubicBezTo>
                    <a:pt x="2656328" y="2027626"/>
                    <a:pt x="2665608" y="2028582"/>
                    <a:pt x="2673752" y="2033284"/>
                  </a:cubicBezTo>
                  <a:lnTo>
                    <a:pt x="3074877" y="2264874"/>
                  </a:lnTo>
                  <a:cubicBezTo>
                    <a:pt x="3091166" y="2274278"/>
                    <a:pt x="3096747" y="2295107"/>
                    <a:pt x="3087343" y="2311396"/>
                  </a:cubicBezTo>
                  <a:lnTo>
                    <a:pt x="3019228" y="2429374"/>
                  </a:lnTo>
                  <a:cubicBezTo>
                    <a:pt x="3009824" y="2445663"/>
                    <a:pt x="2988995" y="2451244"/>
                    <a:pt x="2972706" y="2441840"/>
                  </a:cubicBezTo>
                  <a:lnTo>
                    <a:pt x="2571581" y="2210250"/>
                  </a:lnTo>
                  <a:cubicBezTo>
                    <a:pt x="2555292" y="2200846"/>
                    <a:pt x="2549710" y="2180017"/>
                    <a:pt x="2559115" y="2163728"/>
                  </a:cubicBezTo>
                  <a:lnTo>
                    <a:pt x="2627229" y="2045750"/>
                  </a:lnTo>
                  <a:cubicBezTo>
                    <a:pt x="2631932" y="2037605"/>
                    <a:pt x="2639490" y="2032138"/>
                    <a:pt x="2647909" y="2029882"/>
                  </a:cubicBezTo>
                  <a:close/>
                  <a:moveTo>
                    <a:pt x="539277" y="2029882"/>
                  </a:moveTo>
                  <a:cubicBezTo>
                    <a:pt x="547696" y="2032138"/>
                    <a:pt x="555255" y="2037605"/>
                    <a:pt x="559957" y="2045750"/>
                  </a:cubicBezTo>
                  <a:lnTo>
                    <a:pt x="628071" y="2163728"/>
                  </a:lnTo>
                  <a:cubicBezTo>
                    <a:pt x="637476" y="2180017"/>
                    <a:pt x="631895" y="2200846"/>
                    <a:pt x="615606" y="2210250"/>
                  </a:cubicBezTo>
                  <a:lnTo>
                    <a:pt x="214481" y="2441840"/>
                  </a:lnTo>
                  <a:cubicBezTo>
                    <a:pt x="198192" y="2451244"/>
                    <a:pt x="177363" y="2445663"/>
                    <a:pt x="167958" y="2429374"/>
                  </a:cubicBezTo>
                  <a:lnTo>
                    <a:pt x="99844" y="2311396"/>
                  </a:lnTo>
                  <a:cubicBezTo>
                    <a:pt x="90439" y="2295107"/>
                    <a:pt x="96020" y="2274278"/>
                    <a:pt x="112309" y="2264874"/>
                  </a:cubicBezTo>
                  <a:lnTo>
                    <a:pt x="513434" y="2033284"/>
                  </a:lnTo>
                  <a:cubicBezTo>
                    <a:pt x="521579" y="2028582"/>
                    <a:pt x="530858" y="2027626"/>
                    <a:pt x="539277" y="2029882"/>
                  </a:cubicBezTo>
                  <a:close/>
                  <a:moveTo>
                    <a:pt x="3094879" y="918289"/>
                  </a:moveTo>
                  <a:cubicBezTo>
                    <a:pt x="3112554" y="911856"/>
                    <a:pt x="3132097" y="920969"/>
                    <a:pt x="3138531" y="938644"/>
                  </a:cubicBezTo>
                  <a:lnTo>
                    <a:pt x="3185124" y="1066657"/>
                  </a:lnTo>
                  <a:cubicBezTo>
                    <a:pt x="3191557" y="1084332"/>
                    <a:pt x="3182443" y="1103875"/>
                    <a:pt x="3164769" y="1110308"/>
                  </a:cubicBezTo>
                  <a:lnTo>
                    <a:pt x="2729523" y="1268725"/>
                  </a:lnTo>
                  <a:cubicBezTo>
                    <a:pt x="2711848" y="1275158"/>
                    <a:pt x="2692304" y="1266045"/>
                    <a:pt x="2685871" y="1248370"/>
                  </a:cubicBezTo>
                  <a:lnTo>
                    <a:pt x="2639278" y="1120357"/>
                  </a:lnTo>
                  <a:cubicBezTo>
                    <a:pt x="2632845" y="1102682"/>
                    <a:pt x="2641959" y="1083138"/>
                    <a:pt x="2659633" y="1076705"/>
                  </a:cubicBezTo>
                  <a:close/>
                  <a:moveTo>
                    <a:pt x="92307" y="918289"/>
                  </a:moveTo>
                  <a:lnTo>
                    <a:pt x="527553" y="1076705"/>
                  </a:lnTo>
                  <a:cubicBezTo>
                    <a:pt x="545228" y="1083138"/>
                    <a:pt x="554341" y="1102682"/>
                    <a:pt x="547908" y="1120357"/>
                  </a:cubicBezTo>
                  <a:lnTo>
                    <a:pt x="501315" y="1248370"/>
                  </a:lnTo>
                  <a:cubicBezTo>
                    <a:pt x="494882" y="1266045"/>
                    <a:pt x="475338" y="1275158"/>
                    <a:pt x="457664" y="1268725"/>
                  </a:cubicBezTo>
                  <a:lnTo>
                    <a:pt x="22418" y="1110308"/>
                  </a:lnTo>
                  <a:cubicBezTo>
                    <a:pt x="4743" y="1103875"/>
                    <a:pt x="-4370" y="1084332"/>
                    <a:pt x="2063" y="1066657"/>
                  </a:cubicBezTo>
                  <a:lnTo>
                    <a:pt x="48656" y="938644"/>
                  </a:lnTo>
                  <a:cubicBezTo>
                    <a:pt x="55089" y="920969"/>
                    <a:pt x="74633" y="911856"/>
                    <a:pt x="92307" y="918289"/>
                  </a:cubicBezTo>
                  <a:close/>
                  <a:moveTo>
                    <a:pt x="1593593" y="658644"/>
                  </a:moveTo>
                  <a:cubicBezTo>
                    <a:pt x="2116495" y="658644"/>
                    <a:pt x="2540391" y="1082540"/>
                    <a:pt x="2540391" y="1605442"/>
                  </a:cubicBezTo>
                  <a:cubicBezTo>
                    <a:pt x="2540391" y="2128344"/>
                    <a:pt x="2116495" y="2552240"/>
                    <a:pt x="1593593" y="2552240"/>
                  </a:cubicBezTo>
                  <a:cubicBezTo>
                    <a:pt x="1070691" y="2552240"/>
                    <a:pt x="646795" y="2128344"/>
                    <a:pt x="646795" y="1605442"/>
                  </a:cubicBezTo>
                  <a:cubicBezTo>
                    <a:pt x="646795" y="1082540"/>
                    <a:pt x="1070691" y="658644"/>
                    <a:pt x="1593593" y="658644"/>
                  </a:cubicBezTo>
                  <a:close/>
                  <a:moveTo>
                    <a:pt x="2246117" y="1165"/>
                  </a:moveTo>
                  <a:cubicBezTo>
                    <a:pt x="2254536" y="-1090"/>
                    <a:pt x="2263815" y="-135"/>
                    <a:pt x="2271960" y="4568"/>
                  </a:cubicBezTo>
                  <a:lnTo>
                    <a:pt x="2389938" y="72682"/>
                  </a:lnTo>
                  <a:cubicBezTo>
                    <a:pt x="2406227" y="82087"/>
                    <a:pt x="2411808" y="102916"/>
                    <a:pt x="2402403" y="119205"/>
                  </a:cubicBezTo>
                  <a:lnTo>
                    <a:pt x="2170814" y="520330"/>
                  </a:lnTo>
                  <a:cubicBezTo>
                    <a:pt x="2161409" y="536619"/>
                    <a:pt x="2140580" y="542200"/>
                    <a:pt x="2124291" y="532795"/>
                  </a:cubicBezTo>
                  <a:lnTo>
                    <a:pt x="2006313" y="464681"/>
                  </a:lnTo>
                  <a:cubicBezTo>
                    <a:pt x="1990024" y="455276"/>
                    <a:pt x="1984443" y="434447"/>
                    <a:pt x="1993848" y="418158"/>
                  </a:cubicBezTo>
                  <a:lnTo>
                    <a:pt x="2225437" y="17033"/>
                  </a:lnTo>
                  <a:cubicBezTo>
                    <a:pt x="2230139" y="8889"/>
                    <a:pt x="2237698" y="3421"/>
                    <a:pt x="2246117" y="1165"/>
                  </a:cubicBezTo>
                  <a:close/>
                  <a:moveTo>
                    <a:pt x="941069" y="1165"/>
                  </a:moveTo>
                  <a:cubicBezTo>
                    <a:pt x="949488" y="3421"/>
                    <a:pt x="957047" y="8889"/>
                    <a:pt x="961749" y="17033"/>
                  </a:cubicBezTo>
                  <a:lnTo>
                    <a:pt x="1193338" y="418158"/>
                  </a:lnTo>
                  <a:cubicBezTo>
                    <a:pt x="1202743" y="434447"/>
                    <a:pt x="1197162" y="455276"/>
                    <a:pt x="1180873" y="464681"/>
                  </a:cubicBezTo>
                  <a:lnTo>
                    <a:pt x="1062895" y="532795"/>
                  </a:lnTo>
                  <a:cubicBezTo>
                    <a:pt x="1046606" y="542200"/>
                    <a:pt x="1025777" y="536619"/>
                    <a:pt x="1016372" y="520330"/>
                  </a:cubicBezTo>
                  <a:lnTo>
                    <a:pt x="784783" y="119205"/>
                  </a:lnTo>
                  <a:cubicBezTo>
                    <a:pt x="775378" y="102916"/>
                    <a:pt x="780959" y="82087"/>
                    <a:pt x="797248" y="72682"/>
                  </a:cubicBezTo>
                  <a:lnTo>
                    <a:pt x="915226" y="4568"/>
                  </a:lnTo>
                  <a:cubicBezTo>
                    <a:pt x="923371" y="-135"/>
                    <a:pt x="932650" y="-1090"/>
                    <a:pt x="941069" y="1165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50"/>
            <p:cNvSpPr/>
            <p:nvPr/>
          </p:nvSpPr>
          <p:spPr>
            <a:xfrm>
              <a:off x="4736303" y="4206900"/>
              <a:ext cx="485828" cy="313098"/>
            </a:xfrm>
            <a:custGeom>
              <a:avLst/>
              <a:gdLst/>
              <a:ahLst/>
              <a:cxnLst/>
              <a:rect l="l" t="t" r="r" b="b"/>
              <a:pathLst>
                <a:path w="3224845" h="2078296" extrusionOk="0">
                  <a:moveTo>
                    <a:pt x="1153236" y="427959"/>
                  </a:moveTo>
                  <a:cubicBezTo>
                    <a:pt x="1348431" y="427959"/>
                    <a:pt x="1521080" y="524490"/>
                    <a:pt x="1617434" y="678532"/>
                  </a:cubicBezTo>
                  <a:cubicBezTo>
                    <a:pt x="1678138" y="623092"/>
                    <a:pt x="1759417" y="592820"/>
                    <a:pt x="1847771" y="592820"/>
                  </a:cubicBezTo>
                  <a:cubicBezTo>
                    <a:pt x="2039655" y="592820"/>
                    <a:pt x="2198190" y="735609"/>
                    <a:pt x="2216233" y="921620"/>
                  </a:cubicBezTo>
                  <a:cubicBezTo>
                    <a:pt x="2219548" y="919625"/>
                    <a:pt x="2222903" y="919594"/>
                    <a:pt x="2226267" y="919594"/>
                  </a:cubicBezTo>
                  <a:cubicBezTo>
                    <a:pt x="2546231" y="919594"/>
                    <a:pt x="2805617" y="1178981"/>
                    <a:pt x="2805617" y="1498945"/>
                  </a:cubicBezTo>
                  <a:cubicBezTo>
                    <a:pt x="2805617" y="1801051"/>
                    <a:pt x="2574378" y="2049153"/>
                    <a:pt x="2279216" y="2075622"/>
                  </a:cubicBezTo>
                  <a:lnTo>
                    <a:pt x="2279216" y="2078296"/>
                  </a:lnTo>
                  <a:lnTo>
                    <a:pt x="2226267" y="2078296"/>
                  </a:lnTo>
                  <a:lnTo>
                    <a:pt x="646561" y="2078296"/>
                  </a:lnTo>
                  <a:lnTo>
                    <a:pt x="646561" y="2073975"/>
                  </a:lnTo>
                  <a:cubicBezTo>
                    <a:pt x="624550" y="2076984"/>
                    <a:pt x="602103" y="2078296"/>
                    <a:pt x="579350" y="2078296"/>
                  </a:cubicBezTo>
                  <a:cubicBezTo>
                    <a:pt x="259386" y="2078296"/>
                    <a:pt x="0" y="1818910"/>
                    <a:pt x="0" y="1498945"/>
                  </a:cubicBezTo>
                  <a:cubicBezTo>
                    <a:pt x="0" y="1178981"/>
                    <a:pt x="259386" y="919594"/>
                    <a:pt x="579350" y="919594"/>
                  </a:cubicBezTo>
                  <a:lnTo>
                    <a:pt x="591118" y="921972"/>
                  </a:lnTo>
                  <a:cubicBezTo>
                    <a:pt x="622324" y="641639"/>
                    <a:pt x="862826" y="427959"/>
                    <a:pt x="1153236" y="427959"/>
                  </a:cubicBezTo>
                  <a:close/>
                  <a:moveTo>
                    <a:pt x="1844671" y="0"/>
                  </a:moveTo>
                  <a:cubicBezTo>
                    <a:pt x="2007709" y="0"/>
                    <a:pt x="2151917" y="80629"/>
                    <a:pt x="2232398" y="209295"/>
                  </a:cubicBezTo>
                  <a:cubicBezTo>
                    <a:pt x="2283102" y="162988"/>
                    <a:pt x="2350992" y="137703"/>
                    <a:pt x="2424790" y="137703"/>
                  </a:cubicBezTo>
                  <a:cubicBezTo>
                    <a:pt x="2585064" y="137703"/>
                    <a:pt x="2717483" y="256969"/>
                    <a:pt x="2732554" y="412337"/>
                  </a:cubicBezTo>
                  <a:cubicBezTo>
                    <a:pt x="2735322" y="410671"/>
                    <a:pt x="2738125" y="410646"/>
                    <a:pt x="2740934" y="410646"/>
                  </a:cubicBezTo>
                  <a:cubicBezTo>
                    <a:pt x="3008189" y="410646"/>
                    <a:pt x="3224845" y="627302"/>
                    <a:pt x="3224845" y="894557"/>
                  </a:cubicBezTo>
                  <a:cubicBezTo>
                    <a:pt x="3224845" y="1096996"/>
                    <a:pt x="3100535" y="1270403"/>
                    <a:pt x="2923312" y="1340619"/>
                  </a:cubicBezTo>
                  <a:cubicBezTo>
                    <a:pt x="2866347" y="1049229"/>
                    <a:pt x="2609521" y="829523"/>
                    <a:pt x="2301383" y="829523"/>
                  </a:cubicBezTo>
                  <a:cubicBezTo>
                    <a:pt x="2297701" y="829523"/>
                    <a:pt x="2294026" y="829557"/>
                    <a:pt x="2290397" y="831741"/>
                  </a:cubicBezTo>
                  <a:cubicBezTo>
                    <a:pt x="2270640" y="628070"/>
                    <a:pt x="2097054" y="471725"/>
                    <a:pt x="1886953" y="471725"/>
                  </a:cubicBezTo>
                  <a:cubicBezTo>
                    <a:pt x="1790211" y="471725"/>
                    <a:pt x="1701214" y="504871"/>
                    <a:pt x="1634747" y="565575"/>
                  </a:cubicBezTo>
                  <a:cubicBezTo>
                    <a:pt x="1575570" y="470966"/>
                    <a:pt x="1490108" y="396171"/>
                    <a:pt x="1388252" y="349790"/>
                  </a:cubicBezTo>
                  <a:cubicBezTo>
                    <a:pt x="1438607" y="147092"/>
                    <a:pt x="1624461" y="0"/>
                    <a:pt x="1844671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50"/>
            <p:cNvSpPr/>
            <p:nvPr/>
          </p:nvSpPr>
          <p:spPr>
            <a:xfrm>
              <a:off x="5421938" y="4162596"/>
              <a:ext cx="407177" cy="401707"/>
            </a:xfrm>
            <a:custGeom>
              <a:avLst/>
              <a:gdLst/>
              <a:ahLst/>
              <a:cxnLst/>
              <a:rect l="l" t="t" r="r" b="b"/>
              <a:pathLst>
                <a:path w="3240076" h="3196551" extrusionOk="0">
                  <a:moveTo>
                    <a:pt x="2810300" y="1617710"/>
                  </a:moveTo>
                  <a:cubicBezTo>
                    <a:pt x="2817009" y="1615912"/>
                    <a:pt x="2824405" y="1616674"/>
                    <a:pt x="2830895" y="1620421"/>
                  </a:cubicBezTo>
                  <a:lnTo>
                    <a:pt x="3150571" y="1804986"/>
                  </a:lnTo>
                  <a:cubicBezTo>
                    <a:pt x="3163552" y="1812480"/>
                    <a:pt x="3168000" y="1829080"/>
                    <a:pt x="3160506" y="1842062"/>
                  </a:cubicBezTo>
                  <a:lnTo>
                    <a:pt x="3106222" y="1936084"/>
                  </a:lnTo>
                  <a:cubicBezTo>
                    <a:pt x="3098727" y="1949065"/>
                    <a:pt x="3082128" y="1953513"/>
                    <a:pt x="3069146" y="1946019"/>
                  </a:cubicBezTo>
                  <a:lnTo>
                    <a:pt x="2749470" y="1761453"/>
                  </a:lnTo>
                  <a:cubicBezTo>
                    <a:pt x="2736489" y="1753959"/>
                    <a:pt x="2732040" y="1737359"/>
                    <a:pt x="2739536" y="1724378"/>
                  </a:cubicBezTo>
                  <a:lnTo>
                    <a:pt x="2793819" y="1630356"/>
                  </a:lnTo>
                  <a:cubicBezTo>
                    <a:pt x="2797567" y="1623864"/>
                    <a:pt x="2803590" y="1619508"/>
                    <a:pt x="2810300" y="1617710"/>
                  </a:cubicBezTo>
                  <a:close/>
                  <a:moveTo>
                    <a:pt x="1308278" y="1324343"/>
                  </a:moveTo>
                  <a:cubicBezTo>
                    <a:pt x="1529714" y="1324343"/>
                    <a:pt x="1725574" y="1433852"/>
                    <a:pt x="1834882" y="1608603"/>
                  </a:cubicBezTo>
                  <a:cubicBezTo>
                    <a:pt x="1903747" y="1545710"/>
                    <a:pt x="1995954" y="1511368"/>
                    <a:pt x="2096186" y="1511368"/>
                  </a:cubicBezTo>
                  <a:cubicBezTo>
                    <a:pt x="2313867" y="1511368"/>
                    <a:pt x="2493715" y="1673353"/>
                    <a:pt x="2514185" y="1884371"/>
                  </a:cubicBezTo>
                  <a:cubicBezTo>
                    <a:pt x="2517944" y="1882108"/>
                    <a:pt x="2521751" y="1882074"/>
                    <a:pt x="2525567" y="1882074"/>
                  </a:cubicBezTo>
                  <a:cubicBezTo>
                    <a:pt x="2888547" y="1882074"/>
                    <a:pt x="3182805" y="2176332"/>
                    <a:pt x="3182805" y="2539312"/>
                  </a:cubicBezTo>
                  <a:cubicBezTo>
                    <a:pt x="3182805" y="2882034"/>
                    <a:pt x="2920478" y="3163490"/>
                    <a:pt x="2585635" y="3193518"/>
                  </a:cubicBezTo>
                  <a:lnTo>
                    <a:pt x="2585635" y="3196551"/>
                  </a:lnTo>
                  <a:lnTo>
                    <a:pt x="2525567" y="3196551"/>
                  </a:lnTo>
                  <a:lnTo>
                    <a:pt x="733485" y="3196551"/>
                  </a:lnTo>
                  <a:lnTo>
                    <a:pt x="733485" y="3191649"/>
                  </a:lnTo>
                  <a:cubicBezTo>
                    <a:pt x="708515" y="3195063"/>
                    <a:pt x="683050" y="3196551"/>
                    <a:pt x="657239" y="3196551"/>
                  </a:cubicBezTo>
                  <a:cubicBezTo>
                    <a:pt x="294258" y="3196551"/>
                    <a:pt x="0" y="2902293"/>
                    <a:pt x="0" y="2539312"/>
                  </a:cubicBezTo>
                  <a:cubicBezTo>
                    <a:pt x="0" y="2176332"/>
                    <a:pt x="294258" y="1882074"/>
                    <a:pt x="657239" y="1882074"/>
                  </a:cubicBezTo>
                  <a:lnTo>
                    <a:pt x="670588" y="1884770"/>
                  </a:lnTo>
                  <a:cubicBezTo>
                    <a:pt x="705989" y="1566750"/>
                    <a:pt x="978825" y="1324343"/>
                    <a:pt x="1308278" y="1324343"/>
                  </a:cubicBezTo>
                  <a:close/>
                  <a:moveTo>
                    <a:pt x="3166512" y="731828"/>
                  </a:moveTo>
                  <a:cubicBezTo>
                    <a:pt x="3180598" y="726701"/>
                    <a:pt x="3196172" y="733964"/>
                    <a:pt x="3201300" y="748050"/>
                  </a:cubicBezTo>
                  <a:lnTo>
                    <a:pt x="3238432" y="850070"/>
                  </a:lnTo>
                  <a:cubicBezTo>
                    <a:pt x="3243559" y="864156"/>
                    <a:pt x="3236295" y="879731"/>
                    <a:pt x="3222210" y="884857"/>
                  </a:cubicBezTo>
                  <a:lnTo>
                    <a:pt x="2875342" y="1011107"/>
                  </a:lnTo>
                  <a:cubicBezTo>
                    <a:pt x="2861256" y="1016234"/>
                    <a:pt x="2845680" y="1008972"/>
                    <a:pt x="2840554" y="994886"/>
                  </a:cubicBezTo>
                  <a:lnTo>
                    <a:pt x="2803421" y="892866"/>
                  </a:lnTo>
                  <a:cubicBezTo>
                    <a:pt x="2798295" y="878780"/>
                    <a:pt x="2805558" y="863204"/>
                    <a:pt x="2819643" y="858077"/>
                  </a:cubicBezTo>
                  <a:close/>
                  <a:moveTo>
                    <a:pt x="773619" y="731828"/>
                  </a:moveTo>
                  <a:lnTo>
                    <a:pt x="1120487" y="858077"/>
                  </a:lnTo>
                  <a:cubicBezTo>
                    <a:pt x="1134573" y="863204"/>
                    <a:pt x="1141836" y="878780"/>
                    <a:pt x="1136709" y="892866"/>
                  </a:cubicBezTo>
                  <a:lnTo>
                    <a:pt x="1099577" y="994886"/>
                  </a:lnTo>
                  <a:cubicBezTo>
                    <a:pt x="1094450" y="1008972"/>
                    <a:pt x="1078875" y="1016234"/>
                    <a:pt x="1064789" y="1011107"/>
                  </a:cubicBezTo>
                  <a:lnTo>
                    <a:pt x="717921" y="884857"/>
                  </a:lnTo>
                  <a:cubicBezTo>
                    <a:pt x="703835" y="879731"/>
                    <a:pt x="696572" y="864156"/>
                    <a:pt x="701699" y="850070"/>
                  </a:cubicBezTo>
                  <a:lnTo>
                    <a:pt x="738831" y="748050"/>
                  </a:lnTo>
                  <a:cubicBezTo>
                    <a:pt x="743958" y="733964"/>
                    <a:pt x="759534" y="726701"/>
                    <a:pt x="773619" y="731828"/>
                  </a:cubicBezTo>
                  <a:close/>
                  <a:moveTo>
                    <a:pt x="1970065" y="524905"/>
                  </a:moveTo>
                  <a:cubicBezTo>
                    <a:pt x="2386791" y="524905"/>
                    <a:pt x="2724614" y="862728"/>
                    <a:pt x="2724614" y="1279453"/>
                  </a:cubicBezTo>
                  <a:cubicBezTo>
                    <a:pt x="2724614" y="1453368"/>
                    <a:pt x="2665775" y="1613540"/>
                    <a:pt x="2564463" y="1739247"/>
                  </a:cubicBezTo>
                  <a:cubicBezTo>
                    <a:pt x="2529951" y="1545877"/>
                    <a:pt x="2358485" y="1402176"/>
                    <a:pt x="2153457" y="1402176"/>
                  </a:cubicBezTo>
                  <a:cubicBezTo>
                    <a:pt x="2053225" y="1402176"/>
                    <a:pt x="1961018" y="1436518"/>
                    <a:pt x="1892153" y="1499411"/>
                  </a:cubicBezTo>
                  <a:cubicBezTo>
                    <a:pt x="1782845" y="1324660"/>
                    <a:pt x="1586985" y="1215151"/>
                    <a:pt x="1365549" y="1215151"/>
                  </a:cubicBezTo>
                  <a:cubicBezTo>
                    <a:pt x="1314582" y="1215151"/>
                    <a:pt x="1264970" y="1220953"/>
                    <a:pt x="1217820" y="1233835"/>
                  </a:cubicBezTo>
                  <a:cubicBezTo>
                    <a:pt x="1240489" y="838320"/>
                    <a:pt x="1568676" y="524905"/>
                    <a:pt x="1970065" y="524905"/>
                  </a:cubicBezTo>
                  <a:close/>
                  <a:moveTo>
                    <a:pt x="2490093" y="928"/>
                  </a:moveTo>
                  <a:cubicBezTo>
                    <a:pt x="2496802" y="-869"/>
                    <a:pt x="2504197" y="-108"/>
                    <a:pt x="2510688" y="3640"/>
                  </a:cubicBezTo>
                  <a:lnTo>
                    <a:pt x="2604711" y="57924"/>
                  </a:lnTo>
                  <a:cubicBezTo>
                    <a:pt x="2617692" y="65419"/>
                    <a:pt x="2622140" y="82019"/>
                    <a:pt x="2614644" y="95000"/>
                  </a:cubicBezTo>
                  <a:lnTo>
                    <a:pt x="2430080" y="414676"/>
                  </a:lnTo>
                  <a:cubicBezTo>
                    <a:pt x="2422585" y="427657"/>
                    <a:pt x="2405985" y="432105"/>
                    <a:pt x="2393004" y="424610"/>
                  </a:cubicBezTo>
                  <a:lnTo>
                    <a:pt x="2298982" y="370326"/>
                  </a:lnTo>
                  <a:cubicBezTo>
                    <a:pt x="2286000" y="362831"/>
                    <a:pt x="2281552" y="346232"/>
                    <a:pt x="2289048" y="333250"/>
                  </a:cubicBezTo>
                  <a:lnTo>
                    <a:pt x="2473612" y="13574"/>
                  </a:lnTo>
                  <a:cubicBezTo>
                    <a:pt x="2477359" y="7084"/>
                    <a:pt x="2483383" y="2726"/>
                    <a:pt x="2490093" y="928"/>
                  </a:cubicBezTo>
                  <a:close/>
                  <a:moveTo>
                    <a:pt x="1450038" y="928"/>
                  </a:moveTo>
                  <a:cubicBezTo>
                    <a:pt x="1456747" y="2726"/>
                    <a:pt x="1462771" y="7084"/>
                    <a:pt x="1466519" y="13574"/>
                  </a:cubicBezTo>
                  <a:lnTo>
                    <a:pt x="1651083" y="333250"/>
                  </a:lnTo>
                  <a:cubicBezTo>
                    <a:pt x="1658578" y="346232"/>
                    <a:pt x="1654131" y="362831"/>
                    <a:pt x="1641149" y="370326"/>
                  </a:cubicBezTo>
                  <a:lnTo>
                    <a:pt x="1547127" y="424610"/>
                  </a:lnTo>
                  <a:cubicBezTo>
                    <a:pt x="1534145" y="432105"/>
                    <a:pt x="1517546" y="427657"/>
                    <a:pt x="1510050" y="414676"/>
                  </a:cubicBezTo>
                  <a:lnTo>
                    <a:pt x="1325486" y="95000"/>
                  </a:lnTo>
                  <a:cubicBezTo>
                    <a:pt x="1317991" y="82019"/>
                    <a:pt x="1322439" y="65419"/>
                    <a:pt x="1335420" y="57924"/>
                  </a:cubicBezTo>
                  <a:lnTo>
                    <a:pt x="1429442" y="3640"/>
                  </a:lnTo>
                  <a:cubicBezTo>
                    <a:pt x="1435933" y="-108"/>
                    <a:pt x="1443328" y="-869"/>
                    <a:pt x="1450038" y="928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50"/>
            <p:cNvSpPr/>
            <p:nvPr/>
          </p:nvSpPr>
          <p:spPr>
            <a:xfrm rot="-2700000">
              <a:off x="4203914" y="4194545"/>
              <a:ext cx="332582" cy="337808"/>
            </a:xfrm>
            <a:custGeom>
              <a:avLst/>
              <a:gdLst/>
              <a:ahLst/>
              <a:cxnLst/>
              <a:rect l="l" t="t" r="r" b="b"/>
              <a:pathLst>
                <a:path w="2646489" h="2688071" extrusionOk="0">
                  <a:moveTo>
                    <a:pt x="306023" y="2382048"/>
                  </a:moveTo>
                  <a:cubicBezTo>
                    <a:pt x="271732" y="2441625"/>
                    <a:pt x="254586" y="2501201"/>
                    <a:pt x="254586" y="2560778"/>
                  </a:cubicBezTo>
                  <a:cubicBezTo>
                    <a:pt x="254586" y="2631080"/>
                    <a:pt x="197595" y="2688071"/>
                    <a:pt x="127293" y="2688071"/>
                  </a:cubicBezTo>
                  <a:cubicBezTo>
                    <a:pt x="56991" y="2688071"/>
                    <a:pt x="0" y="2631081"/>
                    <a:pt x="0" y="2560778"/>
                  </a:cubicBezTo>
                  <a:cubicBezTo>
                    <a:pt x="0" y="2490477"/>
                    <a:pt x="56991" y="2433485"/>
                    <a:pt x="127293" y="2433485"/>
                  </a:cubicBezTo>
                  <a:cubicBezTo>
                    <a:pt x="186870" y="2433486"/>
                    <a:pt x="246446" y="2416340"/>
                    <a:pt x="306023" y="2382048"/>
                  </a:cubicBezTo>
                  <a:close/>
                  <a:moveTo>
                    <a:pt x="812224" y="2334103"/>
                  </a:moveTo>
                  <a:cubicBezTo>
                    <a:pt x="777933" y="2393681"/>
                    <a:pt x="760787" y="2453256"/>
                    <a:pt x="760787" y="2512834"/>
                  </a:cubicBezTo>
                  <a:cubicBezTo>
                    <a:pt x="760787" y="2583136"/>
                    <a:pt x="703796" y="2640127"/>
                    <a:pt x="633494" y="2640127"/>
                  </a:cubicBezTo>
                  <a:cubicBezTo>
                    <a:pt x="563192" y="2640127"/>
                    <a:pt x="506201" y="2583136"/>
                    <a:pt x="506201" y="2512834"/>
                  </a:cubicBezTo>
                  <a:cubicBezTo>
                    <a:pt x="506201" y="2442532"/>
                    <a:pt x="563192" y="2385541"/>
                    <a:pt x="633494" y="2385541"/>
                  </a:cubicBezTo>
                  <a:cubicBezTo>
                    <a:pt x="693071" y="2385540"/>
                    <a:pt x="752647" y="2368395"/>
                    <a:pt x="812224" y="2334103"/>
                  </a:cubicBezTo>
                  <a:close/>
                  <a:moveTo>
                    <a:pt x="353968" y="1875848"/>
                  </a:moveTo>
                  <a:cubicBezTo>
                    <a:pt x="319677" y="1935424"/>
                    <a:pt x="302531" y="1995001"/>
                    <a:pt x="302530" y="2054578"/>
                  </a:cubicBezTo>
                  <a:cubicBezTo>
                    <a:pt x="302530" y="2124880"/>
                    <a:pt x="245539" y="2181871"/>
                    <a:pt x="175237" y="2181871"/>
                  </a:cubicBezTo>
                  <a:cubicBezTo>
                    <a:pt x="104935" y="2181871"/>
                    <a:pt x="47945" y="2124880"/>
                    <a:pt x="47944" y="2054578"/>
                  </a:cubicBezTo>
                  <a:cubicBezTo>
                    <a:pt x="47944" y="1984276"/>
                    <a:pt x="104935" y="1927285"/>
                    <a:pt x="175237" y="1927285"/>
                  </a:cubicBezTo>
                  <a:cubicBezTo>
                    <a:pt x="234815" y="1927285"/>
                    <a:pt x="294391" y="1910139"/>
                    <a:pt x="353968" y="1875848"/>
                  </a:cubicBezTo>
                  <a:close/>
                  <a:moveTo>
                    <a:pt x="401912" y="1369646"/>
                  </a:moveTo>
                  <a:cubicBezTo>
                    <a:pt x="367621" y="1429223"/>
                    <a:pt x="350475" y="1488799"/>
                    <a:pt x="350475" y="1548377"/>
                  </a:cubicBezTo>
                  <a:cubicBezTo>
                    <a:pt x="350475" y="1618679"/>
                    <a:pt x="293484" y="1675670"/>
                    <a:pt x="223182" y="1675670"/>
                  </a:cubicBezTo>
                  <a:cubicBezTo>
                    <a:pt x="152880" y="1675670"/>
                    <a:pt x="95889" y="1618679"/>
                    <a:pt x="95889" y="1548377"/>
                  </a:cubicBezTo>
                  <a:cubicBezTo>
                    <a:pt x="95889" y="1478075"/>
                    <a:pt x="152880" y="1421084"/>
                    <a:pt x="223182" y="1421084"/>
                  </a:cubicBezTo>
                  <a:cubicBezTo>
                    <a:pt x="282759" y="1421084"/>
                    <a:pt x="342335" y="1403938"/>
                    <a:pt x="401912" y="1369646"/>
                  </a:cubicBezTo>
                  <a:close/>
                  <a:moveTo>
                    <a:pt x="1318425" y="2286158"/>
                  </a:moveTo>
                  <a:cubicBezTo>
                    <a:pt x="1284134" y="2345735"/>
                    <a:pt x="1266988" y="2405312"/>
                    <a:pt x="1266987" y="2464888"/>
                  </a:cubicBezTo>
                  <a:cubicBezTo>
                    <a:pt x="1266987" y="2535190"/>
                    <a:pt x="1209996" y="2592182"/>
                    <a:pt x="1139694" y="2592182"/>
                  </a:cubicBezTo>
                  <a:cubicBezTo>
                    <a:pt x="1069392" y="2592182"/>
                    <a:pt x="1012402" y="2535191"/>
                    <a:pt x="1012401" y="2464888"/>
                  </a:cubicBezTo>
                  <a:cubicBezTo>
                    <a:pt x="1012401" y="2394586"/>
                    <a:pt x="1069392" y="2337595"/>
                    <a:pt x="1139694" y="2337595"/>
                  </a:cubicBezTo>
                  <a:cubicBezTo>
                    <a:pt x="1199271" y="2337596"/>
                    <a:pt x="1258848" y="2320449"/>
                    <a:pt x="1318425" y="2286158"/>
                  </a:cubicBezTo>
                  <a:close/>
                  <a:moveTo>
                    <a:pt x="860169" y="1827902"/>
                  </a:moveTo>
                  <a:cubicBezTo>
                    <a:pt x="825878" y="1887479"/>
                    <a:pt x="808731" y="1947056"/>
                    <a:pt x="808731" y="2006633"/>
                  </a:cubicBezTo>
                  <a:cubicBezTo>
                    <a:pt x="808731" y="2076935"/>
                    <a:pt x="751740" y="2133926"/>
                    <a:pt x="681438" y="2133926"/>
                  </a:cubicBezTo>
                  <a:cubicBezTo>
                    <a:pt x="611136" y="2133926"/>
                    <a:pt x="554146" y="2076935"/>
                    <a:pt x="554145" y="2006633"/>
                  </a:cubicBezTo>
                  <a:cubicBezTo>
                    <a:pt x="554145" y="1936331"/>
                    <a:pt x="611136" y="1879340"/>
                    <a:pt x="681438" y="1879340"/>
                  </a:cubicBezTo>
                  <a:cubicBezTo>
                    <a:pt x="741015" y="1879340"/>
                    <a:pt x="800591" y="1862193"/>
                    <a:pt x="860169" y="1827902"/>
                  </a:cubicBezTo>
                  <a:close/>
                  <a:moveTo>
                    <a:pt x="2096803" y="190871"/>
                  </a:moveTo>
                  <a:cubicBezTo>
                    <a:pt x="2253382" y="347450"/>
                    <a:pt x="2314442" y="563378"/>
                    <a:pt x="2268166" y="764238"/>
                  </a:cubicBezTo>
                  <a:cubicBezTo>
                    <a:pt x="2361334" y="768461"/>
                    <a:pt x="2450817" y="809378"/>
                    <a:pt x="2521691" y="880252"/>
                  </a:cubicBezTo>
                  <a:cubicBezTo>
                    <a:pt x="2675615" y="1034176"/>
                    <a:pt x="2688247" y="1275888"/>
                    <a:pt x="2553508" y="1439575"/>
                  </a:cubicBezTo>
                  <a:cubicBezTo>
                    <a:pt x="2557767" y="1440633"/>
                    <a:pt x="2560483" y="1443301"/>
                    <a:pt x="2563181" y="1445999"/>
                  </a:cubicBezTo>
                  <a:cubicBezTo>
                    <a:pt x="2819847" y="1702665"/>
                    <a:pt x="2819847" y="2118808"/>
                    <a:pt x="2563181" y="2375474"/>
                  </a:cubicBezTo>
                  <a:cubicBezTo>
                    <a:pt x="2320841" y="2617815"/>
                    <a:pt x="1936328" y="2631341"/>
                    <a:pt x="1678325" y="2415804"/>
                  </a:cubicBezTo>
                  <a:lnTo>
                    <a:pt x="1676180" y="2417949"/>
                  </a:lnTo>
                  <a:lnTo>
                    <a:pt x="1633705" y="2375475"/>
                  </a:lnTo>
                  <a:lnTo>
                    <a:pt x="366513" y="1108282"/>
                  </a:lnTo>
                  <a:lnTo>
                    <a:pt x="369979" y="1104815"/>
                  </a:lnTo>
                  <a:cubicBezTo>
                    <a:pt x="349908" y="1089573"/>
                    <a:pt x="330850" y="1072619"/>
                    <a:pt x="312598" y="1054367"/>
                  </a:cubicBezTo>
                  <a:cubicBezTo>
                    <a:pt x="55932" y="797701"/>
                    <a:pt x="55932" y="381558"/>
                    <a:pt x="312598" y="124891"/>
                  </a:cubicBezTo>
                  <a:cubicBezTo>
                    <a:pt x="569264" y="-131775"/>
                    <a:pt x="985408" y="-131775"/>
                    <a:pt x="1242074" y="124891"/>
                  </a:cubicBezTo>
                  <a:lnTo>
                    <a:pt x="1249606" y="136238"/>
                  </a:lnTo>
                  <a:cubicBezTo>
                    <a:pt x="1499513" y="-63604"/>
                    <a:pt x="1863845" y="-42087"/>
                    <a:pt x="2096803" y="190871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50"/>
            <p:cNvSpPr/>
            <p:nvPr/>
          </p:nvSpPr>
          <p:spPr>
            <a:xfrm>
              <a:off x="6028922" y="4159866"/>
              <a:ext cx="404773" cy="407167"/>
            </a:xfrm>
            <a:custGeom>
              <a:avLst/>
              <a:gdLst/>
              <a:ahLst/>
              <a:cxnLst/>
              <a:rect l="l" t="t" r="r" b="b"/>
              <a:pathLst>
                <a:path w="3220951" h="3240001" extrusionOk="0">
                  <a:moveTo>
                    <a:pt x="1308278" y="1367793"/>
                  </a:moveTo>
                  <a:cubicBezTo>
                    <a:pt x="1529714" y="1367793"/>
                    <a:pt x="1725574" y="1477302"/>
                    <a:pt x="1834882" y="1652053"/>
                  </a:cubicBezTo>
                  <a:cubicBezTo>
                    <a:pt x="1903747" y="1589160"/>
                    <a:pt x="1995954" y="1554818"/>
                    <a:pt x="2096186" y="1554818"/>
                  </a:cubicBezTo>
                  <a:cubicBezTo>
                    <a:pt x="2313867" y="1554818"/>
                    <a:pt x="2493715" y="1716803"/>
                    <a:pt x="2514185" y="1927821"/>
                  </a:cubicBezTo>
                  <a:cubicBezTo>
                    <a:pt x="2517944" y="1925558"/>
                    <a:pt x="2521751" y="1925524"/>
                    <a:pt x="2525567" y="1925524"/>
                  </a:cubicBezTo>
                  <a:cubicBezTo>
                    <a:pt x="2888547" y="1925524"/>
                    <a:pt x="3182805" y="2219782"/>
                    <a:pt x="3182805" y="2582762"/>
                  </a:cubicBezTo>
                  <a:cubicBezTo>
                    <a:pt x="3182805" y="2925484"/>
                    <a:pt x="2920478" y="3206940"/>
                    <a:pt x="2585635" y="3236968"/>
                  </a:cubicBezTo>
                  <a:lnTo>
                    <a:pt x="2585635" y="3240001"/>
                  </a:lnTo>
                  <a:lnTo>
                    <a:pt x="2525567" y="3240001"/>
                  </a:lnTo>
                  <a:lnTo>
                    <a:pt x="733485" y="3240001"/>
                  </a:lnTo>
                  <a:lnTo>
                    <a:pt x="733485" y="3235099"/>
                  </a:lnTo>
                  <a:cubicBezTo>
                    <a:pt x="708515" y="3238513"/>
                    <a:pt x="683051" y="3240001"/>
                    <a:pt x="657239" y="3240001"/>
                  </a:cubicBezTo>
                  <a:cubicBezTo>
                    <a:pt x="294258" y="3240001"/>
                    <a:pt x="0" y="2945743"/>
                    <a:pt x="0" y="2582762"/>
                  </a:cubicBezTo>
                  <a:cubicBezTo>
                    <a:pt x="0" y="2219782"/>
                    <a:pt x="294258" y="1925524"/>
                    <a:pt x="657239" y="1925524"/>
                  </a:cubicBezTo>
                  <a:lnTo>
                    <a:pt x="670588" y="1928221"/>
                  </a:lnTo>
                  <a:cubicBezTo>
                    <a:pt x="705989" y="1610200"/>
                    <a:pt x="978825" y="1367793"/>
                    <a:pt x="1308278" y="1367793"/>
                  </a:cubicBezTo>
                  <a:close/>
                  <a:moveTo>
                    <a:pt x="1589786" y="0"/>
                  </a:moveTo>
                  <a:cubicBezTo>
                    <a:pt x="1520182" y="453314"/>
                    <a:pt x="1668069" y="912942"/>
                    <a:pt x="1988957" y="1240613"/>
                  </a:cubicBezTo>
                  <a:cubicBezTo>
                    <a:pt x="2309845" y="1568285"/>
                    <a:pt x="2766281" y="1725754"/>
                    <a:pt x="3220951" y="1665645"/>
                  </a:cubicBezTo>
                  <a:cubicBezTo>
                    <a:pt x="3108976" y="1775302"/>
                    <a:pt x="2980523" y="1857805"/>
                    <a:pt x="2843553" y="1912752"/>
                  </a:cubicBezTo>
                  <a:cubicBezTo>
                    <a:pt x="2756367" y="1866073"/>
                    <a:pt x="2656598" y="1841175"/>
                    <a:pt x="2551012" y="1841175"/>
                  </a:cubicBezTo>
                  <a:cubicBezTo>
                    <a:pt x="2547197" y="1841176"/>
                    <a:pt x="2543390" y="1841210"/>
                    <a:pt x="2539631" y="1843473"/>
                  </a:cubicBezTo>
                  <a:cubicBezTo>
                    <a:pt x="2519161" y="1632454"/>
                    <a:pt x="2339312" y="1470470"/>
                    <a:pt x="2121631" y="1470470"/>
                  </a:cubicBezTo>
                  <a:cubicBezTo>
                    <a:pt x="2021400" y="1470470"/>
                    <a:pt x="1929192" y="1504812"/>
                    <a:pt x="1860327" y="1567705"/>
                  </a:cubicBezTo>
                  <a:cubicBezTo>
                    <a:pt x="1751020" y="1392954"/>
                    <a:pt x="1555160" y="1283445"/>
                    <a:pt x="1333723" y="1283445"/>
                  </a:cubicBezTo>
                  <a:lnTo>
                    <a:pt x="1331160" y="1283679"/>
                  </a:lnTo>
                  <a:cubicBezTo>
                    <a:pt x="1150898" y="856385"/>
                    <a:pt x="1238290" y="344219"/>
                    <a:pt x="1589786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50"/>
            <p:cNvSpPr/>
            <p:nvPr/>
          </p:nvSpPr>
          <p:spPr>
            <a:xfrm>
              <a:off x="8244408" y="3525290"/>
              <a:ext cx="431509" cy="292281"/>
            </a:xfrm>
            <a:custGeom>
              <a:avLst/>
              <a:gdLst/>
              <a:ahLst/>
              <a:cxnLst/>
              <a:rect l="l" t="t" r="r" b="b"/>
              <a:pathLst>
                <a:path w="3219104" h="2180445" extrusionOk="0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50"/>
            <p:cNvSpPr/>
            <p:nvPr/>
          </p:nvSpPr>
          <p:spPr>
            <a:xfrm>
              <a:off x="5500929" y="3502585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 extrusionOk="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50"/>
            <p:cNvSpPr/>
            <p:nvPr/>
          </p:nvSpPr>
          <p:spPr>
            <a:xfrm>
              <a:off x="7084921" y="3479620"/>
              <a:ext cx="318881" cy="383620"/>
            </a:xfrm>
            <a:custGeom>
              <a:avLst/>
              <a:gdLst/>
              <a:ahLst/>
              <a:cxnLst/>
              <a:rect l="l" t="t" r="r" b="b"/>
              <a:pathLst>
                <a:path w="2671236" h="3213546" extrusionOk="0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"/>
          <p:cNvSpPr txBox="1"/>
          <p:nvPr/>
        </p:nvSpPr>
        <p:spPr>
          <a:xfrm rot="-5400000">
            <a:off x="-466531" y="2387560"/>
            <a:ext cx="2224391" cy="62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65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sz="3465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"/>
          <p:cNvSpPr/>
          <p:nvPr/>
        </p:nvSpPr>
        <p:spPr>
          <a:xfrm>
            <a:off x="4293862" y="450373"/>
            <a:ext cx="4662442" cy="28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"/>
          <p:cNvSpPr/>
          <p:nvPr/>
        </p:nvSpPr>
        <p:spPr>
          <a:xfrm>
            <a:off x="4293862" y="2000449"/>
            <a:ext cx="4662442" cy="2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"/>
          <p:cNvSpPr/>
          <p:nvPr/>
        </p:nvSpPr>
        <p:spPr>
          <a:xfrm>
            <a:off x="4293862" y="355052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"/>
          <p:cNvSpPr txBox="1"/>
          <p:nvPr/>
        </p:nvSpPr>
        <p:spPr>
          <a:xfrm>
            <a:off x="4391374" y="478711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33" name="Google Shape;933;p5"/>
          <p:cNvSpPr txBox="1"/>
          <p:nvPr/>
        </p:nvSpPr>
        <p:spPr>
          <a:xfrm>
            <a:off x="4391374" y="2028786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34" name="Google Shape;934;p5"/>
          <p:cNvSpPr txBox="1"/>
          <p:nvPr/>
        </p:nvSpPr>
        <p:spPr>
          <a:xfrm>
            <a:off x="4391374" y="3578862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935" name="Google Shape;935;p5"/>
          <p:cNvSpPr txBox="1"/>
          <p:nvPr/>
        </p:nvSpPr>
        <p:spPr>
          <a:xfrm>
            <a:off x="4521510" y="779118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"/>
          <p:cNvSpPr txBox="1"/>
          <p:nvPr/>
        </p:nvSpPr>
        <p:spPr>
          <a:xfrm>
            <a:off x="4521510" y="106702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"/>
          <p:cNvSpPr txBox="1"/>
          <p:nvPr/>
        </p:nvSpPr>
        <p:spPr>
          <a:xfrm>
            <a:off x="4521510" y="1354927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38" name="Google Shape;938;p5"/>
          <p:cNvSpPr/>
          <p:nvPr/>
        </p:nvSpPr>
        <p:spPr>
          <a:xfrm>
            <a:off x="4372009" y="838415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"/>
          <p:cNvSpPr/>
          <p:nvPr/>
        </p:nvSpPr>
        <p:spPr>
          <a:xfrm>
            <a:off x="4372009" y="112631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"/>
          <p:cNvSpPr/>
          <p:nvPr/>
        </p:nvSpPr>
        <p:spPr>
          <a:xfrm>
            <a:off x="4372009" y="141422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"/>
          <p:cNvSpPr txBox="1"/>
          <p:nvPr/>
        </p:nvSpPr>
        <p:spPr>
          <a:xfrm>
            <a:off x="4521510" y="1642831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"/>
          <p:cNvSpPr/>
          <p:nvPr/>
        </p:nvSpPr>
        <p:spPr>
          <a:xfrm>
            <a:off x="4372009" y="170212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"/>
          <p:cNvSpPr txBox="1"/>
          <p:nvPr/>
        </p:nvSpPr>
        <p:spPr>
          <a:xfrm>
            <a:off x="4521510" y="2335292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"/>
          <p:cNvSpPr txBox="1"/>
          <p:nvPr/>
        </p:nvSpPr>
        <p:spPr>
          <a:xfrm>
            <a:off x="4521510" y="262319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"/>
          <p:cNvSpPr txBox="1"/>
          <p:nvPr/>
        </p:nvSpPr>
        <p:spPr>
          <a:xfrm>
            <a:off x="4521510" y="291110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46" name="Google Shape;946;p5"/>
          <p:cNvSpPr/>
          <p:nvPr/>
        </p:nvSpPr>
        <p:spPr>
          <a:xfrm>
            <a:off x="4372009" y="2394589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"/>
          <p:cNvSpPr/>
          <p:nvPr/>
        </p:nvSpPr>
        <p:spPr>
          <a:xfrm>
            <a:off x="4372009" y="2682493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5"/>
          <p:cNvSpPr/>
          <p:nvPr/>
        </p:nvSpPr>
        <p:spPr>
          <a:xfrm>
            <a:off x="4372009" y="297039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5"/>
          <p:cNvSpPr txBox="1"/>
          <p:nvPr/>
        </p:nvSpPr>
        <p:spPr>
          <a:xfrm>
            <a:off x="4521510" y="319900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5"/>
          <p:cNvSpPr/>
          <p:nvPr/>
        </p:nvSpPr>
        <p:spPr>
          <a:xfrm>
            <a:off x="4372009" y="325830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5"/>
          <p:cNvSpPr txBox="1"/>
          <p:nvPr/>
        </p:nvSpPr>
        <p:spPr>
          <a:xfrm>
            <a:off x="4521510" y="389117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"/>
          <p:cNvSpPr txBox="1"/>
          <p:nvPr/>
        </p:nvSpPr>
        <p:spPr>
          <a:xfrm>
            <a:off x="4521510" y="417907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"/>
          <p:cNvSpPr txBox="1"/>
          <p:nvPr/>
        </p:nvSpPr>
        <p:spPr>
          <a:xfrm>
            <a:off x="4521510" y="4466980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54" name="Google Shape;954;p5"/>
          <p:cNvSpPr/>
          <p:nvPr/>
        </p:nvSpPr>
        <p:spPr>
          <a:xfrm>
            <a:off x="4372009" y="3950468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"/>
          <p:cNvSpPr/>
          <p:nvPr/>
        </p:nvSpPr>
        <p:spPr>
          <a:xfrm>
            <a:off x="4372009" y="4238373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"/>
          <p:cNvSpPr/>
          <p:nvPr/>
        </p:nvSpPr>
        <p:spPr>
          <a:xfrm>
            <a:off x="4372009" y="452627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"/>
          <p:cNvSpPr txBox="1"/>
          <p:nvPr/>
        </p:nvSpPr>
        <p:spPr>
          <a:xfrm>
            <a:off x="4521510" y="475488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"/>
          <p:cNvSpPr/>
          <p:nvPr/>
        </p:nvSpPr>
        <p:spPr>
          <a:xfrm>
            <a:off x="4372009" y="481418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"/>
          <p:cNvSpPr txBox="1"/>
          <p:nvPr/>
        </p:nvSpPr>
        <p:spPr>
          <a:xfrm>
            <a:off x="332886" y="464858"/>
            <a:ext cx="3340703" cy="132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A7DF"/>
              </a:buClr>
              <a:buSzPts val="4000"/>
              <a:buFont typeface="Calibri"/>
              <a:buNone/>
            </a:pPr>
            <a:r>
              <a:rPr lang="en-US" sz="4000" b="0" u="none">
                <a:solidFill>
                  <a:srgbClr val="2BA7DF"/>
                </a:solidFill>
                <a:latin typeface="Calibri"/>
                <a:ea typeface="Calibri"/>
                <a:cs typeface="Calibri"/>
                <a:sym typeface="Calibri"/>
              </a:rPr>
              <a:t>Haga clic para modificar</a:t>
            </a:r>
            <a:endParaRPr/>
          </a:p>
        </p:txBody>
      </p:sp>
      <p:pic>
        <p:nvPicPr>
          <p:cNvPr id="960" name="Google Shape;96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664" y="2086040"/>
            <a:ext cx="2992636" cy="298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14" y="5127932"/>
            <a:ext cx="9505056" cy="308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6"/>
          <p:cNvSpPr/>
          <p:nvPr/>
        </p:nvSpPr>
        <p:spPr>
          <a:xfrm>
            <a:off x="0" y="0"/>
            <a:ext cx="9721850" cy="3595711"/>
          </a:xfrm>
          <a:custGeom>
            <a:avLst/>
            <a:gdLst/>
            <a:ahLst/>
            <a:cxnLst/>
            <a:rect l="l" t="t" r="r" b="b"/>
            <a:pathLst>
              <a:path w="11520" h="4401" extrusionOk="0">
                <a:moveTo>
                  <a:pt x="11520" y="0"/>
                </a:moveTo>
                <a:lnTo>
                  <a:pt x="11520" y="3894"/>
                </a:lnTo>
                <a:lnTo>
                  <a:pt x="0" y="4401"/>
                </a:lnTo>
                <a:lnTo>
                  <a:pt x="0" y="0"/>
                </a:lnTo>
                <a:lnTo>
                  <a:pt x="11520" y="0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7" name="Google Shape;967;p6"/>
          <p:cNvGrpSpPr/>
          <p:nvPr/>
        </p:nvGrpSpPr>
        <p:grpSpPr>
          <a:xfrm>
            <a:off x="5260422" y="2942957"/>
            <a:ext cx="831539" cy="831539"/>
            <a:chOff x="5111750" y="2954338"/>
            <a:chExt cx="808038" cy="808038"/>
          </a:xfrm>
        </p:grpSpPr>
        <p:sp>
          <p:nvSpPr>
            <p:cNvPr id="968" name="Google Shape;968;p6"/>
            <p:cNvSpPr/>
            <p:nvPr/>
          </p:nvSpPr>
          <p:spPr>
            <a:xfrm>
              <a:off x="5111750" y="2954338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7" h="1017" extrusionOk="0">
                  <a:moveTo>
                    <a:pt x="1017" y="508"/>
                  </a:moveTo>
                  <a:lnTo>
                    <a:pt x="1017" y="508"/>
                  </a:lnTo>
                  <a:lnTo>
                    <a:pt x="1016" y="534"/>
                  </a:lnTo>
                  <a:lnTo>
                    <a:pt x="1015" y="560"/>
                  </a:lnTo>
                  <a:lnTo>
                    <a:pt x="1011" y="585"/>
                  </a:lnTo>
                  <a:lnTo>
                    <a:pt x="1007" y="610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3"/>
                  </a:lnTo>
                  <a:lnTo>
                    <a:pt x="977" y="706"/>
                  </a:lnTo>
                  <a:lnTo>
                    <a:pt x="966" y="729"/>
                  </a:lnTo>
                  <a:lnTo>
                    <a:pt x="956" y="751"/>
                  </a:lnTo>
                  <a:lnTo>
                    <a:pt x="943" y="772"/>
                  </a:lnTo>
                  <a:lnTo>
                    <a:pt x="931" y="792"/>
                  </a:lnTo>
                  <a:lnTo>
                    <a:pt x="916" y="812"/>
                  </a:lnTo>
                  <a:lnTo>
                    <a:pt x="901" y="832"/>
                  </a:lnTo>
                  <a:lnTo>
                    <a:pt x="885" y="850"/>
                  </a:lnTo>
                  <a:lnTo>
                    <a:pt x="868" y="867"/>
                  </a:lnTo>
                  <a:lnTo>
                    <a:pt x="850" y="885"/>
                  </a:lnTo>
                  <a:lnTo>
                    <a:pt x="832" y="901"/>
                  </a:lnTo>
                  <a:lnTo>
                    <a:pt x="813" y="916"/>
                  </a:lnTo>
                  <a:lnTo>
                    <a:pt x="792" y="930"/>
                  </a:lnTo>
                  <a:lnTo>
                    <a:pt x="772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6" y="977"/>
                  </a:lnTo>
                  <a:lnTo>
                    <a:pt x="683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0" y="1007"/>
                  </a:lnTo>
                  <a:lnTo>
                    <a:pt x="586" y="1011"/>
                  </a:lnTo>
                  <a:lnTo>
                    <a:pt x="561" y="1015"/>
                  </a:lnTo>
                  <a:lnTo>
                    <a:pt x="534" y="1016"/>
                  </a:lnTo>
                  <a:lnTo>
                    <a:pt x="508" y="1017"/>
                  </a:lnTo>
                  <a:lnTo>
                    <a:pt x="508" y="1017"/>
                  </a:lnTo>
                  <a:lnTo>
                    <a:pt x="483" y="1016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5" y="1007"/>
                  </a:lnTo>
                  <a:lnTo>
                    <a:pt x="381" y="1001"/>
                  </a:lnTo>
                  <a:lnTo>
                    <a:pt x="357" y="994"/>
                  </a:lnTo>
                  <a:lnTo>
                    <a:pt x="334" y="986"/>
                  </a:lnTo>
                  <a:lnTo>
                    <a:pt x="310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4" y="943"/>
                  </a:lnTo>
                  <a:lnTo>
                    <a:pt x="223" y="930"/>
                  </a:lnTo>
                  <a:lnTo>
                    <a:pt x="204" y="916"/>
                  </a:lnTo>
                  <a:lnTo>
                    <a:pt x="184" y="901"/>
                  </a:lnTo>
                  <a:lnTo>
                    <a:pt x="166" y="885"/>
                  </a:lnTo>
                  <a:lnTo>
                    <a:pt x="148" y="867"/>
                  </a:lnTo>
                  <a:lnTo>
                    <a:pt x="131" y="850"/>
                  </a:lnTo>
                  <a:lnTo>
                    <a:pt x="116" y="832"/>
                  </a:lnTo>
                  <a:lnTo>
                    <a:pt x="101" y="812"/>
                  </a:lnTo>
                  <a:lnTo>
                    <a:pt x="86" y="792"/>
                  </a:lnTo>
                  <a:lnTo>
                    <a:pt x="74" y="772"/>
                  </a:lnTo>
                  <a:lnTo>
                    <a:pt x="61" y="751"/>
                  </a:lnTo>
                  <a:lnTo>
                    <a:pt x="49" y="729"/>
                  </a:lnTo>
                  <a:lnTo>
                    <a:pt x="39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0" y="610"/>
                  </a:lnTo>
                  <a:lnTo>
                    <a:pt x="6" y="585"/>
                  </a:lnTo>
                  <a:lnTo>
                    <a:pt x="2" y="560"/>
                  </a:lnTo>
                  <a:lnTo>
                    <a:pt x="0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0" y="481"/>
                  </a:lnTo>
                  <a:lnTo>
                    <a:pt x="2" y="456"/>
                  </a:lnTo>
                  <a:lnTo>
                    <a:pt x="6" y="431"/>
                  </a:lnTo>
                  <a:lnTo>
                    <a:pt x="10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39" y="310"/>
                  </a:lnTo>
                  <a:lnTo>
                    <a:pt x="49" y="288"/>
                  </a:lnTo>
                  <a:lnTo>
                    <a:pt x="61" y="266"/>
                  </a:lnTo>
                  <a:lnTo>
                    <a:pt x="74" y="244"/>
                  </a:lnTo>
                  <a:lnTo>
                    <a:pt x="86" y="223"/>
                  </a:lnTo>
                  <a:lnTo>
                    <a:pt x="101" y="204"/>
                  </a:lnTo>
                  <a:lnTo>
                    <a:pt x="116" y="184"/>
                  </a:lnTo>
                  <a:lnTo>
                    <a:pt x="131" y="166"/>
                  </a:lnTo>
                  <a:lnTo>
                    <a:pt x="148" y="148"/>
                  </a:lnTo>
                  <a:lnTo>
                    <a:pt x="166" y="131"/>
                  </a:lnTo>
                  <a:lnTo>
                    <a:pt x="184" y="115"/>
                  </a:lnTo>
                  <a:lnTo>
                    <a:pt x="204" y="100"/>
                  </a:lnTo>
                  <a:lnTo>
                    <a:pt x="223" y="86"/>
                  </a:lnTo>
                  <a:lnTo>
                    <a:pt x="244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0" y="39"/>
                  </a:lnTo>
                  <a:lnTo>
                    <a:pt x="334" y="30"/>
                  </a:lnTo>
                  <a:lnTo>
                    <a:pt x="357" y="22"/>
                  </a:lnTo>
                  <a:lnTo>
                    <a:pt x="381" y="15"/>
                  </a:lnTo>
                  <a:lnTo>
                    <a:pt x="405" y="10"/>
                  </a:lnTo>
                  <a:lnTo>
                    <a:pt x="431" y="6"/>
                  </a:lnTo>
                  <a:lnTo>
                    <a:pt x="456" y="2"/>
                  </a:lnTo>
                  <a:lnTo>
                    <a:pt x="483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4" y="0"/>
                  </a:lnTo>
                  <a:lnTo>
                    <a:pt x="561" y="2"/>
                  </a:lnTo>
                  <a:lnTo>
                    <a:pt x="586" y="6"/>
                  </a:lnTo>
                  <a:lnTo>
                    <a:pt x="610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3" y="30"/>
                  </a:lnTo>
                  <a:lnTo>
                    <a:pt x="706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2" y="74"/>
                  </a:lnTo>
                  <a:lnTo>
                    <a:pt x="792" y="86"/>
                  </a:lnTo>
                  <a:lnTo>
                    <a:pt x="813" y="100"/>
                  </a:lnTo>
                  <a:lnTo>
                    <a:pt x="832" y="115"/>
                  </a:lnTo>
                  <a:lnTo>
                    <a:pt x="850" y="131"/>
                  </a:lnTo>
                  <a:lnTo>
                    <a:pt x="868" y="148"/>
                  </a:lnTo>
                  <a:lnTo>
                    <a:pt x="885" y="166"/>
                  </a:lnTo>
                  <a:lnTo>
                    <a:pt x="901" y="184"/>
                  </a:lnTo>
                  <a:lnTo>
                    <a:pt x="916" y="204"/>
                  </a:lnTo>
                  <a:lnTo>
                    <a:pt x="931" y="223"/>
                  </a:lnTo>
                  <a:lnTo>
                    <a:pt x="943" y="244"/>
                  </a:lnTo>
                  <a:lnTo>
                    <a:pt x="956" y="266"/>
                  </a:lnTo>
                  <a:lnTo>
                    <a:pt x="966" y="288"/>
                  </a:lnTo>
                  <a:lnTo>
                    <a:pt x="977" y="310"/>
                  </a:lnTo>
                  <a:lnTo>
                    <a:pt x="986" y="333"/>
                  </a:lnTo>
                  <a:lnTo>
                    <a:pt x="994" y="357"/>
                  </a:lnTo>
                  <a:lnTo>
                    <a:pt x="1001" y="381"/>
                  </a:lnTo>
                  <a:lnTo>
                    <a:pt x="1007" y="405"/>
                  </a:lnTo>
                  <a:lnTo>
                    <a:pt x="1011" y="431"/>
                  </a:lnTo>
                  <a:lnTo>
                    <a:pt x="1015" y="456"/>
                  </a:lnTo>
                  <a:lnTo>
                    <a:pt x="1016" y="481"/>
                  </a:lnTo>
                  <a:lnTo>
                    <a:pt x="1017" y="508"/>
                  </a:lnTo>
                  <a:lnTo>
                    <a:pt x="1017" y="50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9" name="Google Shape;969;p6"/>
            <p:cNvGrpSpPr/>
            <p:nvPr/>
          </p:nvGrpSpPr>
          <p:grpSpPr>
            <a:xfrm>
              <a:off x="5316538" y="3043238"/>
              <a:ext cx="398462" cy="649288"/>
              <a:chOff x="5316538" y="3043238"/>
              <a:chExt cx="398462" cy="649288"/>
            </a:xfrm>
          </p:grpSpPr>
          <p:sp>
            <p:nvSpPr>
              <p:cNvPr id="970" name="Google Shape;970;p6"/>
              <p:cNvSpPr/>
              <p:nvPr/>
            </p:nvSpPr>
            <p:spPr>
              <a:xfrm>
                <a:off x="5465763" y="3167063"/>
                <a:ext cx="119063" cy="52546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661" extrusionOk="0">
                    <a:moveTo>
                      <a:pt x="14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28" y="35"/>
                    </a:lnTo>
                    <a:lnTo>
                      <a:pt x="28" y="615"/>
                    </a:lnTo>
                    <a:lnTo>
                      <a:pt x="28" y="615"/>
                    </a:lnTo>
                    <a:lnTo>
                      <a:pt x="28" y="617"/>
                    </a:lnTo>
                    <a:lnTo>
                      <a:pt x="28" y="617"/>
                    </a:lnTo>
                    <a:lnTo>
                      <a:pt x="30" y="625"/>
                    </a:lnTo>
                    <a:lnTo>
                      <a:pt x="32" y="634"/>
                    </a:lnTo>
                    <a:lnTo>
                      <a:pt x="37" y="641"/>
                    </a:lnTo>
                    <a:lnTo>
                      <a:pt x="42" y="648"/>
                    </a:lnTo>
                    <a:lnTo>
                      <a:pt x="49" y="653"/>
                    </a:lnTo>
                    <a:lnTo>
                      <a:pt x="56" y="658"/>
                    </a:lnTo>
                    <a:lnTo>
                      <a:pt x="65" y="660"/>
                    </a:lnTo>
                    <a:lnTo>
                      <a:pt x="75" y="661"/>
                    </a:lnTo>
                    <a:lnTo>
                      <a:pt x="75" y="661"/>
                    </a:lnTo>
                    <a:lnTo>
                      <a:pt x="84" y="660"/>
                    </a:lnTo>
                    <a:lnTo>
                      <a:pt x="92" y="657"/>
                    </a:lnTo>
                    <a:lnTo>
                      <a:pt x="100" y="653"/>
                    </a:lnTo>
                    <a:lnTo>
                      <a:pt x="107" y="648"/>
                    </a:lnTo>
                    <a:lnTo>
                      <a:pt x="113" y="641"/>
                    </a:lnTo>
                    <a:lnTo>
                      <a:pt x="117" y="633"/>
                    </a:lnTo>
                    <a:lnTo>
                      <a:pt x="119" y="625"/>
                    </a:lnTo>
                    <a:lnTo>
                      <a:pt x="121" y="615"/>
                    </a:lnTo>
                    <a:lnTo>
                      <a:pt x="121" y="615"/>
                    </a:lnTo>
                    <a:lnTo>
                      <a:pt x="121" y="612"/>
                    </a:lnTo>
                    <a:lnTo>
                      <a:pt x="121" y="35"/>
                    </a:lnTo>
                    <a:lnTo>
                      <a:pt x="121" y="35"/>
                    </a:lnTo>
                    <a:lnTo>
                      <a:pt x="147" y="10"/>
                    </a:lnTo>
                    <a:lnTo>
                      <a:pt x="147" y="10"/>
                    </a:lnTo>
                    <a:lnTo>
                      <a:pt x="148" y="7"/>
                    </a:lnTo>
                    <a:lnTo>
                      <a:pt x="148" y="4"/>
                    </a:lnTo>
                    <a:lnTo>
                      <a:pt x="148" y="4"/>
                    </a:lnTo>
                    <a:lnTo>
                      <a:pt x="146" y="1"/>
                    </a:lnTo>
                    <a:lnTo>
                      <a:pt x="143" y="0"/>
                    </a:lnTo>
                    <a:lnTo>
                      <a:pt x="143" y="0"/>
                    </a:lnTo>
                    <a:close/>
                    <a:moveTo>
                      <a:pt x="124" y="14"/>
                    </a:moveTo>
                    <a:lnTo>
                      <a:pt x="124" y="14"/>
                    </a:lnTo>
                    <a:lnTo>
                      <a:pt x="110" y="28"/>
                    </a:lnTo>
                    <a:lnTo>
                      <a:pt x="108" y="30"/>
                    </a:lnTo>
                    <a:lnTo>
                      <a:pt x="108" y="31"/>
                    </a:lnTo>
                    <a:lnTo>
                      <a:pt x="108" y="612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8" y="615"/>
                    </a:lnTo>
                    <a:lnTo>
                      <a:pt x="107" y="622"/>
                    </a:lnTo>
                    <a:lnTo>
                      <a:pt x="106" y="628"/>
                    </a:lnTo>
                    <a:lnTo>
                      <a:pt x="102" y="634"/>
                    </a:lnTo>
                    <a:lnTo>
                      <a:pt x="98" y="640"/>
                    </a:lnTo>
                    <a:lnTo>
                      <a:pt x="93" y="643"/>
                    </a:lnTo>
                    <a:lnTo>
                      <a:pt x="87" y="646"/>
                    </a:lnTo>
                    <a:lnTo>
                      <a:pt x="81" y="648"/>
                    </a:lnTo>
                    <a:lnTo>
                      <a:pt x="75" y="649"/>
                    </a:lnTo>
                    <a:lnTo>
                      <a:pt x="75" y="649"/>
                    </a:lnTo>
                    <a:lnTo>
                      <a:pt x="68" y="648"/>
                    </a:lnTo>
                    <a:lnTo>
                      <a:pt x="61" y="646"/>
                    </a:lnTo>
                    <a:lnTo>
                      <a:pt x="55" y="643"/>
                    </a:lnTo>
                    <a:lnTo>
                      <a:pt x="50" y="638"/>
                    </a:lnTo>
                    <a:lnTo>
                      <a:pt x="46" y="634"/>
                    </a:lnTo>
                    <a:lnTo>
                      <a:pt x="43" y="628"/>
                    </a:lnTo>
                    <a:lnTo>
                      <a:pt x="41" y="622"/>
                    </a:lnTo>
                    <a:lnTo>
                      <a:pt x="40" y="615"/>
                    </a:lnTo>
                    <a:lnTo>
                      <a:pt x="40" y="615"/>
                    </a:lnTo>
                    <a:lnTo>
                      <a:pt x="40" y="614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0"/>
                    </a:lnTo>
                    <a:lnTo>
                      <a:pt x="38" y="28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2" y="12"/>
                    </a:lnTo>
                    <a:lnTo>
                      <a:pt x="128" y="12"/>
                    </a:lnTo>
                    <a:lnTo>
                      <a:pt x="128" y="12"/>
                    </a:lnTo>
                    <a:lnTo>
                      <a:pt x="124" y="14"/>
                    </a:lnTo>
                    <a:lnTo>
                      <a:pt x="12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6"/>
              <p:cNvSpPr/>
              <p:nvPr/>
            </p:nvSpPr>
            <p:spPr>
              <a:xfrm>
                <a:off x="5610225" y="3198813"/>
                <a:ext cx="104775" cy="460375"/>
              </a:xfrm>
              <a:custGeom>
                <a:avLst/>
                <a:gdLst/>
                <a:ahLst/>
                <a:cxnLst/>
                <a:rect l="l" t="t" r="r" b="b"/>
                <a:pathLst>
                  <a:path w="131" h="580" extrusionOk="0">
                    <a:moveTo>
                      <a:pt x="129" y="11"/>
                    </a:moveTo>
                    <a:lnTo>
                      <a:pt x="129" y="11"/>
                    </a:lnTo>
                    <a:lnTo>
                      <a:pt x="131" y="8"/>
                    </a:lnTo>
                    <a:lnTo>
                      <a:pt x="131" y="4"/>
                    </a:lnTo>
                    <a:lnTo>
                      <a:pt x="131" y="4"/>
                    </a:lnTo>
                    <a:lnTo>
                      <a:pt x="129" y="2"/>
                    </a:lnTo>
                    <a:lnTo>
                      <a:pt x="12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24" y="32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4" y="540"/>
                    </a:lnTo>
                    <a:lnTo>
                      <a:pt x="25" y="548"/>
                    </a:lnTo>
                    <a:lnTo>
                      <a:pt x="27" y="556"/>
                    </a:lnTo>
                    <a:lnTo>
                      <a:pt x="32" y="563"/>
                    </a:lnTo>
                    <a:lnTo>
                      <a:pt x="37" y="568"/>
                    </a:lnTo>
                    <a:lnTo>
                      <a:pt x="42" y="573"/>
                    </a:lnTo>
                    <a:lnTo>
                      <a:pt x="49" y="577"/>
                    </a:lnTo>
                    <a:lnTo>
                      <a:pt x="57" y="579"/>
                    </a:lnTo>
                    <a:lnTo>
                      <a:pt x="65" y="580"/>
                    </a:lnTo>
                    <a:lnTo>
                      <a:pt x="65" y="580"/>
                    </a:lnTo>
                    <a:lnTo>
                      <a:pt x="73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4" y="568"/>
                    </a:lnTo>
                    <a:lnTo>
                      <a:pt x="99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6" y="537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29" y="11"/>
                    </a:lnTo>
                    <a:lnTo>
                      <a:pt x="129" y="11"/>
                    </a:lnTo>
                    <a:close/>
                    <a:moveTo>
                      <a:pt x="94" y="29"/>
                    </a:moveTo>
                    <a:lnTo>
                      <a:pt x="94" y="537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4" y="540"/>
                    </a:lnTo>
                    <a:lnTo>
                      <a:pt x="93" y="545"/>
                    </a:lnTo>
                    <a:lnTo>
                      <a:pt x="92" y="551"/>
                    </a:lnTo>
                    <a:lnTo>
                      <a:pt x="90" y="556"/>
                    </a:lnTo>
                    <a:lnTo>
                      <a:pt x="85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1" y="567"/>
                    </a:lnTo>
                    <a:lnTo>
                      <a:pt x="65" y="568"/>
                    </a:lnTo>
                    <a:lnTo>
                      <a:pt x="65" y="568"/>
                    </a:lnTo>
                    <a:lnTo>
                      <a:pt x="60" y="567"/>
                    </a:lnTo>
                    <a:lnTo>
                      <a:pt x="54" y="566"/>
                    </a:lnTo>
                    <a:lnTo>
                      <a:pt x="49" y="563"/>
                    </a:lnTo>
                    <a:lnTo>
                      <a:pt x="45" y="559"/>
                    </a:lnTo>
                    <a:lnTo>
                      <a:pt x="41" y="556"/>
                    </a:lnTo>
                    <a:lnTo>
                      <a:pt x="39" y="550"/>
                    </a:lnTo>
                    <a:lnTo>
                      <a:pt x="37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5" y="27"/>
                    </a:lnTo>
                    <a:lnTo>
                      <a:pt x="34" y="25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109" y="13"/>
                    </a:lnTo>
                    <a:lnTo>
                      <a:pt x="109" y="13"/>
                    </a:lnTo>
                    <a:lnTo>
                      <a:pt x="96" y="26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6"/>
              <p:cNvSpPr/>
              <p:nvPr/>
            </p:nvSpPr>
            <p:spPr>
              <a:xfrm>
                <a:off x="5340350" y="3198813"/>
                <a:ext cx="104775" cy="460375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80" extrusionOk="0">
                    <a:moveTo>
                      <a:pt x="126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5" y="32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5" y="540"/>
                    </a:lnTo>
                    <a:lnTo>
                      <a:pt x="26" y="548"/>
                    </a:lnTo>
                    <a:lnTo>
                      <a:pt x="28" y="556"/>
                    </a:lnTo>
                    <a:lnTo>
                      <a:pt x="32" y="563"/>
                    </a:lnTo>
                    <a:lnTo>
                      <a:pt x="38" y="568"/>
                    </a:lnTo>
                    <a:lnTo>
                      <a:pt x="43" y="573"/>
                    </a:lnTo>
                    <a:lnTo>
                      <a:pt x="50" y="577"/>
                    </a:lnTo>
                    <a:lnTo>
                      <a:pt x="58" y="579"/>
                    </a:lnTo>
                    <a:lnTo>
                      <a:pt x="66" y="580"/>
                    </a:lnTo>
                    <a:lnTo>
                      <a:pt x="66" y="580"/>
                    </a:lnTo>
                    <a:lnTo>
                      <a:pt x="75" y="579"/>
                    </a:lnTo>
                    <a:lnTo>
                      <a:pt x="81" y="577"/>
                    </a:lnTo>
                    <a:lnTo>
                      <a:pt x="88" y="573"/>
                    </a:lnTo>
                    <a:lnTo>
                      <a:pt x="95" y="568"/>
                    </a:lnTo>
                    <a:lnTo>
                      <a:pt x="100" y="562"/>
                    </a:lnTo>
                    <a:lnTo>
                      <a:pt x="103" y="555"/>
                    </a:lnTo>
                    <a:lnTo>
                      <a:pt x="106" y="548"/>
                    </a:lnTo>
                    <a:lnTo>
                      <a:pt x="107" y="540"/>
                    </a:lnTo>
                    <a:lnTo>
                      <a:pt x="107" y="540"/>
                    </a:lnTo>
                    <a:lnTo>
                      <a:pt x="107" y="537"/>
                    </a:lnTo>
                    <a:lnTo>
                      <a:pt x="107" y="32"/>
                    </a:lnTo>
                    <a:lnTo>
                      <a:pt x="107" y="32"/>
                    </a:lnTo>
                    <a:lnTo>
                      <a:pt x="130" y="11"/>
                    </a:lnTo>
                    <a:lnTo>
                      <a:pt x="130" y="11"/>
                    </a:lnTo>
                    <a:lnTo>
                      <a:pt x="132" y="8"/>
                    </a:lnTo>
                    <a:lnTo>
                      <a:pt x="132" y="4"/>
                    </a:lnTo>
                    <a:lnTo>
                      <a:pt x="132" y="4"/>
                    </a:lnTo>
                    <a:lnTo>
                      <a:pt x="130" y="2"/>
                    </a:lnTo>
                    <a:lnTo>
                      <a:pt x="126" y="0"/>
                    </a:lnTo>
                    <a:lnTo>
                      <a:pt x="126" y="0"/>
                    </a:lnTo>
                    <a:close/>
                    <a:moveTo>
                      <a:pt x="95" y="29"/>
                    </a:moveTo>
                    <a:lnTo>
                      <a:pt x="95" y="537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5" y="540"/>
                    </a:lnTo>
                    <a:lnTo>
                      <a:pt x="94" y="545"/>
                    </a:lnTo>
                    <a:lnTo>
                      <a:pt x="93" y="551"/>
                    </a:lnTo>
                    <a:lnTo>
                      <a:pt x="90" y="556"/>
                    </a:lnTo>
                    <a:lnTo>
                      <a:pt x="86" y="559"/>
                    </a:lnTo>
                    <a:lnTo>
                      <a:pt x="81" y="563"/>
                    </a:lnTo>
                    <a:lnTo>
                      <a:pt x="77" y="566"/>
                    </a:lnTo>
                    <a:lnTo>
                      <a:pt x="72" y="567"/>
                    </a:lnTo>
                    <a:lnTo>
                      <a:pt x="66" y="568"/>
                    </a:lnTo>
                    <a:lnTo>
                      <a:pt x="66" y="568"/>
                    </a:lnTo>
                    <a:lnTo>
                      <a:pt x="61" y="567"/>
                    </a:lnTo>
                    <a:lnTo>
                      <a:pt x="55" y="566"/>
                    </a:lnTo>
                    <a:lnTo>
                      <a:pt x="50" y="563"/>
                    </a:lnTo>
                    <a:lnTo>
                      <a:pt x="46" y="559"/>
                    </a:lnTo>
                    <a:lnTo>
                      <a:pt x="42" y="556"/>
                    </a:lnTo>
                    <a:lnTo>
                      <a:pt x="39" y="550"/>
                    </a:lnTo>
                    <a:lnTo>
                      <a:pt x="38" y="545"/>
                    </a:lnTo>
                    <a:lnTo>
                      <a:pt x="37" y="540"/>
                    </a:lnTo>
                    <a:lnTo>
                      <a:pt x="37" y="540"/>
                    </a:lnTo>
                    <a:lnTo>
                      <a:pt x="37" y="538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5" y="26"/>
                    </a:lnTo>
                    <a:lnTo>
                      <a:pt x="22" y="13"/>
                    </a:lnTo>
                    <a:lnTo>
                      <a:pt x="110" y="13"/>
                    </a:lnTo>
                    <a:lnTo>
                      <a:pt x="110" y="13"/>
                    </a:lnTo>
                    <a:lnTo>
                      <a:pt x="96" y="26"/>
                    </a:lnTo>
                    <a:lnTo>
                      <a:pt x="95" y="28"/>
                    </a:lnTo>
                    <a:lnTo>
                      <a:pt x="95" y="29"/>
                    </a:lnTo>
                    <a:lnTo>
                      <a:pt x="95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6"/>
              <p:cNvSpPr/>
              <p:nvPr/>
            </p:nvSpPr>
            <p:spPr>
              <a:xfrm>
                <a:off x="5519738" y="3062288"/>
                <a:ext cx="65088" cy="65088"/>
              </a:xfrm>
              <a:custGeom>
                <a:avLst/>
                <a:gdLst/>
                <a:ahLst/>
                <a:cxnLst/>
                <a:rect l="l" t="t" r="r" b="b"/>
                <a:pathLst>
                  <a:path w="81" h="81" extrusionOk="0">
                    <a:moveTo>
                      <a:pt x="40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3" y="56"/>
                    </a:lnTo>
                    <a:lnTo>
                      <a:pt x="7" y="63"/>
                    </a:lnTo>
                    <a:lnTo>
                      <a:pt x="11" y="69"/>
                    </a:lnTo>
                    <a:lnTo>
                      <a:pt x="17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48" y="80"/>
                    </a:lnTo>
                    <a:lnTo>
                      <a:pt x="56" y="78"/>
                    </a:lnTo>
                    <a:lnTo>
                      <a:pt x="63" y="74"/>
                    </a:lnTo>
                    <a:lnTo>
                      <a:pt x="69" y="69"/>
                    </a:lnTo>
                    <a:lnTo>
                      <a:pt x="75" y="63"/>
                    </a:lnTo>
                    <a:lnTo>
                      <a:pt x="78" y="56"/>
                    </a:lnTo>
                    <a:lnTo>
                      <a:pt x="80" y="4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0" y="32"/>
                    </a:lnTo>
                    <a:lnTo>
                      <a:pt x="78" y="24"/>
                    </a:lnTo>
                    <a:lnTo>
                      <a:pt x="75" y="17"/>
                    </a:lnTo>
                    <a:lnTo>
                      <a:pt x="69" y="11"/>
                    </a:lnTo>
                    <a:lnTo>
                      <a:pt x="63" y="6"/>
                    </a:lnTo>
                    <a:lnTo>
                      <a:pt x="56" y="3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0" y="68"/>
                    </a:moveTo>
                    <a:lnTo>
                      <a:pt x="40" y="68"/>
                    </a:lnTo>
                    <a:lnTo>
                      <a:pt x="34" y="68"/>
                    </a:lnTo>
                    <a:lnTo>
                      <a:pt x="30" y="65"/>
                    </a:lnTo>
                    <a:lnTo>
                      <a:pt x="25" y="63"/>
                    </a:lnTo>
                    <a:lnTo>
                      <a:pt x="20" y="59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3" y="46"/>
                    </a:lnTo>
                    <a:lnTo>
                      <a:pt x="12" y="40"/>
                    </a:lnTo>
                    <a:lnTo>
                      <a:pt x="12" y="40"/>
                    </a:lnTo>
                    <a:lnTo>
                      <a:pt x="13" y="34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20" y="20"/>
                    </a:lnTo>
                    <a:lnTo>
                      <a:pt x="25" y="17"/>
                    </a:lnTo>
                    <a:lnTo>
                      <a:pt x="30" y="15"/>
                    </a:lnTo>
                    <a:lnTo>
                      <a:pt x="34" y="13"/>
                    </a:lnTo>
                    <a:lnTo>
                      <a:pt x="40" y="12"/>
                    </a:lnTo>
                    <a:lnTo>
                      <a:pt x="40" y="12"/>
                    </a:lnTo>
                    <a:lnTo>
                      <a:pt x="46" y="13"/>
                    </a:lnTo>
                    <a:lnTo>
                      <a:pt x="51" y="15"/>
                    </a:lnTo>
                    <a:lnTo>
                      <a:pt x="56" y="17"/>
                    </a:lnTo>
                    <a:lnTo>
                      <a:pt x="60" y="20"/>
                    </a:lnTo>
                    <a:lnTo>
                      <a:pt x="63" y="25"/>
                    </a:lnTo>
                    <a:lnTo>
                      <a:pt x="65" y="30"/>
                    </a:lnTo>
                    <a:lnTo>
                      <a:pt x="68" y="34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6"/>
                    </a:lnTo>
                    <a:lnTo>
                      <a:pt x="65" y="51"/>
                    </a:lnTo>
                    <a:lnTo>
                      <a:pt x="63" y="56"/>
                    </a:lnTo>
                    <a:lnTo>
                      <a:pt x="60" y="59"/>
                    </a:lnTo>
                    <a:lnTo>
                      <a:pt x="56" y="63"/>
                    </a:lnTo>
                    <a:lnTo>
                      <a:pt x="51" y="65"/>
                    </a:lnTo>
                    <a:lnTo>
                      <a:pt x="46" y="68"/>
                    </a:lnTo>
                    <a:lnTo>
                      <a:pt x="40" y="68"/>
                    </a:lnTo>
                    <a:lnTo>
                      <a:pt x="40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6"/>
              <p:cNvSpPr/>
              <p:nvPr/>
            </p:nvSpPr>
            <p:spPr>
              <a:xfrm>
                <a:off x="5675313" y="3094038"/>
                <a:ext cx="30163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8" extrusionOk="0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6"/>
                    </a:lnTo>
                    <a:lnTo>
                      <a:pt x="34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9" y="19"/>
                    </a:lnTo>
                    <a:lnTo>
                      <a:pt x="39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4" y="6"/>
                    </a:lnTo>
                    <a:lnTo>
                      <a:pt x="30" y="3"/>
                    </a:lnTo>
                    <a:lnTo>
                      <a:pt x="27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4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4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5" y="9"/>
                    </a:lnTo>
                    <a:lnTo>
                      <a:pt x="28" y="11"/>
                    </a:lnTo>
                    <a:lnTo>
                      <a:pt x="30" y="15"/>
                    </a:lnTo>
                    <a:lnTo>
                      <a:pt x="31" y="19"/>
                    </a:lnTo>
                    <a:lnTo>
                      <a:pt x="31" y="19"/>
                    </a:lnTo>
                    <a:lnTo>
                      <a:pt x="30" y="23"/>
                    </a:lnTo>
                    <a:lnTo>
                      <a:pt x="28" y="26"/>
                    </a:lnTo>
                    <a:lnTo>
                      <a:pt x="25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2" y="26"/>
                    </a:lnTo>
                    <a:lnTo>
                      <a:pt x="10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10" y="15"/>
                    </a:lnTo>
                    <a:lnTo>
                      <a:pt x="12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6"/>
              <p:cNvSpPr/>
              <p:nvPr/>
            </p:nvSpPr>
            <p:spPr>
              <a:xfrm>
                <a:off x="5599113" y="3043238"/>
                <a:ext cx="23813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31" y="16"/>
                    </a:move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close/>
                    <a:moveTo>
                      <a:pt x="7" y="16"/>
                    </a:moveTo>
                    <a:lnTo>
                      <a:pt x="7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7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6"/>
              <p:cNvSpPr/>
              <p:nvPr/>
            </p:nvSpPr>
            <p:spPr>
              <a:xfrm>
                <a:off x="5395913" y="3094038"/>
                <a:ext cx="30163" cy="30163"/>
              </a:xfrm>
              <a:custGeom>
                <a:avLst/>
                <a:gdLst/>
                <a:ahLst/>
                <a:cxnLst/>
                <a:rect l="l" t="t" r="r" b="b"/>
                <a:pathLst>
                  <a:path w="38" h="38" extrusionOk="0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6" y="37"/>
                    </a:lnTo>
                    <a:lnTo>
                      <a:pt x="30" y="36"/>
                    </a:lnTo>
                    <a:lnTo>
                      <a:pt x="33" y="33"/>
                    </a:lnTo>
                    <a:lnTo>
                      <a:pt x="36" y="30"/>
                    </a:lnTo>
                    <a:lnTo>
                      <a:pt x="37" y="26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6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1" y="26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6"/>
                    </a:lnTo>
                    <a:lnTo>
                      <a:pt x="11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  <a:close/>
                    <a:moveTo>
                      <a:pt x="20" y="8"/>
                    </a:moveTo>
                    <a:lnTo>
                      <a:pt x="20" y="8"/>
                    </a:lnTo>
                    <a:lnTo>
                      <a:pt x="23" y="9"/>
                    </a:lnTo>
                    <a:lnTo>
                      <a:pt x="26" y="11"/>
                    </a:lnTo>
                    <a:lnTo>
                      <a:pt x="30" y="15"/>
                    </a:lnTo>
                    <a:lnTo>
                      <a:pt x="30" y="19"/>
                    </a:lnTo>
                    <a:lnTo>
                      <a:pt x="30" y="19"/>
                    </a:lnTo>
                    <a:lnTo>
                      <a:pt x="30" y="23"/>
                    </a:lnTo>
                    <a:lnTo>
                      <a:pt x="26" y="26"/>
                    </a:lnTo>
                    <a:lnTo>
                      <a:pt x="23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15" y="30"/>
                    </a:lnTo>
                    <a:lnTo>
                      <a:pt x="11" y="26"/>
                    </a:lnTo>
                    <a:lnTo>
                      <a:pt x="9" y="23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5" y="9"/>
                    </a:lnTo>
                    <a:lnTo>
                      <a:pt x="20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6"/>
              <p:cNvSpPr/>
              <p:nvPr/>
            </p:nvSpPr>
            <p:spPr>
              <a:xfrm>
                <a:off x="5316538" y="3043238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31" h="32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9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9" y="29"/>
                    </a:lnTo>
                    <a:lnTo>
                      <a:pt x="15" y="32"/>
                    </a:lnTo>
                    <a:lnTo>
                      <a:pt x="15" y="32"/>
                    </a:lnTo>
                    <a:lnTo>
                      <a:pt x="22" y="29"/>
                    </a:lnTo>
                    <a:lnTo>
                      <a:pt x="26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9"/>
                    </a:lnTo>
                    <a:lnTo>
                      <a:pt x="26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  <a:moveTo>
                      <a:pt x="15" y="25"/>
                    </a:moveTo>
                    <a:lnTo>
                      <a:pt x="15" y="25"/>
                    </a:lnTo>
                    <a:lnTo>
                      <a:pt x="11" y="24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7" y="12"/>
                    </a:lnTo>
                    <a:lnTo>
                      <a:pt x="9" y="9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2" y="9"/>
                    </a:lnTo>
                    <a:lnTo>
                      <a:pt x="24" y="12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9"/>
                    </a:lnTo>
                    <a:lnTo>
                      <a:pt x="22" y="21"/>
                    </a:lnTo>
                    <a:lnTo>
                      <a:pt x="19" y="24"/>
                    </a:lnTo>
                    <a:lnTo>
                      <a:pt x="15" y="25"/>
                    </a:lnTo>
                    <a:lnTo>
                      <a:pt x="15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78" name="Google Shape;978;p6"/>
          <p:cNvGrpSpPr/>
          <p:nvPr/>
        </p:nvGrpSpPr>
        <p:grpSpPr>
          <a:xfrm>
            <a:off x="6278200" y="2942957"/>
            <a:ext cx="831539" cy="831539"/>
            <a:chOff x="6100763" y="2954338"/>
            <a:chExt cx="808038" cy="808038"/>
          </a:xfrm>
        </p:grpSpPr>
        <p:sp>
          <p:nvSpPr>
            <p:cNvPr id="979" name="Google Shape;979;p6"/>
            <p:cNvSpPr/>
            <p:nvPr/>
          </p:nvSpPr>
          <p:spPr>
            <a:xfrm>
              <a:off x="6100763" y="2954338"/>
              <a:ext cx="808038" cy="808038"/>
            </a:xfrm>
            <a:custGeom>
              <a:avLst/>
              <a:gdLst/>
              <a:ahLst/>
              <a:cxnLst/>
              <a:rect l="l" t="t" r="r" b="b"/>
              <a:pathLst>
                <a:path w="1019" h="1017" extrusionOk="0">
                  <a:moveTo>
                    <a:pt x="1019" y="508"/>
                  </a:moveTo>
                  <a:lnTo>
                    <a:pt x="1019" y="508"/>
                  </a:lnTo>
                  <a:lnTo>
                    <a:pt x="1017" y="534"/>
                  </a:lnTo>
                  <a:lnTo>
                    <a:pt x="1015" y="560"/>
                  </a:lnTo>
                  <a:lnTo>
                    <a:pt x="1012" y="585"/>
                  </a:lnTo>
                  <a:lnTo>
                    <a:pt x="1008" y="610"/>
                  </a:lnTo>
                  <a:lnTo>
                    <a:pt x="1002" y="636"/>
                  </a:lnTo>
                  <a:lnTo>
                    <a:pt x="995" y="660"/>
                  </a:lnTo>
                  <a:lnTo>
                    <a:pt x="987" y="683"/>
                  </a:lnTo>
                  <a:lnTo>
                    <a:pt x="978" y="706"/>
                  </a:lnTo>
                  <a:lnTo>
                    <a:pt x="968" y="729"/>
                  </a:lnTo>
                  <a:lnTo>
                    <a:pt x="956" y="751"/>
                  </a:lnTo>
                  <a:lnTo>
                    <a:pt x="945" y="772"/>
                  </a:lnTo>
                  <a:lnTo>
                    <a:pt x="931" y="792"/>
                  </a:lnTo>
                  <a:lnTo>
                    <a:pt x="917" y="812"/>
                  </a:lnTo>
                  <a:lnTo>
                    <a:pt x="902" y="832"/>
                  </a:lnTo>
                  <a:lnTo>
                    <a:pt x="886" y="850"/>
                  </a:lnTo>
                  <a:lnTo>
                    <a:pt x="869" y="867"/>
                  </a:lnTo>
                  <a:lnTo>
                    <a:pt x="851" y="885"/>
                  </a:lnTo>
                  <a:lnTo>
                    <a:pt x="833" y="901"/>
                  </a:lnTo>
                  <a:lnTo>
                    <a:pt x="813" y="916"/>
                  </a:lnTo>
                  <a:lnTo>
                    <a:pt x="794" y="930"/>
                  </a:lnTo>
                  <a:lnTo>
                    <a:pt x="773" y="943"/>
                  </a:lnTo>
                  <a:lnTo>
                    <a:pt x="751" y="956"/>
                  </a:lnTo>
                  <a:lnTo>
                    <a:pt x="729" y="966"/>
                  </a:lnTo>
                  <a:lnTo>
                    <a:pt x="707" y="977"/>
                  </a:lnTo>
                  <a:lnTo>
                    <a:pt x="684" y="986"/>
                  </a:lnTo>
                  <a:lnTo>
                    <a:pt x="660" y="994"/>
                  </a:lnTo>
                  <a:lnTo>
                    <a:pt x="636" y="1001"/>
                  </a:lnTo>
                  <a:lnTo>
                    <a:pt x="612" y="1007"/>
                  </a:lnTo>
                  <a:lnTo>
                    <a:pt x="587" y="1011"/>
                  </a:lnTo>
                  <a:lnTo>
                    <a:pt x="561" y="1015"/>
                  </a:lnTo>
                  <a:lnTo>
                    <a:pt x="536" y="1016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483" y="1016"/>
                  </a:lnTo>
                  <a:lnTo>
                    <a:pt x="457" y="1015"/>
                  </a:lnTo>
                  <a:lnTo>
                    <a:pt x="432" y="1011"/>
                  </a:lnTo>
                  <a:lnTo>
                    <a:pt x="407" y="1007"/>
                  </a:lnTo>
                  <a:lnTo>
                    <a:pt x="383" y="1001"/>
                  </a:lnTo>
                  <a:lnTo>
                    <a:pt x="358" y="994"/>
                  </a:lnTo>
                  <a:lnTo>
                    <a:pt x="334" y="986"/>
                  </a:lnTo>
                  <a:lnTo>
                    <a:pt x="311" y="977"/>
                  </a:lnTo>
                  <a:lnTo>
                    <a:pt x="288" y="966"/>
                  </a:lnTo>
                  <a:lnTo>
                    <a:pt x="266" y="956"/>
                  </a:lnTo>
                  <a:lnTo>
                    <a:pt x="246" y="943"/>
                  </a:lnTo>
                  <a:lnTo>
                    <a:pt x="225" y="930"/>
                  </a:lnTo>
                  <a:lnTo>
                    <a:pt x="205" y="916"/>
                  </a:lnTo>
                  <a:lnTo>
                    <a:pt x="186" y="901"/>
                  </a:lnTo>
                  <a:lnTo>
                    <a:pt x="167" y="885"/>
                  </a:lnTo>
                  <a:lnTo>
                    <a:pt x="150" y="867"/>
                  </a:lnTo>
                  <a:lnTo>
                    <a:pt x="133" y="850"/>
                  </a:lnTo>
                  <a:lnTo>
                    <a:pt x="116" y="832"/>
                  </a:lnTo>
                  <a:lnTo>
                    <a:pt x="102" y="812"/>
                  </a:lnTo>
                  <a:lnTo>
                    <a:pt x="88" y="792"/>
                  </a:lnTo>
                  <a:lnTo>
                    <a:pt x="74" y="772"/>
                  </a:lnTo>
                  <a:lnTo>
                    <a:pt x="62" y="751"/>
                  </a:lnTo>
                  <a:lnTo>
                    <a:pt x="51" y="729"/>
                  </a:lnTo>
                  <a:lnTo>
                    <a:pt x="40" y="706"/>
                  </a:lnTo>
                  <a:lnTo>
                    <a:pt x="31" y="683"/>
                  </a:lnTo>
                  <a:lnTo>
                    <a:pt x="23" y="660"/>
                  </a:lnTo>
                  <a:lnTo>
                    <a:pt x="16" y="636"/>
                  </a:lnTo>
                  <a:lnTo>
                    <a:pt x="11" y="610"/>
                  </a:lnTo>
                  <a:lnTo>
                    <a:pt x="6" y="585"/>
                  </a:lnTo>
                  <a:lnTo>
                    <a:pt x="4" y="560"/>
                  </a:lnTo>
                  <a:lnTo>
                    <a:pt x="1" y="534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1" y="481"/>
                  </a:lnTo>
                  <a:lnTo>
                    <a:pt x="4" y="456"/>
                  </a:lnTo>
                  <a:lnTo>
                    <a:pt x="6" y="431"/>
                  </a:lnTo>
                  <a:lnTo>
                    <a:pt x="11" y="405"/>
                  </a:lnTo>
                  <a:lnTo>
                    <a:pt x="16" y="381"/>
                  </a:lnTo>
                  <a:lnTo>
                    <a:pt x="23" y="357"/>
                  </a:lnTo>
                  <a:lnTo>
                    <a:pt x="31" y="333"/>
                  </a:lnTo>
                  <a:lnTo>
                    <a:pt x="40" y="310"/>
                  </a:lnTo>
                  <a:lnTo>
                    <a:pt x="51" y="288"/>
                  </a:lnTo>
                  <a:lnTo>
                    <a:pt x="62" y="266"/>
                  </a:lnTo>
                  <a:lnTo>
                    <a:pt x="74" y="244"/>
                  </a:lnTo>
                  <a:lnTo>
                    <a:pt x="88" y="223"/>
                  </a:lnTo>
                  <a:lnTo>
                    <a:pt x="102" y="204"/>
                  </a:lnTo>
                  <a:lnTo>
                    <a:pt x="116" y="184"/>
                  </a:lnTo>
                  <a:lnTo>
                    <a:pt x="133" y="166"/>
                  </a:lnTo>
                  <a:lnTo>
                    <a:pt x="150" y="148"/>
                  </a:lnTo>
                  <a:lnTo>
                    <a:pt x="167" y="131"/>
                  </a:lnTo>
                  <a:lnTo>
                    <a:pt x="186" y="115"/>
                  </a:lnTo>
                  <a:lnTo>
                    <a:pt x="205" y="100"/>
                  </a:lnTo>
                  <a:lnTo>
                    <a:pt x="225" y="86"/>
                  </a:lnTo>
                  <a:lnTo>
                    <a:pt x="246" y="74"/>
                  </a:lnTo>
                  <a:lnTo>
                    <a:pt x="266" y="61"/>
                  </a:lnTo>
                  <a:lnTo>
                    <a:pt x="288" y="49"/>
                  </a:lnTo>
                  <a:lnTo>
                    <a:pt x="311" y="39"/>
                  </a:lnTo>
                  <a:lnTo>
                    <a:pt x="334" y="30"/>
                  </a:lnTo>
                  <a:lnTo>
                    <a:pt x="358" y="22"/>
                  </a:lnTo>
                  <a:lnTo>
                    <a:pt x="383" y="15"/>
                  </a:lnTo>
                  <a:lnTo>
                    <a:pt x="407" y="10"/>
                  </a:lnTo>
                  <a:lnTo>
                    <a:pt x="432" y="6"/>
                  </a:lnTo>
                  <a:lnTo>
                    <a:pt x="457" y="2"/>
                  </a:lnTo>
                  <a:lnTo>
                    <a:pt x="483" y="0"/>
                  </a:lnTo>
                  <a:lnTo>
                    <a:pt x="509" y="0"/>
                  </a:lnTo>
                  <a:lnTo>
                    <a:pt x="509" y="0"/>
                  </a:lnTo>
                  <a:lnTo>
                    <a:pt x="536" y="0"/>
                  </a:lnTo>
                  <a:lnTo>
                    <a:pt x="561" y="2"/>
                  </a:lnTo>
                  <a:lnTo>
                    <a:pt x="587" y="6"/>
                  </a:lnTo>
                  <a:lnTo>
                    <a:pt x="612" y="10"/>
                  </a:lnTo>
                  <a:lnTo>
                    <a:pt x="636" y="15"/>
                  </a:lnTo>
                  <a:lnTo>
                    <a:pt x="660" y="22"/>
                  </a:lnTo>
                  <a:lnTo>
                    <a:pt x="684" y="30"/>
                  </a:lnTo>
                  <a:lnTo>
                    <a:pt x="707" y="39"/>
                  </a:lnTo>
                  <a:lnTo>
                    <a:pt x="729" y="49"/>
                  </a:lnTo>
                  <a:lnTo>
                    <a:pt x="751" y="61"/>
                  </a:lnTo>
                  <a:lnTo>
                    <a:pt x="773" y="74"/>
                  </a:lnTo>
                  <a:lnTo>
                    <a:pt x="794" y="86"/>
                  </a:lnTo>
                  <a:lnTo>
                    <a:pt x="813" y="100"/>
                  </a:lnTo>
                  <a:lnTo>
                    <a:pt x="833" y="115"/>
                  </a:lnTo>
                  <a:lnTo>
                    <a:pt x="851" y="131"/>
                  </a:lnTo>
                  <a:lnTo>
                    <a:pt x="869" y="148"/>
                  </a:lnTo>
                  <a:lnTo>
                    <a:pt x="886" y="166"/>
                  </a:lnTo>
                  <a:lnTo>
                    <a:pt x="902" y="184"/>
                  </a:lnTo>
                  <a:lnTo>
                    <a:pt x="917" y="204"/>
                  </a:lnTo>
                  <a:lnTo>
                    <a:pt x="931" y="223"/>
                  </a:lnTo>
                  <a:lnTo>
                    <a:pt x="945" y="244"/>
                  </a:lnTo>
                  <a:lnTo>
                    <a:pt x="956" y="266"/>
                  </a:lnTo>
                  <a:lnTo>
                    <a:pt x="968" y="288"/>
                  </a:lnTo>
                  <a:lnTo>
                    <a:pt x="978" y="310"/>
                  </a:lnTo>
                  <a:lnTo>
                    <a:pt x="987" y="333"/>
                  </a:lnTo>
                  <a:lnTo>
                    <a:pt x="995" y="357"/>
                  </a:lnTo>
                  <a:lnTo>
                    <a:pt x="1002" y="381"/>
                  </a:lnTo>
                  <a:lnTo>
                    <a:pt x="1008" y="405"/>
                  </a:lnTo>
                  <a:lnTo>
                    <a:pt x="1012" y="431"/>
                  </a:lnTo>
                  <a:lnTo>
                    <a:pt x="1015" y="456"/>
                  </a:lnTo>
                  <a:lnTo>
                    <a:pt x="1017" y="481"/>
                  </a:lnTo>
                  <a:lnTo>
                    <a:pt x="1019" y="508"/>
                  </a:lnTo>
                  <a:lnTo>
                    <a:pt x="1019" y="50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0" name="Google Shape;980;p6"/>
            <p:cNvGrpSpPr/>
            <p:nvPr/>
          </p:nvGrpSpPr>
          <p:grpSpPr>
            <a:xfrm>
              <a:off x="6283325" y="3051175"/>
              <a:ext cx="444500" cy="627063"/>
              <a:chOff x="6283325" y="3051175"/>
              <a:chExt cx="444500" cy="627063"/>
            </a:xfrm>
          </p:grpSpPr>
          <p:sp>
            <p:nvSpPr>
              <p:cNvPr id="981" name="Google Shape;981;p6"/>
              <p:cNvSpPr/>
              <p:nvPr/>
            </p:nvSpPr>
            <p:spPr>
              <a:xfrm>
                <a:off x="6362700" y="3544888"/>
                <a:ext cx="252413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318" h="167" extrusionOk="0">
                    <a:moveTo>
                      <a:pt x="318" y="167"/>
                    </a:moveTo>
                    <a:lnTo>
                      <a:pt x="0" y="167"/>
                    </a:lnTo>
                    <a:lnTo>
                      <a:pt x="61" y="32"/>
                    </a:lnTo>
                    <a:lnTo>
                      <a:pt x="61" y="32"/>
                    </a:lnTo>
                    <a:lnTo>
                      <a:pt x="64" y="25"/>
                    </a:lnTo>
                    <a:lnTo>
                      <a:pt x="69" y="20"/>
                    </a:lnTo>
                    <a:lnTo>
                      <a:pt x="75" y="14"/>
                    </a:lnTo>
                    <a:lnTo>
                      <a:pt x="82" y="9"/>
                    </a:lnTo>
                    <a:lnTo>
                      <a:pt x="88" y="5"/>
                    </a:lnTo>
                    <a:lnTo>
                      <a:pt x="95" y="2"/>
                    </a:lnTo>
                    <a:lnTo>
                      <a:pt x="103" y="1"/>
                    </a:lnTo>
                    <a:lnTo>
                      <a:pt x="112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14" y="1"/>
                    </a:lnTo>
                    <a:lnTo>
                      <a:pt x="222" y="2"/>
                    </a:lnTo>
                    <a:lnTo>
                      <a:pt x="229" y="5"/>
                    </a:lnTo>
                    <a:lnTo>
                      <a:pt x="236" y="9"/>
                    </a:lnTo>
                    <a:lnTo>
                      <a:pt x="243" y="14"/>
                    </a:lnTo>
                    <a:lnTo>
                      <a:pt x="247" y="20"/>
                    </a:lnTo>
                    <a:lnTo>
                      <a:pt x="252" y="25"/>
                    </a:lnTo>
                    <a:lnTo>
                      <a:pt x="257" y="32"/>
                    </a:lnTo>
                    <a:lnTo>
                      <a:pt x="318" y="167"/>
                    </a:lnTo>
                    <a:close/>
                    <a:moveTo>
                      <a:pt x="17" y="155"/>
                    </a:moveTo>
                    <a:lnTo>
                      <a:pt x="299" y="155"/>
                    </a:lnTo>
                    <a:lnTo>
                      <a:pt x="246" y="37"/>
                    </a:lnTo>
                    <a:lnTo>
                      <a:pt x="246" y="37"/>
                    </a:lnTo>
                    <a:lnTo>
                      <a:pt x="243" y="31"/>
                    </a:lnTo>
                    <a:lnTo>
                      <a:pt x="239" y="26"/>
                    </a:lnTo>
                    <a:lnTo>
                      <a:pt x="235" y="22"/>
                    </a:lnTo>
                    <a:lnTo>
                      <a:pt x="230" y="18"/>
                    </a:lnTo>
                    <a:lnTo>
                      <a:pt x="224" y="16"/>
                    </a:lnTo>
                    <a:lnTo>
                      <a:pt x="219" y="14"/>
                    </a:lnTo>
                    <a:lnTo>
                      <a:pt x="213" y="11"/>
                    </a:lnTo>
                    <a:lnTo>
                      <a:pt x="206" y="11"/>
                    </a:lnTo>
                    <a:lnTo>
                      <a:pt x="112" y="11"/>
                    </a:lnTo>
                    <a:lnTo>
                      <a:pt x="112" y="11"/>
                    </a:lnTo>
                    <a:lnTo>
                      <a:pt x="105" y="11"/>
                    </a:lnTo>
                    <a:lnTo>
                      <a:pt x="99" y="14"/>
                    </a:lnTo>
                    <a:lnTo>
                      <a:pt x="93" y="16"/>
                    </a:lnTo>
                    <a:lnTo>
                      <a:pt x="87" y="18"/>
                    </a:lnTo>
                    <a:lnTo>
                      <a:pt x="83" y="22"/>
                    </a:lnTo>
                    <a:lnTo>
                      <a:pt x="78" y="26"/>
                    </a:lnTo>
                    <a:lnTo>
                      <a:pt x="75" y="31"/>
                    </a:lnTo>
                    <a:lnTo>
                      <a:pt x="71" y="37"/>
                    </a:lnTo>
                    <a:lnTo>
                      <a:pt x="17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6"/>
              <p:cNvSpPr/>
              <p:nvPr/>
            </p:nvSpPr>
            <p:spPr>
              <a:xfrm>
                <a:off x="6559550" y="3517900"/>
                <a:ext cx="106363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34" h="102" extrusionOk="0">
                    <a:moveTo>
                      <a:pt x="26" y="102"/>
                    </a:moveTo>
                    <a:lnTo>
                      <a:pt x="26" y="102"/>
                    </a:lnTo>
                    <a:lnTo>
                      <a:pt x="40" y="95"/>
                    </a:lnTo>
                    <a:lnTo>
                      <a:pt x="51" y="87"/>
                    </a:lnTo>
                    <a:lnTo>
                      <a:pt x="64" y="79"/>
                    </a:lnTo>
                    <a:lnTo>
                      <a:pt x="75" y="70"/>
                    </a:lnTo>
                    <a:lnTo>
                      <a:pt x="86" y="61"/>
                    </a:lnTo>
                    <a:lnTo>
                      <a:pt x="97" y="50"/>
                    </a:lnTo>
                    <a:lnTo>
                      <a:pt x="106" y="39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31" y="8"/>
                    </a:lnTo>
                    <a:lnTo>
                      <a:pt x="134" y="2"/>
                    </a:lnTo>
                    <a:lnTo>
                      <a:pt x="134" y="2"/>
                    </a:lnTo>
                    <a:lnTo>
                      <a:pt x="134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67" y="0"/>
                    </a:lnTo>
                    <a:lnTo>
                      <a:pt x="66" y="1"/>
                    </a:lnTo>
                    <a:lnTo>
                      <a:pt x="66" y="1"/>
                    </a:lnTo>
                    <a:lnTo>
                      <a:pt x="51" y="16"/>
                    </a:lnTo>
                    <a:lnTo>
                      <a:pt x="36" y="29"/>
                    </a:lnTo>
                    <a:lnTo>
                      <a:pt x="19" y="42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7" y="62"/>
                    </a:lnTo>
                    <a:lnTo>
                      <a:pt x="7" y="62"/>
                    </a:lnTo>
                    <a:lnTo>
                      <a:pt x="26" y="51"/>
                    </a:lnTo>
                    <a:lnTo>
                      <a:pt x="42" y="39"/>
                    </a:lnTo>
                    <a:lnTo>
                      <a:pt x="58" y="26"/>
                    </a:lnTo>
                    <a:lnTo>
                      <a:pt x="73" y="11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98" y="32"/>
                    </a:lnTo>
                    <a:lnTo>
                      <a:pt x="89" y="42"/>
                    </a:lnTo>
                    <a:lnTo>
                      <a:pt x="79" y="51"/>
                    </a:lnTo>
                    <a:lnTo>
                      <a:pt x="68" y="61"/>
                    </a:lnTo>
                    <a:lnTo>
                      <a:pt x="57" y="70"/>
                    </a:lnTo>
                    <a:lnTo>
                      <a:pt x="45" y="78"/>
                    </a:lnTo>
                    <a:lnTo>
                      <a:pt x="34" y="85"/>
                    </a:lnTo>
                    <a:lnTo>
                      <a:pt x="21" y="92"/>
                    </a:lnTo>
                    <a:lnTo>
                      <a:pt x="26" y="1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6"/>
              <p:cNvSpPr/>
              <p:nvPr/>
            </p:nvSpPr>
            <p:spPr>
              <a:xfrm>
                <a:off x="6546850" y="3470275"/>
                <a:ext cx="180975" cy="36513"/>
              </a:xfrm>
              <a:custGeom>
                <a:avLst/>
                <a:gdLst/>
                <a:ahLst/>
                <a:cxnLst/>
                <a:rect l="l" t="t" r="r" b="b"/>
                <a:pathLst>
                  <a:path w="228" h="48" extrusionOk="0">
                    <a:moveTo>
                      <a:pt x="228" y="34"/>
                    </a:moveTo>
                    <a:lnTo>
                      <a:pt x="228" y="34"/>
                    </a:lnTo>
                    <a:lnTo>
                      <a:pt x="227" y="40"/>
                    </a:lnTo>
                    <a:lnTo>
                      <a:pt x="225" y="44"/>
                    </a:lnTo>
                    <a:lnTo>
                      <a:pt x="220" y="47"/>
                    </a:lnTo>
                    <a:lnTo>
                      <a:pt x="214" y="48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8" y="47"/>
                    </a:lnTo>
                    <a:lnTo>
                      <a:pt x="4" y="44"/>
                    </a:lnTo>
                    <a:lnTo>
                      <a:pt x="1" y="40"/>
                    </a:lnTo>
                    <a:lnTo>
                      <a:pt x="0" y="34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4" y="5"/>
                    </a:lnTo>
                    <a:lnTo>
                      <a:pt x="8" y="2"/>
                    </a:lnTo>
                    <a:lnTo>
                      <a:pt x="14" y="0"/>
                    </a:lnTo>
                    <a:lnTo>
                      <a:pt x="214" y="0"/>
                    </a:lnTo>
                    <a:lnTo>
                      <a:pt x="214" y="0"/>
                    </a:lnTo>
                    <a:lnTo>
                      <a:pt x="220" y="2"/>
                    </a:lnTo>
                    <a:lnTo>
                      <a:pt x="225" y="5"/>
                    </a:lnTo>
                    <a:lnTo>
                      <a:pt x="227" y="10"/>
                    </a:lnTo>
                    <a:lnTo>
                      <a:pt x="228" y="14"/>
                    </a:lnTo>
                    <a:lnTo>
                      <a:pt x="228" y="34"/>
                    </a:lnTo>
                    <a:close/>
                    <a:moveTo>
                      <a:pt x="14" y="12"/>
                    </a:moveTo>
                    <a:lnTo>
                      <a:pt x="14" y="12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12" y="35"/>
                    </a:lnTo>
                    <a:lnTo>
                      <a:pt x="14" y="36"/>
                    </a:lnTo>
                    <a:lnTo>
                      <a:pt x="214" y="36"/>
                    </a:lnTo>
                    <a:lnTo>
                      <a:pt x="214" y="36"/>
                    </a:lnTo>
                    <a:lnTo>
                      <a:pt x="217" y="35"/>
                    </a:lnTo>
                    <a:lnTo>
                      <a:pt x="217" y="34"/>
                    </a:lnTo>
                    <a:lnTo>
                      <a:pt x="217" y="14"/>
                    </a:lnTo>
                    <a:lnTo>
                      <a:pt x="217" y="14"/>
                    </a:lnTo>
                    <a:lnTo>
                      <a:pt x="217" y="13"/>
                    </a:lnTo>
                    <a:lnTo>
                      <a:pt x="214" y="12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6"/>
              <p:cNvSpPr/>
              <p:nvPr/>
            </p:nvSpPr>
            <p:spPr>
              <a:xfrm>
                <a:off x="6459538" y="3571875"/>
                <a:ext cx="58738" cy="58738"/>
              </a:xfrm>
              <a:custGeom>
                <a:avLst/>
                <a:gdLst/>
                <a:ahLst/>
                <a:cxnLst/>
                <a:rect l="l" t="t" r="r" b="b"/>
                <a:pathLst>
                  <a:path w="74" h="73" extrusionOk="0">
                    <a:moveTo>
                      <a:pt x="37" y="73"/>
                    </a:moveTo>
                    <a:lnTo>
                      <a:pt x="37" y="73"/>
                    </a:lnTo>
                    <a:lnTo>
                      <a:pt x="30" y="72"/>
                    </a:lnTo>
                    <a:lnTo>
                      <a:pt x="24" y="71"/>
                    </a:lnTo>
                    <a:lnTo>
                      <a:pt x="17" y="67"/>
                    </a:lnTo>
                    <a:lnTo>
                      <a:pt x="13" y="64"/>
                    </a:lnTo>
                    <a:lnTo>
                      <a:pt x="13" y="64"/>
                    </a:lnTo>
                    <a:lnTo>
                      <a:pt x="8" y="59"/>
                    </a:lnTo>
                    <a:lnTo>
                      <a:pt x="4" y="55"/>
                    </a:lnTo>
                    <a:lnTo>
                      <a:pt x="2" y="49"/>
                    </a:lnTo>
                    <a:lnTo>
                      <a:pt x="1" y="43"/>
                    </a:lnTo>
                    <a:lnTo>
                      <a:pt x="1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29"/>
                    </a:lnTo>
                    <a:lnTo>
                      <a:pt x="3" y="23"/>
                    </a:lnTo>
                    <a:lnTo>
                      <a:pt x="7" y="16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3" y="3"/>
                    </a:lnTo>
                    <a:lnTo>
                      <a:pt x="30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6" y="1"/>
                    </a:lnTo>
                    <a:lnTo>
                      <a:pt x="54" y="4"/>
                    </a:lnTo>
                    <a:lnTo>
                      <a:pt x="61" y="9"/>
                    </a:lnTo>
                    <a:lnTo>
                      <a:pt x="67" y="16"/>
                    </a:lnTo>
                    <a:lnTo>
                      <a:pt x="67" y="16"/>
                    </a:lnTo>
                    <a:lnTo>
                      <a:pt x="69" y="20"/>
                    </a:lnTo>
                    <a:lnTo>
                      <a:pt x="71" y="26"/>
                    </a:lnTo>
                    <a:lnTo>
                      <a:pt x="72" y="31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9"/>
                    </a:lnTo>
                    <a:lnTo>
                      <a:pt x="74" y="39"/>
                    </a:lnTo>
                    <a:lnTo>
                      <a:pt x="72" y="46"/>
                    </a:lnTo>
                    <a:lnTo>
                      <a:pt x="70" y="51"/>
                    </a:lnTo>
                    <a:lnTo>
                      <a:pt x="67" y="58"/>
                    </a:lnTo>
                    <a:lnTo>
                      <a:pt x="62" y="63"/>
                    </a:lnTo>
                    <a:lnTo>
                      <a:pt x="56" y="67"/>
                    </a:lnTo>
                    <a:lnTo>
                      <a:pt x="51" y="71"/>
                    </a:lnTo>
                    <a:lnTo>
                      <a:pt x="44" y="72"/>
                    </a:lnTo>
                    <a:lnTo>
                      <a:pt x="37" y="73"/>
                    </a:lnTo>
                    <a:lnTo>
                      <a:pt x="37" y="73"/>
                    </a:lnTo>
                    <a:close/>
                    <a:moveTo>
                      <a:pt x="37" y="11"/>
                    </a:moveTo>
                    <a:lnTo>
                      <a:pt x="37" y="11"/>
                    </a:lnTo>
                    <a:lnTo>
                      <a:pt x="32" y="12"/>
                    </a:lnTo>
                    <a:lnTo>
                      <a:pt x="26" y="13"/>
                    </a:lnTo>
                    <a:lnTo>
                      <a:pt x="23" y="16"/>
                    </a:lnTo>
                    <a:lnTo>
                      <a:pt x="19" y="19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3" y="32"/>
                    </a:lnTo>
                    <a:lnTo>
                      <a:pt x="11" y="36"/>
                    </a:lnTo>
                    <a:lnTo>
                      <a:pt x="11" y="36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5" y="49"/>
                    </a:lnTo>
                    <a:lnTo>
                      <a:pt x="19" y="55"/>
                    </a:lnTo>
                    <a:lnTo>
                      <a:pt x="19" y="55"/>
                    </a:lnTo>
                    <a:lnTo>
                      <a:pt x="24" y="58"/>
                    </a:lnTo>
                    <a:lnTo>
                      <a:pt x="28" y="59"/>
                    </a:lnTo>
                    <a:lnTo>
                      <a:pt x="32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41" y="61"/>
                    </a:lnTo>
                    <a:lnTo>
                      <a:pt x="46" y="59"/>
                    </a:lnTo>
                    <a:lnTo>
                      <a:pt x="51" y="57"/>
                    </a:lnTo>
                    <a:lnTo>
                      <a:pt x="54" y="55"/>
                    </a:lnTo>
                    <a:lnTo>
                      <a:pt x="57" y="51"/>
                    </a:lnTo>
                    <a:lnTo>
                      <a:pt x="60" y="47"/>
                    </a:lnTo>
                    <a:lnTo>
                      <a:pt x="61" y="42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2" y="36"/>
                    </a:lnTo>
                    <a:lnTo>
                      <a:pt x="62" y="36"/>
                    </a:lnTo>
                    <a:lnTo>
                      <a:pt x="61" y="29"/>
                    </a:lnTo>
                    <a:lnTo>
                      <a:pt x="57" y="23"/>
                    </a:lnTo>
                    <a:lnTo>
                      <a:pt x="57" y="23"/>
                    </a:lnTo>
                    <a:lnTo>
                      <a:pt x="53" y="18"/>
                    </a:lnTo>
                    <a:lnTo>
                      <a:pt x="48" y="14"/>
                    </a:lnTo>
                    <a:lnTo>
                      <a:pt x="43" y="12"/>
                    </a:lnTo>
                    <a:lnTo>
                      <a:pt x="37" y="11"/>
                    </a:lnTo>
                    <a:lnTo>
                      <a:pt x="37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6"/>
              <p:cNvSpPr/>
              <p:nvPr/>
            </p:nvSpPr>
            <p:spPr>
              <a:xfrm>
                <a:off x="6372225" y="3157538"/>
                <a:ext cx="112713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54" extrusionOk="0">
                    <a:moveTo>
                      <a:pt x="135" y="105"/>
                    </a:moveTo>
                    <a:lnTo>
                      <a:pt x="135" y="105"/>
                    </a:lnTo>
                    <a:lnTo>
                      <a:pt x="130" y="112"/>
                    </a:lnTo>
                    <a:lnTo>
                      <a:pt x="126" y="119"/>
                    </a:lnTo>
                    <a:lnTo>
                      <a:pt x="120" y="125"/>
                    </a:lnTo>
                    <a:lnTo>
                      <a:pt x="114" y="129"/>
                    </a:lnTo>
                    <a:lnTo>
                      <a:pt x="107" y="134"/>
                    </a:lnTo>
                    <a:lnTo>
                      <a:pt x="99" y="138"/>
                    </a:lnTo>
                    <a:lnTo>
                      <a:pt x="92" y="140"/>
                    </a:lnTo>
                    <a:lnTo>
                      <a:pt x="84" y="141"/>
                    </a:lnTo>
                    <a:lnTo>
                      <a:pt x="84" y="141"/>
                    </a:lnTo>
                    <a:lnTo>
                      <a:pt x="72" y="142"/>
                    </a:lnTo>
                    <a:lnTo>
                      <a:pt x="60" y="140"/>
                    </a:lnTo>
                    <a:lnTo>
                      <a:pt x="50" y="136"/>
                    </a:lnTo>
                    <a:lnTo>
                      <a:pt x="39" y="129"/>
                    </a:lnTo>
                    <a:lnTo>
                      <a:pt x="39" y="129"/>
                    </a:lnTo>
                    <a:lnTo>
                      <a:pt x="31" y="124"/>
                    </a:lnTo>
                    <a:lnTo>
                      <a:pt x="24" y="116"/>
                    </a:lnTo>
                    <a:lnTo>
                      <a:pt x="19" y="106"/>
                    </a:lnTo>
                    <a:lnTo>
                      <a:pt x="14" y="96"/>
                    </a:lnTo>
                    <a:lnTo>
                      <a:pt x="14" y="96"/>
                    </a:lnTo>
                    <a:lnTo>
                      <a:pt x="12" y="85"/>
                    </a:lnTo>
                    <a:lnTo>
                      <a:pt x="12" y="85"/>
                    </a:lnTo>
                    <a:lnTo>
                      <a:pt x="12" y="71"/>
                    </a:lnTo>
                    <a:lnTo>
                      <a:pt x="14" y="58"/>
                    </a:lnTo>
                    <a:lnTo>
                      <a:pt x="19" y="46"/>
                    </a:lnTo>
                    <a:lnTo>
                      <a:pt x="26" y="36"/>
                    </a:lnTo>
                    <a:lnTo>
                      <a:pt x="34" y="27"/>
                    </a:lnTo>
                    <a:lnTo>
                      <a:pt x="44" y="20"/>
                    </a:lnTo>
                    <a:lnTo>
                      <a:pt x="56" y="15"/>
                    </a:lnTo>
                    <a:lnTo>
                      <a:pt x="68" y="12"/>
                    </a:lnTo>
                    <a:lnTo>
                      <a:pt x="68" y="12"/>
                    </a:lnTo>
                    <a:lnTo>
                      <a:pt x="76" y="12"/>
                    </a:lnTo>
                    <a:lnTo>
                      <a:pt x="84" y="12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0" y="2"/>
                    </a:lnTo>
                    <a:lnTo>
                      <a:pt x="52" y="4"/>
                    </a:lnTo>
                    <a:lnTo>
                      <a:pt x="45" y="6"/>
                    </a:lnTo>
                    <a:lnTo>
                      <a:pt x="38" y="10"/>
                    </a:lnTo>
                    <a:lnTo>
                      <a:pt x="33" y="14"/>
                    </a:lnTo>
                    <a:lnTo>
                      <a:pt x="27" y="19"/>
                    </a:lnTo>
                    <a:lnTo>
                      <a:pt x="21" y="23"/>
                    </a:lnTo>
                    <a:lnTo>
                      <a:pt x="16" y="29"/>
                    </a:lnTo>
                    <a:lnTo>
                      <a:pt x="12" y="35"/>
                    </a:lnTo>
                    <a:lnTo>
                      <a:pt x="8" y="42"/>
                    </a:lnTo>
                    <a:lnTo>
                      <a:pt x="5" y="49"/>
                    </a:lnTo>
                    <a:lnTo>
                      <a:pt x="3" y="56"/>
                    </a:lnTo>
                    <a:lnTo>
                      <a:pt x="1" y="63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0" y="86"/>
                    </a:lnTo>
                    <a:lnTo>
                      <a:pt x="1" y="93"/>
                    </a:lnTo>
                    <a:lnTo>
                      <a:pt x="4" y="100"/>
                    </a:lnTo>
                    <a:lnTo>
                      <a:pt x="4" y="100"/>
                    </a:lnTo>
                    <a:lnTo>
                      <a:pt x="8" y="111"/>
                    </a:lnTo>
                    <a:lnTo>
                      <a:pt x="14" y="123"/>
                    </a:lnTo>
                    <a:lnTo>
                      <a:pt x="23" y="132"/>
                    </a:lnTo>
                    <a:lnTo>
                      <a:pt x="33" y="140"/>
                    </a:lnTo>
                    <a:lnTo>
                      <a:pt x="33" y="140"/>
                    </a:lnTo>
                    <a:lnTo>
                      <a:pt x="43" y="146"/>
                    </a:lnTo>
                    <a:lnTo>
                      <a:pt x="53" y="150"/>
                    </a:lnTo>
                    <a:lnTo>
                      <a:pt x="65" y="153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86" y="153"/>
                    </a:lnTo>
                    <a:lnTo>
                      <a:pt x="86" y="153"/>
                    </a:lnTo>
                    <a:lnTo>
                      <a:pt x="94" y="151"/>
                    </a:lnTo>
                    <a:lnTo>
                      <a:pt x="102" y="149"/>
                    </a:lnTo>
                    <a:lnTo>
                      <a:pt x="110" y="146"/>
                    </a:lnTo>
                    <a:lnTo>
                      <a:pt x="118" y="141"/>
                    </a:lnTo>
                    <a:lnTo>
                      <a:pt x="125" y="136"/>
                    </a:lnTo>
                    <a:lnTo>
                      <a:pt x="130" y="131"/>
                    </a:lnTo>
                    <a:lnTo>
                      <a:pt x="136" y="124"/>
                    </a:lnTo>
                    <a:lnTo>
                      <a:pt x="142" y="117"/>
                    </a:lnTo>
                    <a:lnTo>
                      <a:pt x="135" y="1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6"/>
              <p:cNvSpPr/>
              <p:nvPr/>
            </p:nvSpPr>
            <p:spPr>
              <a:xfrm>
                <a:off x="6403975" y="3189288"/>
                <a:ext cx="58738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74" h="72" extrusionOk="0">
                    <a:moveTo>
                      <a:pt x="37" y="72"/>
                    </a:moveTo>
                    <a:lnTo>
                      <a:pt x="37" y="72"/>
                    </a:lnTo>
                    <a:lnTo>
                      <a:pt x="32" y="72"/>
                    </a:lnTo>
                    <a:lnTo>
                      <a:pt x="26" y="70"/>
                    </a:lnTo>
                    <a:lnTo>
                      <a:pt x="21" y="69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2" y="62"/>
                    </a:lnTo>
                    <a:lnTo>
                      <a:pt x="7" y="57"/>
                    </a:lnTo>
                    <a:lnTo>
                      <a:pt x="5" y="53"/>
                    </a:lnTo>
                    <a:lnTo>
                      <a:pt x="3" y="47"/>
                    </a:lnTo>
                    <a:lnTo>
                      <a:pt x="3" y="47"/>
                    </a:lnTo>
                    <a:lnTo>
                      <a:pt x="2" y="40"/>
                    </a:lnTo>
                    <a:lnTo>
                      <a:pt x="2" y="40"/>
                    </a:lnTo>
                    <a:lnTo>
                      <a:pt x="0" y="33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13" y="8"/>
                    </a:lnTo>
                    <a:lnTo>
                      <a:pt x="20" y="4"/>
                    </a:lnTo>
                    <a:lnTo>
                      <a:pt x="26" y="1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42" y="0"/>
                    </a:lnTo>
                    <a:lnTo>
                      <a:pt x="50" y="2"/>
                    </a:lnTo>
                    <a:lnTo>
                      <a:pt x="58" y="5"/>
                    </a:lnTo>
                    <a:lnTo>
                      <a:pt x="65" y="11"/>
                    </a:lnTo>
                    <a:lnTo>
                      <a:pt x="65" y="11"/>
                    </a:lnTo>
                    <a:lnTo>
                      <a:pt x="68" y="16"/>
                    </a:lnTo>
                    <a:lnTo>
                      <a:pt x="71" y="20"/>
                    </a:lnTo>
                    <a:lnTo>
                      <a:pt x="73" y="26"/>
                    </a:lnTo>
                    <a:lnTo>
                      <a:pt x="74" y="31"/>
                    </a:lnTo>
                    <a:lnTo>
                      <a:pt x="74" y="31"/>
                    </a:lnTo>
                    <a:lnTo>
                      <a:pt x="74" y="33"/>
                    </a:lnTo>
                    <a:lnTo>
                      <a:pt x="74" y="33"/>
                    </a:lnTo>
                    <a:lnTo>
                      <a:pt x="74" y="40"/>
                    </a:lnTo>
                    <a:lnTo>
                      <a:pt x="72" y="47"/>
                    </a:lnTo>
                    <a:lnTo>
                      <a:pt x="70" y="54"/>
                    </a:lnTo>
                    <a:lnTo>
                      <a:pt x="66" y="59"/>
                    </a:lnTo>
                    <a:lnTo>
                      <a:pt x="60" y="64"/>
                    </a:lnTo>
                    <a:lnTo>
                      <a:pt x="55" y="68"/>
                    </a:lnTo>
                    <a:lnTo>
                      <a:pt x="49" y="70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37" y="72"/>
                    </a:lnTo>
                    <a:lnTo>
                      <a:pt x="37" y="72"/>
                    </a:lnTo>
                    <a:close/>
                    <a:moveTo>
                      <a:pt x="37" y="10"/>
                    </a:moveTo>
                    <a:lnTo>
                      <a:pt x="37" y="10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29" y="12"/>
                    </a:lnTo>
                    <a:lnTo>
                      <a:pt x="25" y="14"/>
                    </a:lnTo>
                    <a:lnTo>
                      <a:pt x="21" y="17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5" y="24"/>
                    </a:lnTo>
                    <a:lnTo>
                      <a:pt x="13" y="29"/>
                    </a:lnTo>
                    <a:lnTo>
                      <a:pt x="12" y="33"/>
                    </a:lnTo>
                    <a:lnTo>
                      <a:pt x="12" y="39"/>
                    </a:lnTo>
                    <a:lnTo>
                      <a:pt x="12" y="39"/>
                    </a:lnTo>
                    <a:lnTo>
                      <a:pt x="13" y="44"/>
                    </a:lnTo>
                    <a:lnTo>
                      <a:pt x="13" y="44"/>
                    </a:lnTo>
                    <a:lnTo>
                      <a:pt x="18" y="50"/>
                    </a:lnTo>
                    <a:lnTo>
                      <a:pt x="23" y="56"/>
                    </a:lnTo>
                    <a:lnTo>
                      <a:pt x="23" y="56"/>
                    </a:lnTo>
                    <a:lnTo>
                      <a:pt x="27" y="59"/>
                    </a:lnTo>
                    <a:lnTo>
                      <a:pt x="32" y="60"/>
                    </a:lnTo>
                    <a:lnTo>
                      <a:pt x="36" y="61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0"/>
                    </a:lnTo>
                    <a:lnTo>
                      <a:pt x="50" y="57"/>
                    </a:lnTo>
                    <a:lnTo>
                      <a:pt x="53" y="55"/>
                    </a:lnTo>
                    <a:lnTo>
                      <a:pt x="57" y="52"/>
                    </a:lnTo>
                    <a:lnTo>
                      <a:pt x="59" y="48"/>
                    </a:lnTo>
                    <a:lnTo>
                      <a:pt x="62" y="44"/>
                    </a:lnTo>
                    <a:lnTo>
                      <a:pt x="63" y="39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3"/>
                    </a:lnTo>
                    <a:lnTo>
                      <a:pt x="63" y="33"/>
                    </a:lnTo>
                    <a:lnTo>
                      <a:pt x="60" y="25"/>
                    </a:lnTo>
                    <a:lnTo>
                      <a:pt x="56" y="19"/>
                    </a:lnTo>
                    <a:lnTo>
                      <a:pt x="56" y="19"/>
                    </a:lnTo>
                    <a:lnTo>
                      <a:pt x="52" y="16"/>
                    </a:lnTo>
                    <a:lnTo>
                      <a:pt x="48" y="12"/>
                    </a:lnTo>
                    <a:lnTo>
                      <a:pt x="43" y="11"/>
                    </a:lnTo>
                    <a:lnTo>
                      <a:pt x="37" y="10"/>
                    </a:lnTo>
                    <a:lnTo>
                      <a:pt x="37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6"/>
              <p:cNvSpPr/>
              <p:nvPr/>
            </p:nvSpPr>
            <p:spPr>
              <a:xfrm>
                <a:off x="6584950" y="3360738"/>
                <a:ext cx="412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3" h="45" extrusionOk="0">
                    <a:moveTo>
                      <a:pt x="10" y="17"/>
                    </a:moveTo>
                    <a:lnTo>
                      <a:pt x="18" y="34"/>
                    </a:lnTo>
                    <a:lnTo>
                      <a:pt x="18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20" y="34"/>
                    </a:lnTo>
                    <a:lnTo>
                      <a:pt x="40" y="23"/>
                    </a:lnTo>
                    <a:lnTo>
                      <a:pt x="40" y="23"/>
                    </a:lnTo>
                    <a:lnTo>
                      <a:pt x="41" y="21"/>
                    </a:lnTo>
                    <a:lnTo>
                      <a:pt x="32" y="5"/>
                    </a:lnTo>
                    <a:lnTo>
                      <a:pt x="42" y="0"/>
                    </a:lnTo>
                    <a:lnTo>
                      <a:pt x="50" y="15"/>
                    </a:lnTo>
                    <a:lnTo>
                      <a:pt x="50" y="15"/>
                    </a:lnTo>
                    <a:lnTo>
                      <a:pt x="53" y="21"/>
                    </a:lnTo>
                    <a:lnTo>
                      <a:pt x="51" y="26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3" y="45"/>
                    </a:lnTo>
                    <a:lnTo>
                      <a:pt x="19" y="45"/>
                    </a:lnTo>
                    <a:lnTo>
                      <a:pt x="19" y="45"/>
                    </a:lnTo>
                    <a:lnTo>
                      <a:pt x="16" y="45"/>
                    </a:lnTo>
                    <a:lnTo>
                      <a:pt x="16" y="45"/>
                    </a:lnTo>
                    <a:lnTo>
                      <a:pt x="11" y="43"/>
                    </a:lnTo>
                    <a:lnTo>
                      <a:pt x="9" y="39"/>
                    </a:lnTo>
                    <a:lnTo>
                      <a:pt x="0" y="23"/>
                    </a:lnTo>
                    <a:lnTo>
                      <a:pt x="10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6"/>
              <p:cNvSpPr/>
              <p:nvPr/>
            </p:nvSpPr>
            <p:spPr>
              <a:xfrm>
                <a:off x="6410325" y="3073400"/>
                <a:ext cx="222250" cy="311150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92" extrusionOk="0">
                    <a:moveTo>
                      <a:pt x="199" y="392"/>
                    </a:moveTo>
                    <a:lnTo>
                      <a:pt x="199" y="392"/>
                    </a:lnTo>
                    <a:lnTo>
                      <a:pt x="199" y="392"/>
                    </a:lnTo>
                    <a:lnTo>
                      <a:pt x="193" y="391"/>
                    </a:lnTo>
                    <a:lnTo>
                      <a:pt x="187" y="389"/>
                    </a:lnTo>
                    <a:lnTo>
                      <a:pt x="182" y="384"/>
                    </a:lnTo>
                    <a:lnTo>
                      <a:pt x="178" y="379"/>
                    </a:lnTo>
                    <a:lnTo>
                      <a:pt x="0" y="53"/>
                    </a:lnTo>
                    <a:lnTo>
                      <a:pt x="98" y="0"/>
                    </a:lnTo>
                    <a:lnTo>
                      <a:pt x="275" y="325"/>
                    </a:lnTo>
                    <a:lnTo>
                      <a:pt x="275" y="325"/>
                    </a:lnTo>
                    <a:lnTo>
                      <a:pt x="277" y="330"/>
                    </a:lnTo>
                    <a:lnTo>
                      <a:pt x="278" y="335"/>
                    </a:lnTo>
                    <a:lnTo>
                      <a:pt x="278" y="340"/>
                    </a:lnTo>
                    <a:lnTo>
                      <a:pt x="277" y="344"/>
                    </a:lnTo>
                    <a:lnTo>
                      <a:pt x="276" y="348"/>
                    </a:lnTo>
                    <a:lnTo>
                      <a:pt x="273" y="353"/>
                    </a:lnTo>
                    <a:lnTo>
                      <a:pt x="270" y="356"/>
                    </a:lnTo>
                    <a:lnTo>
                      <a:pt x="266" y="359"/>
                    </a:lnTo>
                    <a:lnTo>
                      <a:pt x="210" y="389"/>
                    </a:lnTo>
                    <a:lnTo>
                      <a:pt x="210" y="389"/>
                    </a:lnTo>
                    <a:lnTo>
                      <a:pt x="206" y="391"/>
                    </a:lnTo>
                    <a:lnTo>
                      <a:pt x="199" y="392"/>
                    </a:lnTo>
                    <a:lnTo>
                      <a:pt x="199" y="392"/>
                    </a:lnTo>
                    <a:close/>
                    <a:moveTo>
                      <a:pt x="16" y="58"/>
                    </a:moveTo>
                    <a:lnTo>
                      <a:pt x="189" y="374"/>
                    </a:lnTo>
                    <a:lnTo>
                      <a:pt x="189" y="374"/>
                    </a:lnTo>
                    <a:lnTo>
                      <a:pt x="190" y="376"/>
                    </a:lnTo>
                    <a:lnTo>
                      <a:pt x="193" y="378"/>
                    </a:lnTo>
                    <a:lnTo>
                      <a:pt x="196" y="379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199" y="381"/>
                    </a:lnTo>
                    <a:lnTo>
                      <a:pt x="202" y="379"/>
                    </a:lnTo>
                    <a:lnTo>
                      <a:pt x="206" y="378"/>
                    </a:lnTo>
                    <a:lnTo>
                      <a:pt x="260" y="348"/>
                    </a:lnTo>
                    <a:lnTo>
                      <a:pt x="260" y="348"/>
                    </a:lnTo>
                    <a:lnTo>
                      <a:pt x="265" y="345"/>
                    </a:lnTo>
                    <a:lnTo>
                      <a:pt x="267" y="341"/>
                    </a:lnTo>
                    <a:lnTo>
                      <a:pt x="267" y="336"/>
                    </a:lnTo>
                    <a:lnTo>
                      <a:pt x="266" y="331"/>
                    </a:lnTo>
                    <a:lnTo>
                      <a:pt x="93" y="17"/>
                    </a:lnTo>
                    <a:lnTo>
                      <a:pt x="16" y="5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6"/>
              <p:cNvSpPr/>
              <p:nvPr/>
            </p:nvSpPr>
            <p:spPr>
              <a:xfrm>
                <a:off x="6402388" y="3051175"/>
                <a:ext cx="80963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0" extrusionOk="0">
                    <a:moveTo>
                      <a:pt x="6" y="70"/>
                    </a:moveTo>
                    <a:lnTo>
                      <a:pt x="4" y="66"/>
                    </a:lnTo>
                    <a:lnTo>
                      <a:pt x="4" y="66"/>
                    </a:lnTo>
                    <a:lnTo>
                      <a:pt x="1" y="61"/>
                    </a:lnTo>
                    <a:lnTo>
                      <a:pt x="1" y="56"/>
                    </a:lnTo>
                    <a:lnTo>
                      <a:pt x="0" y="52"/>
                    </a:lnTo>
                    <a:lnTo>
                      <a:pt x="1" y="47"/>
                    </a:lnTo>
                    <a:lnTo>
                      <a:pt x="1" y="47"/>
                    </a:lnTo>
                    <a:lnTo>
                      <a:pt x="4" y="43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3" y="3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74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7" y="0"/>
                    </a:lnTo>
                    <a:lnTo>
                      <a:pt x="92" y="2"/>
                    </a:lnTo>
                    <a:lnTo>
                      <a:pt x="97" y="7"/>
                    </a:lnTo>
                    <a:lnTo>
                      <a:pt x="102" y="11"/>
                    </a:lnTo>
                    <a:lnTo>
                      <a:pt x="104" y="17"/>
                    </a:lnTo>
                    <a:lnTo>
                      <a:pt x="6" y="70"/>
                    </a:lnTo>
                    <a:close/>
                    <a:moveTo>
                      <a:pt x="80" y="11"/>
                    </a:moveTo>
                    <a:lnTo>
                      <a:pt x="80" y="11"/>
                    </a:lnTo>
                    <a:lnTo>
                      <a:pt x="76" y="11"/>
                    </a:lnTo>
                    <a:lnTo>
                      <a:pt x="74" y="13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15" y="46"/>
                    </a:lnTo>
                    <a:lnTo>
                      <a:pt x="13" y="51"/>
                    </a:lnTo>
                    <a:lnTo>
                      <a:pt x="13" y="51"/>
                    </a:lnTo>
                    <a:lnTo>
                      <a:pt x="12" y="54"/>
                    </a:lnTo>
                    <a:lnTo>
                      <a:pt x="87" y="13"/>
                    </a:lnTo>
                    <a:lnTo>
                      <a:pt x="87" y="13"/>
                    </a:lnTo>
                    <a:lnTo>
                      <a:pt x="83" y="11"/>
                    </a:lnTo>
                    <a:lnTo>
                      <a:pt x="80" y="11"/>
                    </a:lnTo>
                    <a:lnTo>
                      <a:pt x="8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6"/>
              <p:cNvSpPr/>
              <p:nvPr/>
            </p:nvSpPr>
            <p:spPr>
              <a:xfrm>
                <a:off x="6575425" y="3451225"/>
                <a:ext cx="125413" cy="2698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35" extrusionOk="0">
                    <a:moveTo>
                      <a:pt x="12" y="23"/>
                    </a:moveTo>
                    <a:lnTo>
                      <a:pt x="146" y="23"/>
                    </a:lnTo>
                    <a:lnTo>
                      <a:pt x="146" y="12"/>
                    </a:lnTo>
                    <a:lnTo>
                      <a:pt x="12" y="12"/>
                    </a:lnTo>
                    <a:lnTo>
                      <a:pt x="12" y="23"/>
                    </a:lnTo>
                    <a:close/>
                    <a:moveTo>
                      <a:pt x="158" y="35"/>
                    </a:moveTo>
                    <a:lnTo>
                      <a:pt x="0" y="35"/>
                    </a:lnTo>
                    <a:lnTo>
                      <a:pt x="0" y="2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51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6" y="3"/>
                    </a:lnTo>
                    <a:lnTo>
                      <a:pt x="157" y="4"/>
                    </a:lnTo>
                    <a:lnTo>
                      <a:pt x="158" y="7"/>
                    </a:lnTo>
                    <a:lnTo>
                      <a:pt x="158" y="23"/>
                    </a:lnTo>
                    <a:lnTo>
                      <a:pt x="158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6"/>
              <p:cNvSpPr/>
              <p:nvPr/>
            </p:nvSpPr>
            <p:spPr>
              <a:xfrm>
                <a:off x="6283325" y="3235325"/>
                <a:ext cx="136525" cy="363538"/>
              </a:xfrm>
              <a:custGeom>
                <a:avLst/>
                <a:gdLst/>
                <a:ahLst/>
                <a:cxnLst/>
                <a:rect l="l" t="t" r="r" b="b"/>
                <a:pathLst>
                  <a:path w="173" h="459" extrusionOk="0">
                    <a:moveTo>
                      <a:pt x="147" y="459"/>
                    </a:moveTo>
                    <a:lnTo>
                      <a:pt x="147" y="459"/>
                    </a:lnTo>
                    <a:lnTo>
                      <a:pt x="129" y="449"/>
                    </a:lnTo>
                    <a:lnTo>
                      <a:pt x="112" y="437"/>
                    </a:lnTo>
                    <a:lnTo>
                      <a:pt x="96" y="424"/>
                    </a:lnTo>
                    <a:lnTo>
                      <a:pt x="81" y="409"/>
                    </a:lnTo>
                    <a:lnTo>
                      <a:pt x="81" y="409"/>
                    </a:lnTo>
                    <a:lnTo>
                      <a:pt x="63" y="390"/>
                    </a:lnTo>
                    <a:lnTo>
                      <a:pt x="46" y="368"/>
                    </a:lnTo>
                    <a:lnTo>
                      <a:pt x="33" y="344"/>
                    </a:lnTo>
                    <a:lnTo>
                      <a:pt x="21" y="320"/>
                    </a:lnTo>
                    <a:lnTo>
                      <a:pt x="12" y="294"/>
                    </a:lnTo>
                    <a:lnTo>
                      <a:pt x="5" y="268"/>
                    </a:lnTo>
                    <a:lnTo>
                      <a:pt x="2" y="241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2" y="185"/>
                    </a:lnTo>
                    <a:lnTo>
                      <a:pt x="5" y="158"/>
                    </a:lnTo>
                    <a:lnTo>
                      <a:pt x="12" y="132"/>
                    </a:lnTo>
                    <a:lnTo>
                      <a:pt x="21" y="106"/>
                    </a:lnTo>
                    <a:lnTo>
                      <a:pt x="33" y="82"/>
                    </a:lnTo>
                    <a:lnTo>
                      <a:pt x="46" y="58"/>
                    </a:lnTo>
                    <a:lnTo>
                      <a:pt x="63" y="36"/>
                    </a:lnTo>
                    <a:lnTo>
                      <a:pt x="81" y="16"/>
                    </a:lnTo>
                    <a:lnTo>
                      <a:pt x="81" y="16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5" y="2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10" y="14"/>
                    </a:lnTo>
                    <a:lnTo>
                      <a:pt x="116" y="23"/>
                    </a:lnTo>
                    <a:lnTo>
                      <a:pt x="121" y="33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8" y="41"/>
                    </a:lnTo>
                    <a:lnTo>
                      <a:pt x="129" y="43"/>
                    </a:lnTo>
                    <a:lnTo>
                      <a:pt x="131" y="45"/>
                    </a:lnTo>
                    <a:lnTo>
                      <a:pt x="131" y="45"/>
                    </a:lnTo>
                    <a:lnTo>
                      <a:pt x="129" y="48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28" y="49"/>
                    </a:lnTo>
                    <a:lnTo>
                      <a:pt x="112" y="66"/>
                    </a:lnTo>
                    <a:lnTo>
                      <a:pt x="97" y="83"/>
                    </a:lnTo>
                    <a:lnTo>
                      <a:pt x="86" y="103"/>
                    </a:lnTo>
                    <a:lnTo>
                      <a:pt x="75" y="124"/>
                    </a:lnTo>
                    <a:lnTo>
                      <a:pt x="67" y="144"/>
                    </a:lnTo>
                    <a:lnTo>
                      <a:pt x="60" y="167"/>
                    </a:lnTo>
                    <a:lnTo>
                      <a:pt x="57" y="189"/>
                    </a:lnTo>
                    <a:lnTo>
                      <a:pt x="56" y="212"/>
                    </a:lnTo>
                    <a:lnTo>
                      <a:pt x="56" y="212"/>
                    </a:lnTo>
                    <a:lnTo>
                      <a:pt x="57" y="228"/>
                    </a:lnTo>
                    <a:lnTo>
                      <a:pt x="58" y="243"/>
                    </a:lnTo>
                    <a:lnTo>
                      <a:pt x="60" y="258"/>
                    </a:lnTo>
                    <a:lnTo>
                      <a:pt x="64" y="272"/>
                    </a:lnTo>
                    <a:lnTo>
                      <a:pt x="68" y="287"/>
                    </a:lnTo>
                    <a:lnTo>
                      <a:pt x="74" y="301"/>
                    </a:lnTo>
                    <a:lnTo>
                      <a:pt x="80" y="314"/>
                    </a:lnTo>
                    <a:lnTo>
                      <a:pt x="87" y="326"/>
                    </a:lnTo>
                    <a:lnTo>
                      <a:pt x="95" y="339"/>
                    </a:lnTo>
                    <a:lnTo>
                      <a:pt x="104" y="351"/>
                    </a:lnTo>
                    <a:lnTo>
                      <a:pt x="113" y="362"/>
                    </a:lnTo>
                    <a:lnTo>
                      <a:pt x="124" y="373"/>
                    </a:lnTo>
                    <a:lnTo>
                      <a:pt x="135" y="383"/>
                    </a:lnTo>
                    <a:lnTo>
                      <a:pt x="147" y="392"/>
                    </a:lnTo>
                    <a:lnTo>
                      <a:pt x="159" y="401"/>
                    </a:lnTo>
                    <a:lnTo>
                      <a:pt x="173" y="408"/>
                    </a:lnTo>
                    <a:lnTo>
                      <a:pt x="172" y="408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52" y="409"/>
                    </a:lnTo>
                    <a:lnTo>
                      <a:pt x="139" y="401"/>
                    </a:lnTo>
                    <a:lnTo>
                      <a:pt x="127" y="391"/>
                    </a:lnTo>
                    <a:lnTo>
                      <a:pt x="116" y="381"/>
                    </a:lnTo>
                    <a:lnTo>
                      <a:pt x="104" y="369"/>
                    </a:lnTo>
                    <a:lnTo>
                      <a:pt x="95" y="358"/>
                    </a:lnTo>
                    <a:lnTo>
                      <a:pt x="86" y="345"/>
                    </a:lnTo>
                    <a:lnTo>
                      <a:pt x="76" y="332"/>
                    </a:lnTo>
                    <a:lnTo>
                      <a:pt x="70" y="318"/>
                    </a:lnTo>
                    <a:lnTo>
                      <a:pt x="63" y="305"/>
                    </a:lnTo>
                    <a:lnTo>
                      <a:pt x="58" y="290"/>
                    </a:lnTo>
                    <a:lnTo>
                      <a:pt x="53" y="276"/>
                    </a:lnTo>
                    <a:lnTo>
                      <a:pt x="49" y="260"/>
                    </a:lnTo>
                    <a:lnTo>
                      <a:pt x="46" y="245"/>
                    </a:lnTo>
                    <a:lnTo>
                      <a:pt x="45" y="228"/>
                    </a:lnTo>
                    <a:lnTo>
                      <a:pt x="44" y="212"/>
                    </a:lnTo>
                    <a:lnTo>
                      <a:pt x="44" y="212"/>
                    </a:lnTo>
                    <a:lnTo>
                      <a:pt x="45" y="189"/>
                    </a:lnTo>
                    <a:lnTo>
                      <a:pt x="49" y="166"/>
                    </a:lnTo>
                    <a:lnTo>
                      <a:pt x="56" y="143"/>
                    </a:lnTo>
                    <a:lnTo>
                      <a:pt x="64" y="121"/>
                    </a:lnTo>
                    <a:lnTo>
                      <a:pt x="73" y="101"/>
                    </a:lnTo>
                    <a:lnTo>
                      <a:pt x="86" y="81"/>
                    </a:lnTo>
                    <a:lnTo>
                      <a:pt x="99" y="61"/>
                    </a:lnTo>
                    <a:lnTo>
                      <a:pt x="117" y="44"/>
                    </a:lnTo>
                    <a:lnTo>
                      <a:pt x="117" y="44"/>
                    </a:lnTo>
                    <a:lnTo>
                      <a:pt x="111" y="38"/>
                    </a:lnTo>
                    <a:lnTo>
                      <a:pt x="106" y="31"/>
                    </a:lnTo>
                    <a:lnTo>
                      <a:pt x="102" y="23"/>
                    </a:lnTo>
                    <a:lnTo>
                      <a:pt x="98" y="15"/>
                    </a:lnTo>
                    <a:lnTo>
                      <a:pt x="98" y="15"/>
                    </a:lnTo>
                    <a:lnTo>
                      <a:pt x="89" y="25"/>
                    </a:lnTo>
                    <a:lnTo>
                      <a:pt x="89" y="25"/>
                    </a:lnTo>
                    <a:lnTo>
                      <a:pt x="72" y="44"/>
                    </a:lnTo>
                    <a:lnTo>
                      <a:pt x="56" y="65"/>
                    </a:lnTo>
                    <a:lnTo>
                      <a:pt x="43" y="87"/>
                    </a:lnTo>
                    <a:lnTo>
                      <a:pt x="31" y="111"/>
                    </a:lnTo>
                    <a:lnTo>
                      <a:pt x="22" y="135"/>
                    </a:lnTo>
                    <a:lnTo>
                      <a:pt x="17" y="161"/>
                    </a:lnTo>
                    <a:lnTo>
                      <a:pt x="13" y="186"/>
                    </a:lnTo>
                    <a:lnTo>
                      <a:pt x="12" y="212"/>
                    </a:lnTo>
                    <a:lnTo>
                      <a:pt x="12" y="212"/>
                    </a:lnTo>
                    <a:lnTo>
                      <a:pt x="13" y="240"/>
                    </a:lnTo>
                    <a:lnTo>
                      <a:pt x="17" y="265"/>
                    </a:lnTo>
                    <a:lnTo>
                      <a:pt x="22" y="291"/>
                    </a:lnTo>
                    <a:lnTo>
                      <a:pt x="31" y="315"/>
                    </a:lnTo>
                    <a:lnTo>
                      <a:pt x="43" y="339"/>
                    </a:lnTo>
                    <a:lnTo>
                      <a:pt x="56" y="361"/>
                    </a:lnTo>
                    <a:lnTo>
                      <a:pt x="72" y="382"/>
                    </a:lnTo>
                    <a:lnTo>
                      <a:pt x="89" y="401"/>
                    </a:lnTo>
                    <a:lnTo>
                      <a:pt x="89" y="401"/>
                    </a:lnTo>
                    <a:lnTo>
                      <a:pt x="104" y="415"/>
                    </a:lnTo>
                    <a:lnTo>
                      <a:pt x="119" y="428"/>
                    </a:lnTo>
                    <a:lnTo>
                      <a:pt x="135" y="438"/>
                    </a:lnTo>
                    <a:lnTo>
                      <a:pt x="151" y="449"/>
                    </a:lnTo>
                    <a:lnTo>
                      <a:pt x="163" y="423"/>
                    </a:lnTo>
                    <a:lnTo>
                      <a:pt x="163" y="423"/>
                    </a:lnTo>
                    <a:lnTo>
                      <a:pt x="165" y="417"/>
                    </a:lnTo>
                    <a:lnTo>
                      <a:pt x="165" y="417"/>
                    </a:lnTo>
                    <a:lnTo>
                      <a:pt x="147" y="4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2" name="Google Shape;992;p6"/>
          <p:cNvGrpSpPr/>
          <p:nvPr/>
        </p:nvGrpSpPr>
        <p:grpSpPr>
          <a:xfrm>
            <a:off x="7299244" y="2942957"/>
            <a:ext cx="831539" cy="833172"/>
            <a:chOff x="7092950" y="2954338"/>
            <a:chExt cx="808038" cy="809625"/>
          </a:xfrm>
        </p:grpSpPr>
        <p:sp>
          <p:nvSpPr>
            <p:cNvPr id="993" name="Google Shape;993;p6"/>
            <p:cNvSpPr/>
            <p:nvPr/>
          </p:nvSpPr>
          <p:spPr>
            <a:xfrm>
              <a:off x="7092950" y="2954338"/>
              <a:ext cx="808038" cy="809625"/>
            </a:xfrm>
            <a:custGeom>
              <a:avLst/>
              <a:gdLst/>
              <a:ahLst/>
              <a:cxnLst/>
              <a:rect l="l" t="t" r="r" b="b"/>
              <a:pathLst>
                <a:path w="1017" h="1018" extrusionOk="0">
                  <a:moveTo>
                    <a:pt x="1017" y="509"/>
                  </a:moveTo>
                  <a:lnTo>
                    <a:pt x="1017" y="509"/>
                  </a:lnTo>
                  <a:lnTo>
                    <a:pt x="1016" y="536"/>
                  </a:lnTo>
                  <a:lnTo>
                    <a:pt x="1015" y="561"/>
                  </a:lnTo>
                  <a:lnTo>
                    <a:pt x="1012" y="586"/>
                  </a:lnTo>
                  <a:lnTo>
                    <a:pt x="1007" y="612"/>
                  </a:lnTo>
                  <a:lnTo>
                    <a:pt x="1001" y="636"/>
                  </a:lnTo>
                  <a:lnTo>
                    <a:pt x="994" y="660"/>
                  </a:lnTo>
                  <a:lnTo>
                    <a:pt x="986" y="684"/>
                  </a:lnTo>
                  <a:lnTo>
                    <a:pt x="977" y="707"/>
                  </a:lnTo>
                  <a:lnTo>
                    <a:pt x="967" y="729"/>
                  </a:lnTo>
                  <a:lnTo>
                    <a:pt x="955" y="751"/>
                  </a:lnTo>
                  <a:lnTo>
                    <a:pt x="944" y="773"/>
                  </a:lnTo>
                  <a:lnTo>
                    <a:pt x="930" y="794"/>
                  </a:lnTo>
                  <a:lnTo>
                    <a:pt x="916" y="813"/>
                  </a:lnTo>
                  <a:lnTo>
                    <a:pt x="901" y="833"/>
                  </a:lnTo>
                  <a:lnTo>
                    <a:pt x="885" y="851"/>
                  </a:lnTo>
                  <a:lnTo>
                    <a:pt x="868" y="869"/>
                  </a:lnTo>
                  <a:lnTo>
                    <a:pt x="850" y="886"/>
                  </a:lnTo>
                  <a:lnTo>
                    <a:pt x="832" y="902"/>
                  </a:lnTo>
                  <a:lnTo>
                    <a:pt x="812" y="917"/>
                  </a:lnTo>
                  <a:lnTo>
                    <a:pt x="793" y="931"/>
                  </a:lnTo>
                  <a:lnTo>
                    <a:pt x="772" y="945"/>
                  </a:lnTo>
                  <a:lnTo>
                    <a:pt x="751" y="956"/>
                  </a:lnTo>
                  <a:lnTo>
                    <a:pt x="729" y="968"/>
                  </a:lnTo>
                  <a:lnTo>
                    <a:pt x="706" y="978"/>
                  </a:lnTo>
                  <a:lnTo>
                    <a:pt x="683" y="987"/>
                  </a:lnTo>
                  <a:lnTo>
                    <a:pt x="660" y="995"/>
                  </a:lnTo>
                  <a:lnTo>
                    <a:pt x="636" y="1002"/>
                  </a:lnTo>
                  <a:lnTo>
                    <a:pt x="611" y="1008"/>
                  </a:lnTo>
                  <a:lnTo>
                    <a:pt x="585" y="1011"/>
                  </a:lnTo>
                  <a:lnTo>
                    <a:pt x="560" y="1015"/>
                  </a:lnTo>
                  <a:lnTo>
                    <a:pt x="535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482" y="1017"/>
                  </a:lnTo>
                  <a:lnTo>
                    <a:pt x="456" y="1015"/>
                  </a:lnTo>
                  <a:lnTo>
                    <a:pt x="431" y="1011"/>
                  </a:lnTo>
                  <a:lnTo>
                    <a:pt x="406" y="1008"/>
                  </a:lnTo>
                  <a:lnTo>
                    <a:pt x="381" y="1002"/>
                  </a:lnTo>
                  <a:lnTo>
                    <a:pt x="357" y="995"/>
                  </a:lnTo>
                  <a:lnTo>
                    <a:pt x="333" y="987"/>
                  </a:lnTo>
                  <a:lnTo>
                    <a:pt x="310" y="978"/>
                  </a:lnTo>
                  <a:lnTo>
                    <a:pt x="288" y="968"/>
                  </a:lnTo>
                  <a:lnTo>
                    <a:pt x="266" y="956"/>
                  </a:lnTo>
                  <a:lnTo>
                    <a:pt x="244" y="945"/>
                  </a:lnTo>
                  <a:lnTo>
                    <a:pt x="224" y="931"/>
                  </a:lnTo>
                  <a:lnTo>
                    <a:pt x="204" y="917"/>
                  </a:lnTo>
                  <a:lnTo>
                    <a:pt x="184" y="902"/>
                  </a:lnTo>
                  <a:lnTo>
                    <a:pt x="166" y="886"/>
                  </a:lnTo>
                  <a:lnTo>
                    <a:pt x="149" y="869"/>
                  </a:lnTo>
                  <a:lnTo>
                    <a:pt x="131" y="851"/>
                  </a:lnTo>
                  <a:lnTo>
                    <a:pt x="115" y="833"/>
                  </a:lnTo>
                  <a:lnTo>
                    <a:pt x="100" y="813"/>
                  </a:lnTo>
                  <a:lnTo>
                    <a:pt x="86" y="794"/>
                  </a:lnTo>
                  <a:lnTo>
                    <a:pt x="73" y="773"/>
                  </a:lnTo>
                  <a:lnTo>
                    <a:pt x="61" y="751"/>
                  </a:lnTo>
                  <a:lnTo>
                    <a:pt x="50" y="729"/>
                  </a:lnTo>
                  <a:lnTo>
                    <a:pt x="39" y="707"/>
                  </a:lnTo>
                  <a:lnTo>
                    <a:pt x="30" y="684"/>
                  </a:lnTo>
                  <a:lnTo>
                    <a:pt x="22" y="660"/>
                  </a:lnTo>
                  <a:lnTo>
                    <a:pt x="15" y="636"/>
                  </a:lnTo>
                  <a:lnTo>
                    <a:pt x="10" y="612"/>
                  </a:lnTo>
                  <a:lnTo>
                    <a:pt x="6" y="586"/>
                  </a:lnTo>
                  <a:lnTo>
                    <a:pt x="2" y="561"/>
                  </a:lnTo>
                  <a:lnTo>
                    <a:pt x="0" y="536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483"/>
                  </a:lnTo>
                  <a:lnTo>
                    <a:pt x="2" y="457"/>
                  </a:lnTo>
                  <a:lnTo>
                    <a:pt x="6" y="432"/>
                  </a:lnTo>
                  <a:lnTo>
                    <a:pt x="10" y="407"/>
                  </a:lnTo>
                  <a:lnTo>
                    <a:pt x="15" y="382"/>
                  </a:lnTo>
                  <a:lnTo>
                    <a:pt x="22" y="358"/>
                  </a:lnTo>
                  <a:lnTo>
                    <a:pt x="30" y="334"/>
                  </a:lnTo>
                  <a:lnTo>
                    <a:pt x="39" y="311"/>
                  </a:lnTo>
                  <a:lnTo>
                    <a:pt x="50" y="288"/>
                  </a:lnTo>
                  <a:lnTo>
                    <a:pt x="61" y="266"/>
                  </a:lnTo>
                  <a:lnTo>
                    <a:pt x="73" y="245"/>
                  </a:lnTo>
                  <a:lnTo>
                    <a:pt x="86" y="224"/>
                  </a:lnTo>
                  <a:lnTo>
                    <a:pt x="100" y="205"/>
                  </a:lnTo>
                  <a:lnTo>
                    <a:pt x="115" y="185"/>
                  </a:lnTo>
                  <a:lnTo>
                    <a:pt x="131" y="167"/>
                  </a:lnTo>
                  <a:lnTo>
                    <a:pt x="149" y="150"/>
                  </a:lnTo>
                  <a:lnTo>
                    <a:pt x="166" y="132"/>
                  </a:lnTo>
                  <a:lnTo>
                    <a:pt x="184" y="116"/>
                  </a:lnTo>
                  <a:lnTo>
                    <a:pt x="204" y="101"/>
                  </a:lnTo>
                  <a:lnTo>
                    <a:pt x="224" y="87"/>
                  </a:lnTo>
                  <a:lnTo>
                    <a:pt x="244" y="74"/>
                  </a:lnTo>
                  <a:lnTo>
                    <a:pt x="266" y="62"/>
                  </a:lnTo>
                  <a:lnTo>
                    <a:pt x="288" y="50"/>
                  </a:lnTo>
                  <a:lnTo>
                    <a:pt x="310" y="40"/>
                  </a:lnTo>
                  <a:lnTo>
                    <a:pt x="333" y="31"/>
                  </a:lnTo>
                  <a:lnTo>
                    <a:pt x="357" y="23"/>
                  </a:lnTo>
                  <a:lnTo>
                    <a:pt x="381" y="16"/>
                  </a:lnTo>
                  <a:lnTo>
                    <a:pt x="406" y="10"/>
                  </a:lnTo>
                  <a:lnTo>
                    <a:pt x="431" y="6"/>
                  </a:lnTo>
                  <a:lnTo>
                    <a:pt x="456" y="3"/>
                  </a:lnTo>
                  <a:lnTo>
                    <a:pt x="482" y="1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35" y="1"/>
                  </a:lnTo>
                  <a:lnTo>
                    <a:pt x="560" y="3"/>
                  </a:lnTo>
                  <a:lnTo>
                    <a:pt x="585" y="6"/>
                  </a:lnTo>
                  <a:lnTo>
                    <a:pt x="611" y="10"/>
                  </a:lnTo>
                  <a:lnTo>
                    <a:pt x="636" y="16"/>
                  </a:lnTo>
                  <a:lnTo>
                    <a:pt x="660" y="23"/>
                  </a:lnTo>
                  <a:lnTo>
                    <a:pt x="683" y="31"/>
                  </a:lnTo>
                  <a:lnTo>
                    <a:pt x="706" y="40"/>
                  </a:lnTo>
                  <a:lnTo>
                    <a:pt x="729" y="50"/>
                  </a:lnTo>
                  <a:lnTo>
                    <a:pt x="751" y="62"/>
                  </a:lnTo>
                  <a:lnTo>
                    <a:pt x="772" y="74"/>
                  </a:lnTo>
                  <a:lnTo>
                    <a:pt x="793" y="87"/>
                  </a:lnTo>
                  <a:lnTo>
                    <a:pt x="812" y="101"/>
                  </a:lnTo>
                  <a:lnTo>
                    <a:pt x="832" y="116"/>
                  </a:lnTo>
                  <a:lnTo>
                    <a:pt x="850" y="132"/>
                  </a:lnTo>
                  <a:lnTo>
                    <a:pt x="868" y="150"/>
                  </a:lnTo>
                  <a:lnTo>
                    <a:pt x="885" y="167"/>
                  </a:lnTo>
                  <a:lnTo>
                    <a:pt x="901" y="185"/>
                  </a:lnTo>
                  <a:lnTo>
                    <a:pt x="916" y="205"/>
                  </a:lnTo>
                  <a:lnTo>
                    <a:pt x="930" y="224"/>
                  </a:lnTo>
                  <a:lnTo>
                    <a:pt x="944" y="245"/>
                  </a:lnTo>
                  <a:lnTo>
                    <a:pt x="955" y="266"/>
                  </a:lnTo>
                  <a:lnTo>
                    <a:pt x="967" y="288"/>
                  </a:lnTo>
                  <a:lnTo>
                    <a:pt x="977" y="311"/>
                  </a:lnTo>
                  <a:lnTo>
                    <a:pt x="986" y="334"/>
                  </a:lnTo>
                  <a:lnTo>
                    <a:pt x="994" y="358"/>
                  </a:lnTo>
                  <a:lnTo>
                    <a:pt x="1001" y="382"/>
                  </a:lnTo>
                  <a:lnTo>
                    <a:pt x="1007" y="407"/>
                  </a:lnTo>
                  <a:lnTo>
                    <a:pt x="1012" y="432"/>
                  </a:lnTo>
                  <a:lnTo>
                    <a:pt x="1015" y="457"/>
                  </a:lnTo>
                  <a:lnTo>
                    <a:pt x="1016" y="483"/>
                  </a:lnTo>
                  <a:lnTo>
                    <a:pt x="1017" y="509"/>
                  </a:lnTo>
                  <a:lnTo>
                    <a:pt x="1017" y="50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4" name="Google Shape;994;p6"/>
            <p:cNvGrpSpPr/>
            <p:nvPr/>
          </p:nvGrpSpPr>
          <p:grpSpPr>
            <a:xfrm>
              <a:off x="7321550" y="3025775"/>
              <a:ext cx="349250" cy="635000"/>
              <a:chOff x="7321550" y="3025775"/>
              <a:chExt cx="349250" cy="635000"/>
            </a:xfrm>
          </p:grpSpPr>
          <p:sp>
            <p:nvSpPr>
              <p:cNvPr id="995" name="Google Shape;995;p6"/>
              <p:cNvSpPr/>
              <p:nvPr/>
            </p:nvSpPr>
            <p:spPr>
              <a:xfrm>
                <a:off x="7486650" y="3044825"/>
                <a:ext cx="71438" cy="71438"/>
              </a:xfrm>
              <a:custGeom>
                <a:avLst/>
                <a:gdLst/>
                <a:ahLst/>
                <a:cxnLst/>
                <a:rect l="l" t="t" r="r" b="b"/>
                <a:pathLst>
                  <a:path w="89" h="90" extrusionOk="0">
                    <a:moveTo>
                      <a:pt x="45" y="90"/>
                    </a:moveTo>
                    <a:lnTo>
                      <a:pt x="45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70" y="82"/>
                    </a:lnTo>
                    <a:lnTo>
                      <a:pt x="76" y="77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88" y="36"/>
                    </a:lnTo>
                    <a:lnTo>
                      <a:pt x="86" y="27"/>
                    </a:lnTo>
                    <a:lnTo>
                      <a:pt x="81" y="21"/>
                    </a:lnTo>
                    <a:lnTo>
                      <a:pt x="76" y="14"/>
                    </a:lnTo>
                    <a:lnTo>
                      <a:pt x="70" y="8"/>
                    </a:lnTo>
                    <a:lnTo>
                      <a:pt x="62" y="3"/>
                    </a:lnTo>
                    <a:lnTo>
                      <a:pt x="54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7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8" y="70"/>
                    </a:lnTo>
                    <a:lnTo>
                      <a:pt x="13" y="77"/>
                    </a:lnTo>
                    <a:lnTo>
                      <a:pt x="19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5" y="90"/>
                    </a:lnTo>
                    <a:lnTo>
                      <a:pt x="45" y="90"/>
                    </a:lnTo>
                    <a:close/>
                    <a:moveTo>
                      <a:pt x="45" y="15"/>
                    </a:moveTo>
                    <a:lnTo>
                      <a:pt x="45" y="15"/>
                    </a:lnTo>
                    <a:lnTo>
                      <a:pt x="50" y="15"/>
                    </a:lnTo>
                    <a:lnTo>
                      <a:pt x="56" y="17"/>
                    </a:lnTo>
                    <a:lnTo>
                      <a:pt x="62" y="19"/>
                    </a:lnTo>
                    <a:lnTo>
                      <a:pt x="66" y="24"/>
                    </a:lnTo>
                    <a:lnTo>
                      <a:pt x="70" y="27"/>
                    </a:lnTo>
                    <a:lnTo>
                      <a:pt x="72" y="33"/>
                    </a:lnTo>
                    <a:lnTo>
                      <a:pt x="74" y="39"/>
                    </a:lnTo>
                    <a:lnTo>
                      <a:pt x="76" y="45"/>
                    </a:lnTo>
                    <a:lnTo>
                      <a:pt x="76" y="45"/>
                    </a:lnTo>
                    <a:lnTo>
                      <a:pt x="74" y="51"/>
                    </a:lnTo>
                    <a:lnTo>
                      <a:pt x="72" y="56"/>
                    </a:lnTo>
                    <a:lnTo>
                      <a:pt x="70" y="62"/>
                    </a:lnTo>
                    <a:lnTo>
                      <a:pt x="66" y="67"/>
                    </a:lnTo>
                    <a:lnTo>
                      <a:pt x="62" y="70"/>
                    </a:lnTo>
                    <a:lnTo>
                      <a:pt x="56" y="74"/>
                    </a:lnTo>
                    <a:lnTo>
                      <a:pt x="50" y="7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39" y="75"/>
                    </a:lnTo>
                    <a:lnTo>
                      <a:pt x="33" y="74"/>
                    </a:lnTo>
                    <a:lnTo>
                      <a:pt x="27" y="70"/>
                    </a:lnTo>
                    <a:lnTo>
                      <a:pt x="23" y="67"/>
                    </a:lnTo>
                    <a:lnTo>
                      <a:pt x="19" y="62"/>
                    </a:lnTo>
                    <a:lnTo>
                      <a:pt x="17" y="56"/>
                    </a:lnTo>
                    <a:lnTo>
                      <a:pt x="15" y="51"/>
                    </a:lnTo>
                    <a:lnTo>
                      <a:pt x="15" y="45"/>
                    </a:lnTo>
                    <a:lnTo>
                      <a:pt x="15" y="45"/>
                    </a:lnTo>
                    <a:lnTo>
                      <a:pt x="15" y="39"/>
                    </a:lnTo>
                    <a:lnTo>
                      <a:pt x="17" y="33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33" y="17"/>
                    </a:lnTo>
                    <a:lnTo>
                      <a:pt x="39" y="15"/>
                    </a:lnTo>
                    <a:lnTo>
                      <a:pt x="45" y="15"/>
                    </a:lnTo>
                    <a:lnTo>
                      <a:pt x="45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6"/>
              <p:cNvSpPr/>
              <p:nvPr/>
            </p:nvSpPr>
            <p:spPr>
              <a:xfrm>
                <a:off x="7429500" y="3081338"/>
                <a:ext cx="33338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43" h="42" extrusionOk="0">
                    <a:moveTo>
                      <a:pt x="21" y="42"/>
                    </a:moveTo>
                    <a:lnTo>
                      <a:pt x="21" y="42"/>
                    </a:lnTo>
                    <a:lnTo>
                      <a:pt x="25" y="41"/>
                    </a:lnTo>
                    <a:lnTo>
                      <a:pt x="29" y="40"/>
                    </a:lnTo>
                    <a:lnTo>
                      <a:pt x="32" y="38"/>
                    </a:lnTo>
                    <a:lnTo>
                      <a:pt x="36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1" y="25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1" y="16"/>
                    </a:lnTo>
                    <a:lnTo>
                      <a:pt x="40" y="12"/>
                    </a:lnTo>
                    <a:lnTo>
                      <a:pt x="38" y="9"/>
                    </a:lnTo>
                    <a:lnTo>
                      <a:pt x="36" y="6"/>
                    </a:lnTo>
                    <a:lnTo>
                      <a:pt x="32" y="3"/>
                    </a:lnTo>
                    <a:lnTo>
                      <a:pt x="29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3" y="1"/>
                    </a:lnTo>
                    <a:lnTo>
                      <a:pt x="9" y="3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2"/>
                    </a:lnTo>
                    <a:lnTo>
                      <a:pt x="6" y="35"/>
                    </a:lnTo>
                    <a:lnTo>
                      <a:pt x="9" y="38"/>
                    </a:lnTo>
                    <a:lnTo>
                      <a:pt x="13" y="40"/>
                    </a:lnTo>
                    <a:lnTo>
                      <a:pt x="16" y="41"/>
                    </a:lnTo>
                    <a:lnTo>
                      <a:pt x="21" y="42"/>
                    </a:lnTo>
                    <a:lnTo>
                      <a:pt x="21" y="42"/>
                    </a:lnTo>
                    <a:close/>
                    <a:moveTo>
                      <a:pt x="21" y="8"/>
                    </a:moveTo>
                    <a:lnTo>
                      <a:pt x="21" y="8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2" y="16"/>
                    </a:lnTo>
                    <a:lnTo>
                      <a:pt x="33" y="21"/>
                    </a:lnTo>
                    <a:lnTo>
                      <a:pt x="33" y="21"/>
                    </a:lnTo>
                    <a:lnTo>
                      <a:pt x="32" y="25"/>
                    </a:lnTo>
                    <a:lnTo>
                      <a:pt x="30" y="30"/>
                    </a:lnTo>
                    <a:lnTo>
                      <a:pt x="25" y="32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21" y="33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25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16"/>
                    </a:lnTo>
                    <a:lnTo>
                      <a:pt x="13" y="12"/>
                    </a:lnTo>
                    <a:lnTo>
                      <a:pt x="16" y="9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6"/>
              <p:cNvSpPr/>
              <p:nvPr/>
            </p:nvSpPr>
            <p:spPr>
              <a:xfrm>
                <a:off x="7454900" y="302577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34" extrusionOk="0">
                    <a:moveTo>
                      <a:pt x="18" y="34"/>
                    </a:moveTo>
                    <a:lnTo>
                      <a:pt x="18" y="34"/>
                    </a:lnTo>
                    <a:lnTo>
                      <a:pt x="21" y="34"/>
                    </a:lnTo>
                    <a:lnTo>
                      <a:pt x="24" y="33"/>
                    </a:lnTo>
                    <a:lnTo>
                      <a:pt x="30" y="30"/>
                    </a:lnTo>
                    <a:lnTo>
                      <a:pt x="34" y="24"/>
                    </a:lnTo>
                    <a:lnTo>
                      <a:pt x="35" y="20"/>
                    </a:lnTo>
                    <a:lnTo>
                      <a:pt x="36" y="17"/>
                    </a:lnTo>
                    <a:lnTo>
                      <a:pt x="36" y="17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0" y="4"/>
                    </a:lnTo>
                    <a:lnTo>
                      <a:pt x="24" y="1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6" y="4"/>
                    </a:lnTo>
                    <a:lnTo>
                      <a:pt x="3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3" y="24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4" y="34"/>
                    </a:lnTo>
                    <a:lnTo>
                      <a:pt x="18" y="34"/>
                    </a:lnTo>
                    <a:lnTo>
                      <a:pt x="18" y="34"/>
                    </a:lnTo>
                    <a:close/>
                    <a:moveTo>
                      <a:pt x="18" y="7"/>
                    </a:moveTo>
                    <a:lnTo>
                      <a:pt x="18" y="7"/>
                    </a:lnTo>
                    <a:lnTo>
                      <a:pt x="22" y="8"/>
                    </a:lnTo>
                    <a:lnTo>
                      <a:pt x="26" y="10"/>
                    </a:lnTo>
                    <a:lnTo>
                      <a:pt x="27" y="12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7" y="20"/>
                    </a:lnTo>
                    <a:lnTo>
                      <a:pt x="26" y="24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4" y="26"/>
                    </a:lnTo>
                    <a:lnTo>
                      <a:pt x="11" y="24"/>
                    </a:lnTo>
                    <a:lnTo>
                      <a:pt x="8" y="20"/>
                    </a:lnTo>
                    <a:lnTo>
                      <a:pt x="8" y="17"/>
                    </a:lnTo>
                    <a:lnTo>
                      <a:pt x="8" y="17"/>
                    </a:lnTo>
                    <a:lnTo>
                      <a:pt x="8" y="12"/>
                    </a:lnTo>
                    <a:lnTo>
                      <a:pt x="11" y="10"/>
                    </a:lnTo>
                    <a:lnTo>
                      <a:pt x="14" y="8"/>
                    </a:lnTo>
                    <a:lnTo>
                      <a:pt x="18" y="7"/>
                    </a:lnTo>
                    <a:lnTo>
                      <a:pt x="1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6"/>
              <p:cNvSpPr/>
              <p:nvPr/>
            </p:nvSpPr>
            <p:spPr>
              <a:xfrm>
                <a:off x="7321550" y="3152775"/>
                <a:ext cx="349250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639" extrusionOk="0">
                    <a:moveTo>
                      <a:pt x="437" y="383"/>
                    </a:moveTo>
                    <a:lnTo>
                      <a:pt x="437" y="383"/>
                    </a:lnTo>
                    <a:lnTo>
                      <a:pt x="437" y="381"/>
                    </a:lnTo>
                    <a:lnTo>
                      <a:pt x="437" y="381"/>
                    </a:lnTo>
                    <a:lnTo>
                      <a:pt x="433" y="365"/>
                    </a:lnTo>
                    <a:lnTo>
                      <a:pt x="429" y="350"/>
                    </a:lnTo>
                    <a:lnTo>
                      <a:pt x="423" y="335"/>
                    </a:lnTo>
                    <a:lnTo>
                      <a:pt x="417" y="320"/>
                    </a:lnTo>
                    <a:lnTo>
                      <a:pt x="409" y="306"/>
                    </a:lnTo>
                    <a:lnTo>
                      <a:pt x="400" y="292"/>
                    </a:lnTo>
                    <a:lnTo>
                      <a:pt x="391" y="280"/>
                    </a:lnTo>
                    <a:lnTo>
                      <a:pt x="380" y="268"/>
                    </a:lnTo>
                    <a:lnTo>
                      <a:pt x="369" y="257"/>
                    </a:lnTo>
                    <a:lnTo>
                      <a:pt x="357" y="246"/>
                    </a:lnTo>
                    <a:lnTo>
                      <a:pt x="345" y="237"/>
                    </a:lnTo>
                    <a:lnTo>
                      <a:pt x="331" y="229"/>
                    </a:lnTo>
                    <a:lnTo>
                      <a:pt x="316" y="221"/>
                    </a:lnTo>
                    <a:lnTo>
                      <a:pt x="301" y="214"/>
                    </a:lnTo>
                    <a:lnTo>
                      <a:pt x="286" y="208"/>
                    </a:lnTo>
                    <a:lnTo>
                      <a:pt x="270" y="205"/>
                    </a:lnTo>
                    <a:lnTo>
                      <a:pt x="270" y="38"/>
                    </a:lnTo>
                    <a:lnTo>
                      <a:pt x="270" y="38"/>
                    </a:lnTo>
                    <a:lnTo>
                      <a:pt x="313" y="10"/>
                    </a:lnTo>
                    <a:lnTo>
                      <a:pt x="313" y="10"/>
                    </a:lnTo>
                    <a:lnTo>
                      <a:pt x="316" y="8"/>
                    </a:lnTo>
                    <a:lnTo>
                      <a:pt x="316" y="4"/>
                    </a:lnTo>
                    <a:lnTo>
                      <a:pt x="316" y="4"/>
                    </a:lnTo>
                    <a:lnTo>
                      <a:pt x="313" y="1"/>
                    </a:lnTo>
                    <a:lnTo>
                      <a:pt x="31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220" y="0"/>
                    </a:lnTo>
                    <a:lnTo>
                      <a:pt x="130" y="0"/>
                    </a:lnTo>
                    <a:lnTo>
                      <a:pt x="130" y="0"/>
                    </a:lnTo>
                    <a:lnTo>
                      <a:pt x="127" y="1"/>
                    </a:lnTo>
                    <a:lnTo>
                      <a:pt x="124" y="4"/>
                    </a:lnTo>
                    <a:lnTo>
                      <a:pt x="124" y="4"/>
                    </a:lnTo>
                    <a:lnTo>
                      <a:pt x="126" y="8"/>
                    </a:lnTo>
                    <a:lnTo>
                      <a:pt x="128" y="10"/>
                    </a:lnTo>
                    <a:lnTo>
                      <a:pt x="128" y="10"/>
                    </a:lnTo>
                    <a:lnTo>
                      <a:pt x="171" y="38"/>
                    </a:lnTo>
                    <a:lnTo>
                      <a:pt x="171" y="205"/>
                    </a:lnTo>
                    <a:lnTo>
                      <a:pt x="171" y="205"/>
                    </a:lnTo>
                    <a:lnTo>
                      <a:pt x="153" y="210"/>
                    </a:lnTo>
                    <a:lnTo>
                      <a:pt x="137" y="215"/>
                    </a:lnTo>
                    <a:lnTo>
                      <a:pt x="121" y="222"/>
                    </a:lnTo>
                    <a:lnTo>
                      <a:pt x="106" y="231"/>
                    </a:lnTo>
                    <a:lnTo>
                      <a:pt x="91" y="241"/>
                    </a:lnTo>
                    <a:lnTo>
                      <a:pt x="78" y="252"/>
                    </a:lnTo>
                    <a:lnTo>
                      <a:pt x="66" y="264"/>
                    </a:lnTo>
                    <a:lnTo>
                      <a:pt x="53" y="276"/>
                    </a:lnTo>
                    <a:lnTo>
                      <a:pt x="43" y="289"/>
                    </a:lnTo>
                    <a:lnTo>
                      <a:pt x="33" y="304"/>
                    </a:lnTo>
                    <a:lnTo>
                      <a:pt x="24" y="319"/>
                    </a:lnTo>
                    <a:lnTo>
                      <a:pt x="17" y="334"/>
                    </a:lnTo>
                    <a:lnTo>
                      <a:pt x="12" y="351"/>
                    </a:lnTo>
                    <a:lnTo>
                      <a:pt x="7" y="367"/>
                    </a:lnTo>
                    <a:lnTo>
                      <a:pt x="4" y="385"/>
                    </a:lnTo>
                    <a:lnTo>
                      <a:pt x="1" y="402"/>
                    </a:lnTo>
                    <a:lnTo>
                      <a:pt x="1" y="402"/>
                    </a:lnTo>
                    <a:lnTo>
                      <a:pt x="1" y="404"/>
                    </a:lnTo>
                    <a:lnTo>
                      <a:pt x="1" y="404"/>
                    </a:lnTo>
                    <a:lnTo>
                      <a:pt x="0" y="419"/>
                    </a:lnTo>
                    <a:lnTo>
                      <a:pt x="0" y="419"/>
                    </a:lnTo>
                    <a:lnTo>
                      <a:pt x="1" y="441"/>
                    </a:lnTo>
                    <a:lnTo>
                      <a:pt x="5" y="463"/>
                    </a:lnTo>
                    <a:lnTo>
                      <a:pt x="10" y="484"/>
                    </a:lnTo>
                    <a:lnTo>
                      <a:pt x="17" y="504"/>
                    </a:lnTo>
                    <a:lnTo>
                      <a:pt x="27" y="524"/>
                    </a:lnTo>
                    <a:lnTo>
                      <a:pt x="38" y="541"/>
                    </a:lnTo>
                    <a:lnTo>
                      <a:pt x="51" y="559"/>
                    </a:lnTo>
                    <a:lnTo>
                      <a:pt x="65" y="575"/>
                    </a:lnTo>
                    <a:lnTo>
                      <a:pt x="81" y="589"/>
                    </a:lnTo>
                    <a:lnTo>
                      <a:pt x="98" y="601"/>
                    </a:lnTo>
                    <a:lnTo>
                      <a:pt x="115" y="612"/>
                    </a:lnTo>
                    <a:lnTo>
                      <a:pt x="135" y="622"/>
                    </a:lnTo>
                    <a:lnTo>
                      <a:pt x="156" y="629"/>
                    </a:lnTo>
                    <a:lnTo>
                      <a:pt x="176" y="635"/>
                    </a:lnTo>
                    <a:lnTo>
                      <a:pt x="198" y="638"/>
                    </a:lnTo>
                    <a:lnTo>
                      <a:pt x="220" y="639"/>
                    </a:lnTo>
                    <a:lnTo>
                      <a:pt x="220" y="639"/>
                    </a:lnTo>
                    <a:lnTo>
                      <a:pt x="243" y="638"/>
                    </a:lnTo>
                    <a:lnTo>
                      <a:pt x="265" y="635"/>
                    </a:lnTo>
                    <a:lnTo>
                      <a:pt x="286" y="629"/>
                    </a:lnTo>
                    <a:lnTo>
                      <a:pt x="305" y="622"/>
                    </a:lnTo>
                    <a:lnTo>
                      <a:pt x="325" y="612"/>
                    </a:lnTo>
                    <a:lnTo>
                      <a:pt x="343" y="601"/>
                    </a:lnTo>
                    <a:lnTo>
                      <a:pt x="361" y="589"/>
                    </a:lnTo>
                    <a:lnTo>
                      <a:pt x="376" y="575"/>
                    </a:lnTo>
                    <a:lnTo>
                      <a:pt x="389" y="559"/>
                    </a:lnTo>
                    <a:lnTo>
                      <a:pt x="402" y="541"/>
                    </a:lnTo>
                    <a:lnTo>
                      <a:pt x="414" y="524"/>
                    </a:lnTo>
                    <a:lnTo>
                      <a:pt x="423" y="504"/>
                    </a:lnTo>
                    <a:lnTo>
                      <a:pt x="430" y="484"/>
                    </a:lnTo>
                    <a:lnTo>
                      <a:pt x="436" y="463"/>
                    </a:lnTo>
                    <a:lnTo>
                      <a:pt x="439" y="441"/>
                    </a:lnTo>
                    <a:lnTo>
                      <a:pt x="440" y="419"/>
                    </a:lnTo>
                    <a:lnTo>
                      <a:pt x="440" y="419"/>
                    </a:lnTo>
                    <a:lnTo>
                      <a:pt x="439" y="401"/>
                    </a:lnTo>
                    <a:lnTo>
                      <a:pt x="437" y="383"/>
                    </a:lnTo>
                    <a:lnTo>
                      <a:pt x="437" y="383"/>
                    </a:lnTo>
                    <a:close/>
                    <a:moveTo>
                      <a:pt x="177" y="215"/>
                    </a:moveTo>
                    <a:lnTo>
                      <a:pt x="177" y="215"/>
                    </a:lnTo>
                    <a:lnTo>
                      <a:pt x="181" y="213"/>
                    </a:lnTo>
                    <a:lnTo>
                      <a:pt x="182" y="211"/>
                    </a:lnTo>
                    <a:lnTo>
                      <a:pt x="182" y="210"/>
                    </a:lnTo>
                    <a:lnTo>
                      <a:pt x="182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73" y="25"/>
                    </a:lnTo>
                    <a:lnTo>
                      <a:pt x="157" y="15"/>
                    </a:lnTo>
                    <a:lnTo>
                      <a:pt x="157" y="15"/>
                    </a:lnTo>
                    <a:lnTo>
                      <a:pt x="151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20" y="11"/>
                    </a:lnTo>
                    <a:lnTo>
                      <a:pt x="289" y="11"/>
                    </a:lnTo>
                    <a:lnTo>
                      <a:pt x="289" y="11"/>
                    </a:lnTo>
                    <a:lnTo>
                      <a:pt x="283" y="15"/>
                    </a:lnTo>
                    <a:lnTo>
                      <a:pt x="283" y="15"/>
                    </a:lnTo>
                    <a:lnTo>
                      <a:pt x="268" y="25"/>
                    </a:lnTo>
                    <a:lnTo>
                      <a:pt x="268" y="25"/>
                    </a:lnTo>
                    <a:lnTo>
                      <a:pt x="259" y="31"/>
                    </a:lnTo>
                    <a:lnTo>
                      <a:pt x="258" y="32"/>
                    </a:lnTo>
                    <a:lnTo>
                      <a:pt x="258" y="34"/>
                    </a:lnTo>
                    <a:lnTo>
                      <a:pt x="258" y="210"/>
                    </a:lnTo>
                    <a:lnTo>
                      <a:pt x="258" y="210"/>
                    </a:lnTo>
                    <a:lnTo>
                      <a:pt x="258" y="211"/>
                    </a:lnTo>
                    <a:lnTo>
                      <a:pt x="259" y="213"/>
                    </a:lnTo>
                    <a:lnTo>
                      <a:pt x="263" y="215"/>
                    </a:lnTo>
                    <a:lnTo>
                      <a:pt x="263" y="215"/>
                    </a:lnTo>
                    <a:lnTo>
                      <a:pt x="278" y="219"/>
                    </a:lnTo>
                    <a:lnTo>
                      <a:pt x="293" y="223"/>
                    </a:lnTo>
                    <a:lnTo>
                      <a:pt x="306" y="229"/>
                    </a:lnTo>
                    <a:lnTo>
                      <a:pt x="320" y="236"/>
                    </a:lnTo>
                    <a:lnTo>
                      <a:pt x="333" y="244"/>
                    </a:lnTo>
                    <a:lnTo>
                      <a:pt x="346" y="252"/>
                    </a:lnTo>
                    <a:lnTo>
                      <a:pt x="357" y="261"/>
                    </a:lnTo>
                    <a:lnTo>
                      <a:pt x="368" y="272"/>
                    </a:lnTo>
                    <a:lnTo>
                      <a:pt x="378" y="283"/>
                    </a:lnTo>
                    <a:lnTo>
                      <a:pt x="387" y="295"/>
                    </a:lnTo>
                    <a:lnTo>
                      <a:pt x="395" y="306"/>
                    </a:lnTo>
                    <a:lnTo>
                      <a:pt x="403" y="320"/>
                    </a:lnTo>
                    <a:lnTo>
                      <a:pt x="410" y="333"/>
                    </a:lnTo>
                    <a:lnTo>
                      <a:pt x="416" y="347"/>
                    </a:lnTo>
                    <a:lnTo>
                      <a:pt x="421" y="362"/>
                    </a:lnTo>
                    <a:lnTo>
                      <a:pt x="424" y="375"/>
                    </a:lnTo>
                    <a:lnTo>
                      <a:pt x="424" y="375"/>
                    </a:lnTo>
                    <a:lnTo>
                      <a:pt x="406" y="373"/>
                    </a:lnTo>
                    <a:lnTo>
                      <a:pt x="387" y="372"/>
                    </a:lnTo>
                    <a:lnTo>
                      <a:pt x="368" y="371"/>
                    </a:lnTo>
                    <a:lnTo>
                      <a:pt x="347" y="372"/>
                    </a:lnTo>
                    <a:lnTo>
                      <a:pt x="325" y="374"/>
                    </a:lnTo>
                    <a:lnTo>
                      <a:pt x="303" y="380"/>
                    </a:lnTo>
                    <a:lnTo>
                      <a:pt x="280" y="387"/>
                    </a:lnTo>
                    <a:lnTo>
                      <a:pt x="256" y="397"/>
                    </a:lnTo>
                    <a:lnTo>
                      <a:pt x="256" y="397"/>
                    </a:lnTo>
                    <a:lnTo>
                      <a:pt x="240" y="404"/>
                    </a:lnTo>
                    <a:lnTo>
                      <a:pt x="224" y="411"/>
                    </a:lnTo>
                    <a:lnTo>
                      <a:pt x="207" y="417"/>
                    </a:lnTo>
                    <a:lnTo>
                      <a:pt x="191" y="422"/>
                    </a:lnTo>
                    <a:lnTo>
                      <a:pt x="175" y="425"/>
                    </a:lnTo>
                    <a:lnTo>
                      <a:pt x="160" y="427"/>
                    </a:lnTo>
                    <a:lnTo>
                      <a:pt x="144" y="428"/>
                    </a:lnTo>
                    <a:lnTo>
                      <a:pt x="129" y="430"/>
                    </a:lnTo>
                    <a:lnTo>
                      <a:pt x="113" y="430"/>
                    </a:lnTo>
                    <a:lnTo>
                      <a:pt x="98" y="428"/>
                    </a:lnTo>
                    <a:lnTo>
                      <a:pt x="83" y="426"/>
                    </a:lnTo>
                    <a:lnTo>
                      <a:pt x="69" y="423"/>
                    </a:lnTo>
                    <a:lnTo>
                      <a:pt x="54" y="418"/>
                    </a:lnTo>
                    <a:lnTo>
                      <a:pt x="40" y="413"/>
                    </a:lnTo>
                    <a:lnTo>
                      <a:pt x="27" y="408"/>
                    </a:lnTo>
                    <a:lnTo>
                      <a:pt x="13" y="401"/>
                    </a:lnTo>
                    <a:lnTo>
                      <a:pt x="13" y="401"/>
                    </a:lnTo>
                    <a:lnTo>
                      <a:pt x="15" y="383"/>
                    </a:lnTo>
                    <a:lnTo>
                      <a:pt x="18" y="367"/>
                    </a:lnTo>
                    <a:lnTo>
                      <a:pt x="23" y="351"/>
                    </a:lnTo>
                    <a:lnTo>
                      <a:pt x="30" y="336"/>
                    </a:lnTo>
                    <a:lnTo>
                      <a:pt x="37" y="321"/>
                    </a:lnTo>
                    <a:lnTo>
                      <a:pt x="45" y="307"/>
                    </a:lnTo>
                    <a:lnTo>
                      <a:pt x="54" y="294"/>
                    </a:lnTo>
                    <a:lnTo>
                      <a:pt x="65" y="281"/>
                    </a:lnTo>
                    <a:lnTo>
                      <a:pt x="76" y="269"/>
                    </a:lnTo>
                    <a:lnTo>
                      <a:pt x="89" y="258"/>
                    </a:lnTo>
                    <a:lnTo>
                      <a:pt x="101" y="248"/>
                    </a:lnTo>
                    <a:lnTo>
                      <a:pt x="115" y="239"/>
                    </a:lnTo>
                    <a:lnTo>
                      <a:pt x="130" y="231"/>
                    </a:lnTo>
                    <a:lnTo>
                      <a:pt x="145" y="224"/>
                    </a:lnTo>
                    <a:lnTo>
                      <a:pt x="161" y="219"/>
                    </a:lnTo>
                    <a:lnTo>
                      <a:pt x="177" y="215"/>
                    </a:lnTo>
                    <a:lnTo>
                      <a:pt x="177" y="215"/>
                    </a:lnTo>
                    <a:close/>
                    <a:moveTo>
                      <a:pt x="220" y="628"/>
                    </a:moveTo>
                    <a:lnTo>
                      <a:pt x="220" y="628"/>
                    </a:lnTo>
                    <a:lnTo>
                      <a:pt x="199" y="627"/>
                    </a:lnTo>
                    <a:lnTo>
                      <a:pt x="179" y="623"/>
                    </a:lnTo>
                    <a:lnTo>
                      <a:pt x="158" y="617"/>
                    </a:lnTo>
                    <a:lnTo>
                      <a:pt x="139" y="610"/>
                    </a:lnTo>
                    <a:lnTo>
                      <a:pt x="121" y="602"/>
                    </a:lnTo>
                    <a:lnTo>
                      <a:pt x="104" y="592"/>
                    </a:lnTo>
                    <a:lnTo>
                      <a:pt x="88" y="579"/>
                    </a:lnTo>
                    <a:lnTo>
                      <a:pt x="73" y="566"/>
                    </a:lnTo>
                    <a:lnTo>
                      <a:pt x="60" y="552"/>
                    </a:lnTo>
                    <a:lnTo>
                      <a:pt x="47" y="536"/>
                    </a:lnTo>
                    <a:lnTo>
                      <a:pt x="37" y="518"/>
                    </a:lnTo>
                    <a:lnTo>
                      <a:pt x="29" y="500"/>
                    </a:lnTo>
                    <a:lnTo>
                      <a:pt x="22" y="480"/>
                    </a:lnTo>
                    <a:lnTo>
                      <a:pt x="16" y="461"/>
                    </a:lnTo>
                    <a:lnTo>
                      <a:pt x="13" y="440"/>
                    </a:lnTo>
                    <a:lnTo>
                      <a:pt x="12" y="419"/>
                    </a:lnTo>
                    <a:lnTo>
                      <a:pt x="12" y="419"/>
                    </a:lnTo>
                    <a:lnTo>
                      <a:pt x="13" y="413"/>
                    </a:lnTo>
                    <a:lnTo>
                      <a:pt x="13" y="413"/>
                    </a:lnTo>
                    <a:lnTo>
                      <a:pt x="25" y="419"/>
                    </a:lnTo>
                    <a:lnTo>
                      <a:pt x="39" y="425"/>
                    </a:lnTo>
                    <a:lnTo>
                      <a:pt x="53" y="431"/>
                    </a:lnTo>
                    <a:lnTo>
                      <a:pt x="67" y="434"/>
                    </a:lnTo>
                    <a:lnTo>
                      <a:pt x="82" y="438"/>
                    </a:lnTo>
                    <a:lnTo>
                      <a:pt x="96" y="439"/>
                    </a:lnTo>
                    <a:lnTo>
                      <a:pt x="111" y="441"/>
                    </a:lnTo>
                    <a:lnTo>
                      <a:pt x="126" y="441"/>
                    </a:lnTo>
                    <a:lnTo>
                      <a:pt x="126" y="441"/>
                    </a:lnTo>
                    <a:lnTo>
                      <a:pt x="142" y="441"/>
                    </a:lnTo>
                    <a:lnTo>
                      <a:pt x="159" y="439"/>
                    </a:lnTo>
                    <a:lnTo>
                      <a:pt x="175" y="436"/>
                    </a:lnTo>
                    <a:lnTo>
                      <a:pt x="192" y="433"/>
                    </a:lnTo>
                    <a:lnTo>
                      <a:pt x="210" y="428"/>
                    </a:lnTo>
                    <a:lnTo>
                      <a:pt x="227" y="423"/>
                    </a:lnTo>
                    <a:lnTo>
                      <a:pt x="244" y="416"/>
                    </a:lnTo>
                    <a:lnTo>
                      <a:pt x="262" y="408"/>
                    </a:lnTo>
                    <a:lnTo>
                      <a:pt x="262" y="408"/>
                    </a:lnTo>
                    <a:lnTo>
                      <a:pt x="285" y="397"/>
                    </a:lnTo>
                    <a:lnTo>
                      <a:pt x="308" y="390"/>
                    </a:lnTo>
                    <a:lnTo>
                      <a:pt x="330" y="386"/>
                    </a:lnTo>
                    <a:lnTo>
                      <a:pt x="350" y="383"/>
                    </a:lnTo>
                    <a:lnTo>
                      <a:pt x="371" y="382"/>
                    </a:lnTo>
                    <a:lnTo>
                      <a:pt x="389" y="383"/>
                    </a:lnTo>
                    <a:lnTo>
                      <a:pt x="408" y="386"/>
                    </a:lnTo>
                    <a:lnTo>
                      <a:pt x="426" y="388"/>
                    </a:lnTo>
                    <a:lnTo>
                      <a:pt x="426" y="388"/>
                    </a:lnTo>
                    <a:lnTo>
                      <a:pt x="427" y="403"/>
                    </a:lnTo>
                    <a:lnTo>
                      <a:pt x="429" y="419"/>
                    </a:lnTo>
                    <a:lnTo>
                      <a:pt x="429" y="419"/>
                    </a:lnTo>
                    <a:lnTo>
                      <a:pt x="427" y="440"/>
                    </a:lnTo>
                    <a:lnTo>
                      <a:pt x="424" y="461"/>
                    </a:lnTo>
                    <a:lnTo>
                      <a:pt x="419" y="480"/>
                    </a:lnTo>
                    <a:lnTo>
                      <a:pt x="412" y="500"/>
                    </a:lnTo>
                    <a:lnTo>
                      <a:pt x="403" y="518"/>
                    </a:lnTo>
                    <a:lnTo>
                      <a:pt x="393" y="536"/>
                    </a:lnTo>
                    <a:lnTo>
                      <a:pt x="381" y="552"/>
                    </a:lnTo>
                    <a:lnTo>
                      <a:pt x="368" y="566"/>
                    </a:lnTo>
                    <a:lnTo>
                      <a:pt x="353" y="579"/>
                    </a:lnTo>
                    <a:lnTo>
                      <a:pt x="336" y="592"/>
                    </a:lnTo>
                    <a:lnTo>
                      <a:pt x="319" y="602"/>
                    </a:lnTo>
                    <a:lnTo>
                      <a:pt x="301" y="610"/>
                    </a:lnTo>
                    <a:lnTo>
                      <a:pt x="282" y="617"/>
                    </a:lnTo>
                    <a:lnTo>
                      <a:pt x="263" y="623"/>
                    </a:lnTo>
                    <a:lnTo>
                      <a:pt x="242" y="627"/>
                    </a:lnTo>
                    <a:lnTo>
                      <a:pt x="220" y="628"/>
                    </a:lnTo>
                    <a:lnTo>
                      <a:pt x="220" y="6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99" name="Google Shape;999;p6"/>
          <p:cNvSpPr txBox="1"/>
          <p:nvPr/>
        </p:nvSpPr>
        <p:spPr>
          <a:xfrm>
            <a:off x="5282408" y="1655155"/>
            <a:ext cx="3880842" cy="88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Chemistry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6"/>
          <p:cNvSpPr txBox="1"/>
          <p:nvPr/>
        </p:nvSpPr>
        <p:spPr>
          <a:xfrm>
            <a:off x="5371894" y="2322075"/>
            <a:ext cx="3779217" cy="465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template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1" name="Google Shape;1001;p6"/>
          <p:cNvGrpSpPr/>
          <p:nvPr/>
        </p:nvGrpSpPr>
        <p:grpSpPr>
          <a:xfrm>
            <a:off x="1260525" y="4158081"/>
            <a:ext cx="2023072" cy="901909"/>
            <a:chOff x="803640" y="3362835"/>
            <a:chExt cx="2059657" cy="858961"/>
          </a:xfrm>
        </p:grpSpPr>
        <p:sp>
          <p:nvSpPr>
            <p:cNvPr id="1002" name="Google Shape;1002;p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4" name="Google Shape;1004;p6"/>
          <p:cNvGrpSpPr/>
          <p:nvPr/>
        </p:nvGrpSpPr>
        <p:grpSpPr>
          <a:xfrm>
            <a:off x="4078598" y="4158081"/>
            <a:ext cx="2023072" cy="901909"/>
            <a:chOff x="803640" y="3362835"/>
            <a:chExt cx="2059657" cy="858961"/>
          </a:xfrm>
        </p:grpSpPr>
        <p:sp>
          <p:nvSpPr>
            <p:cNvPr id="1005" name="Google Shape;1005;p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6"/>
          <p:cNvGrpSpPr/>
          <p:nvPr/>
        </p:nvGrpSpPr>
        <p:grpSpPr>
          <a:xfrm>
            <a:off x="6869134" y="4158081"/>
            <a:ext cx="2023072" cy="901909"/>
            <a:chOff x="803640" y="3362835"/>
            <a:chExt cx="2059657" cy="858961"/>
          </a:xfrm>
        </p:grpSpPr>
        <p:sp>
          <p:nvSpPr>
            <p:cNvPr id="1008" name="Google Shape;1008;p6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6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ED684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ED684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7"/>
          <p:cNvSpPr/>
          <p:nvPr/>
        </p:nvSpPr>
        <p:spPr>
          <a:xfrm>
            <a:off x="6622372" y="2973749"/>
            <a:ext cx="297541" cy="337384"/>
          </a:xfrm>
          <a:custGeom>
            <a:avLst/>
            <a:gdLst/>
            <a:ahLst/>
            <a:cxnLst/>
            <a:rect l="l" t="t" r="r" b="b"/>
            <a:pathLst>
              <a:path w="1852" h="2400" extrusionOk="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7"/>
          <p:cNvSpPr txBox="1"/>
          <p:nvPr/>
        </p:nvSpPr>
        <p:spPr>
          <a:xfrm>
            <a:off x="4135537" y="1159810"/>
            <a:ext cx="4608512" cy="50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Insert your text here</a:t>
            </a:r>
            <a:endParaRPr sz="28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7"/>
          <p:cNvSpPr txBox="1"/>
          <p:nvPr/>
        </p:nvSpPr>
        <p:spPr>
          <a:xfrm>
            <a:off x="4140844" y="1749075"/>
            <a:ext cx="4984181" cy="200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</a:t>
            </a: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7"/>
          <p:cNvSpPr/>
          <p:nvPr/>
        </p:nvSpPr>
        <p:spPr>
          <a:xfrm>
            <a:off x="4311942" y="3728188"/>
            <a:ext cx="2182043" cy="64376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7"/>
          <p:cNvSpPr/>
          <p:nvPr/>
        </p:nvSpPr>
        <p:spPr>
          <a:xfrm>
            <a:off x="6493985" y="3728188"/>
            <a:ext cx="2631041" cy="643762"/>
          </a:xfrm>
          <a:prstGeom prst="roundRect">
            <a:avLst>
              <a:gd name="adj" fmla="val 0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7"/>
          <p:cNvSpPr/>
          <p:nvPr/>
        </p:nvSpPr>
        <p:spPr>
          <a:xfrm>
            <a:off x="5118743" y="3858626"/>
            <a:ext cx="88602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/>
          </a:p>
        </p:txBody>
      </p:sp>
      <p:sp>
        <p:nvSpPr>
          <p:cNvPr id="1020" name="Google Shape;1020;p7"/>
          <p:cNvSpPr/>
          <p:nvPr/>
        </p:nvSpPr>
        <p:spPr>
          <a:xfrm>
            <a:off x="7538758" y="3858626"/>
            <a:ext cx="8853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1021" name="Google Shape;1021;p7"/>
          <p:cNvSpPr txBox="1"/>
          <p:nvPr/>
        </p:nvSpPr>
        <p:spPr>
          <a:xfrm>
            <a:off x="-3563338" y="35180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Infographic</a:t>
            </a:r>
            <a:r>
              <a:rPr lang="en-US" sz="44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Style</a:t>
            </a:r>
            <a:endParaRPr sz="4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2" name="Google Shape;102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7627" y="3858626"/>
            <a:ext cx="9872207" cy="1562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oogle Shape;1027;p8"/>
          <p:cNvGrpSpPr/>
          <p:nvPr/>
        </p:nvGrpSpPr>
        <p:grpSpPr>
          <a:xfrm>
            <a:off x="471956" y="1153368"/>
            <a:ext cx="4374518" cy="1204239"/>
            <a:chOff x="395536" y="913120"/>
            <a:chExt cx="2376264" cy="1146894"/>
          </a:xfrm>
        </p:grpSpPr>
        <p:sp>
          <p:nvSpPr>
            <p:cNvPr id="1028" name="Google Shape;1028;p8"/>
            <p:cNvSpPr txBox="1"/>
            <p:nvPr/>
          </p:nvSpPr>
          <p:spPr>
            <a:xfrm>
              <a:off x="395536" y="1233414"/>
              <a:ext cx="2376264" cy="82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/>
            </a:p>
          </p:txBody>
        </p:sp>
        <p:sp>
          <p:nvSpPr>
            <p:cNvPr id="1029" name="Google Shape;1029;p8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0" b="1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70" b="1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8"/>
          <p:cNvGrpSpPr/>
          <p:nvPr/>
        </p:nvGrpSpPr>
        <p:grpSpPr>
          <a:xfrm>
            <a:off x="1278544" y="4246700"/>
            <a:ext cx="2023072" cy="901909"/>
            <a:chOff x="803640" y="3362835"/>
            <a:chExt cx="2059657" cy="858961"/>
          </a:xfrm>
        </p:grpSpPr>
        <p:sp>
          <p:nvSpPr>
            <p:cNvPr id="1031" name="Google Shape;1031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3" name="Google Shape;1033;p8"/>
          <p:cNvGrpSpPr/>
          <p:nvPr/>
        </p:nvGrpSpPr>
        <p:grpSpPr>
          <a:xfrm>
            <a:off x="4096617" y="4246700"/>
            <a:ext cx="2023072" cy="901909"/>
            <a:chOff x="803640" y="3362835"/>
            <a:chExt cx="2059657" cy="858961"/>
          </a:xfrm>
        </p:grpSpPr>
        <p:sp>
          <p:nvSpPr>
            <p:cNvPr id="1034" name="Google Shape;1034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6" name="Google Shape;1036;p8"/>
          <p:cNvGrpSpPr/>
          <p:nvPr/>
        </p:nvGrpSpPr>
        <p:grpSpPr>
          <a:xfrm>
            <a:off x="6887153" y="4246700"/>
            <a:ext cx="2023072" cy="901909"/>
            <a:chOff x="803640" y="3362835"/>
            <a:chExt cx="2059657" cy="858961"/>
          </a:xfrm>
        </p:grpSpPr>
        <p:sp>
          <p:nvSpPr>
            <p:cNvPr id="1037" name="Google Shape;1037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2C91D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rgbClr val="2C91D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9" name="Google Shape;1039;p8"/>
          <p:cNvSpPr txBox="1"/>
          <p:nvPr/>
        </p:nvSpPr>
        <p:spPr>
          <a:xfrm>
            <a:off x="-925674" y="220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54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8"/>
          <p:cNvSpPr txBox="1"/>
          <p:nvPr/>
        </p:nvSpPr>
        <p:spPr>
          <a:xfrm>
            <a:off x="-3496519" y="20278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945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ED6945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ED69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1" name="Google Shape;104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9018" y="2579521"/>
            <a:ext cx="1267977" cy="133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0924" y="2579521"/>
            <a:ext cx="900000" cy="15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20565" y="2997787"/>
            <a:ext cx="875978" cy="114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4" name="Google Shape;104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3027" y="305691"/>
            <a:ext cx="1549073" cy="1536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9"/>
          <p:cNvSpPr/>
          <p:nvPr/>
        </p:nvSpPr>
        <p:spPr>
          <a:xfrm>
            <a:off x="-35766" y="-665"/>
            <a:ext cx="9790113" cy="5401340"/>
          </a:xfrm>
          <a:prstGeom prst="rect">
            <a:avLst/>
          </a:prstGeom>
          <a:solidFill>
            <a:srgbClr val="404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9"/>
          <p:cNvSpPr/>
          <p:nvPr/>
        </p:nvSpPr>
        <p:spPr>
          <a:xfrm>
            <a:off x="635267" y="1440629"/>
            <a:ext cx="2952328" cy="2381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BA7DF"/>
                </a:solidFill>
                <a:latin typeface="Arial"/>
                <a:ea typeface="Arial"/>
                <a:cs typeface="Arial"/>
                <a:sym typeface="Arial"/>
              </a:rPr>
              <a:t> is simply dummy text of the printing and typesetting industry. Lorem Ipsum has been the industry's standard dummy text ever since the 1500s, when an unknown printer took a galley of type and scrambled it to make a type</a:t>
            </a:r>
            <a:endParaRPr sz="1200">
              <a:solidFill>
                <a:srgbClr val="2BA7D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52" name="Google Shape;1052;p9"/>
          <p:cNvSpPr txBox="1"/>
          <p:nvPr/>
        </p:nvSpPr>
        <p:spPr>
          <a:xfrm>
            <a:off x="552735" y="499073"/>
            <a:ext cx="852772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DE20"/>
              </a:buClr>
              <a:buSzPts val="4400"/>
              <a:buFont typeface="Arial"/>
              <a:buNone/>
            </a:pPr>
            <a:r>
              <a:rPr lang="en-US" sz="4400" b="0">
                <a:solidFill>
                  <a:srgbClr val="F9DE20"/>
                </a:solidFill>
                <a:latin typeface="Calibri"/>
                <a:ea typeface="Calibri"/>
                <a:cs typeface="Calibri"/>
                <a:sym typeface="Calibri"/>
              </a:rPr>
              <a:t>Infographic Style</a:t>
            </a:r>
            <a:endParaRPr sz="4400" b="0">
              <a:solidFill>
                <a:srgbClr val="F9DE2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3" name="Google Shape;1053;p9"/>
          <p:cNvGrpSpPr/>
          <p:nvPr/>
        </p:nvGrpSpPr>
        <p:grpSpPr>
          <a:xfrm>
            <a:off x="3694542" y="2649415"/>
            <a:ext cx="5990919" cy="2751260"/>
            <a:chOff x="3554413" y="5799138"/>
            <a:chExt cx="5627687" cy="2584450"/>
          </a:xfrm>
        </p:grpSpPr>
        <p:sp>
          <p:nvSpPr>
            <p:cNvPr id="1054" name="Google Shape;1054;p9"/>
            <p:cNvSpPr/>
            <p:nvPr/>
          </p:nvSpPr>
          <p:spPr>
            <a:xfrm>
              <a:off x="6854825" y="6915150"/>
              <a:ext cx="1495425" cy="1468438"/>
            </a:xfrm>
            <a:custGeom>
              <a:avLst/>
              <a:gdLst/>
              <a:ahLst/>
              <a:cxnLst/>
              <a:rect l="l" t="t" r="r" b="b"/>
              <a:pathLst>
                <a:path w="686" h="672" extrusionOk="0">
                  <a:moveTo>
                    <a:pt x="569" y="672"/>
                  </a:moveTo>
                  <a:cubicBezTo>
                    <a:pt x="545" y="672"/>
                    <a:pt x="521" y="672"/>
                    <a:pt x="497" y="672"/>
                  </a:cubicBezTo>
                  <a:cubicBezTo>
                    <a:pt x="485" y="658"/>
                    <a:pt x="494" y="647"/>
                    <a:pt x="503" y="637"/>
                  </a:cubicBezTo>
                  <a:cubicBezTo>
                    <a:pt x="509" y="629"/>
                    <a:pt x="519" y="622"/>
                    <a:pt x="527" y="617"/>
                  </a:cubicBezTo>
                  <a:cubicBezTo>
                    <a:pt x="549" y="603"/>
                    <a:pt x="557" y="581"/>
                    <a:pt x="559" y="558"/>
                  </a:cubicBezTo>
                  <a:cubicBezTo>
                    <a:pt x="560" y="543"/>
                    <a:pt x="563" y="528"/>
                    <a:pt x="568" y="514"/>
                  </a:cubicBezTo>
                  <a:cubicBezTo>
                    <a:pt x="578" y="500"/>
                    <a:pt x="587" y="486"/>
                    <a:pt x="582" y="468"/>
                  </a:cubicBezTo>
                  <a:cubicBezTo>
                    <a:pt x="580" y="457"/>
                    <a:pt x="575" y="451"/>
                    <a:pt x="562" y="449"/>
                  </a:cubicBezTo>
                  <a:cubicBezTo>
                    <a:pt x="534" y="445"/>
                    <a:pt x="506" y="447"/>
                    <a:pt x="477" y="442"/>
                  </a:cubicBezTo>
                  <a:cubicBezTo>
                    <a:pt x="462" y="439"/>
                    <a:pt x="448" y="436"/>
                    <a:pt x="437" y="423"/>
                  </a:cubicBezTo>
                  <a:cubicBezTo>
                    <a:pt x="421" y="402"/>
                    <a:pt x="402" y="392"/>
                    <a:pt x="375" y="401"/>
                  </a:cubicBezTo>
                  <a:cubicBezTo>
                    <a:pt x="361" y="405"/>
                    <a:pt x="350" y="394"/>
                    <a:pt x="337" y="390"/>
                  </a:cubicBezTo>
                  <a:cubicBezTo>
                    <a:pt x="320" y="380"/>
                    <a:pt x="304" y="373"/>
                    <a:pt x="283" y="383"/>
                  </a:cubicBezTo>
                  <a:cubicBezTo>
                    <a:pt x="267" y="391"/>
                    <a:pt x="248" y="384"/>
                    <a:pt x="230" y="383"/>
                  </a:cubicBezTo>
                  <a:cubicBezTo>
                    <a:pt x="219" y="383"/>
                    <a:pt x="210" y="385"/>
                    <a:pt x="201" y="392"/>
                  </a:cubicBezTo>
                  <a:cubicBezTo>
                    <a:pt x="200" y="393"/>
                    <a:pt x="198" y="394"/>
                    <a:pt x="197" y="395"/>
                  </a:cubicBezTo>
                  <a:cubicBezTo>
                    <a:pt x="186" y="410"/>
                    <a:pt x="173" y="418"/>
                    <a:pt x="155" y="422"/>
                  </a:cubicBezTo>
                  <a:cubicBezTo>
                    <a:pt x="131" y="428"/>
                    <a:pt x="116" y="423"/>
                    <a:pt x="113" y="399"/>
                  </a:cubicBezTo>
                  <a:cubicBezTo>
                    <a:pt x="110" y="380"/>
                    <a:pt x="106" y="370"/>
                    <a:pt x="84" y="372"/>
                  </a:cubicBezTo>
                  <a:cubicBezTo>
                    <a:pt x="72" y="374"/>
                    <a:pt x="68" y="363"/>
                    <a:pt x="70" y="351"/>
                  </a:cubicBezTo>
                  <a:cubicBezTo>
                    <a:pt x="71" y="344"/>
                    <a:pt x="80" y="332"/>
                    <a:pt x="69" y="328"/>
                  </a:cubicBezTo>
                  <a:cubicBezTo>
                    <a:pt x="58" y="324"/>
                    <a:pt x="54" y="335"/>
                    <a:pt x="50" y="344"/>
                  </a:cubicBezTo>
                  <a:cubicBezTo>
                    <a:pt x="44" y="355"/>
                    <a:pt x="34" y="360"/>
                    <a:pt x="22" y="357"/>
                  </a:cubicBezTo>
                  <a:cubicBezTo>
                    <a:pt x="9" y="354"/>
                    <a:pt x="3" y="345"/>
                    <a:pt x="4" y="332"/>
                  </a:cubicBezTo>
                  <a:cubicBezTo>
                    <a:pt x="5" y="316"/>
                    <a:pt x="0" y="299"/>
                    <a:pt x="8" y="283"/>
                  </a:cubicBezTo>
                  <a:cubicBezTo>
                    <a:pt x="23" y="263"/>
                    <a:pt x="49" y="259"/>
                    <a:pt x="69" y="248"/>
                  </a:cubicBezTo>
                  <a:cubicBezTo>
                    <a:pt x="83" y="241"/>
                    <a:pt x="102" y="250"/>
                    <a:pt x="114" y="265"/>
                  </a:cubicBezTo>
                  <a:cubicBezTo>
                    <a:pt x="118" y="256"/>
                    <a:pt x="114" y="250"/>
                    <a:pt x="113" y="244"/>
                  </a:cubicBezTo>
                  <a:cubicBezTo>
                    <a:pt x="113" y="235"/>
                    <a:pt x="113" y="226"/>
                    <a:pt x="120" y="220"/>
                  </a:cubicBezTo>
                  <a:cubicBezTo>
                    <a:pt x="136" y="204"/>
                    <a:pt x="151" y="188"/>
                    <a:pt x="158" y="165"/>
                  </a:cubicBezTo>
                  <a:cubicBezTo>
                    <a:pt x="165" y="144"/>
                    <a:pt x="186" y="135"/>
                    <a:pt x="199" y="119"/>
                  </a:cubicBezTo>
                  <a:cubicBezTo>
                    <a:pt x="224" y="125"/>
                    <a:pt x="240" y="113"/>
                    <a:pt x="252" y="92"/>
                  </a:cubicBezTo>
                  <a:cubicBezTo>
                    <a:pt x="257" y="84"/>
                    <a:pt x="265" y="83"/>
                    <a:pt x="274" y="84"/>
                  </a:cubicBezTo>
                  <a:cubicBezTo>
                    <a:pt x="277" y="84"/>
                    <a:pt x="288" y="87"/>
                    <a:pt x="281" y="76"/>
                  </a:cubicBezTo>
                  <a:cubicBezTo>
                    <a:pt x="274" y="72"/>
                    <a:pt x="268" y="69"/>
                    <a:pt x="265" y="62"/>
                  </a:cubicBezTo>
                  <a:cubicBezTo>
                    <a:pt x="260" y="54"/>
                    <a:pt x="253" y="50"/>
                    <a:pt x="244" y="50"/>
                  </a:cubicBezTo>
                  <a:cubicBezTo>
                    <a:pt x="234" y="50"/>
                    <a:pt x="226" y="46"/>
                    <a:pt x="225" y="35"/>
                  </a:cubicBezTo>
                  <a:cubicBezTo>
                    <a:pt x="227" y="25"/>
                    <a:pt x="233" y="20"/>
                    <a:pt x="243" y="20"/>
                  </a:cubicBezTo>
                  <a:cubicBezTo>
                    <a:pt x="251" y="21"/>
                    <a:pt x="258" y="17"/>
                    <a:pt x="265" y="15"/>
                  </a:cubicBezTo>
                  <a:cubicBezTo>
                    <a:pt x="279" y="13"/>
                    <a:pt x="294" y="15"/>
                    <a:pt x="308" y="10"/>
                  </a:cubicBezTo>
                  <a:cubicBezTo>
                    <a:pt x="357" y="0"/>
                    <a:pt x="406" y="1"/>
                    <a:pt x="454" y="18"/>
                  </a:cubicBezTo>
                  <a:cubicBezTo>
                    <a:pt x="466" y="23"/>
                    <a:pt x="475" y="17"/>
                    <a:pt x="485" y="12"/>
                  </a:cubicBezTo>
                  <a:cubicBezTo>
                    <a:pt x="487" y="12"/>
                    <a:pt x="489" y="12"/>
                    <a:pt x="491" y="12"/>
                  </a:cubicBezTo>
                  <a:cubicBezTo>
                    <a:pt x="499" y="17"/>
                    <a:pt x="510" y="19"/>
                    <a:pt x="514" y="30"/>
                  </a:cubicBezTo>
                  <a:cubicBezTo>
                    <a:pt x="526" y="49"/>
                    <a:pt x="541" y="68"/>
                    <a:pt x="557" y="85"/>
                  </a:cubicBezTo>
                  <a:cubicBezTo>
                    <a:pt x="565" y="93"/>
                    <a:pt x="575" y="101"/>
                    <a:pt x="582" y="112"/>
                  </a:cubicBezTo>
                  <a:cubicBezTo>
                    <a:pt x="584" y="123"/>
                    <a:pt x="587" y="133"/>
                    <a:pt x="592" y="142"/>
                  </a:cubicBezTo>
                  <a:cubicBezTo>
                    <a:pt x="604" y="162"/>
                    <a:pt x="610" y="182"/>
                    <a:pt x="607" y="205"/>
                  </a:cubicBezTo>
                  <a:cubicBezTo>
                    <a:pt x="605" y="220"/>
                    <a:pt x="611" y="235"/>
                    <a:pt x="622" y="247"/>
                  </a:cubicBezTo>
                  <a:cubicBezTo>
                    <a:pt x="634" y="272"/>
                    <a:pt x="658" y="287"/>
                    <a:pt x="673" y="309"/>
                  </a:cubicBezTo>
                  <a:cubicBezTo>
                    <a:pt x="679" y="317"/>
                    <a:pt x="686" y="324"/>
                    <a:pt x="685" y="335"/>
                  </a:cubicBezTo>
                  <a:cubicBezTo>
                    <a:pt x="679" y="346"/>
                    <a:pt x="677" y="357"/>
                    <a:pt x="678" y="370"/>
                  </a:cubicBezTo>
                  <a:cubicBezTo>
                    <a:pt x="682" y="458"/>
                    <a:pt x="660" y="540"/>
                    <a:pt x="615" y="615"/>
                  </a:cubicBezTo>
                  <a:cubicBezTo>
                    <a:pt x="603" y="636"/>
                    <a:pt x="592" y="659"/>
                    <a:pt x="569" y="672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9"/>
            <p:cNvSpPr/>
            <p:nvPr/>
          </p:nvSpPr>
          <p:spPr>
            <a:xfrm>
              <a:off x="5883275" y="6040438"/>
              <a:ext cx="3298825" cy="2343150"/>
            </a:xfrm>
            <a:custGeom>
              <a:avLst/>
              <a:gdLst/>
              <a:ahLst/>
              <a:cxnLst/>
              <a:rect l="l" t="t" r="r" b="b"/>
              <a:pathLst>
                <a:path w="1512" h="1073" extrusionOk="0">
                  <a:moveTo>
                    <a:pt x="3" y="421"/>
                  </a:moveTo>
                  <a:cubicBezTo>
                    <a:pt x="40" y="359"/>
                    <a:pt x="82" y="301"/>
                    <a:pt x="133" y="249"/>
                  </a:cubicBezTo>
                  <a:cubicBezTo>
                    <a:pt x="264" y="116"/>
                    <a:pt x="421" y="34"/>
                    <a:pt x="607" y="15"/>
                  </a:cubicBezTo>
                  <a:cubicBezTo>
                    <a:pt x="753" y="0"/>
                    <a:pt x="894" y="26"/>
                    <a:pt x="1028" y="84"/>
                  </a:cubicBezTo>
                  <a:cubicBezTo>
                    <a:pt x="1147" y="137"/>
                    <a:pt x="1249" y="212"/>
                    <a:pt x="1332" y="312"/>
                  </a:cubicBezTo>
                  <a:cubicBezTo>
                    <a:pt x="1423" y="423"/>
                    <a:pt x="1477" y="550"/>
                    <a:pt x="1499" y="691"/>
                  </a:cubicBezTo>
                  <a:cubicBezTo>
                    <a:pt x="1512" y="779"/>
                    <a:pt x="1511" y="867"/>
                    <a:pt x="1494" y="955"/>
                  </a:cubicBezTo>
                  <a:cubicBezTo>
                    <a:pt x="1487" y="994"/>
                    <a:pt x="1476" y="1033"/>
                    <a:pt x="1466" y="1073"/>
                  </a:cubicBezTo>
                  <a:cubicBezTo>
                    <a:pt x="1449" y="1073"/>
                    <a:pt x="1432" y="1073"/>
                    <a:pt x="1414" y="1073"/>
                  </a:cubicBezTo>
                  <a:cubicBezTo>
                    <a:pt x="1405" y="1064"/>
                    <a:pt x="1406" y="1054"/>
                    <a:pt x="1408" y="1043"/>
                  </a:cubicBezTo>
                  <a:cubicBezTo>
                    <a:pt x="1416" y="1006"/>
                    <a:pt x="1429" y="971"/>
                    <a:pt x="1435" y="933"/>
                  </a:cubicBezTo>
                  <a:cubicBezTo>
                    <a:pt x="1450" y="845"/>
                    <a:pt x="1447" y="757"/>
                    <a:pt x="1432" y="669"/>
                  </a:cubicBezTo>
                  <a:cubicBezTo>
                    <a:pt x="1422" y="607"/>
                    <a:pt x="1399" y="548"/>
                    <a:pt x="1374" y="491"/>
                  </a:cubicBezTo>
                  <a:cubicBezTo>
                    <a:pt x="1361" y="460"/>
                    <a:pt x="1345" y="428"/>
                    <a:pt x="1321" y="401"/>
                  </a:cubicBezTo>
                  <a:cubicBezTo>
                    <a:pt x="1307" y="384"/>
                    <a:pt x="1297" y="363"/>
                    <a:pt x="1280" y="348"/>
                  </a:cubicBezTo>
                  <a:cubicBezTo>
                    <a:pt x="1262" y="332"/>
                    <a:pt x="1251" y="312"/>
                    <a:pt x="1233" y="298"/>
                  </a:cubicBezTo>
                  <a:cubicBezTo>
                    <a:pt x="1218" y="287"/>
                    <a:pt x="1208" y="272"/>
                    <a:pt x="1195" y="260"/>
                  </a:cubicBezTo>
                  <a:cubicBezTo>
                    <a:pt x="1172" y="237"/>
                    <a:pt x="1144" y="224"/>
                    <a:pt x="1120" y="204"/>
                  </a:cubicBezTo>
                  <a:cubicBezTo>
                    <a:pt x="1081" y="170"/>
                    <a:pt x="1032" y="158"/>
                    <a:pt x="988" y="135"/>
                  </a:cubicBezTo>
                  <a:cubicBezTo>
                    <a:pt x="915" y="99"/>
                    <a:pt x="835" y="86"/>
                    <a:pt x="755" y="78"/>
                  </a:cubicBezTo>
                  <a:cubicBezTo>
                    <a:pt x="701" y="72"/>
                    <a:pt x="648" y="71"/>
                    <a:pt x="594" y="78"/>
                  </a:cubicBezTo>
                  <a:cubicBezTo>
                    <a:pt x="536" y="86"/>
                    <a:pt x="478" y="100"/>
                    <a:pt x="424" y="121"/>
                  </a:cubicBezTo>
                  <a:cubicBezTo>
                    <a:pt x="377" y="139"/>
                    <a:pt x="333" y="167"/>
                    <a:pt x="290" y="195"/>
                  </a:cubicBezTo>
                  <a:cubicBezTo>
                    <a:pt x="247" y="224"/>
                    <a:pt x="212" y="260"/>
                    <a:pt x="175" y="295"/>
                  </a:cubicBezTo>
                  <a:cubicBezTo>
                    <a:pt x="140" y="329"/>
                    <a:pt x="113" y="368"/>
                    <a:pt x="82" y="404"/>
                  </a:cubicBezTo>
                  <a:cubicBezTo>
                    <a:pt x="71" y="417"/>
                    <a:pt x="75" y="433"/>
                    <a:pt x="68" y="447"/>
                  </a:cubicBezTo>
                  <a:cubicBezTo>
                    <a:pt x="44" y="456"/>
                    <a:pt x="25" y="443"/>
                    <a:pt x="5" y="434"/>
                  </a:cubicBezTo>
                  <a:cubicBezTo>
                    <a:pt x="2" y="430"/>
                    <a:pt x="0" y="426"/>
                    <a:pt x="3" y="421"/>
                  </a:cubicBezTo>
                  <a:close/>
                </a:path>
              </a:pathLst>
            </a:custGeom>
            <a:solidFill>
              <a:srgbClr val="778A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9"/>
            <p:cNvSpPr/>
            <p:nvPr/>
          </p:nvSpPr>
          <p:spPr>
            <a:xfrm>
              <a:off x="6010275" y="6173788"/>
              <a:ext cx="3051175" cy="2209800"/>
            </a:xfrm>
            <a:custGeom>
              <a:avLst/>
              <a:gdLst/>
              <a:ahLst/>
              <a:cxnLst/>
              <a:rect l="l" t="t" r="r" b="b"/>
              <a:pathLst>
                <a:path w="1399" h="1012" extrusionOk="0">
                  <a:moveTo>
                    <a:pt x="8" y="383"/>
                  </a:moveTo>
                  <a:cubicBezTo>
                    <a:pt x="0" y="366"/>
                    <a:pt x="5" y="350"/>
                    <a:pt x="18" y="338"/>
                  </a:cubicBezTo>
                  <a:cubicBezTo>
                    <a:pt x="32" y="324"/>
                    <a:pt x="42" y="308"/>
                    <a:pt x="52" y="292"/>
                  </a:cubicBezTo>
                  <a:cubicBezTo>
                    <a:pt x="71" y="261"/>
                    <a:pt x="102" y="241"/>
                    <a:pt x="125" y="213"/>
                  </a:cubicBezTo>
                  <a:cubicBezTo>
                    <a:pt x="158" y="174"/>
                    <a:pt x="200" y="144"/>
                    <a:pt x="242" y="115"/>
                  </a:cubicBezTo>
                  <a:cubicBezTo>
                    <a:pt x="270" y="96"/>
                    <a:pt x="301" y="80"/>
                    <a:pt x="332" y="65"/>
                  </a:cubicBezTo>
                  <a:cubicBezTo>
                    <a:pt x="401" y="32"/>
                    <a:pt x="476" y="16"/>
                    <a:pt x="551" y="6"/>
                  </a:cubicBezTo>
                  <a:cubicBezTo>
                    <a:pt x="597" y="0"/>
                    <a:pt x="645" y="3"/>
                    <a:pt x="692" y="7"/>
                  </a:cubicBezTo>
                  <a:cubicBezTo>
                    <a:pt x="754" y="11"/>
                    <a:pt x="814" y="27"/>
                    <a:pt x="874" y="41"/>
                  </a:cubicBezTo>
                  <a:cubicBezTo>
                    <a:pt x="894" y="45"/>
                    <a:pt x="912" y="55"/>
                    <a:pt x="931" y="64"/>
                  </a:cubicBezTo>
                  <a:cubicBezTo>
                    <a:pt x="959" y="77"/>
                    <a:pt x="987" y="88"/>
                    <a:pt x="1014" y="102"/>
                  </a:cubicBezTo>
                  <a:cubicBezTo>
                    <a:pt x="1059" y="126"/>
                    <a:pt x="1100" y="156"/>
                    <a:pt x="1139" y="189"/>
                  </a:cubicBezTo>
                  <a:cubicBezTo>
                    <a:pt x="1159" y="205"/>
                    <a:pt x="1177" y="223"/>
                    <a:pt x="1192" y="241"/>
                  </a:cubicBezTo>
                  <a:cubicBezTo>
                    <a:pt x="1217" y="269"/>
                    <a:pt x="1244" y="296"/>
                    <a:pt x="1267" y="328"/>
                  </a:cubicBezTo>
                  <a:cubicBezTo>
                    <a:pt x="1287" y="357"/>
                    <a:pt x="1301" y="389"/>
                    <a:pt x="1321" y="418"/>
                  </a:cubicBezTo>
                  <a:cubicBezTo>
                    <a:pt x="1335" y="437"/>
                    <a:pt x="1338" y="462"/>
                    <a:pt x="1348" y="484"/>
                  </a:cubicBezTo>
                  <a:cubicBezTo>
                    <a:pt x="1377" y="554"/>
                    <a:pt x="1389" y="628"/>
                    <a:pt x="1395" y="703"/>
                  </a:cubicBezTo>
                  <a:cubicBezTo>
                    <a:pt x="1399" y="747"/>
                    <a:pt x="1395" y="792"/>
                    <a:pt x="1391" y="836"/>
                  </a:cubicBezTo>
                  <a:cubicBezTo>
                    <a:pt x="1386" y="888"/>
                    <a:pt x="1371" y="937"/>
                    <a:pt x="1359" y="986"/>
                  </a:cubicBezTo>
                  <a:cubicBezTo>
                    <a:pt x="1357" y="994"/>
                    <a:pt x="1357" y="1003"/>
                    <a:pt x="1356" y="1012"/>
                  </a:cubicBezTo>
                  <a:cubicBezTo>
                    <a:pt x="1340" y="1012"/>
                    <a:pt x="1324" y="1012"/>
                    <a:pt x="1308" y="1012"/>
                  </a:cubicBezTo>
                  <a:cubicBezTo>
                    <a:pt x="1317" y="979"/>
                    <a:pt x="1330" y="946"/>
                    <a:pt x="1337" y="913"/>
                  </a:cubicBezTo>
                  <a:cubicBezTo>
                    <a:pt x="1380" y="725"/>
                    <a:pt x="1352" y="549"/>
                    <a:pt x="1254" y="384"/>
                  </a:cubicBezTo>
                  <a:cubicBezTo>
                    <a:pt x="1237" y="355"/>
                    <a:pt x="1214" y="328"/>
                    <a:pt x="1194" y="300"/>
                  </a:cubicBezTo>
                  <a:cubicBezTo>
                    <a:pt x="1190" y="301"/>
                    <a:pt x="1187" y="299"/>
                    <a:pt x="1184" y="298"/>
                  </a:cubicBezTo>
                  <a:cubicBezTo>
                    <a:pt x="1180" y="296"/>
                    <a:pt x="1178" y="294"/>
                    <a:pt x="1175" y="291"/>
                  </a:cubicBezTo>
                  <a:cubicBezTo>
                    <a:pt x="1150" y="267"/>
                    <a:pt x="1128" y="240"/>
                    <a:pt x="1100" y="218"/>
                  </a:cubicBezTo>
                  <a:cubicBezTo>
                    <a:pt x="1099" y="217"/>
                    <a:pt x="1097" y="216"/>
                    <a:pt x="1096" y="215"/>
                  </a:cubicBezTo>
                  <a:cubicBezTo>
                    <a:pt x="1057" y="190"/>
                    <a:pt x="1021" y="162"/>
                    <a:pt x="980" y="140"/>
                  </a:cubicBezTo>
                  <a:cubicBezTo>
                    <a:pt x="919" y="114"/>
                    <a:pt x="859" y="85"/>
                    <a:pt x="794" y="71"/>
                  </a:cubicBezTo>
                  <a:cubicBezTo>
                    <a:pt x="716" y="55"/>
                    <a:pt x="638" y="48"/>
                    <a:pt x="559" y="56"/>
                  </a:cubicBezTo>
                  <a:cubicBezTo>
                    <a:pt x="459" y="66"/>
                    <a:pt x="367" y="99"/>
                    <a:pt x="282" y="151"/>
                  </a:cubicBezTo>
                  <a:cubicBezTo>
                    <a:pt x="272" y="158"/>
                    <a:pt x="262" y="167"/>
                    <a:pt x="250" y="171"/>
                  </a:cubicBezTo>
                  <a:cubicBezTo>
                    <a:pt x="235" y="176"/>
                    <a:pt x="227" y="190"/>
                    <a:pt x="215" y="199"/>
                  </a:cubicBezTo>
                  <a:cubicBezTo>
                    <a:pt x="168" y="235"/>
                    <a:pt x="128" y="278"/>
                    <a:pt x="90" y="323"/>
                  </a:cubicBezTo>
                  <a:cubicBezTo>
                    <a:pt x="88" y="326"/>
                    <a:pt x="86" y="329"/>
                    <a:pt x="84" y="332"/>
                  </a:cubicBezTo>
                  <a:cubicBezTo>
                    <a:pt x="73" y="343"/>
                    <a:pt x="67" y="357"/>
                    <a:pt x="60" y="370"/>
                  </a:cubicBezTo>
                  <a:cubicBezTo>
                    <a:pt x="54" y="380"/>
                    <a:pt x="47" y="390"/>
                    <a:pt x="35" y="394"/>
                  </a:cubicBezTo>
                  <a:cubicBezTo>
                    <a:pt x="32" y="395"/>
                    <a:pt x="29" y="396"/>
                    <a:pt x="26" y="396"/>
                  </a:cubicBezTo>
                  <a:cubicBezTo>
                    <a:pt x="17" y="395"/>
                    <a:pt x="8" y="396"/>
                    <a:pt x="8" y="383"/>
                  </a:cubicBezTo>
                  <a:close/>
                </a:path>
              </a:pathLst>
            </a:custGeom>
            <a:solidFill>
              <a:srgbClr val="528B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9"/>
            <p:cNvSpPr/>
            <p:nvPr/>
          </p:nvSpPr>
          <p:spPr>
            <a:xfrm>
              <a:off x="7205663" y="7734300"/>
              <a:ext cx="927100" cy="649288"/>
            </a:xfrm>
            <a:custGeom>
              <a:avLst/>
              <a:gdLst/>
              <a:ahLst/>
              <a:cxnLst/>
              <a:rect l="l" t="t" r="r" b="b"/>
              <a:pathLst>
                <a:path w="425" h="297" extrusionOk="0">
                  <a:moveTo>
                    <a:pt x="324" y="297"/>
                  </a:moveTo>
                  <a:cubicBezTo>
                    <a:pt x="264" y="297"/>
                    <a:pt x="204" y="297"/>
                    <a:pt x="144" y="297"/>
                  </a:cubicBezTo>
                  <a:cubicBezTo>
                    <a:pt x="138" y="292"/>
                    <a:pt x="138" y="284"/>
                    <a:pt x="135" y="277"/>
                  </a:cubicBezTo>
                  <a:cubicBezTo>
                    <a:pt x="130" y="264"/>
                    <a:pt x="120" y="255"/>
                    <a:pt x="106" y="252"/>
                  </a:cubicBezTo>
                  <a:cubicBezTo>
                    <a:pt x="79" y="247"/>
                    <a:pt x="62" y="227"/>
                    <a:pt x="44" y="209"/>
                  </a:cubicBezTo>
                  <a:cubicBezTo>
                    <a:pt x="39" y="205"/>
                    <a:pt x="36" y="197"/>
                    <a:pt x="31" y="195"/>
                  </a:cubicBezTo>
                  <a:cubicBezTo>
                    <a:pt x="6" y="185"/>
                    <a:pt x="3" y="163"/>
                    <a:pt x="1" y="141"/>
                  </a:cubicBezTo>
                  <a:cubicBezTo>
                    <a:pt x="0" y="129"/>
                    <a:pt x="7" y="120"/>
                    <a:pt x="11" y="109"/>
                  </a:cubicBezTo>
                  <a:cubicBezTo>
                    <a:pt x="16" y="97"/>
                    <a:pt x="18" y="86"/>
                    <a:pt x="16" y="73"/>
                  </a:cubicBezTo>
                  <a:cubicBezTo>
                    <a:pt x="14" y="52"/>
                    <a:pt x="24" y="34"/>
                    <a:pt x="36" y="17"/>
                  </a:cubicBezTo>
                  <a:cubicBezTo>
                    <a:pt x="54" y="10"/>
                    <a:pt x="72" y="8"/>
                    <a:pt x="92" y="9"/>
                  </a:cubicBezTo>
                  <a:cubicBezTo>
                    <a:pt x="105" y="10"/>
                    <a:pt x="120" y="12"/>
                    <a:pt x="132" y="4"/>
                  </a:cubicBezTo>
                  <a:cubicBezTo>
                    <a:pt x="138" y="0"/>
                    <a:pt x="143" y="1"/>
                    <a:pt x="149" y="3"/>
                  </a:cubicBezTo>
                  <a:cubicBezTo>
                    <a:pt x="166" y="9"/>
                    <a:pt x="184" y="14"/>
                    <a:pt x="200" y="24"/>
                  </a:cubicBezTo>
                  <a:cubicBezTo>
                    <a:pt x="206" y="28"/>
                    <a:pt x="212" y="26"/>
                    <a:pt x="219" y="24"/>
                  </a:cubicBezTo>
                  <a:cubicBezTo>
                    <a:pt x="238" y="20"/>
                    <a:pt x="256" y="22"/>
                    <a:pt x="269" y="39"/>
                  </a:cubicBezTo>
                  <a:cubicBezTo>
                    <a:pt x="291" y="68"/>
                    <a:pt x="324" y="68"/>
                    <a:pt x="355" y="69"/>
                  </a:cubicBezTo>
                  <a:cubicBezTo>
                    <a:pt x="375" y="70"/>
                    <a:pt x="393" y="73"/>
                    <a:pt x="412" y="76"/>
                  </a:cubicBezTo>
                  <a:cubicBezTo>
                    <a:pt x="420" y="77"/>
                    <a:pt x="425" y="85"/>
                    <a:pt x="424" y="94"/>
                  </a:cubicBezTo>
                  <a:cubicBezTo>
                    <a:pt x="422" y="106"/>
                    <a:pt x="423" y="119"/>
                    <a:pt x="414" y="130"/>
                  </a:cubicBezTo>
                  <a:cubicBezTo>
                    <a:pt x="406" y="146"/>
                    <a:pt x="399" y="161"/>
                    <a:pt x="399" y="180"/>
                  </a:cubicBezTo>
                  <a:cubicBezTo>
                    <a:pt x="399" y="206"/>
                    <a:pt x="389" y="229"/>
                    <a:pt x="365" y="243"/>
                  </a:cubicBezTo>
                  <a:cubicBezTo>
                    <a:pt x="343" y="255"/>
                    <a:pt x="332" y="275"/>
                    <a:pt x="324" y="297"/>
                  </a:cubicBezTo>
                  <a:close/>
                </a:path>
              </a:pathLst>
            </a:custGeom>
            <a:solidFill>
              <a:srgbClr val="A8C8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9"/>
            <p:cNvSpPr/>
            <p:nvPr/>
          </p:nvSpPr>
          <p:spPr>
            <a:xfrm>
              <a:off x="6626225" y="7653338"/>
              <a:ext cx="876300" cy="730250"/>
            </a:xfrm>
            <a:custGeom>
              <a:avLst/>
              <a:gdLst/>
              <a:ahLst/>
              <a:cxnLst/>
              <a:rect l="l" t="t" r="r" b="b"/>
              <a:pathLst>
                <a:path w="402" h="334" extrusionOk="0">
                  <a:moveTo>
                    <a:pt x="390" y="334"/>
                  </a:moveTo>
                  <a:cubicBezTo>
                    <a:pt x="278" y="334"/>
                    <a:pt x="167" y="334"/>
                    <a:pt x="55" y="334"/>
                  </a:cubicBezTo>
                  <a:cubicBezTo>
                    <a:pt x="31" y="314"/>
                    <a:pt x="29" y="285"/>
                    <a:pt x="20" y="259"/>
                  </a:cubicBezTo>
                  <a:cubicBezTo>
                    <a:pt x="1" y="208"/>
                    <a:pt x="0" y="153"/>
                    <a:pt x="1" y="99"/>
                  </a:cubicBezTo>
                  <a:cubicBezTo>
                    <a:pt x="2" y="76"/>
                    <a:pt x="3" y="50"/>
                    <a:pt x="10" y="27"/>
                  </a:cubicBezTo>
                  <a:cubicBezTo>
                    <a:pt x="12" y="19"/>
                    <a:pt x="15" y="11"/>
                    <a:pt x="21" y="6"/>
                  </a:cubicBezTo>
                  <a:cubicBezTo>
                    <a:pt x="29" y="1"/>
                    <a:pt x="39" y="0"/>
                    <a:pt x="49" y="0"/>
                  </a:cubicBezTo>
                  <a:cubicBezTo>
                    <a:pt x="55" y="3"/>
                    <a:pt x="59" y="8"/>
                    <a:pt x="60" y="15"/>
                  </a:cubicBezTo>
                  <a:cubicBezTo>
                    <a:pt x="66" y="38"/>
                    <a:pt x="77" y="47"/>
                    <a:pt x="101" y="48"/>
                  </a:cubicBezTo>
                  <a:cubicBezTo>
                    <a:pt x="108" y="48"/>
                    <a:pt x="115" y="48"/>
                    <a:pt x="122" y="45"/>
                  </a:cubicBezTo>
                  <a:cubicBezTo>
                    <a:pt x="126" y="44"/>
                    <a:pt x="132" y="42"/>
                    <a:pt x="135" y="45"/>
                  </a:cubicBezTo>
                  <a:cubicBezTo>
                    <a:pt x="154" y="60"/>
                    <a:pt x="180" y="57"/>
                    <a:pt x="197" y="73"/>
                  </a:cubicBezTo>
                  <a:cubicBezTo>
                    <a:pt x="214" y="91"/>
                    <a:pt x="231" y="102"/>
                    <a:pt x="257" y="91"/>
                  </a:cubicBezTo>
                  <a:cubicBezTo>
                    <a:pt x="268" y="87"/>
                    <a:pt x="274" y="97"/>
                    <a:pt x="279" y="105"/>
                  </a:cubicBezTo>
                  <a:cubicBezTo>
                    <a:pt x="286" y="114"/>
                    <a:pt x="287" y="126"/>
                    <a:pt x="281" y="137"/>
                  </a:cubicBezTo>
                  <a:cubicBezTo>
                    <a:pt x="279" y="141"/>
                    <a:pt x="276" y="144"/>
                    <a:pt x="274" y="148"/>
                  </a:cubicBezTo>
                  <a:cubicBezTo>
                    <a:pt x="265" y="162"/>
                    <a:pt x="262" y="176"/>
                    <a:pt x="272" y="191"/>
                  </a:cubicBezTo>
                  <a:cubicBezTo>
                    <a:pt x="271" y="197"/>
                    <a:pt x="267" y="203"/>
                    <a:pt x="271" y="210"/>
                  </a:cubicBezTo>
                  <a:cubicBezTo>
                    <a:pt x="296" y="232"/>
                    <a:pt x="317" y="257"/>
                    <a:pt x="343" y="278"/>
                  </a:cubicBezTo>
                  <a:cubicBezTo>
                    <a:pt x="352" y="284"/>
                    <a:pt x="362" y="287"/>
                    <a:pt x="373" y="288"/>
                  </a:cubicBezTo>
                  <a:cubicBezTo>
                    <a:pt x="380" y="289"/>
                    <a:pt x="387" y="291"/>
                    <a:pt x="393" y="296"/>
                  </a:cubicBezTo>
                  <a:cubicBezTo>
                    <a:pt x="396" y="299"/>
                    <a:pt x="398" y="303"/>
                    <a:pt x="399" y="307"/>
                  </a:cubicBezTo>
                  <a:cubicBezTo>
                    <a:pt x="402" y="318"/>
                    <a:pt x="398" y="326"/>
                    <a:pt x="390" y="334"/>
                  </a:cubicBezTo>
                  <a:close/>
                </a:path>
              </a:pathLst>
            </a:custGeom>
            <a:solidFill>
              <a:srgbClr val="2C9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9"/>
            <p:cNvSpPr/>
            <p:nvPr/>
          </p:nvSpPr>
          <p:spPr>
            <a:xfrm>
              <a:off x="8094663" y="7572375"/>
              <a:ext cx="412750" cy="811213"/>
            </a:xfrm>
            <a:custGeom>
              <a:avLst/>
              <a:gdLst/>
              <a:ahLst/>
              <a:cxnLst/>
              <a:rect l="l" t="t" r="r" b="b"/>
              <a:pathLst>
                <a:path w="189" h="371" extrusionOk="0">
                  <a:moveTo>
                    <a:pt x="161" y="0"/>
                  </a:moveTo>
                  <a:cubicBezTo>
                    <a:pt x="174" y="5"/>
                    <a:pt x="173" y="18"/>
                    <a:pt x="175" y="28"/>
                  </a:cubicBezTo>
                  <a:cubicBezTo>
                    <a:pt x="187" y="85"/>
                    <a:pt x="189" y="142"/>
                    <a:pt x="181" y="200"/>
                  </a:cubicBezTo>
                  <a:cubicBezTo>
                    <a:pt x="173" y="262"/>
                    <a:pt x="148" y="317"/>
                    <a:pt x="120" y="371"/>
                  </a:cubicBezTo>
                  <a:cubicBezTo>
                    <a:pt x="80" y="371"/>
                    <a:pt x="40" y="371"/>
                    <a:pt x="0" y="371"/>
                  </a:cubicBezTo>
                  <a:cubicBezTo>
                    <a:pt x="19" y="335"/>
                    <a:pt x="44" y="303"/>
                    <a:pt x="61" y="266"/>
                  </a:cubicBezTo>
                  <a:cubicBezTo>
                    <a:pt x="91" y="200"/>
                    <a:pt x="104" y="131"/>
                    <a:pt x="99" y="59"/>
                  </a:cubicBezTo>
                  <a:cubicBezTo>
                    <a:pt x="99" y="46"/>
                    <a:pt x="102" y="38"/>
                    <a:pt x="112" y="31"/>
                  </a:cubicBezTo>
                  <a:cubicBezTo>
                    <a:pt x="127" y="18"/>
                    <a:pt x="144" y="9"/>
                    <a:pt x="161" y="0"/>
                  </a:cubicBezTo>
                  <a:close/>
                </a:path>
              </a:pathLst>
            </a:custGeom>
            <a:solidFill>
              <a:srgbClr val="1A82C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9"/>
            <p:cNvSpPr/>
            <p:nvPr/>
          </p:nvSpPr>
          <p:spPr>
            <a:xfrm>
              <a:off x="5665788" y="7389813"/>
              <a:ext cx="228600" cy="993775"/>
            </a:xfrm>
            <a:custGeom>
              <a:avLst/>
              <a:gdLst/>
              <a:ahLst/>
              <a:cxnLst/>
              <a:rect l="l" t="t" r="r" b="b"/>
              <a:pathLst>
                <a:path w="105" h="455" extrusionOk="0">
                  <a:moveTo>
                    <a:pt x="47" y="455"/>
                  </a:moveTo>
                  <a:cubicBezTo>
                    <a:pt x="34" y="411"/>
                    <a:pt x="21" y="368"/>
                    <a:pt x="14" y="324"/>
                  </a:cubicBezTo>
                  <a:cubicBezTo>
                    <a:pt x="1" y="235"/>
                    <a:pt x="0" y="146"/>
                    <a:pt x="16" y="58"/>
                  </a:cubicBezTo>
                  <a:cubicBezTo>
                    <a:pt x="18" y="42"/>
                    <a:pt x="20" y="26"/>
                    <a:pt x="23" y="11"/>
                  </a:cubicBezTo>
                  <a:cubicBezTo>
                    <a:pt x="21" y="6"/>
                    <a:pt x="23" y="3"/>
                    <a:pt x="27" y="0"/>
                  </a:cubicBezTo>
                  <a:cubicBezTo>
                    <a:pt x="53" y="0"/>
                    <a:pt x="70" y="18"/>
                    <a:pt x="87" y="34"/>
                  </a:cubicBezTo>
                  <a:cubicBezTo>
                    <a:pt x="90" y="37"/>
                    <a:pt x="90" y="42"/>
                    <a:pt x="87" y="47"/>
                  </a:cubicBezTo>
                  <a:cubicBezTo>
                    <a:pt x="76" y="56"/>
                    <a:pt x="71" y="67"/>
                    <a:pt x="75" y="82"/>
                  </a:cubicBezTo>
                  <a:cubicBezTo>
                    <a:pt x="75" y="85"/>
                    <a:pt x="75" y="88"/>
                    <a:pt x="75" y="92"/>
                  </a:cubicBezTo>
                  <a:cubicBezTo>
                    <a:pt x="66" y="152"/>
                    <a:pt x="68" y="213"/>
                    <a:pt x="68" y="274"/>
                  </a:cubicBezTo>
                  <a:cubicBezTo>
                    <a:pt x="68" y="300"/>
                    <a:pt x="76" y="325"/>
                    <a:pt x="83" y="349"/>
                  </a:cubicBezTo>
                  <a:cubicBezTo>
                    <a:pt x="91" y="377"/>
                    <a:pt x="94" y="405"/>
                    <a:pt x="103" y="433"/>
                  </a:cubicBezTo>
                  <a:cubicBezTo>
                    <a:pt x="105" y="441"/>
                    <a:pt x="105" y="448"/>
                    <a:pt x="99" y="455"/>
                  </a:cubicBezTo>
                  <a:cubicBezTo>
                    <a:pt x="81" y="455"/>
                    <a:pt x="64" y="455"/>
                    <a:pt x="47" y="455"/>
                  </a:cubicBezTo>
                  <a:close/>
                </a:path>
              </a:pathLst>
            </a:custGeom>
            <a:solidFill>
              <a:srgbClr val="768A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9"/>
            <p:cNvSpPr/>
            <p:nvPr/>
          </p:nvSpPr>
          <p:spPr>
            <a:xfrm>
              <a:off x="6505575" y="7472363"/>
              <a:ext cx="239713" cy="911225"/>
            </a:xfrm>
            <a:custGeom>
              <a:avLst/>
              <a:gdLst/>
              <a:ahLst/>
              <a:cxnLst/>
              <a:rect l="l" t="t" r="r" b="b"/>
              <a:pathLst>
                <a:path w="110" h="417" extrusionOk="0">
                  <a:moveTo>
                    <a:pt x="74" y="417"/>
                  </a:moveTo>
                  <a:cubicBezTo>
                    <a:pt x="70" y="407"/>
                    <a:pt x="65" y="397"/>
                    <a:pt x="58" y="389"/>
                  </a:cubicBezTo>
                  <a:cubicBezTo>
                    <a:pt x="37" y="354"/>
                    <a:pt x="19" y="318"/>
                    <a:pt x="18" y="276"/>
                  </a:cubicBezTo>
                  <a:cubicBezTo>
                    <a:pt x="15" y="256"/>
                    <a:pt x="12" y="237"/>
                    <a:pt x="9" y="218"/>
                  </a:cubicBezTo>
                  <a:cubicBezTo>
                    <a:pt x="5" y="214"/>
                    <a:pt x="3" y="210"/>
                    <a:pt x="2" y="205"/>
                  </a:cubicBezTo>
                  <a:cubicBezTo>
                    <a:pt x="1" y="199"/>
                    <a:pt x="1" y="194"/>
                    <a:pt x="1" y="188"/>
                  </a:cubicBezTo>
                  <a:cubicBezTo>
                    <a:pt x="7" y="158"/>
                    <a:pt x="0" y="129"/>
                    <a:pt x="7" y="100"/>
                  </a:cubicBezTo>
                  <a:cubicBezTo>
                    <a:pt x="8" y="93"/>
                    <a:pt x="9" y="86"/>
                    <a:pt x="11" y="79"/>
                  </a:cubicBezTo>
                  <a:cubicBezTo>
                    <a:pt x="12" y="69"/>
                    <a:pt x="13" y="60"/>
                    <a:pt x="20" y="53"/>
                  </a:cubicBezTo>
                  <a:cubicBezTo>
                    <a:pt x="32" y="47"/>
                    <a:pt x="35" y="36"/>
                    <a:pt x="36" y="23"/>
                  </a:cubicBezTo>
                  <a:cubicBezTo>
                    <a:pt x="38" y="3"/>
                    <a:pt x="46" y="0"/>
                    <a:pt x="63" y="8"/>
                  </a:cubicBezTo>
                  <a:cubicBezTo>
                    <a:pt x="65" y="9"/>
                    <a:pt x="66" y="11"/>
                    <a:pt x="67" y="13"/>
                  </a:cubicBezTo>
                  <a:cubicBezTo>
                    <a:pt x="69" y="16"/>
                    <a:pt x="71" y="20"/>
                    <a:pt x="71" y="24"/>
                  </a:cubicBezTo>
                  <a:cubicBezTo>
                    <a:pt x="67" y="36"/>
                    <a:pt x="68" y="49"/>
                    <a:pt x="76" y="59"/>
                  </a:cubicBezTo>
                  <a:cubicBezTo>
                    <a:pt x="78" y="69"/>
                    <a:pt x="90" y="77"/>
                    <a:pt x="82" y="89"/>
                  </a:cubicBezTo>
                  <a:cubicBezTo>
                    <a:pt x="70" y="112"/>
                    <a:pt x="72" y="137"/>
                    <a:pt x="69" y="162"/>
                  </a:cubicBezTo>
                  <a:cubicBezTo>
                    <a:pt x="61" y="210"/>
                    <a:pt x="66" y="257"/>
                    <a:pt x="74" y="303"/>
                  </a:cubicBezTo>
                  <a:cubicBezTo>
                    <a:pt x="79" y="335"/>
                    <a:pt x="92" y="366"/>
                    <a:pt x="103" y="396"/>
                  </a:cubicBezTo>
                  <a:cubicBezTo>
                    <a:pt x="106" y="403"/>
                    <a:pt x="110" y="409"/>
                    <a:pt x="110" y="417"/>
                  </a:cubicBezTo>
                  <a:cubicBezTo>
                    <a:pt x="98" y="417"/>
                    <a:pt x="86" y="417"/>
                    <a:pt x="74" y="417"/>
                  </a:cubicBezTo>
                  <a:close/>
                </a:path>
              </a:pathLst>
            </a:custGeom>
            <a:solidFill>
              <a:srgbClr val="2BA7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9"/>
            <p:cNvSpPr/>
            <p:nvPr/>
          </p:nvSpPr>
          <p:spPr>
            <a:xfrm>
              <a:off x="5789613" y="7467600"/>
              <a:ext cx="196850" cy="915988"/>
            </a:xfrm>
            <a:custGeom>
              <a:avLst/>
              <a:gdLst/>
              <a:ahLst/>
              <a:cxnLst/>
              <a:rect l="l" t="t" r="r" b="b"/>
              <a:pathLst>
                <a:path w="90" h="419" extrusionOk="0">
                  <a:moveTo>
                    <a:pt x="42" y="419"/>
                  </a:moveTo>
                  <a:cubicBezTo>
                    <a:pt x="31" y="388"/>
                    <a:pt x="29" y="355"/>
                    <a:pt x="19" y="324"/>
                  </a:cubicBezTo>
                  <a:cubicBezTo>
                    <a:pt x="0" y="263"/>
                    <a:pt x="1" y="201"/>
                    <a:pt x="2" y="137"/>
                  </a:cubicBezTo>
                  <a:cubicBezTo>
                    <a:pt x="3" y="103"/>
                    <a:pt x="11" y="69"/>
                    <a:pt x="5" y="34"/>
                  </a:cubicBezTo>
                  <a:cubicBezTo>
                    <a:pt x="3" y="20"/>
                    <a:pt x="14" y="9"/>
                    <a:pt x="29" y="6"/>
                  </a:cubicBezTo>
                  <a:cubicBezTo>
                    <a:pt x="41" y="0"/>
                    <a:pt x="48" y="6"/>
                    <a:pt x="55" y="16"/>
                  </a:cubicBezTo>
                  <a:cubicBezTo>
                    <a:pt x="57" y="20"/>
                    <a:pt x="59" y="24"/>
                    <a:pt x="59" y="29"/>
                  </a:cubicBezTo>
                  <a:cubicBezTo>
                    <a:pt x="54" y="66"/>
                    <a:pt x="51" y="104"/>
                    <a:pt x="48" y="142"/>
                  </a:cubicBezTo>
                  <a:cubicBezTo>
                    <a:pt x="49" y="151"/>
                    <a:pt x="43" y="160"/>
                    <a:pt x="48" y="170"/>
                  </a:cubicBezTo>
                  <a:cubicBezTo>
                    <a:pt x="48" y="172"/>
                    <a:pt x="48" y="173"/>
                    <a:pt x="48" y="175"/>
                  </a:cubicBezTo>
                  <a:cubicBezTo>
                    <a:pt x="47" y="177"/>
                    <a:pt x="46" y="178"/>
                    <a:pt x="44" y="179"/>
                  </a:cubicBezTo>
                  <a:cubicBezTo>
                    <a:pt x="36" y="216"/>
                    <a:pt x="46" y="251"/>
                    <a:pt x="52" y="287"/>
                  </a:cubicBezTo>
                  <a:cubicBezTo>
                    <a:pt x="59" y="332"/>
                    <a:pt x="73" y="376"/>
                    <a:pt x="90" y="419"/>
                  </a:cubicBezTo>
                  <a:cubicBezTo>
                    <a:pt x="74" y="419"/>
                    <a:pt x="58" y="419"/>
                    <a:pt x="42" y="419"/>
                  </a:cubicBezTo>
                  <a:close/>
                </a:path>
              </a:pathLst>
            </a:custGeom>
            <a:solidFill>
              <a:srgbClr val="538C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9"/>
            <p:cNvSpPr/>
            <p:nvPr/>
          </p:nvSpPr>
          <p:spPr>
            <a:xfrm>
              <a:off x="7181850" y="7775575"/>
              <a:ext cx="339725" cy="608013"/>
            </a:xfrm>
            <a:custGeom>
              <a:avLst/>
              <a:gdLst/>
              <a:ahLst/>
              <a:cxnLst/>
              <a:rect l="l" t="t" r="r" b="b"/>
              <a:pathLst>
                <a:path w="156" h="278" extrusionOk="0">
                  <a:moveTo>
                    <a:pt x="11" y="154"/>
                  </a:moveTo>
                  <a:cubicBezTo>
                    <a:pt x="5" y="149"/>
                    <a:pt x="6" y="143"/>
                    <a:pt x="10" y="137"/>
                  </a:cubicBezTo>
                  <a:cubicBezTo>
                    <a:pt x="12" y="137"/>
                    <a:pt x="13" y="136"/>
                    <a:pt x="13" y="135"/>
                  </a:cubicBezTo>
                  <a:cubicBezTo>
                    <a:pt x="0" y="115"/>
                    <a:pt x="10" y="100"/>
                    <a:pt x="21" y="83"/>
                  </a:cubicBezTo>
                  <a:cubicBezTo>
                    <a:pt x="30" y="71"/>
                    <a:pt x="28" y="58"/>
                    <a:pt x="19" y="46"/>
                  </a:cubicBezTo>
                  <a:cubicBezTo>
                    <a:pt x="11" y="36"/>
                    <a:pt x="7" y="26"/>
                    <a:pt x="25" y="21"/>
                  </a:cubicBezTo>
                  <a:cubicBezTo>
                    <a:pt x="36" y="19"/>
                    <a:pt x="30" y="2"/>
                    <a:pt x="43" y="0"/>
                  </a:cubicBezTo>
                  <a:cubicBezTo>
                    <a:pt x="45" y="0"/>
                    <a:pt x="47" y="1"/>
                    <a:pt x="48" y="2"/>
                  </a:cubicBezTo>
                  <a:cubicBezTo>
                    <a:pt x="42" y="24"/>
                    <a:pt x="28" y="43"/>
                    <a:pt x="35" y="68"/>
                  </a:cubicBezTo>
                  <a:cubicBezTo>
                    <a:pt x="39" y="81"/>
                    <a:pt x="27" y="93"/>
                    <a:pt x="23" y="105"/>
                  </a:cubicBezTo>
                  <a:cubicBezTo>
                    <a:pt x="20" y="114"/>
                    <a:pt x="14" y="121"/>
                    <a:pt x="23" y="128"/>
                  </a:cubicBezTo>
                  <a:cubicBezTo>
                    <a:pt x="24" y="130"/>
                    <a:pt x="26" y="133"/>
                    <a:pt x="25" y="134"/>
                  </a:cubicBezTo>
                  <a:cubicBezTo>
                    <a:pt x="12" y="155"/>
                    <a:pt x="31" y="158"/>
                    <a:pt x="42" y="167"/>
                  </a:cubicBezTo>
                  <a:cubicBezTo>
                    <a:pt x="49" y="173"/>
                    <a:pt x="54" y="180"/>
                    <a:pt x="60" y="186"/>
                  </a:cubicBezTo>
                  <a:cubicBezTo>
                    <a:pt x="76" y="203"/>
                    <a:pt x="92" y="221"/>
                    <a:pt x="117" y="226"/>
                  </a:cubicBezTo>
                  <a:cubicBezTo>
                    <a:pt x="145" y="233"/>
                    <a:pt x="156" y="248"/>
                    <a:pt x="155" y="278"/>
                  </a:cubicBezTo>
                  <a:cubicBezTo>
                    <a:pt x="153" y="278"/>
                    <a:pt x="150" y="278"/>
                    <a:pt x="147" y="278"/>
                  </a:cubicBezTo>
                  <a:cubicBezTo>
                    <a:pt x="139" y="270"/>
                    <a:pt x="146" y="257"/>
                    <a:pt x="139" y="249"/>
                  </a:cubicBezTo>
                  <a:cubicBezTo>
                    <a:pt x="138" y="247"/>
                    <a:pt x="136" y="244"/>
                    <a:pt x="134" y="242"/>
                  </a:cubicBezTo>
                  <a:cubicBezTo>
                    <a:pt x="132" y="240"/>
                    <a:pt x="129" y="237"/>
                    <a:pt x="126" y="237"/>
                  </a:cubicBezTo>
                  <a:cubicBezTo>
                    <a:pt x="99" y="235"/>
                    <a:pt x="78" y="222"/>
                    <a:pt x="62" y="203"/>
                  </a:cubicBezTo>
                  <a:cubicBezTo>
                    <a:pt x="47" y="184"/>
                    <a:pt x="27" y="171"/>
                    <a:pt x="11" y="154"/>
                  </a:cubicBezTo>
                  <a:close/>
                </a:path>
              </a:pathLst>
            </a:custGeom>
            <a:solidFill>
              <a:srgbClr val="89C0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9"/>
            <p:cNvSpPr/>
            <p:nvPr/>
          </p:nvSpPr>
          <p:spPr>
            <a:xfrm>
              <a:off x="7912100" y="8016875"/>
              <a:ext cx="203200" cy="366713"/>
            </a:xfrm>
            <a:custGeom>
              <a:avLst/>
              <a:gdLst/>
              <a:ahLst/>
              <a:cxnLst/>
              <a:rect l="l" t="t" r="r" b="b"/>
              <a:pathLst>
                <a:path w="93" h="168" extrusionOk="0">
                  <a:moveTo>
                    <a:pt x="0" y="168"/>
                  </a:moveTo>
                  <a:cubicBezTo>
                    <a:pt x="0" y="145"/>
                    <a:pt x="9" y="128"/>
                    <a:pt x="28" y="116"/>
                  </a:cubicBezTo>
                  <a:cubicBezTo>
                    <a:pt x="58" y="98"/>
                    <a:pt x="74" y="72"/>
                    <a:pt x="70" y="36"/>
                  </a:cubicBezTo>
                  <a:cubicBezTo>
                    <a:pt x="69" y="22"/>
                    <a:pt x="81" y="12"/>
                    <a:pt x="84" y="0"/>
                  </a:cubicBezTo>
                  <a:cubicBezTo>
                    <a:pt x="93" y="0"/>
                    <a:pt x="91" y="6"/>
                    <a:pt x="88" y="11"/>
                  </a:cubicBezTo>
                  <a:cubicBezTo>
                    <a:pt x="77" y="38"/>
                    <a:pt x="83" y="70"/>
                    <a:pt x="67" y="97"/>
                  </a:cubicBezTo>
                  <a:cubicBezTo>
                    <a:pt x="58" y="111"/>
                    <a:pt x="46" y="121"/>
                    <a:pt x="33" y="129"/>
                  </a:cubicBezTo>
                  <a:cubicBezTo>
                    <a:pt x="16" y="138"/>
                    <a:pt x="11" y="151"/>
                    <a:pt x="12" y="168"/>
                  </a:cubicBezTo>
                  <a:cubicBezTo>
                    <a:pt x="8" y="168"/>
                    <a:pt x="4" y="168"/>
                    <a:pt x="0" y="168"/>
                  </a:cubicBezTo>
                  <a:close/>
                </a:path>
              </a:pathLst>
            </a:custGeom>
            <a:solidFill>
              <a:srgbClr val="7DBC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9"/>
            <p:cNvSpPr/>
            <p:nvPr/>
          </p:nvSpPr>
          <p:spPr>
            <a:xfrm>
              <a:off x="7475538" y="8320088"/>
              <a:ext cx="28575" cy="63500"/>
            </a:xfrm>
            <a:custGeom>
              <a:avLst/>
              <a:gdLst/>
              <a:ahLst/>
              <a:cxnLst/>
              <a:rect l="l" t="t" r="r" b="b"/>
              <a:pathLst>
                <a:path w="13" h="29" extrusionOk="0">
                  <a:moveTo>
                    <a:pt x="4" y="0"/>
                  </a:moveTo>
                  <a:cubicBezTo>
                    <a:pt x="12" y="8"/>
                    <a:pt x="13" y="18"/>
                    <a:pt x="12" y="29"/>
                  </a:cubicBezTo>
                  <a:cubicBezTo>
                    <a:pt x="8" y="29"/>
                    <a:pt x="4" y="29"/>
                    <a:pt x="0" y="29"/>
                  </a:cubicBezTo>
                  <a:cubicBezTo>
                    <a:pt x="2" y="19"/>
                    <a:pt x="3" y="10"/>
                    <a:pt x="4" y="0"/>
                  </a:cubicBezTo>
                  <a:close/>
                </a:path>
              </a:pathLst>
            </a:custGeom>
            <a:solidFill>
              <a:srgbClr val="159BA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9"/>
            <p:cNvSpPr/>
            <p:nvPr/>
          </p:nvSpPr>
          <p:spPr>
            <a:xfrm>
              <a:off x="4033838" y="6684963"/>
              <a:ext cx="260350" cy="385763"/>
            </a:xfrm>
            <a:custGeom>
              <a:avLst/>
              <a:gdLst/>
              <a:ahLst/>
              <a:cxnLst/>
              <a:rect l="l" t="t" r="r" b="b"/>
              <a:pathLst>
                <a:path w="119" h="177" extrusionOk="0">
                  <a:moveTo>
                    <a:pt x="119" y="102"/>
                  </a:moveTo>
                  <a:cubicBezTo>
                    <a:pt x="115" y="106"/>
                    <a:pt x="109" y="109"/>
                    <a:pt x="104" y="108"/>
                  </a:cubicBezTo>
                  <a:cubicBezTo>
                    <a:pt x="86" y="102"/>
                    <a:pt x="85" y="114"/>
                    <a:pt x="82" y="127"/>
                  </a:cubicBezTo>
                  <a:cubicBezTo>
                    <a:pt x="79" y="139"/>
                    <a:pt x="77" y="150"/>
                    <a:pt x="72" y="162"/>
                  </a:cubicBezTo>
                  <a:cubicBezTo>
                    <a:pt x="66" y="177"/>
                    <a:pt x="57" y="176"/>
                    <a:pt x="48" y="173"/>
                  </a:cubicBezTo>
                  <a:cubicBezTo>
                    <a:pt x="35" y="168"/>
                    <a:pt x="33" y="156"/>
                    <a:pt x="37" y="144"/>
                  </a:cubicBezTo>
                  <a:cubicBezTo>
                    <a:pt x="38" y="138"/>
                    <a:pt x="43" y="133"/>
                    <a:pt x="45" y="127"/>
                  </a:cubicBezTo>
                  <a:cubicBezTo>
                    <a:pt x="50" y="114"/>
                    <a:pt x="44" y="108"/>
                    <a:pt x="30" y="109"/>
                  </a:cubicBezTo>
                  <a:cubicBezTo>
                    <a:pt x="20" y="109"/>
                    <a:pt x="8" y="106"/>
                    <a:pt x="10" y="92"/>
                  </a:cubicBezTo>
                  <a:cubicBezTo>
                    <a:pt x="11" y="78"/>
                    <a:pt x="13" y="65"/>
                    <a:pt x="15" y="52"/>
                  </a:cubicBezTo>
                  <a:cubicBezTo>
                    <a:pt x="16" y="45"/>
                    <a:pt x="19" y="38"/>
                    <a:pt x="9" y="31"/>
                  </a:cubicBezTo>
                  <a:cubicBezTo>
                    <a:pt x="0" y="24"/>
                    <a:pt x="11" y="13"/>
                    <a:pt x="19" y="6"/>
                  </a:cubicBezTo>
                  <a:cubicBezTo>
                    <a:pt x="35" y="0"/>
                    <a:pt x="50" y="7"/>
                    <a:pt x="66" y="9"/>
                  </a:cubicBezTo>
                  <a:cubicBezTo>
                    <a:pt x="81" y="12"/>
                    <a:pt x="90" y="17"/>
                    <a:pt x="86" y="37"/>
                  </a:cubicBezTo>
                  <a:cubicBezTo>
                    <a:pt x="83" y="53"/>
                    <a:pt x="96" y="68"/>
                    <a:pt x="101" y="83"/>
                  </a:cubicBezTo>
                  <a:cubicBezTo>
                    <a:pt x="104" y="87"/>
                    <a:pt x="107" y="90"/>
                    <a:pt x="111" y="93"/>
                  </a:cubicBezTo>
                  <a:cubicBezTo>
                    <a:pt x="114" y="96"/>
                    <a:pt x="116" y="100"/>
                    <a:pt x="119" y="102"/>
                  </a:cubicBezTo>
                  <a:close/>
                </a:path>
              </a:pathLst>
            </a:custGeom>
            <a:solidFill>
              <a:srgbClr val="3642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9"/>
            <p:cNvSpPr/>
            <p:nvPr/>
          </p:nvSpPr>
          <p:spPr>
            <a:xfrm>
              <a:off x="4568825" y="6580188"/>
              <a:ext cx="1166813" cy="835025"/>
            </a:xfrm>
            <a:custGeom>
              <a:avLst/>
              <a:gdLst/>
              <a:ahLst/>
              <a:cxnLst/>
              <a:rect l="l" t="t" r="r" b="b"/>
              <a:pathLst>
                <a:path w="535" h="383" extrusionOk="0">
                  <a:moveTo>
                    <a:pt x="532" y="375"/>
                  </a:moveTo>
                  <a:cubicBezTo>
                    <a:pt x="530" y="377"/>
                    <a:pt x="528" y="379"/>
                    <a:pt x="526" y="382"/>
                  </a:cubicBezTo>
                  <a:cubicBezTo>
                    <a:pt x="521" y="381"/>
                    <a:pt x="516" y="383"/>
                    <a:pt x="512" y="379"/>
                  </a:cubicBezTo>
                  <a:cubicBezTo>
                    <a:pt x="486" y="346"/>
                    <a:pt x="450" y="324"/>
                    <a:pt x="415" y="304"/>
                  </a:cubicBezTo>
                  <a:cubicBezTo>
                    <a:pt x="395" y="292"/>
                    <a:pt x="380" y="276"/>
                    <a:pt x="360" y="265"/>
                  </a:cubicBezTo>
                  <a:cubicBezTo>
                    <a:pt x="350" y="259"/>
                    <a:pt x="343" y="250"/>
                    <a:pt x="330" y="254"/>
                  </a:cubicBezTo>
                  <a:cubicBezTo>
                    <a:pt x="326" y="254"/>
                    <a:pt x="321" y="253"/>
                    <a:pt x="321" y="251"/>
                  </a:cubicBezTo>
                  <a:cubicBezTo>
                    <a:pt x="324" y="230"/>
                    <a:pt x="303" y="234"/>
                    <a:pt x="295" y="225"/>
                  </a:cubicBezTo>
                  <a:cubicBezTo>
                    <a:pt x="285" y="216"/>
                    <a:pt x="271" y="211"/>
                    <a:pt x="261" y="198"/>
                  </a:cubicBezTo>
                  <a:cubicBezTo>
                    <a:pt x="253" y="187"/>
                    <a:pt x="235" y="191"/>
                    <a:pt x="223" y="180"/>
                  </a:cubicBezTo>
                  <a:cubicBezTo>
                    <a:pt x="203" y="160"/>
                    <a:pt x="179" y="146"/>
                    <a:pt x="153" y="132"/>
                  </a:cubicBezTo>
                  <a:cubicBezTo>
                    <a:pt x="135" y="121"/>
                    <a:pt x="115" y="112"/>
                    <a:pt x="99" y="97"/>
                  </a:cubicBezTo>
                  <a:cubicBezTo>
                    <a:pt x="83" y="82"/>
                    <a:pt x="65" y="67"/>
                    <a:pt x="44" y="58"/>
                  </a:cubicBezTo>
                  <a:cubicBezTo>
                    <a:pt x="38" y="55"/>
                    <a:pt x="33" y="51"/>
                    <a:pt x="28" y="56"/>
                  </a:cubicBezTo>
                  <a:cubicBezTo>
                    <a:pt x="17" y="69"/>
                    <a:pt x="14" y="63"/>
                    <a:pt x="16" y="50"/>
                  </a:cubicBezTo>
                  <a:cubicBezTo>
                    <a:pt x="17" y="42"/>
                    <a:pt x="15" y="36"/>
                    <a:pt x="9" y="31"/>
                  </a:cubicBezTo>
                  <a:cubicBezTo>
                    <a:pt x="3" y="25"/>
                    <a:pt x="0" y="17"/>
                    <a:pt x="4" y="9"/>
                  </a:cubicBezTo>
                  <a:cubicBezTo>
                    <a:pt x="8" y="0"/>
                    <a:pt x="18" y="1"/>
                    <a:pt x="25" y="3"/>
                  </a:cubicBezTo>
                  <a:cubicBezTo>
                    <a:pt x="45" y="7"/>
                    <a:pt x="65" y="11"/>
                    <a:pt x="84" y="19"/>
                  </a:cubicBezTo>
                  <a:cubicBezTo>
                    <a:pt x="108" y="30"/>
                    <a:pt x="136" y="28"/>
                    <a:pt x="158" y="45"/>
                  </a:cubicBezTo>
                  <a:cubicBezTo>
                    <a:pt x="159" y="46"/>
                    <a:pt x="159" y="47"/>
                    <a:pt x="159" y="49"/>
                  </a:cubicBezTo>
                  <a:cubicBezTo>
                    <a:pt x="159" y="50"/>
                    <a:pt x="159" y="51"/>
                    <a:pt x="159" y="51"/>
                  </a:cubicBezTo>
                  <a:cubicBezTo>
                    <a:pt x="157" y="53"/>
                    <a:pt x="155" y="54"/>
                    <a:pt x="152" y="55"/>
                  </a:cubicBezTo>
                  <a:cubicBezTo>
                    <a:pt x="150" y="55"/>
                    <a:pt x="148" y="55"/>
                    <a:pt x="146" y="55"/>
                  </a:cubicBezTo>
                  <a:cubicBezTo>
                    <a:pt x="134" y="51"/>
                    <a:pt x="122" y="44"/>
                    <a:pt x="109" y="44"/>
                  </a:cubicBezTo>
                  <a:cubicBezTo>
                    <a:pt x="82" y="38"/>
                    <a:pt x="56" y="28"/>
                    <a:pt x="23" y="20"/>
                  </a:cubicBezTo>
                  <a:cubicBezTo>
                    <a:pt x="49" y="39"/>
                    <a:pt x="71" y="53"/>
                    <a:pt x="93" y="68"/>
                  </a:cubicBezTo>
                  <a:cubicBezTo>
                    <a:pt x="99" y="76"/>
                    <a:pt x="107" y="80"/>
                    <a:pt x="115" y="85"/>
                  </a:cubicBezTo>
                  <a:cubicBezTo>
                    <a:pt x="116" y="85"/>
                    <a:pt x="118" y="86"/>
                    <a:pt x="119" y="88"/>
                  </a:cubicBezTo>
                  <a:cubicBezTo>
                    <a:pt x="185" y="129"/>
                    <a:pt x="248" y="173"/>
                    <a:pt x="314" y="215"/>
                  </a:cubicBezTo>
                  <a:cubicBezTo>
                    <a:pt x="333" y="227"/>
                    <a:pt x="350" y="242"/>
                    <a:pt x="370" y="252"/>
                  </a:cubicBezTo>
                  <a:cubicBezTo>
                    <a:pt x="415" y="283"/>
                    <a:pt x="461" y="313"/>
                    <a:pt x="506" y="344"/>
                  </a:cubicBezTo>
                  <a:cubicBezTo>
                    <a:pt x="517" y="351"/>
                    <a:pt x="535" y="355"/>
                    <a:pt x="532" y="375"/>
                  </a:cubicBezTo>
                  <a:close/>
                </a:path>
              </a:pathLst>
            </a:custGeom>
            <a:solidFill>
              <a:srgbClr val="4047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9"/>
            <p:cNvSpPr/>
            <p:nvPr/>
          </p:nvSpPr>
          <p:spPr>
            <a:xfrm>
              <a:off x="3554413" y="6302375"/>
              <a:ext cx="360363" cy="196850"/>
            </a:xfrm>
            <a:custGeom>
              <a:avLst/>
              <a:gdLst/>
              <a:ahLst/>
              <a:cxnLst/>
              <a:rect l="l" t="t" r="r" b="b"/>
              <a:pathLst>
                <a:path w="165" h="90" extrusionOk="0">
                  <a:moveTo>
                    <a:pt x="151" y="85"/>
                  </a:moveTo>
                  <a:cubicBezTo>
                    <a:pt x="146" y="83"/>
                    <a:pt x="140" y="80"/>
                    <a:pt x="135" y="77"/>
                  </a:cubicBezTo>
                  <a:cubicBezTo>
                    <a:pt x="112" y="85"/>
                    <a:pt x="88" y="89"/>
                    <a:pt x="64" y="90"/>
                  </a:cubicBezTo>
                  <a:cubicBezTo>
                    <a:pt x="59" y="83"/>
                    <a:pt x="60" y="75"/>
                    <a:pt x="67" y="62"/>
                  </a:cubicBezTo>
                  <a:cubicBezTo>
                    <a:pt x="44" y="82"/>
                    <a:pt x="27" y="73"/>
                    <a:pt x="11" y="64"/>
                  </a:cubicBezTo>
                  <a:cubicBezTo>
                    <a:pt x="2" y="58"/>
                    <a:pt x="0" y="49"/>
                    <a:pt x="12" y="42"/>
                  </a:cubicBezTo>
                  <a:cubicBezTo>
                    <a:pt x="25" y="33"/>
                    <a:pt x="37" y="23"/>
                    <a:pt x="55" y="27"/>
                  </a:cubicBezTo>
                  <a:cubicBezTo>
                    <a:pt x="65" y="29"/>
                    <a:pt x="67" y="22"/>
                    <a:pt x="67" y="14"/>
                  </a:cubicBezTo>
                  <a:cubicBezTo>
                    <a:pt x="82" y="10"/>
                    <a:pt x="95" y="18"/>
                    <a:pt x="109" y="19"/>
                  </a:cubicBezTo>
                  <a:cubicBezTo>
                    <a:pt x="116" y="20"/>
                    <a:pt x="123" y="24"/>
                    <a:pt x="131" y="20"/>
                  </a:cubicBezTo>
                  <a:cubicBezTo>
                    <a:pt x="132" y="0"/>
                    <a:pt x="148" y="7"/>
                    <a:pt x="159" y="5"/>
                  </a:cubicBezTo>
                  <a:cubicBezTo>
                    <a:pt x="165" y="18"/>
                    <a:pt x="157" y="30"/>
                    <a:pt x="156" y="42"/>
                  </a:cubicBezTo>
                  <a:cubicBezTo>
                    <a:pt x="155" y="56"/>
                    <a:pt x="157" y="71"/>
                    <a:pt x="151" y="85"/>
                  </a:cubicBezTo>
                  <a:close/>
                </a:path>
              </a:pathLst>
            </a:custGeom>
            <a:solidFill>
              <a:srgbClr val="3642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9"/>
            <p:cNvSpPr/>
            <p:nvPr/>
          </p:nvSpPr>
          <p:spPr>
            <a:xfrm>
              <a:off x="3717925" y="5954713"/>
              <a:ext cx="282575" cy="257175"/>
            </a:xfrm>
            <a:custGeom>
              <a:avLst/>
              <a:gdLst/>
              <a:ahLst/>
              <a:cxnLst/>
              <a:rect l="l" t="t" r="r" b="b"/>
              <a:pathLst>
                <a:path w="129" h="118" extrusionOk="0">
                  <a:moveTo>
                    <a:pt x="20" y="17"/>
                  </a:moveTo>
                  <a:cubicBezTo>
                    <a:pt x="36" y="8"/>
                    <a:pt x="48" y="15"/>
                    <a:pt x="58" y="42"/>
                  </a:cubicBezTo>
                  <a:cubicBezTo>
                    <a:pt x="68" y="33"/>
                    <a:pt x="62" y="21"/>
                    <a:pt x="64" y="11"/>
                  </a:cubicBezTo>
                  <a:cubicBezTo>
                    <a:pt x="65" y="7"/>
                    <a:pt x="63" y="0"/>
                    <a:pt x="69" y="0"/>
                  </a:cubicBezTo>
                  <a:cubicBezTo>
                    <a:pt x="75" y="0"/>
                    <a:pt x="75" y="6"/>
                    <a:pt x="76" y="11"/>
                  </a:cubicBezTo>
                  <a:cubicBezTo>
                    <a:pt x="77" y="24"/>
                    <a:pt x="81" y="37"/>
                    <a:pt x="77" y="52"/>
                  </a:cubicBezTo>
                  <a:cubicBezTo>
                    <a:pt x="96" y="47"/>
                    <a:pt x="83" y="29"/>
                    <a:pt x="93" y="21"/>
                  </a:cubicBezTo>
                  <a:cubicBezTo>
                    <a:pt x="105" y="41"/>
                    <a:pt x="121" y="60"/>
                    <a:pt x="129" y="83"/>
                  </a:cubicBezTo>
                  <a:cubicBezTo>
                    <a:pt x="116" y="86"/>
                    <a:pt x="111" y="74"/>
                    <a:pt x="104" y="68"/>
                  </a:cubicBezTo>
                  <a:cubicBezTo>
                    <a:pt x="100" y="65"/>
                    <a:pt x="97" y="62"/>
                    <a:pt x="92" y="64"/>
                  </a:cubicBezTo>
                  <a:cubicBezTo>
                    <a:pt x="88" y="66"/>
                    <a:pt x="84" y="70"/>
                    <a:pt x="86" y="74"/>
                  </a:cubicBezTo>
                  <a:cubicBezTo>
                    <a:pt x="92" y="89"/>
                    <a:pt x="84" y="103"/>
                    <a:pt x="83" y="118"/>
                  </a:cubicBezTo>
                  <a:cubicBezTo>
                    <a:pt x="60" y="116"/>
                    <a:pt x="44" y="102"/>
                    <a:pt x="32" y="83"/>
                  </a:cubicBezTo>
                  <a:cubicBezTo>
                    <a:pt x="22" y="73"/>
                    <a:pt x="9" y="64"/>
                    <a:pt x="21" y="47"/>
                  </a:cubicBezTo>
                  <a:cubicBezTo>
                    <a:pt x="24" y="43"/>
                    <a:pt x="20" y="39"/>
                    <a:pt x="16" y="38"/>
                  </a:cubicBezTo>
                  <a:cubicBezTo>
                    <a:pt x="0" y="32"/>
                    <a:pt x="11" y="28"/>
                    <a:pt x="17" y="24"/>
                  </a:cubicBezTo>
                  <a:cubicBezTo>
                    <a:pt x="35" y="29"/>
                    <a:pt x="43" y="47"/>
                    <a:pt x="54" y="55"/>
                  </a:cubicBezTo>
                  <a:cubicBezTo>
                    <a:pt x="46" y="42"/>
                    <a:pt x="27" y="35"/>
                    <a:pt x="20" y="17"/>
                  </a:cubicBezTo>
                  <a:close/>
                </a:path>
              </a:pathLst>
            </a:custGeom>
            <a:solidFill>
              <a:srgbClr val="3644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9"/>
            <p:cNvSpPr/>
            <p:nvPr/>
          </p:nvSpPr>
          <p:spPr>
            <a:xfrm>
              <a:off x="4913313" y="6677025"/>
              <a:ext cx="985838" cy="319088"/>
            </a:xfrm>
            <a:custGeom>
              <a:avLst/>
              <a:gdLst/>
              <a:ahLst/>
              <a:cxnLst/>
              <a:rect l="l" t="t" r="r" b="b"/>
              <a:pathLst>
                <a:path w="452" h="146" extrusionOk="0">
                  <a:moveTo>
                    <a:pt x="0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31" y="5"/>
                    <a:pt x="61" y="15"/>
                    <a:pt x="91" y="22"/>
                  </a:cubicBezTo>
                  <a:cubicBezTo>
                    <a:pt x="115" y="28"/>
                    <a:pt x="137" y="40"/>
                    <a:pt x="162" y="38"/>
                  </a:cubicBezTo>
                  <a:cubicBezTo>
                    <a:pt x="163" y="38"/>
                    <a:pt x="165" y="38"/>
                    <a:pt x="166" y="38"/>
                  </a:cubicBezTo>
                  <a:cubicBezTo>
                    <a:pt x="184" y="60"/>
                    <a:pt x="215" y="50"/>
                    <a:pt x="236" y="66"/>
                  </a:cubicBezTo>
                  <a:cubicBezTo>
                    <a:pt x="251" y="78"/>
                    <a:pt x="271" y="67"/>
                    <a:pt x="287" y="75"/>
                  </a:cubicBezTo>
                  <a:cubicBezTo>
                    <a:pt x="305" y="84"/>
                    <a:pt x="326" y="86"/>
                    <a:pt x="343" y="98"/>
                  </a:cubicBezTo>
                  <a:cubicBezTo>
                    <a:pt x="352" y="105"/>
                    <a:pt x="364" y="101"/>
                    <a:pt x="374" y="104"/>
                  </a:cubicBezTo>
                  <a:cubicBezTo>
                    <a:pt x="399" y="112"/>
                    <a:pt x="424" y="119"/>
                    <a:pt x="448" y="129"/>
                  </a:cubicBezTo>
                  <a:cubicBezTo>
                    <a:pt x="450" y="131"/>
                    <a:pt x="451" y="134"/>
                    <a:pt x="452" y="136"/>
                  </a:cubicBezTo>
                  <a:cubicBezTo>
                    <a:pt x="445" y="146"/>
                    <a:pt x="435" y="142"/>
                    <a:pt x="427" y="139"/>
                  </a:cubicBezTo>
                  <a:cubicBezTo>
                    <a:pt x="366" y="121"/>
                    <a:pt x="305" y="103"/>
                    <a:pt x="244" y="85"/>
                  </a:cubicBezTo>
                  <a:cubicBezTo>
                    <a:pt x="170" y="64"/>
                    <a:pt x="97" y="41"/>
                    <a:pt x="23" y="21"/>
                  </a:cubicBezTo>
                  <a:cubicBezTo>
                    <a:pt x="14" y="18"/>
                    <a:pt x="2" y="17"/>
                    <a:pt x="0" y="5"/>
                  </a:cubicBezTo>
                  <a:close/>
                </a:path>
              </a:pathLst>
            </a:custGeom>
            <a:solidFill>
              <a:srgbClr val="3F46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9"/>
            <p:cNvSpPr/>
            <p:nvPr/>
          </p:nvSpPr>
          <p:spPr>
            <a:xfrm>
              <a:off x="3930650" y="6116638"/>
              <a:ext cx="534988" cy="587375"/>
            </a:xfrm>
            <a:custGeom>
              <a:avLst/>
              <a:gdLst/>
              <a:ahLst/>
              <a:cxnLst/>
              <a:rect l="l" t="t" r="r" b="b"/>
              <a:pathLst>
                <a:path w="246" h="269" extrusionOk="0">
                  <a:moveTo>
                    <a:pt x="3" y="59"/>
                  </a:moveTo>
                  <a:cubicBezTo>
                    <a:pt x="19" y="43"/>
                    <a:pt x="35" y="29"/>
                    <a:pt x="55" y="19"/>
                  </a:cubicBezTo>
                  <a:cubicBezTo>
                    <a:pt x="73" y="10"/>
                    <a:pt x="90" y="3"/>
                    <a:pt x="111" y="11"/>
                  </a:cubicBezTo>
                  <a:cubicBezTo>
                    <a:pt x="113" y="12"/>
                    <a:pt x="115" y="13"/>
                    <a:pt x="117" y="12"/>
                  </a:cubicBezTo>
                  <a:cubicBezTo>
                    <a:pt x="154" y="0"/>
                    <a:pt x="174" y="26"/>
                    <a:pt x="197" y="46"/>
                  </a:cubicBezTo>
                  <a:cubicBezTo>
                    <a:pt x="207" y="54"/>
                    <a:pt x="211" y="66"/>
                    <a:pt x="219" y="75"/>
                  </a:cubicBezTo>
                  <a:cubicBezTo>
                    <a:pt x="225" y="76"/>
                    <a:pt x="231" y="78"/>
                    <a:pt x="231" y="86"/>
                  </a:cubicBezTo>
                  <a:cubicBezTo>
                    <a:pt x="231" y="95"/>
                    <a:pt x="231" y="103"/>
                    <a:pt x="234" y="112"/>
                  </a:cubicBezTo>
                  <a:cubicBezTo>
                    <a:pt x="246" y="149"/>
                    <a:pt x="236" y="184"/>
                    <a:pt x="220" y="217"/>
                  </a:cubicBezTo>
                  <a:cubicBezTo>
                    <a:pt x="214" y="229"/>
                    <a:pt x="198" y="236"/>
                    <a:pt x="187" y="246"/>
                  </a:cubicBezTo>
                  <a:cubicBezTo>
                    <a:pt x="186" y="254"/>
                    <a:pt x="182" y="260"/>
                    <a:pt x="175" y="264"/>
                  </a:cubicBezTo>
                  <a:cubicBezTo>
                    <a:pt x="167" y="267"/>
                    <a:pt x="159" y="269"/>
                    <a:pt x="151" y="264"/>
                  </a:cubicBezTo>
                  <a:cubicBezTo>
                    <a:pt x="149" y="263"/>
                    <a:pt x="148" y="261"/>
                    <a:pt x="148" y="259"/>
                  </a:cubicBezTo>
                  <a:cubicBezTo>
                    <a:pt x="150" y="247"/>
                    <a:pt x="160" y="243"/>
                    <a:pt x="168" y="238"/>
                  </a:cubicBezTo>
                  <a:cubicBezTo>
                    <a:pt x="205" y="214"/>
                    <a:pt x="223" y="177"/>
                    <a:pt x="221" y="135"/>
                  </a:cubicBezTo>
                  <a:cubicBezTo>
                    <a:pt x="218" y="88"/>
                    <a:pt x="192" y="53"/>
                    <a:pt x="147" y="35"/>
                  </a:cubicBezTo>
                  <a:cubicBezTo>
                    <a:pt x="104" y="19"/>
                    <a:pt x="65" y="27"/>
                    <a:pt x="30" y="57"/>
                  </a:cubicBezTo>
                  <a:cubicBezTo>
                    <a:pt x="23" y="64"/>
                    <a:pt x="16" y="74"/>
                    <a:pt x="4" y="72"/>
                  </a:cubicBezTo>
                  <a:cubicBezTo>
                    <a:pt x="2" y="71"/>
                    <a:pt x="1" y="69"/>
                    <a:pt x="0" y="67"/>
                  </a:cubicBezTo>
                  <a:cubicBezTo>
                    <a:pt x="0" y="64"/>
                    <a:pt x="1" y="61"/>
                    <a:pt x="3" y="59"/>
                  </a:cubicBezTo>
                  <a:close/>
                </a:path>
              </a:pathLst>
            </a:custGeom>
            <a:solidFill>
              <a:srgbClr val="4047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9"/>
            <p:cNvSpPr/>
            <p:nvPr/>
          </p:nvSpPr>
          <p:spPr>
            <a:xfrm>
              <a:off x="4086225" y="5799138"/>
              <a:ext cx="163513" cy="287338"/>
            </a:xfrm>
            <a:custGeom>
              <a:avLst/>
              <a:gdLst/>
              <a:ahLst/>
              <a:cxnLst/>
              <a:rect l="l" t="t" r="r" b="b"/>
              <a:pathLst>
                <a:path w="75" h="131" extrusionOk="0">
                  <a:moveTo>
                    <a:pt x="43" y="0"/>
                  </a:moveTo>
                  <a:cubicBezTo>
                    <a:pt x="53" y="1"/>
                    <a:pt x="54" y="7"/>
                    <a:pt x="52" y="15"/>
                  </a:cubicBezTo>
                  <a:cubicBezTo>
                    <a:pt x="50" y="28"/>
                    <a:pt x="49" y="40"/>
                    <a:pt x="58" y="53"/>
                  </a:cubicBezTo>
                  <a:cubicBezTo>
                    <a:pt x="68" y="41"/>
                    <a:pt x="55" y="25"/>
                    <a:pt x="67" y="12"/>
                  </a:cubicBezTo>
                  <a:cubicBezTo>
                    <a:pt x="72" y="28"/>
                    <a:pt x="75" y="43"/>
                    <a:pt x="71" y="58"/>
                  </a:cubicBezTo>
                  <a:cubicBezTo>
                    <a:pt x="66" y="75"/>
                    <a:pt x="59" y="91"/>
                    <a:pt x="53" y="107"/>
                  </a:cubicBezTo>
                  <a:cubicBezTo>
                    <a:pt x="51" y="111"/>
                    <a:pt x="49" y="117"/>
                    <a:pt x="44" y="116"/>
                  </a:cubicBezTo>
                  <a:cubicBezTo>
                    <a:pt x="38" y="116"/>
                    <a:pt x="39" y="110"/>
                    <a:pt x="39" y="106"/>
                  </a:cubicBezTo>
                  <a:cubicBezTo>
                    <a:pt x="38" y="103"/>
                    <a:pt x="38" y="98"/>
                    <a:pt x="33" y="97"/>
                  </a:cubicBezTo>
                  <a:cubicBezTo>
                    <a:pt x="28" y="97"/>
                    <a:pt x="26" y="101"/>
                    <a:pt x="24" y="104"/>
                  </a:cubicBezTo>
                  <a:cubicBezTo>
                    <a:pt x="22" y="108"/>
                    <a:pt x="22" y="111"/>
                    <a:pt x="26" y="114"/>
                  </a:cubicBezTo>
                  <a:cubicBezTo>
                    <a:pt x="41" y="128"/>
                    <a:pt x="26" y="128"/>
                    <a:pt x="18" y="131"/>
                  </a:cubicBezTo>
                  <a:cubicBezTo>
                    <a:pt x="4" y="110"/>
                    <a:pt x="0" y="88"/>
                    <a:pt x="7" y="64"/>
                  </a:cubicBezTo>
                  <a:cubicBezTo>
                    <a:pt x="7" y="60"/>
                    <a:pt x="6" y="56"/>
                    <a:pt x="6" y="52"/>
                  </a:cubicBezTo>
                  <a:cubicBezTo>
                    <a:pt x="7" y="47"/>
                    <a:pt x="9" y="41"/>
                    <a:pt x="15" y="41"/>
                  </a:cubicBezTo>
                  <a:cubicBezTo>
                    <a:pt x="23" y="41"/>
                    <a:pt x="22" y="47"/>
                    <a:pt x="23" y="52"/>
                  </a:cubicBezTo>
                  <a:cubicBezTo>
                    <a:pt x="27" y="66"/>
                    <a:pt x="28" y="50"/>
                    <a:pt x="31" y="51"/>
                  </a:cubicBezTo>
                  <a:cubicBezTo>
                    <a:pt x="38" y="53"/>
                    <a:pt x="35" y="61"/>
                    <a:pt x="38" y="66"/>
                  </a:cubicBezTo>
                  <a:cubicBezTo>
                    <a:pt x="40" y="47"/>
                    <a:pt x="34" y="29"/>
                    <a:pt x="37" y="11"/>
                  </a:cubicBezTo>
                  <a:cubicBezTo>
                    <a:pt x="39" y="7"/>
                    <a:pt x="41" y="3"/>
                    <a:pt x="43" y="0"/>
                  </a:cubicBezTo>
                  <a:close/>
                </a:path>
              </a:pathLst>
            </a:custGeom>
            <a:solidFill>
              <a:srgbClr val="3643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9"/>
            <p:cNvSpPr/>
            <p:nvPr/>
          </p:nvSpPr>
          <p:spPr>
            <a:xfrm>
              <a:off x="3727450" y="6645275"/>
              <a:ext cx="250825" cy="227013"/>
            </a:xfrm>
            <a:custGeom>
              <a:avLst/>
              <a:gdLst/>
              <a:ahLst/>
              <a:cxnLst/>
              <a:rect l="l" t="t" r="r" b="b"/>
              <a:pathLst>
                <a:path w="115" h="104" extrusionOk="0">
                  <a:moveTo>
                    <a:pt x="79" y="73"/>
                  </a:moveTo>
                  <a:cubicBezTo>
                    <a:pt x="78" y="74"/>
                    <a:pt x="76" y="75"/>
                    <a:pt x="76" y="75"/>
                  </a:cubicBezTo>
                  <a:cubicBezTo>
                    <a:pt x="51" y="61"/>
                    <a:pt x="38" y="82"/>
                    <a:pt x="22" y="95"/>
                  </a:cubicBezTo>
                  <a:cubicBezTo>
                    <a:pt x="17" y="99"/>
                    <a:pt x="12" y="104"/>
                    <a:pt x="5" y="99"/>
                  </a:cubicBezTo>
                  <a:cubicBezTo>
                    <a:pt x="0" y="94"/>
                    <a:pt x="5" y="88"/>
                    <a:pt x="7" y="83"/>
                  </a:cubicBezTo>
                  <a:cubicBezTo>
                    <a:pt x="12" y="70"/>
                    <a:pt x="23" y="62"/>
                    <a:pt x="33" y="53"/>
                  </a:cubicBezTo>
                  <a:cubicBezTo>
                    <a:pt x="46" y="42"/>
                    <a:pt x="53" y="32"/>
                    <a:pt x="33" y="21"/>
                  </a:cubicBezTo>
                  <a:cubicBezTo>
                    <a:pt x="30" y="20"/>
                    <a:pt x="29" y="17"/>
                    <a:pt x="27" y="15"/>
                  </a:cubicBezTo>
                  <a:cubicBezTo>
                    <a:pt x="29" y="4"/>
                    <a:pt x="36" y="0"/>
                    <a:pt x="47" y="1"/>
                  </a:cubicBezTo>
                  <a:cubicBezTo>
                    <a:pt x="52" y="2"/>
                    <a:pt x="54" y="5"/>
                    <a:pt x="57" y="8"/>
                  </a:cubicBezTo>
                  <a:cubicBezTo>
                    <a:pt x="59" y="17"/>
                    <a:pt x="69" y="16"/>
                    <a:pt x="73" y="23"/>
                  </a:cubicBezTo>
                  <a:cubicBezTo>
                    <a:pt x="74" y="24"/>
                    <a:pt x="74" y="26"/>
                    <a:pt x="73" y="28"/>
                  </a:cubicBezTo>
                  <a:cubicBezTo>
                    <a:pt x="58" y="43"/>
                    <a:pt x="44" y="60"/>
                    <a:pt x="32" y="71"/>
                  </a:cubicBezTo>
                  <a:cubicBezTo>
                    <a:pt x="44" y="61"/>
                    <a:pt x="56" y="44"/>
                    <a:pt x="72" y="30"/>
                  </a:cubicBezTo>
                  <a:cubicBezTo>
                    <a:pt x="75" y="27"/>
                    <a:pt x="77" y="22"/>
                    <a:pt x="80" y="19"/>
                  </a:cubicBezTo>
                  <a:cubicBezTo>
                    <a:pt x="95" y="4"/>
                    <a:pt x="102" y="5"/>
                    <a:pt x="115" y="23"/>
                  </a:cubicBezTo>
                  <a:cubicBezTo>
                    <a:pt x="111" y="46"/>
                    <a:pt x="98" y="62"/>
                    <a:pt x="79" y="73"/>
                  </a:cubicBezTo>
                  <a:close/>
                </a:path>
              </a:pathLst>
            </a:custGeom>
            <a:solidFill>
              <a:srgbClr val="3944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9"/>
            <p:cNvSpPr/>
            <p:nvPr/>
          </p:nvSpPr>
          <p:spPr>
            <a:xfrm>
              <a:off x="4403725" y="5970588"/>
              <a:ext cx="239713" cy="180975"/>
            </a:xfrm>
            <a:custGeom>
              <a:avLst/>
              <a:gdLst/>
              <a:ahLst/>
              <a:cxnLst/>
              <a:rect l="l" t="t" r="r" b="b"/>
              <a:pathLst>
                <a:path w="110" h="83" extrusionOk="0">
                  <a:moveTo>
                    <a:pt x="27" y="26"/>
                  </a:moveTo>
                  <a:cubicBezTo>
                    <a:pt x="49" y="39"/>
                    <a:pt x="59" y="17"/>
                    <a:pt x="74" y="10"/>
                  </a:cubicBezTo>
                  <a:cubicBezTo>
                    <a:pt x="80" y="7"/>
                    <a:pt x="84" y="0"/>
                    <a:pt x="91" y="0"/>
                  </a:cubicBezTo>
                  <a:cubicBezTo>
                    <a:pt x="100" y="1"/>
                    <a:pt x="110" y="6"/>
                    <a:pt x="102" y="16"/>
                  </a:cubicBezTo>
                  <a:cubicBezTo>
                    <a:pt x="91" y="32"/>
                    <a:pt x="86" y="54"/>
                    <a:pt x="63" y="58"/>
                  </a:cubicBezTo>
                  <a:cubicBezTo>
                    <a:pt x="56" y="59"/>
                    <a:pt x="57" y="68"/>
                    <a:pt x="54" y="69"/>
                  </a:cubicBezTo>
                  <a:cubicBezTo>
                    <a:pt x="49" y="72"/>
                    <a:pt x="48" y="83"/>
                    <a:pt x="38" y="78"/>
                  </a:cubicBezTo>
                  <a:cubicBezTo>
                    <a:pt x="31" y="75"/>
                    <a:pt x="24" y="76"/>
                    <a:pt x="23" y="66"/>
                  </a:cubicBezTo>
                  <a:cubicBezTo>
                    <a:pt x="23" y="58"/>
                    <a:pt x="21" y="58"/>
                    <a:pt x="0" y="65"/>
                  </a:cubicBezTo>
                  <a:cubicBezTo>
                    <a:pt x="2" y="47"/>
                    <a:pt x="13" y="36"/>
                    <a:pt x="27" y="26"/>
                  </a:cubicBezTo>
                  <a:close/>
                </a:path>
              </a:pathLst>
            </a:custGeom>
            <a:solidFill>
              <a:srgbClr val="3C45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9"/>
            <p:cNvSpPr/>
            <p:nvPr/>
          </p:nvSpPr>
          <p:spPr>
            <a:xfrm>
              <a:off x="3867150" y="6256338"/>
              <a:ext cx="392113" cy="460375"/>
            </a:xfrm>
            <a:custGeom>
              <a:avLst/>
              <a:gdLst/>
              <a:ahLst/>
              <a:cxnLst/>
              <a:rect l="l" t="t" r="r" b="b"/>
              <a:pathLst>
                <a:path w="180" h="211" extrusionOk="0">
                  <a:moveTo>
                    <a:pt x="180" y="194"/>
                  </a:moveTo>
                  <a:cubicBezTo>
                    <a:pt x="180" y="196"/>
                    <a:pt x="180" y="197"/>
                    <a:pt x="180" y="198"/>
                  </a:cubicBezTo>
                  <a:cubicBezTo>
                    <a:pt x="179" y="204"/>
                    <a:pt x="176" y="207"/>
                    <a:pt x="170" y="208"/>
                  </a:cubicBezTo>
                  <a:cubicBezTo>
                    <a:pt x="162" y="211"/>
                    <a:pt x="153" y="210"/>
                    <a:pt x="144" y="210"/>
                  </a:cubicBezTo>
                  <a:cubicBezTo>
                    <a:pt x="128" y="208"/>
                    <a:pt x="112" y="205"/>
                    <a:pt x="96" y="202"/>
                  </a:cubicBezTo>
                  <a:cubicBezTo>
                    <a:pt x="90" y="201"/>
                    <a:pt x="85" y="200"/>
                    <a:pt x="80" y="198"/>
                  </a:cubicBezTo>
                  <a:cubicBezTo>
                    <a:pt x="66" y="201"/>
                    <a:pt x="57" y="192"/>
                    <a:pt x="46" y="185"/>
                  </a:cubicBezTo>
                  <a:cubicBezTo>
                    <a:pt x="36" y="179"/>
                    <a:pt x="35" y="168"/>
                    <a:pt x="32" y="158"/>
                  </a:cubicBezTo>
                  <a:cubicBezTo>
                    <a:pt x="22" y="153"/>
                    <a:pt x="27" y="130"/>
                    <a:pt x="5" y="138"/>
                  </a:cubicBezTo>
                  <a:cubicBezTo>
                    <a:pt x="0" y="141"/>
                    <a:pt x="0" y="132"/>
                    <a:pt x="2" y="128"/>
                  </a:cubicBezTo>
                  <a:cubicBezTo>
                    <a:pt x="6" y="121"/>
                    <a:pt x="9" y="115"/>
                    <a:pt x="8" y="106"/>
                  </a:cubicBezTo>
                  <a:cubicBezTo>
                    <a:pt x="1" y="79"/>
                    <a:pt x="7" y="52"/>
                    <a:pt x="16" y="26"/>
                  </a:cubicBezTo>
                  <a:cubicBezTo>
                    <a:pt x="16" y="25"/>
                    <a:pt x="16" y="24"/>
                    <a:pt x="16" y="22"/>
                  </a:cubicBezTo>
                  <a:cubicBezTo>
                    <a:pt x="21" y="15"/>
                    <a:pt x="15" y="0"/>
                    <a:pt x="32" y="2"/>
                  </a:cubicBezTo>
                  <a:cubicBezTo>
                    <a:pt x="32" y="4"/>
                    <a:pt x="32" y="6"/>
                    <a:pt x="33" y="8"/>
                  </a:cubicBezTo>
                  <a:cubicBezTo>
                    <a:pt x="40" y="18"/>
                    <a:pt x="33" y="27"/>
                    <a:pt x="30" y="36"/>
                  </a:cubicBezTo>
                  <a:cubicBezTo>
                    <a:pt x="8" y="98"/>
                    <a:pt x="34" y="158"/>
                    <a:pt x="95" y="183"/>
                  </a:cubicBezTo>
                  <a:cubicBezTo>
                    <a:pt x="115" y="192"/>
                    <a:pt x="137" y="189"/>
                    <a:pt x="158" y="189"/>
                  </a:cubicBezTo>
                  <a:cubicBezTo>
                    <a:pt x="166" y="189"/>
                    <a:pt x="174" y="187"/>
                    <a:pt x="180" y="194"/>
                  </a:cubicBezTo>
                  <a:close/>
                </a:path>
              </a:pathLst>
            </a:custGeom>
            <a:solidFill>
              <a:srgbClr val="4247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9"/>
            <p:cNvSpPr/>
            <p:nvPr/>
          </p:nvSpPr>
          <p:spPr>
            <a:xfrm>
              <a:off x="3829050" y="6618288"/>
              <a:ext cx="212725" cy="212725"/>
            </a:xfrm>
            <a:custGeom>
              <a:avLst/>
              <a:gdLst/>
              <a:ahLst/>
              <a:cxnLst/>
              <a:rect l="l" t="t" r="r" b="b"/>
              <a:pathLst>
                <a:path w="97" h="97" extrusionOk="0">
                  <a:moveTo>
                    <a:pt x="69" y="12"/>
                  </a:moveTo>
                  <a:cubicBezTo>
                    <a:pt x="78" y="19"/>
                    <a:pt x="88" y="25"/>
                    <a:pt x="97" y="32"/>
                  </a:cubicBezTo>
                  <a:cubicBezTo>
                    <a:pt x="82" y="46"/>
                    <a:pt x="74" y="65"/>
                    <a:pt x="63" y="82"/>
                  </a:cubicBezTo>
                  <a:cubicBezTo>
                    <a:pt x="56" y="93"/>
                    <a:pt x="48" y="97"/>
                    <a:pt x="36" y="96"/>
                  </a:cubicBezTo>
                  <a:cubicBezTo>
                    <a:pt x="33" y="96"/>
                    <a:pt x="36" y="92"/>
                    <a:pt x="37" y="89"/>
                  </a:cubicBezTo>
                  <a:cubicBezTo>
                    <a:pt x="36" y="74"/>
                    <a:pt x="51" y="67"/>
                    <a:pt x="57" y="55"/>
                  </a:cubicBezTo>
                  <a:cubicBezTo>
                    <a:pt x="60" y="49"/>
                    <a:pt x="67" y="45"/>
                    <a:pt x="65" y="36"/>
                  </a:cubicBezTo>
                  <a:cubicBezTo>
                    <a:pt x="48" y="20"/>
                    <a:pt x="38" y="34"/>
                    <a:pt x="27" y="44"/>
                  </a:cubicBezTo>
                  <a:cubicBezTo>
                    <a:pt x="24" y="44"/>
                    <a:pt x="23" y="43"/>
                    <a:pt x="24" y="40"/>
                  </a:cubicBezTo>
                  <a:cubicBezTo>
                    <a:pt x="25" y="39"/>
                    <a:pt x="25" y="38"/>
                    <a:pt x="25" y="36"/>
                  </a:cubicBezTo>
                  <a:cubicBezTo>
                    <a:pt x="23" y="24"/>
                    <a:pt x="10" y="31"/>
                    <a:pt x="5" y="24"/>
                  </a:cubicBezTo>
                  <a:cubicBezTo>
                    <a:pt x="3" y="21"/>
                    <a:pt x="2" y="18"/>
                    <a:pt x="0" y="15"/>
                  </a:cubicBezTo>
                  <a:cubicBezTo>
                    <a:pt x="0" y="12"/>
                    <a:pt x="2" y="10"/>
                    <a:pt x="5" y="9"/>
                  </a:cubicBezTo>
                  <a:cubicBezTo>
                    <a:pt x="16" y="7"/>
                    <a:pt x="27" y="5"/>
                    <a:pt x="37" y="0"/>
                  </a:cubicBezTo>
                  <a:cubicBezTo>
                    <a:pt x="43" y="0"/>
                    <a:pt x="42" y="6"/>
                    <a:pt x="45" y="8"/>
                  </a:cubicBezTo>
                  <a:cubicBezTo>
                    <a:pt x="53" y="11"/>
                    <a:pt x="61" y="8"/>
                    <a:pt x="69" y="12"/>
                  </a:cubicBezTo>
                  <a:close/>
                </a:path>
              </a:pathLst>
            </a:custGeom>
            <a:solidFill>
              <a:srgbClr val="3642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9"/>
            <p:cNvSpPr/>
            <p:nvPr/>
          </p:nvSpPr>
          <p:spPr>
            <a:xfrm>
              <a:off x="4422775" y="6670675"/>
              <a:ext cx="209550" cy="207963"/>
            </a:xfrm>
            <a:custGeom>
              <a:avLst/>
              <a:gdLst/>
              <a:ahLst/>
              <a:cxnLst/>
              <a:rect l="l" t="t" r="r" b="b"/>
              <a:pathLst>
                <a:path w="96" h="95" extrusionOk="0">
                  <a:moveTo>
                    <a:pt x="53" y="34"/>
                  </a:moveTo>
                  <a:cubicBezTo>
                    <a:pt x="63" y="34"/>
                    <a:pt x="59" y="18"/>
                    <a:pt x="70" y="24"/>
                  </a:cubicBezTo>
                  <a:cubicBezTo>
                    <a:pt x="77" y="29"/>
                    <a:pt x="75" y="35"/>
                    <a:pt x="71" y="41"/>
                  </a:cubicBezTo>
                  <a:cubicBezTo>
                    <a:pt x="68" y="47"/>
                    <a:pt x="71" y="51"/>
                    <a:pt x="75" y="55"/>
                  </a:cubicBezTo>
                  <a:cubicBezTo>
                    <a:pt x="77" y="56"/>
                    <a:pt x="78" y="56"/>
                    <a:pt x="79" y="57"/>
                  </a:cubicBezTo>
                  <a:cubicBezTo>
                    <a:pt x="91" y="64"/>
                    <a:pt x="96" y="78"/>
                    <a:pt x="88" y="87"/>
                  </a:cubicBezTo>
                  <a:cubicBezTo>
                    <a:pt x="81" y="95"/>
                    <a:pt x="68" y="85"/>
                    <a:pt x="60" y="78"/>
                  </a:cubicBezTo>
                  <a:cubicBezTo>
                    <a:pt x="41" y="58"/>
                    <a:pt x="23" y="38"/>
                    <a:pt x="5" y="18"/>
                  </a:cubicBezTo>
                  <a:cubicBezTo>
                    <a:pt x="1" y="15"/>
                    <a:pt x="0" y="10"/>
                    <a:pt x="2" y="6"/>
                  </a:cubicBezTo>
                  <a:cubicBezTo>
                    <a:pt x="5" y="0"/>
                    <a:pt x="10" y="3"/>
                    <a:pt x="14" y="5"/>
                  </a:cubicBezTo>
                  <a:cubicBezTo>
                    <a:pt x="28" y="14"/>
                    <a:pt x="49" y="13"/>
                    <a:pt x="53" y="34"/>
                  </a:cubicBezTo>
                  <a:close/>
                </a:path>
              </a:pathLst>
            </a:custGeom>
            <a:solidFill>
              <a:srgbClr val="3745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9"/>
            <p:cNvSpPr/>
            <p:nvPr/>
          </p:nvSpPr>
          <p:spPr>
            <a:xfrm>
              <a:off x="4240213" y="6762750"/>
              <a:ext cx="184150" cy="228600"/>
            </a:xfrm>
            <a:custGeom>
              <a:avLst/>
              <a:gdLst/>
              <a:ahLst/>
              <a:cxnLst/>
              <a:rect l="l" t="t" r="r" b="b"/>
              <a:pathLst>
                <a:path w="85" h="105" extrusionOk="0">
                  <a:moveTo>
                    <a:pt x="25" y="66"/>
                  </a:moveTo>
                  <a:cubicBezTo>
                    <a:pt x="20" y="66"/>
                    <a:pt x="16" y="65"/>
                    <a:pt x="13" y="61"/>
                  </a:cubicBezTo>
                  <a:cubicBezTo>
                    <a:pt x="8" y="52"/>
                    <a:pt x="0" y="43"/>
                    <a:pt x="5" y="30"/>
                  </a:cubicBezTo>
                  <a:cubicBezTo>
                    <a:pt x="10" y="23"/>
                    <a:pt x="18" y="18"/>
                    <a:pt x="24" y="11"/>
                  </a:cubicBezTo>
                  <a:cubicBezTo>
                    <a:pt x="32" y="3"/>
                    <a:pt x="43" y="0"/>
                    <a:pt x="52" y="11"/>
                  </a:cubicBezTo>
                  <a:cubicBezTo>
                    <a:pt x="52" y="12"/>
                    <a:pt x="53" y="13"/>
                    <a:pt x="53" y="14"/>
                  </a:cubicBezTo>
                  <a:cubicBezTo>
                    <a:pt x="61" y="34"/>
                    <a:pt x="67" y="55"/>
                    <a:pt x="79" y="73"/>
                  </a:cubicBezTo>
                  <a:cubicBezTo>
                    <a:pt x="85" y="82"/>
                    <a:pt x="83" y="88"/>
                    <a:pt x="75" y="94"/>
                  </a:cubicBezTo>
                  <a:cubicBezTo>
                    <a:pt x="58" y="74"/>
                    <a:pt x="56" y="49"/>
                    <a:pt x="46" y="29"/>
                  </a:cubicBezTo>
                  <a:cubicBezTo>
                    <a:pt x="52" y="45"/>
                    <a:pt x="59" y="63"/>
                    <a:pt x="65" y="80"/>
                  </a:cubicBezTo>
                  <a:cubicBezTo>
                    <a:pt x="67" y="86"/>
                    <a:pt x="74" y="91"/>
                    <a:pt x="69" y="98"/>
                  </a:cubicBezTo>
                  <a:cubicBezTo>
                    <a:pt x="67" y="101"/>
                    <a:pt x="64" y="105"/>
                    <a:pt x="62" y="101"/>
                  </a:cubicBezTo>
                  <a:cubicBezTo>
                    <a:pt x="55" y="86"/>
                    <a:pt x="42" y="73"/>
                    <a:pt x="41" y="55"/>
                  </a:cubicBezTo>
                  <a:cubicBezTo>
                    <a:pt x="41" y="47"/>
                    <a:pt x="40" y="36"/>
                    <a:pt x="30" y="38"/>
                  </a:cubicBezTo>
                  <a:cubicBezTo>
                    <a:pt x="21" y="39"/>
                    <a:pt x="28" y="49"/>
                    <a:pt x="27" y="55"/>
                  </a:cubicBezTo>
                  <a:cubicBezTo>
                    <a:pt x="27" y="59"/>
                    <a:pt x="26" y="62"/>
                    <a:pt x="25" y="66"/>
                  </a:cubicBezTo>
                  <a:close/>
                </a:path>
              </a:pathLst>
            </a:custGeom>
            <a:solidFill>
              <a:srgbClr val="3945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9"/>
            <p:cNvSpPr/>
            <p:nvPr/>
          </p:nvSpPr>
          <p:spPr>
            <a:xfrm>
              <a:off x="3954463" y="5826125"/>
              <a:ext cx="160338" cy="296863"/>
            </a:xfrm>
            <a:custGeom>
              <a:avLst/>
              <a:gdLst/>
              <a:ahLst/>
              <a:cxnLst/>
              <a:rect l="l" t="t" r="r" b="b"/>
              <a:pathLst>
                <a:path w="74" h="136" extrusionOk="0">
                  <a:moveTo>
                    <a:pt x="72" y="119"/>
                  </a:moveTo>
                  <a:cubicBezTo>
                    <a:pt x="70" y="122"/>
                    <a:pt x="68" y="125"/>
                    <a:pt x="65" y="128"/>
                  </a:cubicBezTo>
                  <a:cubicBezTo>
                    <a:pt x="61" y="132"/>
                    <a:pt x="57" y="136"/>
                    <a:pt x="51" y="131"/>
                  </a:cubicBezTo>
                  <a:cubicBezTo>
                    <a:pt x="47" y="126"/>
                    <a:pt x="49" y="121"/>
                    <a:pt x="53" y="117"/>
                  </a:cubicBezTo>
                  <a:cubicBezTo>
                    <a:pt x="68" y="101"/>
                    <a:pt x="56" y="86"/>
                    <a:pt x="50" y="72"/>
                  </a:cubicBezTo>
                  <a:cubicBezTo>
                    <a:pt x="48" y="67"/>
                    <a:pt x="43" y="69"/>
                    <a:pt x="40" y="71"/>
                  </a:cubicBezTo>
                  <a:cubicBezTo>
                    <a:pt x="25" y="74"/>
                    <a:pt x="25" y="61"/>
                    <a:pt x="23" y="53"/>
                  </a:cubicBezTo>
                  <a:cubicBezTo>
                    <a:pt x="19" y="41"/>
                    <a:pt x="18" y="28"/>
                    <a:pt x="5" y="21"/>
                  </a:cubicBezTo>
                  <a:cubicBezTo>
                    <a:pt x="3" y="20"/>
                    <a:pt x="2" y="19"/>
                    <a:pt x="1" y="17"/>
                  </a:cubicBezTo>
                  <a:cubicBezTo>
                    <a:pt x="0" y="15"/>
                    <a:pt x="0" y="13"/>
                    <a:pt x="0" y="11"/>
                  </a:cubicBezTo>
                  <a:cubicBezTo>
                    <a:pt x="8" y="0"/>
                    <a:pt x="15" y="9"/>
                    <a:pt x="20" y="14"/>
                  </a:cubicBezTo>
                  <a:cubicBezTo>
                    <a:pt x="35" y="28"/>
                    <a:pt x="53" y="40"/>
                    <a:pt x="62" y="59"/>
                  </a:cubicBezTo>
                  <a:cubicBezTo>
                    <a:pt x="71" y="78"/>
                    <a:pt x="74" y="98"/>
                    <a:pt x="72" y="119"/>
                  </a:cubicBezTo>
                  <a:close/>
                </a:path>
              </a:pathLst>
            </a:custGeom>
            <a:solidFill>
              <a:srgbClr val="3643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9"/>
            <p:cNvSpPr/>
            <p:nvPr/>
          </p:nvSpPr>
          <p:spPr>
            <a:xfrm>
              <a:off x="4535488" y="6164263"/>
              <a:ext cx="215900" cy="111125"/>
            </a:xfrm>
            <a:custGeom>
              <a:avLst/>
              <a:gdLst/>
              <a:ahLst/>
              <a:cxnLst/>
              <a:rect l="l" t="t" r="r" b="b"/>
              <a:pathLst>
                <a:path w="99" h="51" extrusionOk="0">
                  <a:moveTo>
                    <a:pt x="13" y="24"/>
                  </a:moveTo>
                  <a:cubicBezTo>
                    <a:pt x="31" y="26"/>
                    <a:pt x="44" y="15"/>
                    <a:pt x="59" y="7"/>
                  </a:cubicBezTo>
                  <a:cubicBezTo>
                    <a:pt x="70" y="0"/>
                    <a:pt x="82" y="0"/>
                    <a:pt x="93" y="7"/>
                  </a:cubicBezTo>
                  <a:cubicBezTo>
                    <a:pt x="99" y="11"/>
                    <a:pt x="97" y="19"/>
                    <a:pt x="94" y="25"/>
                  </a:cubicBezTo>
                  <a:cubicBezTo>
                    <a:pt x="88" y="37"/>
                    <a:pt x="79" y="45"/>
                    <a:pt x="64" y="43"/>
                  </a:cubicBezTo>
                  <a:cubicBezTo>
                    <a:pt x="51" y="40"/>
                    <a:pt x="39" y="51"/>
                    <a:pt x="26" y="49"/>
                  </a:cubicBezTo>
                  <a:cubicBezTo>
                    <a:pt x="18" y="48"/>
                    <a:pt x="8" y="51"/>
                    <a:pt x="4" y="43"/>
                  </a:cubicBezTo>
                  <a:cubicBezTo>
                    <a:pt x="0" y="34"/>
                    <a:pt x="10" y="31"/>
                    <a:pt x="13" y="24"/>
                  </a:cubicBezTo>
                  <a:close/>
                </a:path>
              </a:pathLst>
            </a:custGeom>
            <a:solidFill>
              <a:srgbClr val="3B44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9"/>
            <p:cNvSpPr/>
            <p:nvPr/>
          </p:nvSpPr>
          <p:spPr>
            <a:xfrm>
              <a:off x="3921125" y="6769100"/>
              <a:ext cx="123825" cy="241300"/>
            </a:xfrm>
            <a:custGeom>
              <a:avLst/>
              <a:gdLst/>
              <a:ahLst/>
              <a:cxnLst/>
              <a:rect l="l" t="t" r="r" b="b"/>
              <a:pathLst>
                <a:path w="57" h="110" extrusionOk="0">
                  <a:moveTo>
                    <a:pt x="3" y="92"/>
                  </a:moveTo>
                  <a:cubicBezTo>
                    <a:pt x="1" y="71"/>
                    <a:pt x="14" y="56"/>
                    <a:pt x="20" y="40"/>
                  </a:cubicBezTo>
                  <a:cubicBezTo>
                    <a:pt x="23" y="33"/>
                    <a:pt x="27" y="27"/>
                    <a:pt x="31" y="21"/>
                  </a:cubicBezTo>
                  <a:cubicBezTo>
                    <a:pt x="36" y="15"/>
                    <a:pt x="33" y="0"/>
                    <a:pt x="47" y="5"/>
                  </a:cubicBezTo>
                  <a:cubicBezTo>
                    <a:pt x="57" y="10"/>
                    <a:pt x="54" y="20"/>
                    <a:pt x="52" y="30"/>
                  </a:cubicBezTo>
                  <a:cubicBezTo>
                    <a:pt x="47" y="55"/>
                    <a:pt x="43" y="80"/>
                    <a:pt x="22" y="97"/>
                  </a:cubicBezTo>
                  <a:cubicBezTo>
                    <a:pt x="17" y="101"/>
                    <a:pt x="13" y="110"/>
                    <a:pt x="6" y="106"/>
                  </a:cubicBezTo>
                  <a:cubicBezTo>
                    <a:pt x="0" y="103"/>
                    <a:pt x="5" y="95"/>
                    <a:pt x="3" y="92"/>
                  </a:cubicBezTo>
                  <a:close/>
                </a:path>
              </a:pathLst>
            </a:custGeom>
            <a:solidFill>
              <a:srgbClr val="3D45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9"/>
            <p:cNvSpPr/>
            <p:nvPr/>
          </p:nvSpPr>
          <p:spPr>
            <a:xfrm>
              <a:off x="4406900" y="6116638"/>
              <a:ext cx="212725" cy="187325"/>
            </a:xfrm>
            <a:custGeom>
              <a:avLst/>
              <a:gdLst/>
              <a:ahLst/>
              <a:cxnLst/>
              <a:rect l="l" t="t" r="r" b="b"/>
              <a:pathLst>
                <a:path w="97" h="86" extrusionOk="0">
                  <a:moveTo>
                    <a:pt x="12" y="86"/>
                  </a:moveTo>
                  <a:cubicBezTo>
                    <a:pt x="8" y="82"/>
                    <a:pt x="4" y="78"/>
                    <a:pt x="0" y="75"/>
                  </a:cubicBezTo>
                  <a:cubicBezTo>
                    <a:pt x="12" y="71"/>
                    <a:pt x="18" y="60"/>
                    <a:pt x="25" y="51"/>
                  </a:cubicBezTo>
                  <a:cubicBezTo>
                    <a:pt x="37" y="51"/>
                    <a:pt x="44" y="39"/>
                    <a:pt x="56" y="37"/>
                  </a:cubicBezTo>
                  <a:cubicBezTo>
                    <a:pt x="46" y="39"/>
                    <a:pt x="40" y="49"/>
                    <a:pt x="29" y="47"/>
                  </a:cubicBezTo>
                  <a:cubicBezTo>
                    <a:pt x="20" y="35"/>
                    <a:pt x="33" y="34"/>
                    <a:pt x="39" y="31"/>
                  </a:cubicBezTo>
                  <a:cubicBezTo>
                    <a:pt x="50" y="26"/>
                    <a:pt x="61" y="21"/>
                    <a:pt x="69" y="10"/>
                  </a:cubicBezTo>
                  <a:cubicBezTo>
                    <a:pt x="72" y="4"/>
                    <a:pt x="79" y="0"/>
                    <a:pt x="85" y="2"/>
                  </a:cubicBezTo>
                  <a:cubicBezTo>
                    <a:pt x="93" y="4"/>
                    <a:pt x="89" y="12"/>
                    <a:pt x="89" y="17"/>
                  </a:cubicBezTo>
                  <a:cubicBezTo>
                    <a:pt x="90" y="23"/>
                    <a:pt x="93" y="27"/>
                    <a:pt x="97" y="32"/>
                  </a:cubicBezTo>
                  <a:cubicBezTo>
                    <a:pt x="88" y="36"/>
                    <a:pt x="73" y="32"/>
                    <a:pt x="72" y="46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48" y="54"/>
                    <a:pt x="28" y="67"/>
                    <a:pt x="12" y="86"/>
                  </a:cubicBezTo>
                  <a:close/>
                </a:path>
              </a:pathLst>
            </a:custGeom>
            <a:solidFill>
              <a:srgbClr val="3B44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9"/>
            <p:cNvSpPr/>
            <p:nvPr/>
          </p:nvSpPr>
          <p:spPr>
            <a:xfrm>
              <a:off x="4521200" y="6403975"/>
              <a:ext cx="250825" cy="103188"/>
            </a:xfrm>
            <a:custGeom>
              <a:avLst/>
              <a:gdLst/>
              <a:ahLst/>
              <a:cxnLst/>
              <a:rect l="l" t="t" r="r" b="b"/>
              <a:pathLst>
                <a:path w="115" h="47" extrusionOk="0">
                  <a:moveTo>
                    <a:pt x="115" y="10"/>
                  </a:moveTo>
                  <a:cubicBezTo>
                    <a:pt x="115" y="19"/>
                    <a:pt x="115" y="20"/>
                    <a:pt x="105" y="21"/>
                  </a:cubicBezTo>
                  <a:cubicBezTo>
                    <a:pt x="93" y="21"/>
                    <a:pt x="81" y="19"/>
                    <a:pt x="68" y="19"/>
                  </a:cubicBezTo>
                  <a:cubicBezTo>
                    <a:pt x="63" y="18"/>
                    <a:pt x="57" y="18"/>
                    <a:pt x="55" y="24"/>
                  </a:cubicBezTo>
                  <a:cubicBezTo>
                    <a:pt x="53" y="29"/>
                    <a:pt x="57" y="33"/>
                    <a:pt x="60" y="36"/>
                  </a:cubicBezTo>
                  <a:cubicBezTo>
                    <a:pt x="70" y="47"/>
                    <a:pt x="56" y="40"/>
                    <a:pt x="55" y="43"/>
                  </a:cubicBezTo>
                  <a:cubicBezTo>
                    <a:pt x="35" y="46"/>
                    <a:pt x="18" y="40"/>
                    <a:pt x="0" y="33"/>
                  </a:cubicBezTo>
                  <a:cubicBezTo>
                    <a:pt x="3" y="13"/>
                    <a:pt x="22" y="17"/>
                    <a:pt x="34" y="10"/>
                  </a:cubicBezTo>
                  <a:cubicBezTo>
                    <a:pt x="61" y="1"/>
                    <a:pt x="88" y="0"/>
                    <a:pt x="115" y="10"/>
                  </a:cubicBezTo>
                  <a:close/>
                </a:path>
              </a:pathLst>
            </a:custGeom>
            <a:solidFill>
              <a:srgbClr val="3844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4510088" y="6342063"/>
              <a:ext cx="292100" cy="82550"/>
            </a:xfrm>
            <a:custGeom>
              <a:avLst/>
              <a:gdLst/>
              <a:ahLst/>
              <a:cxnLst/>
              <a:rect l="l" t="t" r="r" b="b"/>
              <a:pathLst>
                <a:path w="134" h="38" extrusionOk="0">
                  <a:moveTo>
                    <a:pt x="39" y="32"/>
                  </a:moveTo>
                  <a:cubicBezTo>
                    <a:pt x="32" y="29"/>
                    <a:pt x="25" y="26"/>
                    <a:pt x="18" y="28"/>
                  </a:cubicBezTo>
                  <a:cubicBezTo>
                    <a:pt x="3" y="32"/>
                    <a:pt x="0" y="24"/>
                    <a:pt x="1" y="12"/>
                  </a:cubicBezTo>
                  <a:cubicBezTo>
                    <a:pt x="18" y="3"/>
                    <a:pt x="35" y="0"/>
                    <a:pt x="53" y="3"/>
                  </a:cubicBezTo>
                  <a:cubicBezTo>
                    <a:pt x="51" y="5"/>
                    <a:pt x="49" y="8"/>
                    <a:pt x="46" y="10"/>
                  </a:cubicBezTo>
                  <a:cubicBezTo>
                    <a:pt x="44" y="12"/>
                    <a:pt x="39" y="13"/>
                    <a:pt x="41" y="17"/>
                  </a:cubicBezTo>
                  <a:cubicBezTo>
                    <a:pt x="42" y="22"/>
                    <a:pt x="46" y="21"/>
                    <a:pt x="51" y="21"/>
                  </a:cubicBezTo>
                  <a:cubicBezTo>
                    <a:pt x="72" y="20"/>
                    <a:pt x="93" y="19"/>
                    <a:pt x="114" y="20"/>
                  </a:cubicBezTo>
                  <a:cubicBezTo>
                    <a:pt x="119" y="20"/>
                    <a:pt x="134" y="18"/>
                    <a:pt x="120" y="31"/>
                  </a:cubicBezTo>
                  <a:cubicBezTo>
                    <a:pt x="93" y="38"/>
                    <a:pt x="66" y="37"/>
                    <a:pt x="39" y="32"/>
                  </a:cubicBezTo>
                  <a:close/>
                </a:path>
              </a:pathLst>
            </a:custGeom>
            <a:solidFill>
              <a:srgbClr val="3A44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9"/>
            <p:cNvSpPr/>
            <p:nvPr/>
          </p:nvSpPr>
          <p:spPr>
            <a:xfrm>
              <a:off x="3617913" y="6575425"/>
              <a:ext cx="269875" cy="104775"/>
            </a:xfrm>
            <a:custGeom>
              <a:avLst/>
              <a:gdLst/>
              <a:ahLst/>
              <a:cxnLst/>
              <a:rect l="l" t="t" r="r" b="b"/>
              <a:pathLst>
                <a:path w="124" h="48" extrusionOk="0">
                  <a:moveTo>
                    <a:pt x="82" y="0"/>
                  </a:moveTo>
                  <a:cubicBezTo>
                    <a:pt x="95" y="6"/>
                    <a:pt x="108" y="11"/>
                    <a:pt x="123" y="9"/>
                  </a:cubicBezTo>
                  <a:cubicBezTo>
                    <a:pt x="124" y="13"/>
                    <a:pt x="123" y="18"/>
                    <a:pt x="120" y="19"/>
                  </a:cubicBezTo>
                  <a:cubicBezTo>
                    <a:pt x="102" y="26"/>
                    <a:pt x="87" y="39"/>
                    <a:pt x="69" y="44"/>
                  </a:cubicBezTo>
                  <a:cubicBezTo>
                    <a:pt x="63" y="26"/>
                    <a:pt x="64" y="28"/>
                    <a:pt x="43" y="33"/>
                  </a:cubicBezTo>
                  <a:cubicBezTo>
                    <a:pt x="30" y="36"/>
                    <a:pt x="17" y="48"/>
                    <a:pt x="2" y="40"/>
                  </a:cubicBezTo>
                  <a:cubicBezTo>
                    <a:pt x="1" y="38"/>
                    <a:pt x="0" y="36"/>
                    <a:pt x="1" y="34"/>
                  </a:cubicBezTo>
                  <a:cubicBezTo>
                    <a:pt x="26" y="18"/>
                    <a:pt x="54" y="9"/>
                    <a:pt x="82" y="0"/>
                  </a:cubicBezTo>
                  <a:close/>
                </a:path>
              </a:pathLst>
            </a:custGeom>
            <a:solidFill>
              <a:srgbClr val="3A44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9"/>
            <p:cNvSpPr/>
            <p:nvPr/>
          </p:nvSpPr>
          <p:spPr>
            <a:xfrm>
              <a:off x="3944938" y="5849938"/>
              <a:ext cx="103188" cy="209550"/>
            </a:xfrm>
            <a:custGeom>
              <a:avLst/>
              <a:gdLst/>
              <a:ahLst/>
              <a:cxnLst/>
              <a:rect l="l" t="t" r="r" b="b"/>
              <a:pathLst>
                <a:path w="47" h="96" extrusionOk="0">
                  <a:moveTo>
                    <a:pt x="8" y="5"/>
                  </a:moveTo>
                  <a:cubicBezTo>
                    <a:pt x="23" y="7"/>
                    <a:pt x="27" y="19"/>
                    <a:pt x="31" y="31"/>
                  </a:cubicBezTo>
                  <a:cubicBezTo>
                    <a:pt x="34" y="41"/>
                    <a:pt x="33" y="53"/>
                    <a:pt x="44" y="60"/>
                  </a:cubicBezTo>
                  <a:cubicBezTo>
                    <a:pt x="45" y="67"/>
                    <a:pt x="46" y="74"/>
                    <a:pt x="47" y="80"/>
                  </a:cubicBezTo>
                  <a:cubicBezTo>
                    <a:pt x="47" y="87"/>
                    <a:pt x="44" y="92"/>
                    <a:pt x="38" y="94"/>
                  </a:cubicBezTo>
                  <a:cubicBezTo>
                    <a:pt x="32" y="96"/>
                    <a:pt x="26" y="93"/>
                    <a:pt x="24" y="89"/>
                  </a:cubicBezTo>
                  <a:cubicBezTo>
                    <a:pt x="14" y="62"/>
                    <a:pt x="2" y="36"/>
                    <a:pt x="1" y="7"/>
                  </a:cubicBezTo>
                  <a:cubicBezTo>
                    <a:pt x="0" y="5"/>
                    <a:pt x="3" y="3"/>
                    <a:pt x="4" y="0"/>
                  </a:cubicBezTo>
                  <a:cubicBezTo>
                    <a:pt x="5" y="2"/>
                    <a:pt x="6" y="3"/>
                    <a:pt x="7" y="5"/>
                  </a:cubicBezTo>
                  <a:cubicBezTo>
                    <a:pt x="11" y="23"/>
                    <a:pt x="21" y="39"/>
                    <a:pt x="27" y="57"/>
                  </a:cubicBezTo>
                  <a:cubicBezTo>
                    <a:pt x="21" y="39"/>
                    <a:pt x="11" y="23"/>
                    <a:pt x="8" y="5"/>
                  </a:cubicBezTo>
                  <a:close/>
                </a:path>
              </a:pathLst>
            </a:custGeom>
            <a:solidFill>
              <a:srgbClr val="4046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9"/>
            <p:cNvSpPr/>
            <p:nvPr/>
          </p:nvSpPr>
          <p:spPr>
            <a:xfrm>
              <a:off x="4225925" y="5876925"/>
              <a:ext cx="104775" cy="209550"/>
            </a:xfrm>
            <a:custGeom>
              <a:avLst/>
              <a:gdLst/>
              <a:ahLst/>
              <a:cxnLst/>
              <a:rect l="l" t="t" r="r" b="b"/>
              <a:pathLst>
                <a:path w="48" h="96" extrusionOk="0">
                  <a:moveTo>
                    <a:pt x="9" y="93"/>
                  </a:moveTo>
                  <a:cubicBezTo>
                    <a:pt x="5" y="91"/>
                    <a:pt x="0" y="89"/>
                    <a:pt x="1" y="85"/>
                  </a:cubicBezTo>
                  <a:cubicBezTo>
                    <a:pt x="7" y="63"/>
                    <a:pt x="9" y="38"/>
                    <a:pt x="26" y="20"/>
                  </a:cubicBezTo>
                  <a:cubicBezTo>
                    <a:pt x="32" y="14"/>
                    <a:pt x="37" y="7"/>
                    <a:pt x="42" y="0"/>
                  </a:cubicBezTo>
                  <a:cubicBezTo>
                    <a:pt x="46" y="1"/>
                    <a:pt x="48" y="5"/>
                    <a:pt x="46" y="7"/>
                  </a:cubicBezTo>
                  <a:cubicBezTo>
                    <a:pt x="34" y="34"/>
                    <a:pt x="35" y="63"/>
                    <a:pt x="25" y="90"/>
                  </a:cubicBezTo>
                  <a:cubicBezTo>
                    <a:pt x="23" y="94"/>
                    <a:pt x="19" y="96"/>
                    <a:pt x="15" y="96"/>
                  </a:cubicBezTo>
                  <a:cubicBezTo>
                    <a:pt x="11" y="77"/>
                    <a:pt x="22" y="60"/>
                    <a:pt x="23" y="43"/>
                  </a:cubicBezTo>
                  <a:cubicBezTo>
                    <a:pt x="18" y="58"/>
                    <a:pt x="19" y="77"/>
                    <a:pt x="9" y="93"/>
                  </a:cubicBezTo>
                  <a:close/>
                </a:path>
              </a:pathLst>
            </a:custGeom>
            <a:solidFill>
              <a:srgbClr val="3643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9"/>
            <p:cNvSpPr/>
            <p:nvPr/>
          </p:nvSpPr>
          <p:spPr>
            <a:xfrm>
              <a:off x="4310063" y="5843588"/>
              <a:ext cx="131763" cy="215900"/>
            </a:xfrm>
            <a:custGeom>
              <a:avLst/>
              <a:gdLst/>
              <a:ahLst/>
              <a:cxnLst/>
              <a:rect l="l" t="t" r="r" b="b"/>
              <a:pathLst>
                <a:path w="61" h="99" extrusionOk="0">
                  <a:moveTo>
                    <a:pt x="33" y="3"/>
                  </a:moveTo>
                  <a:cubicBezTo>
                    <a:pt x="48" y="0"/>
                    <a:pt x="61" y="11"/>
                    <a:pt x="54" y="24"/>
                  </a:cubicBezTo>
                  <a:cubicBezTo>
                    <a:pt x="42" y="45"/>
                    <a:pt x="41" y="70"/>
                    <a:pt x="23" y="87"/>
                  </a:cubicBezTo>
                  <a:cubicBezTo>
                    <a:pt x="20" y="91"/>
                    <a:pt x="17" y="99"/>
                    <a:pt x="9" y="92"/>
                  </a:cubicBezTo>
                  <a:cubicBezTo>
                    <a:pt x="2" y="86"/>
                    <a:pt x="0" y="81"/>
                    <a:pt x="9" y="75"/>
                  </a:cubicBezTo>
                  <a:cubicBezTo>
                    <a:pt x="10" y="75"/>
                    <a:pt x="12" y="74"/>
                    <a:pt x="13" y="73"/>
                  </a:cubicBezTo>
                  <a:cubicBezTo>
                    <a:pt x="24" y="54"/>
                    <a:pt x="32" y="34"/>
                    <a:pt x="37" y="12"/>
                  </a:cubicBezTo>
                  <a:cubicBezTo>
                    <a:pt x="37" y="9"/>
                    <a:pt x="36" y="6"/>
                    <a:pt x="33" y="3"/>
                  </a:cubicBezTo>
                  <a:close/>
                </a:path>
              </a:pathLst>
            </a:custGeom>
            <a:solidFill>
              <a:srgbClr val="4144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9"/>
            <p:cNvSpPr/>
            <p:nvPr/>
          </p:nvSpPr>
          <p:spPr>
            <a:xfrm>
              <a:off x="3759200" y="6146800"/>
              <a:ext cx="177800" cy="157163"/>
            </a:xfrm>
            <a:custGeom>
              <a:avLst/>
              <a:gdLst/>
              <a:ahLst/>
              <a:cxnLst/>
              <a:rect l="l" t="t" r="r" b="b"/>
              <a:pathLst>
                <a:path w="81" h="72" extrusionOk="0">
                  <a:moveTo>
                    <a:pt x="81" y="52"/>
                  </a:moveTo>
                  <a:cubicBezTo>
                    <a:pt x="72" y="56"/>
                    <a:pt x="70" y="65"/>
                    <a:pt x="65" y="72"/>
                  </a:cubicBezTo>
                  <a:cubicBezTo>
                    <a:pt x="66" y="56"/>
                    <a:pt x="58" y="44"/>
                    <a:pt x="47" y="34"/>
                  </a:cubicBezTo>
                  <a:cubicBezTo>
                    <a:pt x="35" y="24"/>
                    <a:pt x="19" y="31"/>
                    <a:pt x="0" y="25"/>
                  </a:cubicBezTo>
                  <a:cubicBezTo>
                    <a:pt x="27" y="20"/>
                    <a:pt x="10" y="9"/>
                    <a:pt x="9" y="0"/>
                  </a:cubicBezTo>
                  <a:cubicBezTo>
                    <a:pt x="23" y="2"/>
                    <a:pt x="31" y="13"/>
                    <a:pt x="42" y="20"/>
                  </a:cubicBezTo>
                  <a:cubicBezTo>
                    <a:pt x="50" y="24"/>
                    <a:pt x="57" y="33"/>
                    <a:pt x="67" y="33"/>
                  </a:cubicBezTo>
                  <a:cubicBezTo>
                    <a:pt x="72" y="37"/>
                    <a:pt x="76" y="41"/>
                    <a:pt x="81" y="45"/>
                  </a:cubicBezTo>
                  <a:cubicBezTo>
                    <a:pt x="81" y="47"/>
                    <a:pt x="81" y="50"/>
                    <a:pt x="81" y="52"/>
                  </a:cubicBezTo>
                  <a:close/>
                </a:path>
              </a:pathLst>
            </a:custGeom>
            <a:solidFill>
              <a:srgbClr val="3644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4306888" y="6653213"/>
              <a:ext cx="133350" cy="153988"/>
            </a:xfrm>
            <a:custGeom>
              <a:avLst/>
              <a:gdLst/>
              <a:ahLst/>
              <a:cxnLst/>
              <a:rect l="l" t="t" r="r" b="b"/>
              <a:pathLst>
                <a:path w="61" h="70" extrusionOk="0">
                  <a:moveTo>
                    <a:pt x="2" y="12"/>
                  </a:moveTo>
                  <a:cubicBezTo>
                    <a:pt x="5" y="7"/>
                    <a:pt x="7" y="1"/>
                    <a:pt x="14" y="0"/>
                  </a:cubicBezTo>
                  <a:cubicBezTo>
                    <a:pt x="33" y="19"/>
                    <a:pt x="61" y="34"/>
                    <a:pt x="54" y="68"/>
                  </a:cubicBezTo>
                  <a:cubicBezTo>
                    <a:pt x="44" y="70"/>
                    <a:pt x="43" y="63"/>
                    <a:pt x="39" y="58"/>
                  </a:cubicBezTo>
                  <a:cubicBezTo>
                    <a:pt x="32" y="48"/>
                    <a:pt x="27" y="37"/>
                    <a:pt x="17" y="30"/>
                  </a:cubicBezTo>
                  <a:cubicBezTo>
                    <a:pt x="10" y="26"/>
                    <a:pt x="0" y="24"/>
                    <a:pt x="2" y="12"/>
                  </a:cubicBezTo>
                  <a:close/>
                </a:path>
              </a:pathLst>
            </a:custGeom>
            <a:solidFill>
              <a:srgbClr val="3745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9"/>
            <p:cNvSpPr/>
            <p:nvPr/>
          </p:nvSpPr>
          <p:spPr>
            <a:xfrm>
              <a:off x="3600450" y="6173788"/>
              <a:ext cx="222250" cy="101600"/>
            </a:xfrm>
            <a:custGeom>
              <a:avLst/>
              <a:gdLst/>
              <a:ahLst/>
              <a:cxnLst/>
              <a:rect l="l" t="t" r="r" b="b"/>
              <a:pathLst>
                <a:path w="102" h="47" extrusionOk="0">
                  <a:moveTo>
                    <a:pt x="8" y="13"/>
                  </a:moveTo>
                  <a:cubicBezTo>
                    <a:pt x="0" y="5"/>
                    <a:pt x="3" y="0"/>
                    <a:pt x="13" y="3"/>
                  </a:cubicBezTo>
                  <a:cubicBezTo>
                    <a:pt x="40" y="11"/>
                    <a:pt x="65" y="26"/>
                    <a:pt x="92" y="34"/>
                  </a:cubicBezTo>
                  <a:cubicBezTo>
                    <a:pt x="102" y="37"/>
                    <a:pt x="96" y="44"/>
                    <a:pt x="88" y="47"/>
                  </a:cubicBezTo>
                  <a:cubicBezTo>
                    <a:pt x="67" y="40"/>
                    <a:pt x="46" y="32"/>
                    <a:pt x="25" y="25"/>
                  </a:cubicBezTo>
                  <a:cubicBezTo>
                    <a:pt x="18" y="23"/>
                    <a:pt x="11" y="21"/>
                    <a:pt x="8" y="13"/>
                  </a:cubicBezTo>
                  <a:close/>
                </a:path>
              </a:pathLst>
            </a:custGeom>
            <a:solidFill>
              <a:srgbClr val="4147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313238" y="6710363"/>
              <a:ext cx="138113" cy="157163"/>
            </a:xfrm>
            <a:custGeom>
              <a:avLst/>
              <a:gdLst/>
              <a:ahLst/>
              <a:cxnLst/>
              <a:rect l="l" t="t" r="r" b="b"/>
              <a:pathLst>
                <a:path w="63" h="72" extrusionOk="0">
                  <a:moveTo>
                    <a:pt x="54" y="58"/>
                  </a:moveTo>
                  <a:cubicBezTo>
                    <a:pt x="57" y="62"/>
                    <a:pt x="59" y="66"/>
                    <a:pt x="63" y="72"/>
                  </a:cubicBezTo>
                  <a:cubicBezTo>
                    <a:pt x="43" y="63"/>
                    <a:pt x="37" y="43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2" y="27"/>
                    <a:pt x="0" y="16"/>
                    <a:pt x="14" y="2"/>
                  </a:cubicBezTo>
                  <a:cubicBezTo>
                    <a:pt x="24" y="0"/>
                    <a:pt x="24" y="9"/>
                    <a:pt x="27" y="13"/>
                  </a:cubicBezTo>
                  <a:cubicBezTo>
                    <a:pt x="37" y="28"/>
                    <a:pt x="46" y="43"/>
                    <a:pt x="54" y="58"/>
                  </a:cubicBezTo>
                  <a:close/>
                </a:path>
              </a:pathLst>
            </a:custGeom>
            <a:solidFill>
              <a:srgbClr val="3945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3595688" y="6210300"/>
              <a:ext cx="190500" cy="82550"/>
            </a:xfrm>
            <a:custGeom>
              <a:avLst/>
              <a:gdLst/>
              <a:ahLst/>
              <a:cxnLst/>
              <a:rect l="l" t="t" r="r" b="b"/>
              <a:pathLst>
                <a:path w="87" h="38" extrusionOk="0">
                  <a:moveTo>
                    <a:pt x="87" y="31"/>
                  </a:moveTo>
                  <a:cubicBezTo>
                    <a:pt x="78" y="38"/>
                    <a:pt x="69" y="31"/>
                    <a:pt x="60" y="29"/>
                  </a:cubicBezTo>
                  <a:cubicBezTo>
                    <a:pt x="43" y="26"/>
                    <a:pt x="29" y="15"/>
                    <a:pt x="11" y="14"/>
                  </a:cubicBezTo>
                  <a:cubicBezTo>
                    <a:pt x="1" y="13"/>
                    <a:pt x="0" y="6"/>
                    <a:pt x="10" y="0"/>
                  </a:cubicBezTo>
                  <a:cubicBezTo>
                    <a:pt x="36" y="9"/>
                    <a:pt x="64" y="13"/>
                    <a:pt x="87" y="31"/>
                  </a:cubicBezTo>
                  <a:close/>
                </a:path>
              </a:pathLst>
            </a:custGeom>
            <a:solidFill>
              <a:srgbClr val="4147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3600450" y="6569075"/>
              <a:ext cx="187325" cy="93663"/>
            </a:xfrm>
            <a:custGeom>
              <a:avLst/>
              <a:gdLst/>
              <a:ahLst/>
              <a:cxnLst/>
              <a:rect l="l" t="t" r="r" b="b"/>
              <a:pathLst>
                <a:path w="86" h="43" extrusionOk="0">
                  <a:moveTo>
                    <a:pt x="10" y="38"/>
                  </a:moveTo>
                  <a:cubicBezTo>
                    <a:pt x="10" y="40"/>
                    <a:pt x="10" y="41"/>
                    <a:pt x="10" y="43"/>
                  </a:cubicBezTo>
                  <a:cubicBezTo>
                    <a:pt x="0" y="36"/>
                    <a:pt x="0" y="27"/>
                    <a:pt x="11" y="24"/>
                  </a:cubicBezTo>
                  <a:cubicBezTo>
                    <a:pt x="33" y="17"/>
                    <a:pt x="52" y="1"/>
                    <a:pt x="76" y="0"/>
                  </a:cubicBezTo>
                  <a:cubicBezTo>
                    <a:pt x="79" y="0"/>
                    <a:pt x="82" y="1"/>
                    <a:pt x="86" y="2"/>
                  </a:cubicBezTo>
                  <a:cubicBezTo>
                    <a:pt x="69" y="17"/>
                    <a:pt x="46" y="20"/>
                    <a:pt x="26" y="30"/>
                  </a:cubicBezTo>
                  <a:cubicBezTo>
                    <a:pt x="21" y="33"/>
                    <a:pt x="15" y="35"/>
                    <a:pt x="10" y="38"/>
                  </a:cubicBezTo>
                  <a:close/>
                </a:path>
              </a:pathLst>
            </a:custGeom>
            <a:solidFill>
              <a:srgbClr val="3C47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4595813" y="6408738"/>
              <a:ext cx="176213" cy="17463"/>
            </a:xfrm>
            <a:custGeom>
              <a:avLst/>
              <a:gdLst/>
              <a:ahLst/>
              <a:cxnLst/>
              <a:rect l="l" t="t" r="r" b="b"/>
              <a:pathLst>
                <a:path w="81" h="8" extrusionOk="0">
                  <a:moveTo>
                    <a:pt x="0" y="1"/>
                  </a:moveTo>
                  <a:cubicBezTo>
                    <a:pt x="27" y="1"/>
                    <a:pt x="54" y="0"/>
                    <a:pt x="81" y="0"/>
                  </a:cubicBezTo>
                  <a:cubicBezTo>
                    <a:pt x="81" y="3"/>
                    <a:pt x="81" y="6"/>
                    <a:pt x="81" y="8"/>
                  </a:cubicBezTo>
                  <a:cubicBezTo>
                    <a:pt x="54" y="8"/>
                    <a:pt x="27" y="8"/>
                    <a:pt x="0" y="8"/>
                  </a:cubicBezTo>
                  <a:cubicBezTo>
                    <a:pt x="0" y="5"/>
                    <a:pt x="0" y="3"/>
                    <a:pt x="0" y="1"/>
                  </a:cubicBezTo>
                  <a:close/>
                </a:path>
              </a:pathLst>
            </a:custGeom>
            <a:solidFill>
              <a:srgbClr val="BCBE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4152900" y="5799138"/>
              <a:ext cx="31750" cy="190500"/>
            </a:xfrm>
            <a:custGeom>
              <a:avLst/>
              <a:gdLst/>
              <a:ahLst/>
              <a:cxnLst/>
              <a:rect l="l" t="t" r="r" b="b"/>
              <a:pathLst>
                <a:path w="15" h="87" extrusionOk="0">
                  <a:moveTo>
                    <a:pt x="8" y="87"/>
                  </a:moveTo>
                  <a:cubicBezTo>
                    <a:pt x="0" y="76"/>
                    <a:pt x="1" y="64"/>
                    <a:pt x="1" y="51"/>
                  </a:cubicBezTo>
                  <a:cubicBezTo>
                    <a:pt x="1" y="40"/>
                    <a:pt x="1" y="29"/>
                    <a:pt x="1" y="18"/>
                  </a:cubicBezTo>
                  <a:cubicBezTo>
                    <a:pt x="1" y="9"/>
                    <a:pt x="4" y="3"/>
                    <a:pt x="13" y="0"/>
                  </a:cubicBezTo>
                  <a:cubicBezTo>
                    <a:pt x="14" y="2"/>
                    <a:pt x="15" y="5"/>
                    <a:pt x="13" y="7"/>
                  </a:cubicBezTo>
                  <a:cubicBezTo>
                    <a:pt x="7" y="30"/>
                    <a:pt x="15" y="53"/>
                    <a:pt x="11" y="76"/>
                  </a:cubicBezTo>
                  <a:cubicBezTo>
                    <a:pt x="11" y="80"/>
                    <a:pt x="12" y="84"/>
                    <a:pt x="8" y="87"/>
                  </a:cubicBezTo>
                  <a:close/>
                </a:path>
              </a:pathLst>
            </a:custGeom>
            <a:solidFill>
              <a:srgbClr val="474D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3616325" y="6202363"/>
              <a:ext cx="176213" cy="76200"/>
            </a:xfrm>
            <a:custGeom>
              <a:avLst/>
              <a:gdLst/>
              <a:ahLst/>
              <a:cxnLst/>
              <a:rect l="l" t="t" r="r" b="b"/>
              <a:pathLst>
                <a:path w="81" h="35" extrusionOk="0">
                  <a:moveTo>
                    <a:pt x="78" y="35"/>
                  </a:moveTo>
                  <a:cubicBezTo>
                    <a:pt x="53" y="24"/>
                    <a:pt x="25" y="18"/>
                    <a:pt x="1" y="4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6" y="5"/>
                    <a:pt x="50" y="16"/>
                    <a:pt x="74" y="26"/>
                  </a:cubicBezTo>
                  <a:cubicBezTo>
                    <a:pt x="78" y="28"/>
                    <a:pt x="81" y="30"/>
                    <a:pt x="81" y="34"/>
                  </a:cubicBezTo>
                  <a:cubicBezTo>
                    <a:pt x="80" y="34"/>
                    <a:pt x="79" y="34"/>
                    <a:pt x="78" y="35"/>
                  </a:cubicBezTo>
                  <a:close/>
                </a:path>
              </a:pathLst>
            </a:custGeom>
            <a:solidFill>
              <a:srgbClr val="BFC5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3751263" y="5992813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63" h="63" extrusionOk="0">
                  <a:moveTo>
                    <a:pt x="5" y="0"/>
                  </a:moveTo>
                  <a:cubicBezTo>
                    <a:pt x="25" y="19"/>
                    <a:pt x="45" y="38"/>
                    <a:pt x="63" y="58"/>
                  </a:cubicBezTo>
                  <a:cubicBezTo>
                    <a:pt x="61" y="60"/>
                    <a:pt x="60" y="61"/>
                    <a:pt x="58" y="63"/>
                  </a:cubicBezTo>
                  <a:cubicBezTo>
                    <a:pt x="40" y="44"/>
                    <a:pt x="21" y="26"/>
                    <a:pt x="2" y="7"/>
                  </a:cubicBezTo>
                  <a:cubicBezTo>
                    <a:pt x="2" y="4"/>
                    <a:pt x="0" y="1"/>
                    <a:pt x="5" y="0"/>
                  </a:cubicBezTo>
                  <a:close/>
                </a:path>
              </a:pathLst>
            </a:custGeom>
            <a:solidFill>
              <a:srgbClr val="C2C8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3622675" y="6572250"/>
              <a:ext cx="174625" cy="79375"/>
            </a:xfrm>
            <a:custGeom>
              <a:avLst/>
              <a:gdLst/>
              <a:ahLst/>
              <a:cxnLst/>
              <a:rect l="l" t="t" r="r" b="b"/>
              <a:pathLst>
                <a:path w="80" h="36" extrusionOk="0">
                  <a:moveTo>
                    <a:pt x="0" y="36"/>
                  </a:moveTo>
                  <a:cubicBezTo>
                    <a:pt x="13" y="21"/>
                    <a:pt x="32" y="19"/>
                    <a:pt x="48" y="11"/>
                  </a:cubicBezTo>
                  <a:cubicBezTo>
                    <a:pt x="57" y="6"/>
                    <a:pt x="66" y="3"/>
                    <a:pt x="76" y="0"/>
                  </a:cubicBezTo>
                  <a:cubicBezTo>
                    <a:pt x="77" y="0"/>
                    <a:pt x="79" y="0"/>
                    <a:pt x="80" y="1"/>
                  </a:cubicBezTo>
                  <a:cubicBezTo>
                    <a:pt x="57" y="20"/>
                    <a:pt x="29" y="29"/>
                    <a:pt x="0" y="36"/>
                  </a:cubicBezTo>
                  <a:close/>
                </a:path>
              </a:pathLst>
            </a:custGeom>
            <a:solidFill>
              <a:srgbClr val="BDC5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4324350" y="5849938"/>
              <a:ext cx="74613" cy="166688"/>
            </a:xfrm>
            <a:custGeom>
              <a:avLst/>
              <a:gdLst/>
              <a:ahLst/>
              <a:cxnLst/>
              <a:rect l="l" t="t" r="r" b="b"/>
              <a:pathLst>
                <a:path w="34" h="76" extrusionOk="0">
                  <a:moveTo>
                    <a:pt x="26" y="0"/>
                  </a:moveTo>
                  <a:cubicBezTo>
                    <a:pt x="28" y="2"/>
                    <a:pt x="31" y="3"/>
                    <a:pt x="34" y="5"/>
                  </a:cubicBezTo>
                  <a:cubicBezTo>
                    <a:pt x="29" y="31"/>
                    <a:pt x="20" y="55"/>
                    <a:pt x="5" y="76"/>
                  </a:cubicBezTo>
                  <a:cubicBezTo>
                    <a:pt x="4" y="75"/>
                    <a:pt x="3" y="74"/>
                    <a:pt x="2" y="72"/>
                  </a:cubicBezTo>
                  <a:cubicBezTo>
                    <a:pt x="0" y="45"/>
                    <a:pt x="21" y="25"/>
                    <a:pt x="26" y="0"/>
                  </a:cubicBezTo>
                  <a:close/>
                </a:path>
              </a:pathLst>
            </a:custGeom>
            <a:solidFill>
              <a:srgbClr val="3D46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4432300" y="6618288"/>
              <a:ext cx="125413" cy="84138"/>
            </a:xfrm>
            <a:custGeom>
              <a:avLst/>
              <a:gdLst/>
              <a:ahLst/>
              <a:cxnLst/>
              <a:rect l="l" t="t" r="r" b="b"/>
              <a:pathLst>
                <a:path w="58" h="38" extrusionOk="0">
                  <a:moveTo>
                    <a:pt x="58" y="35"/>
                  </a:moveTo>
                  <a:cubicBezTo>
                    <a:pt x="37" y="38"/>
                    <a:pt x="26" y="18"/>
                    <a:pt x="8" y="14"/>
                  </a:cubicBezTo>
                  <a:cubicBezTo>
                    <a:pt x="0" y="13"/>
                    <a:pt x="4" y="5"/>
                    <a:pt x="9" y="0"/>
                  </a:cubicBezTo>
                  <a:cubicBezTo>
                    <a:pt x="29" y="7"/>
                    <a:pt x="45" y="18"/>
                    <a:pt x="58" y="35"/>
                  </a:cubicBezTo>
                  <a:close/>
                </a:path>
              </a:pathLst>
            </a:custGeom>
            <a:solidFill>
              <a:srgbClr val="3745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4330700" y="6808788"/>
              <a:ext cx="73025" cy="168275"/>
            </a:xfrm>
            <a:custGeom>
              <a:avLst/>
              <a:gdLst/>
              <a:ahLst/>
              <a:cxnLst/>
              <a:rect l="l" t="t" r="r" b="b"/>
              <a:pathLst>
                <a:path w="33" h="77" extrusionOk="0">
                  <a:moveTo>
                    <a:pt x="27" y="77"/>
                  </a:moveTo>
                  <a:cubicBezTo>
                    <a:pt x="18" y="51"/>
                    <a:pt x="3" y="28"/>
                    <a:pt x="0" y="0"/>
                  </a:cubicBezTo>
                  <a:cubicBezTo>
                    <a:pt x="16" y="22"/>
                    <a:pt x="22" y="48"/>
                    <a:pt x="33" y="73"/>
                  </a:cubicBezTo>
                  <a:cubicBezTo>
                    <a:pt x="32" y="76"/>
                    <a:pt x="30" y="77"/>
                    <a:pt x="27" y="77"/>
                  </a:cubicBezTo>
                  <a:close/>
                </a:path>
              </a:pathLst>
            </a:custGeom>
            <a:solidFill>
              <a:srgbClr val="BFC6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3694113" y="6470650"/>
              <a:ext cx="155575" cy="39688"/>
            </a:xfrm>
            <a:custGeom>
              <a:avLst/>
              <a:gdLst/>
              <a:ahLst/>
              <a:cxnLst/>
              <a:rect l="l" t="t" r="r" b="b"/>
              <a:pathLst>
                <a:path w="71" h="18" extrusionOk="0">
                  <a:moveTo>
                    <a:pt x="0" y="13"/>
                  </a:moveTo>
                  <a:cubicBezTo>
                    <a:pt x="23" y="6"/>
                    <a:pt x="47" y="3"/>
                    <a:pt x="71" y="0"/>
                  </a:cubicBezTo>
                  <a:cubicBezTo>
                    <a:pt x="49" y="12"/>
                    <a:pt x="25" y="18"/>
                    <a:pt x="0" y="13"/>
                  </a:cubicBezTo>
                  <a:close/>
                </a:path>
              </a:pathLst>
            </a:custGeom>
            <a:solidFill>
              <a:srgbClr val="C0CC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3700463" y="6310313"/>
              <a:ext cx="139700" cy="49213"/>
            </a:xfrm>
            <a:custGeom>
              <a:avLst/>
              <a:gdLst/>
              <a:ahLst/>
              <a:cxnLst/>
              <a:rect l="l" t="t" r="r" b="b"/>
              <a:pathLst>
                <a:path w="64" h="22" extrusionOk="0">
                  <a:moveTo>
                    <a:pt x="64" y="16"/>
                  </a:moveTo>
                  <a:cubicBezTo>
                    <a:pt x="62" y="22"/>
                    <a:pt x="62" y="22"/>
                    <a:pt x="60" y="22"/>
                  </a:cubicBezTo>
                  <a:cubicBezTo>
                    <a:pt x="40" y="18"/>
                    <a:pt x="20" y="14"/>
                    <a:pt x="0" y="10"/>
                  </a:cubicBezTo>
                  <a:cubicBezTo>
                    <a:pt x="3" y="0"/>
                    <a:pt x="11" y="6"/>
                    <a:pt x="15" y="7"/>
                  </a:cubicBezTo>
                  <a:cubicBezTo>
                    <a:pt x="32" y="9"/>
                    <a:pt x="48" y="13"/>
                    <a:pt x="64" y="16"/>
                  </a:cubicBezTo>
                  <a:close/>
                </a:path>
              </a:pathLst>
            </a:custGeom>
            <a:solidFill>
              <a:srgbClr val="BDC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3921125" y="6000750"/>
              <a:ext cx="79375" cy="134938"/>
            </a:xfrm>
            <a:custGeom>
              <a:avLst/>
              <a:gdLst/>
              <a:ahLst/>
              <a:cxnLst/>
              <a:rect l="l" t="t" r="r" b="b"/>
              <a:pathLst>
                <a:path w="36" h="62" extrusionOk="0">
                  <a:moveTo>
                    <a:pt x="36" y="62"/>
                  </a:moveTo>
                  <a:cubicBezTo>
                    <a:pt x="23" y="41"/>
                    <a:pt x="7" y="23"/>
                    <a:pt x="0" y="0"/>
                  </a:cubicBezTo>
                  <a:cubicBezTo>
                    <a:pt x="17" y="17"/>
                    <a:pt x="32" y="36"/>
                    <a:pt x="36" y="62"/>
                  </a:cubicBezTo>
                  <a:close/>
                </a:path>
              </a:pathLst>
            </a:custGeom>
            <a:solidFill>
              <a:srgbClr val="C3C9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3768725" y="6594475"/>
              <a:ext cx="130175" cy="90488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0" y="35"/>
                  </a:moveTo>
                  <a:cubicBezTo>
                    <a:pt x="18" y="23"/>
                    <a:pt x="36" y="12"/>
                    <a:pt x="54" y="0"/>
                  </a:cubicBezTo>
                  <a:cubicBezTo>
                    <a:pt x="56" y="1"/>
                    <a:pt x="58" y="2"/>
                    <a:pt x="60" y="3"/>
                  </a:cubicBezTo>
                  <a:cubicBezTo>
                    <a:pt x="59" y="21"/>
                    <a:pt x="43" y="19"/>
                    <a:pt x="33" y="23"/>
                  </a:cubicBezTo>
                  <a:cubicBezTo>
                    <a:pt x="31" y="24"/>
                    <a:pt x="30" y="25"/>
                    <a:pt x="28" y="26"/>
                  </a:cubicBezTo>
                  <a:cubicBezTo>
                    <a:pt x="22" y="30"/>
                    <a:pt x="15" y="34"/>
                    <a:pt x="8" y="38"/>
                  </a:cubicBezTo>
                  <a:cubicBezTo>
                    <a:pt x="5" y="39"/>
                    <a:pt x="1" y="41"/>
                    <a:pt x="0" y="35"/>
                  </a:cubicBezTo>
                  <a:close/>
                </a:path>
              </a:pathLst>
            </a:custGeom>
            <a:solidFill>
              <a:srgbClr val="C1CC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3779838" y="6135688"/>
              <a:ext cx="125413" cy="98425"/>
            </a:xfrm>
            <a:custGeom>
              <a:avLst/>
              <a:gdLst/>
              <a:ahLst/>
              <a:cxnLst/>
              <a:rect l="l" t="t" r="r" b="b"/>
              <a:pathLst>
                <a:path w="58" h="45" extrusionOk="0">
                  <a:moveTo>
                    <a:pt x="58" y="38"/>
                  </a:moveTo>
                  <a:cubicBezTo>
                    <a:pt x="54" y="45"/>
                    <a:pt x="51" y="40"/>
                    <a:pt x="47" y="38"/>
                  </a:cubicBezTo>
                  <a:cubicBezTo>
                    <a:pt x="31" y="27"/>
                    <a:pt x="16" y="16"/>
                    <a:pt x="0" y="5"/>
                  </a:cubicBezTo>
                  <a:cubicBezTo>
                    <a:pt x="0" y="2"/>
                    <a:pt x="1" y="1"/>
                    <a:pt x="4" y="0"/>
                  </a:cubicBezTo>
                  <a:cubicBezTo>
                    <a:pt x="21" y="12"/>
                    <a:pt x="38" y="23"/>
                    <a:pt x="55" y="35"/>
                  </a:cubicBezTo>
                  <a:cubicBezTo>
                    <a:pt x="56" y="36"/>
                    <a:pt x="57" y="37"/>
                    <a:pt x="58" y="38"/>
                  </a:cubicBezTo>
                  <a:close/>
                </a:path>
              </a:pathLst>
            </a:custGeom>
            <a:solidFill>
              <a:srgbClr val="C9CC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4348163" y="6702425"/>
              <a:ext cx="90488" cy="134938"/>
            </a:xfrm>
            <a:custGeom>
              <a:avLst/>
              <a:gdLst/>
              <a:ahLst/>
              <a:cxnLst/>
              <a:rect l="l" t="t" r="r" b="b"/>
              <a:pathLst>
                <a:path w="41" h="62" extrusionOk="0">
                  <a:moveTo>
                    <a:pt x="38" y="62"/>
                  </a:moveTo>
                  <a:cubicBezTo>
                    <a:pt x="23" y="46"/>
                    <a:pt x="13" y="26"/>
                    <a:pt x="2" y="7"/>
                  </a:cubicBezTo>
                  <a:cubicBezTo>
                    <a:pt x="1" y="4"/>
                    <a:pt x="0" y="2"/>
                    <a:pt x="1" y="0"/>
                  </a:cubicBezTo>
                  <a:cubicBezTo>
                    <a:pt x="17" y="12"/>
                    <a:pt x="22" y="32"/>
                    <a:pt x="35" y="46"/>
                  </a:cubicBezTo>
                  <a:cubicBezTo>
                    <a:pt x="35" y="52"/>
                    <a:pt x="41" y="56"/>
                    <a:pt x="38" y="62"/>
                  </a:cubicBezTo>
                  <a:close/>
                </a:path>
              </a:pathLst>
            </a:custGeom>
            <a:solidFill>
              <a:srgbClr val="C9CEB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4451350" y="6600825"/>
              <a:ext cx="128588" cy="101600"/>
            </a:xfrm>
            <a:custGeom>
              <a:avLst/>
              <a:gdLst/>
              <a:ahLst/>
              <a:cxnLst/>
              <a:rect l="l" t="t" r="r" b="b"/>
              <a:pathLst>
                <a:path w="59" h="46" extrusionOk="0">
                  <a:moveTo>
                    <a:pt x="49" y="43"/>
                  </a:moveTo>
                  <a:cubicBezTo>
                    <a:pt x="32" y="32"/>
                    <a:pt x="16" y="20"/>
                    <a:pt x="0" y="8"/>
                  </a:cubicBezTo>
                  <a:cubicBezTo>
                    <a:pt x="3" y="0"/>
                    <a:pt x="8" y="6"/>
                    <a:pt x="10" y="8"/>
                  </a:cubicBezTo>
                  <a:cubicBezTo>
                    <a:pt x="27" y="19"/>
                    <a:pt x="42" y="30"/>
                    <a:pt x="59" y="41"/>
                  </a:cubicBezTo>
                  <a:cubicBezTo>
                    <a:pt x="55" y="46"/>
                    <a:pt x="52" y="44"/>
                    <a:pt x="49" y="43"/>
                  </a:cubicBezTo>
                  <a:close/>
                </a:path>
              </a:pathLst>
            </a:custGeom>
            <a:solidFill>
              <a:srgbClr val="C9D0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4370388" y="6019800"/>
              <a:ext cx="92075" cy="122238"/>
            </a:xfrm>
            <a:custGeom>
              <a:avLst/>
              <a:gdLst/>
              <a:ahLst/>
              <a:cxnLst/>
              <a:rect l="l" t="t" r="r" b="b"/>
              <a:pathLst>
                <a:path w="42" h="56" extrusionOk="0">
                  <a:moveTo>
                    <a:pt x="42" y="3"/>
                  </a:moveTo>
                  <a:cubicBezTo>
                    <a:pt x="33" y="16"/>
                    <a:pt x="24" y="29"/>
                    <a:pt x="15" y="42"/>
                  </a:cubicBezTo>
                  <a:cubicBezTo>
                    <a:pt x="12" y="47"/>
                    <a:pt x="8" y="51"/>
                    <a:pt x="5" y="56"/>
                  </a:cubicBezTo>
                  <a:cubicBezTo>
                    <a:pt x="3" y="55"/>
                    <a:pt x="2" y="54"/>
                    <a:pt x="0" y="52"/>
                  </a:cubicBezTo>
                  <a:cubicBezTo>
                    <a:pt x="11" y="33"/>
                    <a:pt x="23" y="16"/>
                    <a:pt x="38" y="0"/>
                  </a:cubicBezTo>
                  <a:cubicBezTo>
                    <a:pt x="38" y="0"/>
                    <a:pt x="40" y="2"/>
                    <a:pt x="42" y="3"/>
                  </a:cubicBezTo>
                  <a:close/>
                </a:path>
              </a:pathLst>
            </a:custGeom>
            <a:solidFill>
              <a:srgbClr val="C6CFB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4511675" y="6477000"/>
              <a:ext cx="144463" cy="34925"/>
            </a:xfrm>
            <a:custGeom>
              <a:avLst/>
              <a:gdLst/>
              <a:ahLst/>
              <a:cxnLst/>
              <a:rect l="l" t="t" r="r" b="b"/>
              <a:pathLst>
                <a:path w="66" h="16" extrusionOk="0">
                  <a:moveTo>
                    <a:pt x="4" y="0"/>
                  </a:moveTo>
                  <a:cubicBezTo>
                    <a:pt x="22" y="3"/>
                    <a:pt x="41" y="7"/>
                    <a:pt x="59" y="10"/>
                  </a:cubicBezTo>
                  <a:cubicBezTo>
                    <a:pt x="60" y="12"/>
                    <a:pt x="66" y="16"/>
                    <a:pt x="63" y="16"/>
                  </a:cubicBezTo>
                  <a:cubicBezTo>
                    <a:pt x="42" y="14"/>
                    <a:pt x="20" y="1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" y="1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CAD0C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3840163" y="6600825"/>
              <a:ext cx="69850" cy="57150"/>
            </a:xfrm>
            <a:custGeom>
              <a:avLst/>
              <a:gdLst/>
              <a:ahLst/>
              <a:cxnLst/>
              <a:rect l="l" t="t" r="r" b="b"/>
              <a:pathLst>
                <a:path w="32" h="26" extrusionOk="0">
                  <a:moveTo>
                    <a:pt x="0" y="20"/>
                  </a:moveTo>
                  <a:cubicBezTo>
                    <a:pt x="9" y="13"/>
                    <a:pt x="18" y="7"/>
                    <a:pt x="27" y="0"/>
                  </a:cubicBezTo>
                  <a:cubicBezTo>
                    <a:pt x="28" y="3"/>
                    <a:pt x="30" y="5"/>
                    <a:pt x="32" y="8"/>
                  </a:cubicBezTo>
                  <a:cubicBezTo>
                    <a:pt x="26" y="26"/>
                    <a:pt x="14" y="24"/>
                    <a:pt x="0" y="20"/>
                  </a:cubicBezTo>
                  <a:close/>
                </a:path>
              </a:pathLst>
            </a:custGeom>
            <a:solidFill>
              <a:srgbClr val="3944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4089400" y="5940425"/>
              <a:ext cx="36513" cy="146050"/>
            </a:xfrm>
            <a:custGeom>
              <a:avLst/>
              <a:gdLst/>
              <a:ahLst/>
              <a:cxnLst/>
              <a:rect l="l" t="t" r="r" b="b"/>
              <a:pathLst>
                <a:path w="17" h="67" extrusionOk="0">
                  <a:moveTo>
                    <a:pt x="10" y="67"/>
                  </a:moveTo>
                  <a:cubicBezTo>
                    <a:pt x="7" y="47"/>
                    <a:pt x="4" y="27"/>
                    <a:pt x="0" y="7"/>
                  </a:cubicBezTo>
                  <a:cubicBezTo>
                    <a:pt x="1" y="4"/>
                    <a:pt x="1" y="0"/>
                    <a:pt x="6" y="0"/>
                  </a:cubicBezTo>
                  <a:cubicBezTo>
                    <a:pt x="9" y="22"/>
                    <a:pt x="13" y="44"/>
                    <a:pt x="17" y="67"/>
                  </a:cubicBezTo>
                  <a:cubicBezTo>
                    <a:pt x="14" y="67"/>
                    <a:pt x="12" y="67"/>
                    <a:pt x="10" y="67"/>
                  </a:cubicBezTo>
                  <a:close/>
                </a:path>
              </a:pathLst>
            </a:custGeom>
            <a:solidFill>
              <a:srgbClr val="C0C7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3898900" y="6681788"/>
              <a:ext cx="98425" cy="131763"/>
            </a:xfrm>
            <a:custGeom>
              <a:avLst/>
              <a:gdLst/>
              <a:ahLst/>
              <a:cxnLst/>
              <a:rect l="l" t="t" r="r" b="b"/>
              <a:pathLst>
                <a:path w="45" h="60" extrusionOk="0">
                  <a:moveTo>
                    <a:pt x="33" y="7"/>
                  </a:moveTo>
                  <a:cubicBezTo>
                    <a:pt x="36" y="7"/>
                    <a:pt x="45" y="0"/>
                    <a:pt x="39" y="10"/>
                  </a:cubicBezTo>
                  <a:cubicBezTo>
                    <a:pt x="28" y="28"/>
                    <a:pt x="16" y="44"/>
                    <a:pt x="5" y="60"/>
                  </a:cubicBezTo>
                  <a:cubicBezTo>
                    <a:pt x="2" y="60"/>
                    <a:pt x="0" y="58"/>
                    <a:pt x="0" y="56"/>
                  </a:cubicBezTo>
                  <a:cubicBezTo>
                    <a:pt x="11" y="39"/>
                    <a:pt x="22" y="23"/>
                    <a:pt x="33" y="7"/>
                  </a:cubicBezTo>
                  <a:close/>
                </a:path>
              </a:pathLst>
            </a:custGeom>
            <a:solidFill>
              <a:srgbClr val="C9D2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4462463" y="6162675"/>
              <a:ext cx="106363" cy="77788"/>
            </a:xfrm>
            <a:custGeom>
              <a:avLst/>
              <a:gdLst/>
              <a:ahLst/>
              <a:cxnLst/>
              <a:rect l="l" t="t" r="r" b="b"/>
              <a:pathLst>
                <a:path w="49" h="36" extrusionOk="0">
                  <a:moveTo>
                    <a:pt x="4" y="26"/>
                  </a:moveTo>
                  <a:cubicBezTo>
                    <a:pt x="19" y="18"/>
                    <a:pt x="34" y="9"/>
                    <a:pt x="49" y="0"/>
                  </a:cubicBezTo>
                  <a:cubicBezTo>
                    <a:pt x="37" y="16"/>
                    <a:pt x="21" y="26"/>
                    <a:pt x="3" y="34"/>
                  </a:cubicBezTo>
                  <a:cubicBezTo>
                    <a:pt x="0" y="36"/>
                    <a:pt x="0" y="32"/>
                    <a:pt x="0" y="30"/>
                  </a:cubicBezTo>
                  <a:cubicBezTo>
                    <a:pt x="1" y="29"/>
                    <a:pt x="3" y="28"/>
                    <a:pt x="4" y="26"/>
                  </a:cubicBezTo>
                  <a:close/>
                </a:path>
              </a:pathLst>
            </a:custGeom>
            <a:solidFill>
              <a:srgbClr val="C9CFB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4246563" y="5943600"/>
              <a:ext cx="38100" cy="144463"/>
            </a:xfrm>
            <a:custGeom>
              <a:avLst/>
              <a:gdLst/>
              <a:ahLst/>
              <a:cxnLst/>
              <a:rect l="l" t="t" r="r" b="b"/>
              <a:pathLst>
                <a:path w="18" h="66" extrusionOk="0">
                  <a:moveTo>
                    <a:pt x="0" y="62"/>
                  </a:moveTo>
                  <a:cubicBezTo>
                    <a:pt x="4" y="41"/>
                    <a:pt x="8" y="20"/>
                    <a:pt x="16" y="0"/>
                  </a:cubicBezTo>
                  <a:cubicBezTo>
                    <a:pt x="18" y="23"/>
                    <a:pt x="9" y="43"/>
                    <a:pt x="6" y="65"/>
                  </a:cubicBezTo>
                  <a:cubicBezTo>
                    <a:pt x="3" y="66"/>
                    <a:pt x="1" y="64"/>
                    <a:pt x="0" y="62"/>
                  </a:cubicBezTo>
                  <a:close/>
                </a:path>
              </a:pathLst>
            </a:custGeom>
            <a:solidFill>
              <a:srgbClr val="C4CA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4511675" y="6327775"/>
              <a:ext cx="146050" cy="39688"/>
            </a:xfrm>
            <a:custGeom>
              <a:avLst/>
              <a:gdLst/>
              <a:ahLst/>
              <a:cxnLst/>
              <a:rect l="l" t="t" r="r" b="b"/>
              <a:pathLst>
                <a:path w="67" h="18" extrusionOk="0">
                  <a:moveTo>
                    <a:pt x="52" y="9"/>
                  </a:moveTo>
                  <a:cubicBezTo>
                    <a:pt x="35" y="12"/>
                    <a:pt x="18" y="15"/>
                    <a:pt x="0" y="18"/>
                  </a:cubicBezTo>
                  <a:cubicBezTo>
                    <a:pt x="0" y="11"/>
                    <a:pt x="5" y="10"/>
                    <a:pt x="9" y="10"/>
                  </a:cubicBezTo>
                  <a:cubicBezTo>
                    <a:pt x="28" y="6"/>
                    <a:pt x="46" y="3"/>
                    <a:pt x="67" y="0"/>
                  </a:cubicBezTo>
                  <a:cubicBezTo>
                    <a:pt x="63" y="8"/>
                    <a:pt x="55" y="4"/>
                    <a:pt x="52" y="9"/>
                  </a:cubicBezTo>
                  <a:close/>
                </a:path>
              </a:pathLst>
            </a:custGeom>
            <a:solidFill>
              <a:srgbClr val="D6D4C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3927475" y="6600825"/>
              <a:ext cx="52388" cy="57150"/>
            </a:xfrm>
            <a:custGeom>
              <a:avLst/>
              <a:gdLst/>
              <a:ahLst/>
              <a:cxnLst/>
              <a:rect l="l" t="t" r="r" b="b"/>
              <a:pathLst>
                <a:path w="24" h="26" extrusionOk="0">
                  <a:moveTo>
                    <a:pt x="24" y="20"/>
                  </a:moveTo>
                  <a:cubicBezTo>
                    <a:pt x="16" y="18"/>
                    <a:pt x="7" y="26"/>
                    <a:pt x="0" y="16"/>
                  </a:cubicBezTo>
                  <a:cubicBezTo>
                    <a:pt x="4" y="12"/>
                    <a:pt x="4" y="6"/>
                    <a:pt x="4" y="0"/>
                  </a:cubicBezTo>
                  <a:cubicBezTo>
                    <a:pt x="8" y="10"/>
                    <a:pt x="15" y="16"/>
                    <a:pt x="24" y="20"/>
                  </a:cubicBezTo>
                  <a:close/>
                </a:path>
              </a:pathLst>
            </a:custGeom>
            <a:solidFill>
              <a:srgbClr val="3944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7881938" y="6470650"/>
              <a:ext cx="527050" cy="546100"/>
            </a:xfrm>
            <a:custGeom>
              <a:avLst/>
              <a:gdLst/>
              <a:ahLst/>
              <a:cxnLst/>
              <a:rect l="l" t="t" r="r" b="b"/>
              <a:pathLst>
                <a:path w="242" h="250" extrusionOk="0">
                  <a:moveTo>
                    <a:pt x="126" y="0"/>
                  </a:moveTo>
                  <a:cubicBezTo>
                    <a:pt x="157" y="10"/>
                    <a:pt x="181" y="31"/>
                    <a:pt x="207" y="48"/>
                  </a:cubicBezTo>
                  <a:cubicBezTo>
                    <a:pt x="219" y="56"/>
                    <a:pt x="234" y="63"/>
                    <a:pt x="242" y="76"/>
                  </a:cubicBezTo>
                  <a:cubicBezTo>
                    <a:pt x="242" y="77"/>
                    <a:pt x="241" y="78"/>
                    <a:pt x="241" y="79"/>
                  </a:cubicBezTo>
                  <a:cubicBezTo>
                    <a:pt x="237" y="82"/>
                    <a:pt x="233" y="85"/>
                    <a:pt x="230" y="90"/>
                  </a:cubicBezTo>
                  <a:cubicBezTo>
                    <a:pt x="225" y="101"/>
                    <a:pt x="216" y="106"/>
                    <a:pt x="204" y="108"/>
                  </a:cubicBezTo>
                  <a:cubicBezTo>
                    <a:pt x="175" y="115"/>
                    <a:pt x="175" y="115"/>
                    <a:pt x="170" y="145"/>
                  </a:cubicBezTo>
                  <a:cubicBezTo>
                    <a:pt x="167" y="160"/>
                    <a:pt x="159" y="170"/>
                    <a:pt x="144" y="171"/>
                  </a:cubicBezTo>
                  <a:cubicBezTo>
                    <a:pt x="132" y="173"/>
                    <a:pt x="121" y="176"/>
                    <a:pt x="111" y="184"/>
                  </a:cubicBezTo>
                  <a:cubicBezTo>
                    <a:pt x="104" y="190"/>
                    <a:pt x="95" y="186"/>
                    <a:pt x="86" y="184"/>
                  </a:cubicBezTo>
                  <a:cubicBezTo>
                    <a:pt x="76" y="192"/>
                    <a:pt x="77" y="204"/>
                    <a:pt x="76" y="216"/>
                  </a:cubicBezTo>
                  <a:cubicBezTo>
                    <a:pt x="75" y="227"/>
                    <a:pt x="80" y="239"/>
                    <a:pt x="71" y="248"/>
                  </a:cubicBezTo>
                  <a:cubicBezTo>
                    <a:pt x="69" y="249"/>
                    <a:pt x="67" y="250"/>
                    <a:pt x="65" y="250"/>
                  </a:cubicBezTo>
                  <a:cubicBezTo>
                    <a:pt x="61" y="250"/>
                    <a:pt x="58" y="248"/>
                    <a:pt x="56" y="245"/>
                  </a:cubicBezTo>
                  <a:cubicBezTo>
                    <a:pt x="50" y="226"/>
                    <a:pt x="33" y="225"/>
                    <a:pt x="18" y="221"/>
                  </a:cubicBezTo>
                  <a:cubicBezTo>
                    <a:pt x="17" y="221"/>
                    <a:pt x="15" y="221"/>
                    <a:pt x="14" y="221"/>
                  </a:cubicBezTo>
                  <a:cubicBezTo>
                    <a:pt x="9" y="223"/>
                    <a:pt x="4" y="222"/>
                    <a:pt x="1" y="217"/>
                  </a:cubicBezTo>
                  <a:cubicBezTo>
                    <a:pt x="0" y="212"/>
                    <a:pt x="3" y="209"/>
                    <a:pt x="6" y="207"/>
                  </a:cubicBezTo>
                  <a:cubicBezTo>
                    <a:pt x="30" y="192"/>
                    <a:pt x="45" y="171"/>
                    <a:pt x="55" y="145"/>
                  </a:cubicBezTo>
                  <a:cubicBezTo>
                    <a:pt x="56" y="144"/>
                    <a:pt x="57" y="142"/>
                    <a:pt x="58" y="141"/>
                  </a:cubicBezTo>
                  <a:cubicBezTo>
                    <a:pt x="78" y="132"/>
                    <a:pt x="91" y="108"/>
                    <a:pt x="86" y="80"/>
                  </a:cubicBezTo>
                  <a:cubicBezTo>
                    <a:pt x="85" y="70"/>
                    <a:pt x="87" y="63"/>
                    <a:pt x="96" y="59"/>
                  </a:cubicBezTo>
                  <a:cubicBezTo>
                    <a:pt x="106" y="55"/>
                    <a:pt x="114" y="48"/>
                    <a:pt x="124" y="44"/>
                  </a:cubicBezTo>
                  <a:cubicBezTo>
                    <a:pt x="139" y="36"/>
                    <a:pt x="140" y="24"/>
                    <a:pt x="128" y="10"/>
                  </a:cubicBezTo>
                  <a:cubicBezTo>
                    <a:pt x="127" y="9"/>
                    <a:pt x="126" y="7"/>
                    <a:pt x="125" y="5"/>
                  </a:cubicBezTo>
                  <a:cubicBezTo>
                    <a:pt x="125" y="4"/>
                    <a:pt x="125" y="3"/>
                    <a:pt x="125" y="2"/>
                  </a:cubicBezTo>
                  <a:cubicBezTo>
                    <a:pt x="125" y="2"/>
                    <a:pt x="126" y="1"/>
                    <a:pt x="126" y="0"/>
                  </a:cubicBezTo>
                  <a:close/>
                </a:path>
              </a:pathLst>
            </a:custGeom>
            <a:solidFill>
              <a:srgbClr val="404C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6826250" y="7135813"/>
              <a:ext cx="506413" cy="631825"/>
            </a:xfrm>
            <a:custGeom>
              <a:avLst/>
              <a:gdLst/>
              <a:ahLst/>
              <a:cxnLst/>
              <a:rect l="l" t="t" r="r" b="b"/>
              <a:pathLst>
                <a:path w="232" h="289" extrusionOk="0">
                  <a:moveTo>
                    <a:pt x="216" y="23"/>
                  </a:moveTo>
                  <a:cubicBezTo>
                    <a:pt x="199" y="45"/>
                    <a:pt x="170" y="58"/>
                    <a:pt x="168" y="91"/>
                  </a:cubicBezTo>
                  <a:cubicBezTo>
                    <a:pt x="167" y="101"/>
                    <a:pt x="156" y="105"/>
                    <a:pt x="149" y="111"/>
                  </a:cubicBezTo>
                  <a:cubicBezTo>
                    <a:pt x="133" y="123"/>
                    <a:pt x="129" y="137"/>
                    <a:pt x="138" y="156"/>
                  </a:cubicBezTo>
                  <a:cubicBezTo>
                    <a:pt x="141" y="162"/>
                    <a:pt x="148" y="171"/>
                    <a:pt x="138" y="176"/>
                  </a:cubicBezTo>
                  <a:cubicBezTo>
                    <a:pt x="129" y="181"/>
                    <a:pt x="122" y="175"/>
                    <a:pt x="117" y="167"/>
                  </a:cubicBezTo>
                  <a:cubicBezTo>
                    <a:pt x="104" y="150"/>
                    <a:pt x="88" y="148"/>
                    <a:pt x="71" y="160"/>
                  </a:cubicBezTo>
                  <a:cubicBezTo>
                    <a:pt x="57" y="169"/>
                    <a:pt x="38" y="169"/>
                    <a:pt x="27" y="184"/>
                  </a:cubicBezTo>
                  <a:cubicBezTo>
                    <a:pt x="14" y="201"/>
                    <a:pt x="18" y="221"/>
                    <a:pt x="20" y="239"/>
                  </a:cubicBezTo>
                  <a:cubicBezTo>
                    <a:pt x="21" y="247"/>
                    <a:pt x="27" y="256"/>
                    <a:pt x="38" y="255"/>
                  </a:cubicBezTo>
                  <a:cubicBezTo>
                    <a:pt x="48" y="253"/>
                    <a:pt x="59" y="251"/>
                    <a:pt x="60" y="239"/>
                  </a:cubicBezTo>
                  <a:cubicBezTo>
                    <a:pt x="61" y="230"/>
                    <a:pt x="66" y="226"/>
                    <a:pt x="73" y="223"/>
                  </a:cubicBezTo>
                  <a:cubicBezTo>
                    <a:pt x="77" y="220"/>
                    <a:pt x="82" y="218"/>
                    <a:pt x="87" y="223"/>
                  </a:cubicBezTo>
                  <a:cubicBezTo>
                    <a:pt x="91" y="226"/>
                    <a:pt x="91" y="231"/>
                    <a:pt x="90" y="236"/>
                  </a:cubicBezTo>
                  <a:cubicBezTo>
                    <a:pt x="89" y="239"/>
                    <a:pt x="87" y="243"/>
                    <a:pt x="86" y="247"/>
                  </a:cubicBezTo>
                  <a:cubicBezTo>
                    <a:pt x="83" y="266"/>
                    <a:pt x="85" y="269"/>
                    <a:pt x="105" y="268"/>
                  </a:cubicBezTo>
                  <a:cubicBezTo>
                    <a:pt x="110" y="267"/>
                    <a:pt x="116" y="266"/>
                    <a:pt x="119" y="272"/>
                  </a:cubicBezTo>
                  <a:cubicBezTo>
                    <a:pt x="120" y="274"/>
                    <a:pt x="120" y="275"/>
                    <a:pt x="118" y="277"/>
                  </a:cubicBezTo>
                  <a:cubicBezTo>
                    <a:pt x="94" y="289"/>
                    <a:pt x="83" y="286"/>
                    <a:pt x="68" y="262"/>
                  </a:cubicBezTo>
                  <a:cubicBezTo>
                    <a:pt x="65" y="262"/>
                    <a:pt x="62" y="265"/>
                    <a:pt x="59" y="266"/>
                  </a:cubicBezTo>
                  <a:cubicBezTo>
                    <a:pt x="23" y="281"/>
                    <a:pt x="0" y="264"/>
                    <a:pt x="2" y="225"/>
                  </a:cubicBezTo>
                  <a:cubicBezTo>
                    <a:pt x="2" y="216"/>
                    <a:pt x="6" y="208"/>
                    <a:pt x="3" y="199"/>
                  </a:cubicBezTo>
                  <a:cubicBezTo>
                    <a:pt x="2" y="185"/>
                    <a:pt x="8" y="172"/>
                    <a:pt x="20" y="165"/>
                  </a:cubicBezTo>
                  <a:cubicBezTo>
                    <a:pt x="42" y="151"/>
                    <a:pt x="64" y="136"/>
                    <a:pt x="91" y="135"/>
                  </a:cubicBezTo>
                  <a:cubicBezTo>
                    <a:pt x="102" y="134"/>
                    <a:pt x="110" y="130"/>
                    <a:pt x="115" y="120"/>
                  </a:cubicBezTo>
                  <a:cubicBezTo>
                    <a:pt x="117" y="115"/>
                    <a:pt x="121" y="110"/>
                    <a:pt x="125" y="106"/>
                  </a:cubicBezTo>
                  <a:cubicBezTo>
                    <a:pt x="138" y="94"/>
                    <a:pt x="148" y="81"/>
                    <a:pt x="155" y="65"/>
                  </a:cubicBezTo>
                  <a:cubicBezTo>
                    <a:pt x="165" y="44"/>
                    <a:pt x="183" y="30"/>
                    <a:pt x="199" y="14"/>
                  </a:cubicBezTo>
                  <a:cubicBezTo>
                    <a:pt x="209" y="10"/>
                    <a:pt x="220" y="0"/>
                    <a:pt x="230" y="14"/>
                  </a:cubicBezTo>
                  <a:cubicBezTo>
                    <a:pt x="232" y="27"/>
                    <a:pt x="219" y="18"/>
                    <a:pt x="216" y="23"/>
                  </a:cubicBezTo>
                  <a:close/>
                </a:path>
              </a:pathLst>
            </a:custGeom>
            <a:solidFill>
              <a:srgbClr val="8B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7270750" y="7715250"/>
              <a:ext cx="881063" cy="325438"/>
            </a:xfrm>
            <a:custGeom>
              <a:avLst/>
              <a:gdLst/>
              <a:ahLst/>
              <a:cxnLst/>
              <a:rect l="l" t="t" r="r" b="b"/>
              <a:pathLst>
                <a:path w="404" h="149" extrusionOk="0">
                  <a:moveTo>
                    <a:pt x="382" y="149"/>
                  </a:moveTo>
                  <a:cubicBezTo>
                    <a:pt x="382" y="144"/>
                    <a:pt x="381" y="141"/>
                    <a:pt x="378" y="138"/>
                  </a:cubicBezTo>
                  <a:cubicBezTo>
                    <a:pt x="397" y="99"/>
                    <a:pt x="388" y="79"/>
                    <a:pt x="346" y="83"/>
                  </a:cubicBezTo>
                  <a:cubicBezTo>
                    <a:pt x="316" y="86"/>
                    <a:pt x="292" y="75"/>
                    <a:pt x="264" y="73"/>
                  </a:cubicBezTo>
                  <a:cubicBezTo>
                    <a:pt x="255" y="73"/>
                    <a:pt x="247" y="69"/>
                    <a:pt x="241" y="60"/>
                  </a:cubicBezTo>
                  <a:cubicBezTo>
                    <a:pt x="229" y="41"/>
                    <a:pt x="211" y="33"/>
                    <a:pt x="188" y="40"/>
                  </a:cubicBezTo>
                  <a:cubicBezTo>
                    <a:pt x="182" y="41"/>
                    <a:pt x="176" y="41"/>
                    <a:pt x="169" y="38"/>
                  </a:cubicBezTo>
                  <a:cubicBezTo>
                    <a:pt x="144" y="28"/>
                    <a:pt x="123" y="13"/>
                    <a:pt x="92" y="23"/>
                  </a:cubicBezTo>
                  <a:cubicBezTo>
                    <a:pt x="66" y="30"/>
                    <a:pt x="35" y="22"/>
                    <a:pt x="7" y="30"/>
                  </a:cubicBezTo>
                  <a:cubicBezTo>
                    <a:pt x="6" y="30"/>
                    <a:pt x="4" y="30"/>
                    <a:pt x="2" y="30"/>
                  </a:cubicBezTo>
                  <a:cubicBezTo>
                    <a:pt x="0" y="25"/>
                    <a:pt x="4" y="24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30" y="8"/>
                    <a:pt x="56" y="17"/>
                    <a:pt x="80" y="15"/>
                  </a:cubicBezTo>
                  <a:cubicBezTo>
                    <a:pt x="84" y="15"/>
                    <a:pt x="87" y="17"/>
                    <a:pt x="90" y="15"/>
                  </a:cubicBezTo>
                  <a:cubicBezTo>
                    <a:pt x="109" y="0"/>
                    <a:pt x="128" y="11"/>
                    <a:pt x="146" y="17"/>
                  </a:cubicBezTo>
                  <a:cubicBezTo>
                    <a:pt x="164" y="24"/>
                    <a:pt x="179" y="32"/>
                    <a:pt x="201" y="26"/>
                  </a:cubicBezTo>
                  <a:cubicBezTo>
                    <a:pt x="222" y="20"/>
                    <a:pt x="238" y="38"/>
                    <a:pt x="251" y="53"/>
                  </a:cubicBezTo>
                  <a:cubicBezTo>
                    <a:pt x="261" y="64"/>
                    <a:pt x="274" y="66"/>
                    <a:pt x="288" y="69"/>
                  </a:cubicBezTo>
                  <a:cubicBezTo>
                    <a:pt x="315" y="75"/>
                    <a:pt x="343" y="71"/>
                    <a:pt x="370" y="78"/>
                  </a:cubicBezTo>
                  <a:cubicBezTo>
                    <a:pt x="398" y="85"/>
                    <a:pt x="404" y="93"/>
                    <a:pt x="397" y="121"/>
                  </a:cubicBezTo>
                  <a:cubicBezTo>
                    <a:pt x="395" y="132"/>
                    <a:pt x="391" y="142"/>
                    <a:pt x="382" y="149"/>
                  </a:cubicBezTo>
                  <a:close/>
                </a:path>
              </a:pathLst>
            </a:custGeom>
            <a:solidFill>
              <a:srgbClr val="79BA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6848475" y="7537450"/>
              <a:ext cx="434975" cy="538163"/>
            </a:xfrm>
            <a:custGeom>
              <a:avLst/>
              <a:gdLst/>
              <a:ahLst/>
              <a:cxnLst/>
              <a:rect l="l" t="t" r="r" b="b"/>
              <a:pathLst>
                <a:path w="200" h="246" extrusionOk="0">
                  <a:moveTo>
                    <a:pt x="200" y="103"/>
                  </a:moveTo>
                  <a:cubicBezTo>
                    <a:pt x="199" y="105"/>
                    <a:pt x="198" y="108"/>
                    <a:pt x="196" y="111"/>
                  </a:cubicBezTo>
                  <a:cubicBezTo>
                    <a:pt x="187" y="119"/>
                    <a:pt x="187" y="135"/>
                    <a:pt x="172" y="140"/>
                  </a:cubicBezTo>
                  <a:cubicBezTo>
                    <a:pt x="168" y="141"/>
                    <a:pt x="172" y="148"/>
                    <a:pt x="174" y="152"/>
                  </a:cubicBezTo>
                  <a:cubicBezTo>
                    <a:pt x="184" y="170"/>
                    <a:pt x="185" y="186"/>
                    <a:pt x="171" y="204"/>
                  </a:cubicBezTo>
                  <a:cubicBezTo>
                    <a:pt x="164" y="213"/>
                    <a:pt x="158" y="224"/>
                    <a:pt x="166" y="236"/>
                  </a:cubicBezTo>
                  <a:cubicBezTo>
                    <a:pt x="169" y="240"/>
                    <a:pt x="168" y="244"/>
                    <a:pt x="163" y="246"/>
                  </a:cubicBezTo>
                  <a:cubicBezTo>
                    <a:pt x="152" y="227"/>
                    <a:pt x="157" y="209"/>
                    <a:pt x="170" y="192"/>
                  </a:cubicBezTo>
                  <a:cubicBezTo>
                    <a:pt x="178" y="181"/>
                    <a:pt x="178" y="169"/>
                    <a:pt x="170" y="158"/>
                  </a:cubicBezTo>
                  <a:cubicBezTo>
                    <a:pt x="167" y="153"/>
                    <a:pt x="164" y="147"/>
                    <a:pt x="154" y="154"/>
                  </a:cubicBezTo>
                  <a:cubicBezTo>
                    <a:pt x="138" y="164"/>
                    <a:pt x="109" y="152"/>
                    <a:pt x="92" y="131"/>
                  </a:cubicBezTo>
                  <a:cubicBezTo>
                    <a:pt x="104" y="128"/>
                    <a:pt x="104" y="128"/>
                    <a:pt x="115" y="137"/>
                  </a:cubicBezTo>
                  <a:cubicBezTo>
                    <a:pt x="110" y="123"/>
                    <a:pt x="103" y="108"/>
                    <a:pt x="109" y="91"/>
                  </a:cubicBezTo>
                  <a:cubicBezTo>
                    <a:pt x="108" y="90"/>
                    <a:pt x="108" y="90"/>
                    <a:pt x="107" y="90"/>
                  </a:cubicBezTo>
                  <a:cubicBezTo>
                    <a:pt x="98" y="83"/>
                    <a:pt x="83" y="93"/>
                    <a:pt x="76" y="82"/>
                  </a:cubicBezTo>
                  <a:cubicBezTo>
                    <a:pt x="69" y="72"/>
                    <a:pt x="74" y="60"/>
                    <a:pt x="76" y="49"/>
                  </a:cubicBezTo>
                  <a:cubicBezTo>
                    <a:pt x="76" y="45"/>
                    <a:pt x="75" y="41"/>
                    <a:pt x="71" y="41"/>
                  </a:cubicBezTo>
                  <a:cubicBezTo>
                    <a:pt x="63" y="40"/>
                    <a:pt x="57" y="45"/>
                    <a:pt x="54" y="52"/>
                  </a:cubicBezTo>
                  <a:cubicBezTo>
                    <a:pt x="51" y="61"/>
                    <a:pt x="48" y="68"/>
                    <a:pt x="38" y="72"/>
                  </a:cubicBezTo>
                  <a:cubicBezTo>
                    <a:pt x="22" y="79"/>
                    <a:pt x="15" y="74"/>
                    <a:pt x="8" y="61"/>
                  </a:cubicBezTo>
                  <a:cubicBezTo>
                    <a:pt x="0" y="44"/>
                    <a:pt x="4" y="14"/>
                    <a:pt x="17" y="0"/>
                  </a:cubicBezTo>
                  <a:cubicBezTo>
                    <a:pt x="11" y="14"/>
                    <a:pt x="11" y="30"/>
                    <a:pt x="12" y="45"/>
                  </a:cubicBezTo>
                  <a:cubicBezTo>
                    <a:pt x="12" y="57"/>
                    <a:pt x="17" y="66"/>
                    <a:pt x="30" y="67"/>
                  </a:cubicBezTo>
                  <a:cubicBezTo>
                    <a:pt x="41" y="69"/>
                    <a:pt x="46" y="62"/>
                    <a:pt x="48" y="51"/>
                  </a:cubicBezTo>
                  <a:cubicBezTo>
                    <a:pt x="50" y="43"/>
                    <a:pt x="55" y="37"/>
                    <a:pt x="64" y="35"/>
                  </a:cubicBezTo>
                  <a:cubicBezTo>
                    <a:pt x="70" y="33"/>
                    <a:pt x="77" y="27"/>
                    <a:pt x="84" y="34"/>
                  </a:cubicBezTo>
                  <a:cubicBezTo>
                    <a:pt x="90" y="40"/>
                    <a:pt x="85" y="47"/>
                    <a:pt x="83" y="53"/>
                  </a:cubicBezTo>
                  <a:cubicBezTo>
                    <a:pt x="82" y="59"/>
                    <a:pt x="80" y="64"/>
                    <a:pt x="79" y="70"/>
                  </a:cubicBezTo>
                  <a:cubicBezTo>
                    <a:pt x="77" y="79"/>
                    <a:pt x="82" y="84"/>
                    <a:pt x="90" y="81"/>
                  </a:cubicBezTo>
                  <a:cubicBezTo>
                    <a:pt x="113" y="74"/>
                    <a:pt x="121" y="84"/>
                    <a:pt x="120" y="106"/>
                  </a:cubicBezTo>
                  <a:cubicBezTo>
                    <a:pt x="120" y="111"/>
                    <a:pt x="123" y="117"/>
                    <a:pt x="125" y="123"/>
                  </a:cubicBezTo>
                  <a:cubicBezTo>
                    <a:pt x="127" y="129"/>
                    <a:pt x="135" y="136"/>
                    <a:pt x="137" y="134"/>
                  </a:cubicBezTo>
                  <a:cubicBezTo>
                    <a:pt x="151" y="120"/>
                    <a:pt x="177" y="135"/>
                    <a:pt x="187" y="113"/>
                  </a:cubicBezTo>
                  <a:cubicBezTo>
                    <a:pt x="189" y="107"/>
                    <a:pt x="193" y="103"/>
                    <a:pt x="200" y="103"/>
                  </a:cubicBezTo>
                  <a:close/>
                </a:path>
              </a:pathLst>
            </a:custGeom>
            <a:solidFill>
              <a:srgbClr val="66B5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7002463" y="6889750"/>
              <a:ext cx="501650" cy="227013"/>
            </a:xfrm>
            <a:custGeom>
              <a:avLst/>
              <a:gdLst/>
              <a:ahLst/>
              <a:cxnLst/>
              <a:rect l="l" t="t" r="r" b="b"/>
              <a:pathLst>
                <a:path w="230" h="104" extrusionOk="0">
                  <a:moveTo>
                    <a:pt x="160" y="48"/>
                  </a:moveTo>
                  <a:cubicBezTo>
                    <a:pt x="163" y="50"/>
                    <a:pt x="166" y="54"/>
                    <a:pt x="170" y="54"/>
                  </a:cubicBezTo>
                  <a:cubicBezTo>
                    <a:pt x="187" y="55"/>
                    <a:pt x="200" y="60"/>
                    <a:pt x="208" y="76"/>
                  </a:cubicBezTo>
                  <a:cubicBezTo>
                    <a:pt x="210" y="79"/>
                    <a:pt x="216" y="79"/>
                    <a:pt x="221" y="81"/>
                  </a:cubicBezTo>
                  <a:cubicBezTo>
                    <a:pt x="226" y="85"/>
                    <a:pt x="230" y="90"/>
                    <a:pt x="226" y="96"/>
                  </a:cubicBezTo>
                  <a:cubicBezTo>
                    <a:pt x="223" y="101"/>
                    <a:pt x="216" y="104"/>
                    <a:pt x="210" y="102"/>
                  </a:cubicBezTo>
                  <a:cubicBezTo>
                    <a:pt x="198" y="98"/>
                    <a:pt x="184" y="100"/>
                    <a:pt x="172" y="93"/>
                  </a:cubicBezTo>
                  <a:cubicBezTo>
                    <a:pt x="170" y="91"/>
                    <a:pt x="169" y="88"/>
                    <a:pt x="169" y="85"/>
                  </a:cubicBezTo>
                  <a:cubicBezTo>
                    <a:pt x="169" y="79"/>
                    <a:pt x="174" y="71"/>
                    <a:pt x="163" y="68"/>
                  </a:cubicBezTo>
                  <a:cubicBezTo>
                    <a:pt x="155" y="62"/>
                    <a:pt x="147" y="58"/>
                    <a:pt x="136" y="61"/>
                  </a:cubicBezTo>
                  <a:cubicBezTo>
                    <a:pt x="123" y="64"/>
                    <a:pt x="113" y="61"/>
                    <a:pt x="113" y="45"/>
                  </a:cubicBezTo>
                  <a:cubicBezTo>
                    <a:pt x="113" y="38"/>
                    <a:pt x="110" y="35"/>
                    <a:pt x="103" y="37"/>
                  </a:cubicBezTo>
                  <a:cubicBezTo>
                    <a:pt x="97" y="39"/>
                    <a:pt x="91" y="37"/>
                    <a:pt x="86" y="39"/>
                  </a:cubicBezTo>
                  <a:cubicBezTo>
                    <a:pt x="68" y="51"/>
                    <a:pt x="50" y="61"/>
                    <a:pt x="31" y="70"/>
                  </a:cubicBezTo>
                  <a:cubicBezTo>
                    <a:pt x="25" y="72"/>
                    <a:pt x="19" y="75"/>
                    <a:pt x="13" y="72"/>
                  </a:cubicBezTo>
                  <a:cubicBezTo>
                    <a:pt x="7" y="67"/>
                    <a:pt x="1" y="63"/>
                    <a:pt x="0" y="55"/>
                  </a:cubicBezTo>
                  <a:cubicBezTo>
                    <a:pt x="0" y="47"/>
                    <a:pt x="6" y="42"/>
                    <a:pt x="12" y="39"/>
                  </a:cubicBezTo>
                  <a:cubicBezTo>
                    <a:pt x="40" y="23"/>
                    <a:pt x="69" y="9"/>
                    <a:pt x="100" y="2"/>
                  </a:cubicBezTo>
                  <a:cubicBezTo>
                    <a:pt x="105" y="0"/>
                    <a:pt x="111" y="0"/>
                    <a:pt x="116" y="2"/>
                  </a:cubicBezTo>
                  <a:cubicBezTo>
                    <a:pt x="130" y="9"/>
                    <a:pt x="143" y="17"/>
                    <a:pt x="144" y="35"/>
                  </a:cubicBezTo>
                  <a:cubicBezTo>
                    <a:pt x="144" y="38"/>
                    <a:pt x="147" y="38"/>
                    <a:pt x="150" y="39"/>
                  </a:cubicBezTo>
                  <a:cubicBezTo>
                    <a:pt x="155" y="40"/>
                    <a:pt x="158" y="44"/>
                    <a:pt x="160" y="48"/>
                  </a:cubicBezTo>
                  <a:close/>
                </a:path>
              </a:pathLst>
            </a:custGeom>
            <a:solidFill>
              <a:srgbClr val="84C29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7515225" y="6843713"/>
              <a:ext cx="355600" cy="123825"/>
            </a:xfrm>
            <a:custGeom>
              <a:avLst/>
              <a:gdLst/>
              <a:ahLst/>
              <a:cxnLst/>
              <a:rect l="l" t="t" r="r" b="b"/>
              <a:pathLst>
                <a:path w="163" h="57" extrusionOk="0">
                  <a:moveTo>
                    <a:pt x="153" y="57"/>
                  </a:moveTo>
                  <a:cubicBezTo>
                    <a:pt x="132" y="51"/>
                    <a:pt x="110" y="50"/>
                    <a:pt x="88" y="48"/>
                  </a:cubicBezTo>
                  <a:cubicBezTo>
                    <a:pt x="61" y="45"/>
                    <a:pt x="34" y="47"/>
                    <a:pt x="6" y="49"/>
                  </a:cubicBezTo>
                  <a:cubicBezTo>
                    <a:pt x="0" y="35"/>
                    <a:pt x="9" y="24"/>
                    <a:pt x="14" y="13"/>
                  </a:cubicBezTo>
                  <a:cubicBezTo>
                    <a:pt x="16" y="11"/>
                    <a:pt x="17" y="9"/>
                    <a:pt x="19" y="8"/>
                  </a:cubicBezTo>
                  <a:cubicBezTo>
                    <a:pt x="40" y="0"/>
                    <a:pt x="60" y="9"/>
                    <a:pt x="81" y="10"/>
                  </a:cubicBezTo>
                  <a:cubicBezTo>
                    <a:pt x="101" y="18"/>
                    <a:pt x="124" y="17"/>
                    <a:pt x="144" y="27"/>
                  </a:cubicBezTo>
                  <a:cubicBezTo>
                    <a:pt x="149" y="30"/>
                    <a:pt x="155" y="32"/>
                    <a:pt x="159" y="37"/>
                  </a:cubicBezTo>
                  <a:cubicBezTo>
                    <a:pt x="163" y="45"/>
                    <a:pt x="162" y="52"/>
                    <a:pt x="153" y="57"/>
                  </a:cubicBezTo>
                  <a:close/>
                </a:path>
              </a:pathLst>
            </a:custGeom>
            <a:solidFill>
              <a:srgbClr val="2AA6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8164513" y="7280275"/>
              <a:ext cx="282575" cy="360363"/>
            </a:xfrm>
            <a:custGeom>
              <a:avLst/>
              <a:gdLst/>
              <a:ahLst/>
              <a:cxnLst/>
              <a:rect l="l" t="t" r="r" b="b"/>
              <a:pathLst>
                <a:path w="129" h="165" extrusionOk="0">
                  <a:moveTo>
                    <a:pt x="129" y="134"/>
                  </a:moveTo>
                  <a:cubicBezTo>
                    <a:pt x="117" y="151"/>
                    <a:pt x="100" y="160"/>
                    <a:pt x="80" y="165"/>
                  </a:cubicBezTo>
                  <a:cubicBezTo>
                    <a:pt x="69" y="148"/>
                    <a:pt x="57" y="130"/>
                    <a:pt x="41" y="116"/>
                  </a:cubicBezTo>
                  <a:cubicBezTo>
                    <a:pt x="31" y="107"/>
                    <a:pt x="22" y="97"/>
                    <a:pt x="16" y="84"/>
                  </a:cubicBezTo>
                  <a:cubicBezTo>
                    <a:pt x="10" y="73"/>
                    <a:pt x="3" y="61"/>
                    <a:pt x="2" y="50"/>
                  </a:cubicBezTo>
                  <a:cubicBezTo>
                    <a:pt x="0" y="34"/>
                    <a:pt x="0" y="17"/>
                    <a:pt x="7" y="1"/>
                  </a:cubicBezTo>
                  <a:cubicBezTo>
                    <a:pt x="26" y="0"/>
                    <a:pt x="28" y="15"/>
                    <a:pt x="27" y="26"/>
                  </a:cubicBezTo>
                  <a:cubicBezTo>
                    <a:pt x="22" y="71"/>
                    <a:pt x="47" y="100"/>
                    <a:pt x="75" y="128"/>
                  </a:cubicBezTo>
                  <a:cubicBezTo>
                    <a:pt x="82" y="134"/>
                    <a:pt x="89" y="141"/>
                    <a:pt x="100" y="135"/>
                  </a:cubicBezTo>
                  <a:cubicBezTo>
                    <a:pt x="110" y="129"/>
                    <a:pt x="108" y="120"/>
                    <a:pt x="107" y="112"/>
                  </a:cubicBezTo>
                  <a:cubicBezTo>
                    <a:pt x="107" y="104"/>
                    <a:pt x="103" y="97"/>
                    <a:pt x="103" y="89"/>
                  </a:cubicBezTo>
                  <a:cubicBezTo>
                    <a:pt x="103" y="83"/>
                    <a:pt x="101" y="74"/>
                    <a:pt x="111" y="74"/>
                  </a:cubicBezTo>
                  <a:cubicBezTo>
                    <a:pt x="123" y="92"/>
                    <a:pt x="124" y="114"/>
                    <a:pt x="129" y="134"/>
                  </a:cubicBezTo>
                  <a:close/>
                </a:path>
              </a:pathLst>
            </a:custGeom>
            <a:solidFill>
              <a:srgbClr val="87C0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7947025" y="6970713"/>
              <a:ext cx="190500" cy="192088"/>
            </a:xfrm>
            <a:custGeom>
              <a:avLst/>
              <a:gdLst/>
              <a:ahLst/>
              <a:cxnLst/>
              <a:rect l="l" t="t" r="r" b="b"/>
              <a:pathLst>
                <a:path w="87" h="88" extrusionOk="0">
                  <a:moveTo>
                    <a:pt x="28" y="13"/>
                  </a:moveTo>
                  <a:cubicBezTo>
                    <a:pt x="31" y="15"/>
                    <a:pt x="34" y="17"/>
                    <a:pt x="37" y="19"/>
                  </a:cubicBezTo>
                  <a:cubicBezTo>
                    <a:pt x="50" y="19"/>
                    <a:pt x="60" y="25"/>
                    <a:pt x="67" y="37"/>
                  </a:cubicBezTo>
                  <a:cubicBezTo>
                    <a:pt x="68" y="44"/>
                    <a:pt x="74" y="49"/>
                    <a:pt x="79" y="54"/>
                  </a:cubicBezTo>
                  <a:cubicBezTo>
                    <a:pt x="86" y="61"/>
                    <a:pt x="87" y="69"/>
                    <a:pt x="86" y="78"/>
                  </a:cubicBezTo>
                  <a:cubicBezTo>
                    <a:pt x="85" y="83"/>
                    <a:pt x="83" y="86"/>
                    <a:pt x="78" y="87"/>
                  </a:cubicBezTo>
                  <a:cubicBezTo>
                    <a:pt x="77" y="88"/>
                    <a:pt x="76" y="88"/>
                    <a:pt x="75" y="88"/>
                  </a:cubicBezTo>
                  <a:cubicBezTo>
                    <a:pt x="54" y="71"/>
                    <a:pt x="32" y="54"/>
                    <a:pt x="21" y="28"/>
                  </a:cubicBezTo>
                  <a:cubicBezTo>
                    <a:pt x="18" y="22"/>
                    <a:pt x="14" y="20"/>
                    <a:pt x="9" y="18"/>
                  </a:cubicBezTo>
                  <a:cubicBezTo>
                    <a:pt x="0" y="14"/>
                    <a:pt x="5" y="10"/>
                    <a:pt x="9" y="7"/>
                  </a:cubicBezTo>
                  <a:cubicBezTo>
                    <a:pt x="18" y="0"/>
                    <a:pt x="23" y="6"/>
                    <a:pt x="28" y="13"/>
                  </a:cubicBezTo>
                  <a:close/>
                </a:path>
              </a:pathLst>
            </a:custGeom>
            <a:solidFill>
              <a:srgbClr val="6DB9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7059613" y="7553325"/>
              <a:ext cx="268288" cy="98425"/>
            </a:xfrm>
            <a:custGeom>
              <a:avLst/>
              <a:gdLst/>
              <a:ahLst/>
              <a:cxnLst/>
              <a:rect l="l" t="t" r="r" b="b"/>
              <a:pathLst>
                <a:path w="123" h="45" extrusionOk="0">
                  <a:moveTo>
                    <a:pt x="123" y="37"/>
                  </a:moveTo>
                  <a:cubicBezTo>
                    <a:pt x="117" y="42"/>
                    <a:pt x="109" y="40"/>
                    <a:pt x="102" y="43"/>
                  </a:cubicBezTo>
                  <a:cubicBezTo>
                    <a:pt x="97" y="45"/>
                    <a:pt x="89" y="42"/>
                    <a:pt x="90" y="37"/>
                  </a:cubicBezTo>
                  <a:cubicBezTo>
                    <a:pt x="96" y="16"/>
                    <a:pt x="82" y="25"/>
                    <a:pt x="75" y="27"/>
                  </a:cubicBezTo>
                  <a:cubicBezTo>
                    <a:pt x="66" y="31"/>
                    <a:pt x="60" y="29"/>
                    <a:pt x="52" y="26"/>
                  </a:cubicBezTo>
                  <a:cubicBezTo>
                    <a:pt x="36" y="18"/>
                    <a:pt x="19" y="14"/>
                    <a:pt x="0" y="22"/>
                  </a:cubicBezTo>
                  <a:cubicBezTo>
                    <a:pt x="14" y="3"/>
                    <a:pt x="31" y="0"/>
                    <a:pt x="56" y="8"/>
                  </a:cubicBezTo>
                  <a:cubicBezTo>
                    <a:pt x="71" y="13"/>
                    <a:pt x="87" y="18"/>
                    <a:pt x="104" y="17"/>
                  </a:cubicBezTo>
                  <a:cubicBezTo>
                    <a:pt x="112" y="22"/>
                    <a:pt x="123" y="24"/>
                    <a:pt x="123" y="37"/>
                  </a:cubicBezTo>
                  <a:close/>
                </a:path>
              </a:pathLst>
            </a:custGeom>
            <a:solidFill>
              <a:srgbClr val="7FC6B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7294563" y="6908800"/>
              <a:ext cx="139700" cy="85725"/>
            </a:xfrm>
            <a:custGeom>
              <a:avLst/>
              <a:gdLst/>
              <a:ahLst/>
              <a:cxnLst/>
              <a:rect l="l" t="t" r="r" b="b"/>
              <a:pathLst>
                <a:path w="64" h="39" extrusionOk="0">
                  <a:moveTo>
                    <a:pt x="26" y="39"/>
                  </a:moveTo>
                  <a:cubicBezTo>
                    <a:pt x="23" y="38"/>
                    <a:pt x="19" y="36"/>
                    <a:pt x="16" y="35"/>
                  </a:cubicBezTo>
                  <a:cubicBezTo>
                    <a:pt x="6" y="30"/>
                    <a:pt x="9" y="19"/>
                    <a:pt x="4" y="11"/>
                  </a:cubicBezTo>
                  <a:cubicBezTo>
                    <a:pt x="0" y="5"/>
                    <a:pt x="7" y="2"/>
                    <a:pt x="13" y="2"/>
                  </a:cubicBezTo>
                  <a:cubicBezTo>
                    <a:pt x="23" y="1"/>
                    <a:pt x="34" y="0"/>
                    <a:pt x="44" y="6"/>
                  </a:cubicBezTo>
                  <a:cubicBezTo>
                    <a:pt x="50" y="12"/>
                    <a:pt x="60" y="14"/>
                    <a:pt x="64" y="24"/>
                  </a:cubicBezTo>
                  <a:cubicBezTo>
                    <a:pt x="53" y="34"/>
                    <a:pt x="36" y="26"/>
                    <a:pt x="26" y="39"/>
                  </a:cubicBezTo>
                  <a:close/>
                </a:path>
              </a:pathLst>
            </a:custGeom>
            <a:solidFill>
              <a:srgbClr val="25A8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7334250" y="7065963"/>
              <a:ext cx="173038" cy="92075"/>
            </a:xfrm>
            <a:custGeom>
              <a:avLst/>
              <a:gdLst/>
              <a:ahLst/>
              <a:cxnLst/>
              <a:rect l="l" t="t" r="r" b="b"/>
              <a:pathLst>
                <a:path w="79" h="42" extrusionOk="0">
                  <a:moveTo>
                    <a:pt x="22" y="9"/>
                  </a:moveTo>
                  <a:cubicBezTo>
                    <a:pt x="28" y="8"/>
                    <a:pt x="32" y="3"/>
                    <a:pt x="39" y="12"/>
                  </a:cubicBezTo>
                  <a:cubicBezTo>
                    <a:pt x="44" y="18"/>
                    <a:pt x="57" y="21"/>
                    <a:pt x="68" y="15"/>
                  </a:cubicBezTo>
                  <a:cubicBezTo>
                    <a:pt x="75" y="11"/>
                    <a:pt x="69" y="5"/>
                    <a:pt x="69" y="0"/>
                  </a:cubicBezTo>
                  <a:cubicBezTo>
                    <a:pt x="78" y="1"/>
                    <a:pt x="79" y="7"/>
                    <a:pt x="77" y="15"/>
                  </a:cubicBezTo>
                  <a:cubicBezTo>
                    <a:pt x="74" y="21"/>
                    <a:pt x="68" y="22"/>
                    <a:pt x="62" y="23"/>
                  </a:cubicBezTo>
                  <a:cubicBezTo>
                    <a:pt x="54" y="24"/>
                    <a:pt x="43" y="16"/>
                    <a:pt x="37" y="27"/>
                  </a:cubicBezTo>
                  <a:cubicBezTo>
                    <a:pt x="27" y="30"/>
                    <a:pt x="19" y="42"/>
                    <a:pt x="6" y="34"/>
                  </a:cubicBezTo>
                  <a:cubicBezTo>
                    <a:pt x="3" y="32"/>
                    <a:pt x="1" y="30"/>
                    <a:pt x="0" y="26"/>
                  </a:cubicBezTo>
                  <a:cubicBezTo>
                    <a:pt x="0" y="24"/>
                    <a:pt x="0" y="22"/>
                    <a:pt x="0" y="19"/>
                  </a:cubicBezTo>
                  <a:cubicBezTo>
                    <a:pt x="3" y="6"/>
                    <a:pt x="10" y="4"/>
                    <a:pt x="22" y="9"/>
                  </a:cubicBezTo>
                  <a:close/>
                </a:path>
              </a:pathLst>
            </a:custGeom>
            <a:solidFill>
              <a:srgbClr val="36A0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7283450" y="7705725"/>
              <a:ext cx="306388" cy="57150"/>
            </a:xfrm>
            <a:custGeom>
              <a:avLst/>
              <a:gdLst/>
              <a:ahLst/>
              <a:cxnLst/>
              <a:rect l="l" t="t" r="r" b="b"/>
              <a:pathLst>
                <a:path w="140" h="26" extrusionOk="0">
                  <a:moveTo>
                    <a:pt x="140" y="21"/>
                  </a:moveTo>
                  <a:cubicBezTo>
                    <a:pt x="93" y="13"/>
                    <a:pt x="47" y="23"/>
                    <a:pt x="0" y="26"/>
                  </a:cubicBezTo>
                  <a:cubicBezTo>
                    <a:pt x="15" y="7"/>
                    <a:pt x="34" y="12"/>
                    <a:pt x="53" y="15"/>
                  </a:cubicBezTo>
                  <a:cubicBezTo>
                    <a:pt x="65" y="18"/>
                    <a:pt x="79" y="18"/>
                    <a:pt x="87" y="13"/>
                  </a:cubicBezTo>
                  <a:cubicBezTo>
                    <a:pt x="108" y="0"/>
                    <a:pt x="123" y="13"/>
                    <a:pt x="140" y="21"/>
                  </a:cubicBezTo>
                  <a:close/>
                </a:path>
              </a:pathLst>
            </a:custGeom>
            <a:solidFill>
              <a:srgbClr val="66B5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8132763" y="7226300"/>
              <a:ext cx="71438" cy="238125"/>
            </a:xfrm>
            <a:custGeom>
              <a:avLst/>
              <a:gdLst/>
              <a:ahLst/>
              <a:cxnLst/>
              <a:rect l="l" t="t" r="r" b="b"/>
              <a:pathLst>
                <a:path w="33" h="109" extrusionOk="0">
                  <a:moveTo>
                    <a:pt x="24" y="26"/>
                  </a:moveTo>
                  <a:cubicBezTo>
                    <a:pt x="21" y="48"/>
                    <a:pt x="13" y="70"/>
                    <a:pt x="27" y="91"/>
                  </a:cubicBezTo>
                  <a:cubicBezTo>
                    <a:pt x="30" y="96"/>
                    <a:pt x="33" y="102"/>
                    <a:pt x="31" y="109"/>
                  </a:cubicBezTo>
                  <a:cubicBezTo>
                    <a:pt x="17" y="94"/>
                    <a:pt x="8" y="76"/>
                    <a:pt x="14" y="56"/>
                  </a:cubicBezTo>
                  <a:cubicBezTo>
                    <a:pt x="20" y="34"/>
                    <a:pt x="6" y="20"/>
                    <a:pt x="0" y="2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15" y="4"/>
                    <a:pt x="21" y="13"/>
                    <a:pt x="24" y="23"/>
                  </a:cubicBezTo>
                  <a:cubicBezTo>
                    <a:pt x="24" y="24"/>
                    <a:pt x="24" y="25"/>
                    <a:pt x="24" y="26"/>
                  </a:cubicBezTo>
                  <a:close/>
                </a:path>
              </a:pathLst>
            </a:custGeom>
            <a:solidFill>
              <a:srgbClr val="24A4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7297738" y="7100888"/>
              <a:ext cx="117475" cy="96838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27" y="16"/>
                  </a:moveTo>
                  <a:cubicBezTo>
                    <a:pt x="36" y="20"/>
                    <a:pt x="42" y="0"/>
                    <a:pt x="54" y="11"/>
                  </a:cubicBezTo>
                  <a:cubicBezTo>
                    <a:pt x="38" y="38"/>
                    <a:pt x="25" y="44"/>
                    <a:pt x="0" y="39"/>
                  </a:cubicBezTo>
                  <a:cubicBezTo>
                    <a:pt x="5" y="36"/>
                    <a:pt x="10" y="34"/>
                    <a:pt x="15" y="31"/>
                  </a:cubicBezTo>
                  <a:cubicBezTo>
                    <a:pt x="15" y="31"/>
                    <a:pt x="15" y="30"/>
                    <a:pt x="15" y="29"/>
                  </a:cubicBezTo>
                  <a:cubicBezTo>
                    <a:pt x="18" y="24"/>
                    <a:pt x="21" y="19"/>
                    <a:pt x="27" y="16"/>
                  </a:cubicBezTo>
                  <a:close/>
                </a:path>
              </a:pathLst>
            </a:custGeom>
            <a:solidFill>
              <a:srgbClr val="6ABBB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7388225" y="6877050"/>
              <a:ext cx="166688" cy="88900"/>
            </a:xfrm>
            <a:custGeom>
              <a:avLst/>
              <a:gdLst/>
              <a:ahLst/>
              <a:cxnLst/>
              <a:rect l="l" t="t" r="r" b="b"/>
              <a:pathLst>
                <a:path w="76" h="41" extrusionOk="0">
                  <a:moveTo>
                    <a:pt x="21" y="39"/>
                  </a:moveTo>
                  <a:cubicBezTo>
                    <a:pt x="13" y="36"/>
                    <a:pt x="5" y="34"/>
                    <a:pt x="0" y="27"/>
                  </a:cubicBezTo>
                  <a:cubicBezTo>
                    <a:pt x="0" y="26"/>
                    <a:pt x="1" y="25"/>
                    <a:pt x="1" y="24"/>
                  </a:cubicBezTo>
                  <a:cubicBezTo>
                    <a:pt x="4" y="23"/>
                    <a:pt x="6" y="21"/>
                    <a:pt x="9" y="21"/>
                  </a:cubicBezTo>
                  <a:cubicBezTo>
                    <a:pt x="31" y="25"/>
                    <a:pt x="52" y="25"/>
                    <a:pt x="67" y="3"/>
                  </a:cubicBezTo>
                  <a:cubicBezTo>
                    <a:pt x="69" y="0"/>
                    <a:pt x="73" y="1"/>
                    <a:pt x="76" y="2"/>
                  </a:cubicBezTo>
                  <a:cubicBezTo>
                    <a:pt x="72" y="13"/>
                    <a:pt x="68" y="23"/>
                    <a:pt x="64" y="34"/>
                  </a:cubicBezTo>
                  <a:cubicBezTo>
                    <a:pt x="50" y="41"/>
                    <a:pt x="35" y="37"/>
                    <a:pt x="21" y="39"/>
                  </a:cubicBezTo>
                  <a:close/>
                </a:path>
              </a:pathLst>
            </a:custGeom>
            <a:solidFill>
              <a:srgbClr val="3CAEB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7921625" y="6935788"/>
              <a:ext cx="114300" cy="63500"/>
            </a:xfrm>
            <a:custGeom>
              <a:avLst/>
              <a:gdLst/>
              <a:ahLst/>
              <a:cxnLst/>
              <a:rect l="l" t="t" r="r" b="b"/>
              <a:pathLst>
                <a:path w="53" h="29" extrusionOk="0">
                  <a:moveTo>
                    <a:pt x="40" y="29"/>
                  </a:moveTo>
                  <a:cubicBezTo>
                    <a:pt x="33" y="27"/>
                    <a:pt x="27" y="25"/>
                    <a:pt x="21" y="23"/>
                  </a:cubicBezTo>
                  <a:cubicBezTo>
                    <a:pt x="14" y="18"/>
                    <a:pt x="7" y="13"/>
                    <a:pt x="0" y="8"/>
                  </a:cubicBezTo>
                  <a:cubicBezTo>
                    <a:pt x="4" y="4"/>
                    <a:pt x="8" y="0"/>
                    <a:pt x="13" y="6"/>
                  </a:cubicBezTo>
                  <a:cubicBezTo>
                    <a:pt x="18" y="11"/>
                    <a:pt x="24" y="12"/>
                    <a:pt x="30" y="11"/>
                  </a:cubicBezTo>
                  <a:cubicBezTo>
                    <a:pt x="53" y="7"/>
                    <a:pt x="47" y="17"/>
                    <a:pt x="40" y="29"/>
                  </a:cubicBezTo>
                  <a:close/>
                </a:path>
              </a:pathLst>
            </a:custGeom>
            <a:solidFill>
              <a:srgbClr val="3356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7286625" y="7581900"/>
              <a:ext cx="84138" cy="52388"/>
            </a:xfrm>
            <a:custGeom>
              <a:avLst/>
              <a:gdLst/>
              <a:ahLst/>
              <a:cxnLst/>
              <a:rect l="l" t="t" r="r" b="b"/>
              <a:pathLst>
                <a:path w="39" h="24" extrusionOk="0">
                  <a:moveTo>
                    <a:pt x="19" y="24"/>
                  </a:moveTo>
                  <a:cubicBezTo>
                    <a:pt x="10" y="20"/>
                    <a:pt x="2" y="14"/>
                    <a:pt x="0" y="4"/>
                  </a:cubicBezTo>
                  <a:cubicBezTo>
                    <a:pt x="4" y="3"/>
                    <a:pt x="9" y="2"/>
                    <a:pt x="13" y="2"/>
                  </a:cubicBezTo>
                  <a:cubicBezTo>
                    <a:pt x="21" y="2"/>
                    <a:pt x="33" y="0"/>
                    <a:pt x="36" y="8"/>
                  </a:cubicBezTo>
                  <a:cubicBezTo>
                    <a:pt x="39" y="19"/>
                    <a:pt x="26" y="19"/>
                    <a:pt x="19" y="24"/>
                  </a:cubicBezTo>
                  <a:close/>
                </a:path>
              </a:pathLst>
            </a:custGeom>
            <a:solidFill>
              <a:srgbClr val="7CC2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8104188" y="7448550"/>
              <a:ext cx="58738" cy="39688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13" y="18"/>
                  </a:moveTo>
                  <a:cubicBezTo>
                    <a:pt x="7" y="17"/>
                    <a:pt x="0" y="16"/>
                    <a:pt x="0" y="9"/>
                  </a:cubicBezTo>
                  <a:cubicBezTo>
                    <a:pt x="0" y="2"/>
                    <a:pt x="5" y="0"/>
                    <a:pt x="11" y="0"/>
                  </a:cubicBezTo>
                  <a:cubicBezTo>
                    <a:pt x="18" y="1"/>
                    <a:pt x="26" y="1"/>
                    <a:pt x="26" y="9"/>
                  </a:cubicBezTo>
                  <a:cubicBezTo>
                    <a:pt x="27" y="18"/>
                    <a:pt x="18" y="16"/>
                    <a:pt x="13" y="18"/>
                  </a:cubicBezTo>
                  <a:close/>
                </a:path>
              </a:pathLst>
            </a:custGeom>
            <a:solidFill>
              <a:srgbClr val="24A4C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7843838" y="6919913"/>
              <a:ext cx="68263" cy="68263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2" y="22"/>
                  </a:moveTo>
                  <a:cubicBezTo>
                    <a:pt x="0" y="16"/>
                    <a:pt x="0" y="11"/>
                    <a:pt x="7" y="8"/>
                  </a:cubicBezTo>
                  <a:cubicBezTo>
                    <a:pt x="13" y="0"/>
                    <a:pt x="16" y="8"/>
                    <a:pt x="19" y="10"/>
                  </a:cubicBezTo>
                  <a:cubicBezTo>
                    <a:pt x="23" y="12"/>
                    <a:pt x="27" y="14"/>
                    <a:pt x="31" y="15"/>
                  </a:cubicBezTo>
                  <a:cubicBezTo>
                    <a:pt x="23" y="24"/>
                    <a:pt x="14" y="31"/>
                    <a:pt x="2" y="22"/>
                  </a:cubicBezTo>
                  <a:close/>
                </a:path>
              </a:pathLst>
            </a:custGeom>
            <a:solidFill>
              <a:srgbClr val="81C6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8108950" y="7159625"/>
              <a:ext cx="52388" cy="69850"/>
            </a:xfrm>
            <a:custGeom>
              <a:avLst/>
              <a:gdLst/>
              <a:ahLst/>
              <a:cxnLst/>
              <a:rect l="l" t="t" r="r" b="b"/>
              <a:pathLst>
                <a:path w="24" h="32" extrusionOk="0">
                  <a:moveTo>
                    <a:pt x="14" y="32"/>
                  </a:moveTo>
                  <a:cubicBezTo>
                    <a:pt x="13" y="32"/>
                    <a:pt x="12" y="32"/>
                    <a:pt x="11" y="32"/>
                  </a:cubicBezTo>
                  <a:cubicBezTo>
                    <a:pt x="6" y="22"/>
                    <a:pt x="0" y="13"/>
                    <a:pt x="1" y="1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16" y="7"/>
                    <a:pt x="24" y="17"/>
                    <a:pt x="14" y="32"/>
                  </a:cubicBezTo>
                  <a:close/>
                </a:path>
              </a:pathLst>
            </a:custGeom>
            <a:solidFill>
              <a:srgbClr val="6DB9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8120063" y="7115175"/>
              <a:ext cx="306388" cy="501650"/>
            </a:xfrm>
            <a:custGeom>
              <a:avLst/>
              <a:gdLst/>
              <a:ahLst/>
              <a:cxnLst/>
              <a:rect l="l" t="t" r="r" b="b"/>
              <a:pathLst>
                <a:path w="141" h="230" extrusionOk="0">
                  <a:moveTo>
                    <a:pt x="132" y="150"/>
                  </a:moveTo>
                  <a:cubicBezTo>
                    <a:pt x="127" y="166"/>
                    <a:pt x="141" y="180"/>
                    <a:pt x="138" y="196"/>
                  </a:cubicBezTo>
                  <a:cubicBezTo>
                    <a:pt x="136" y="204"/>
                    <a:pt x="141" y="214"/>
                    <a:pt x="129" y="218"/>
                  </a:cubicBezTo>
                  <a:cubicBezTo>
                    <a:pt x="118" y="222"/>
                    <a:pt x="109" y="230"/>
                    <a:pt x="96" y="216"/>
                  </a:cubicBezTo>
                  <a:cubicBezTo>
                    <a:pt x="71" y="189"/>
                    <a:pt x="46" y="164"/>
                    <a:pt x="37" y="127"/>
                  </a:cubicBezTo>
                  <a:cubicBezTo>
                    <a:pt x="36" y="121"/>
                    <a:pt x="38" y="117"/>
                    <a:pt x="39" y="111"/>
                  </a:cubicBezTo>
                  <a:cubicBezTo>
                    <a:pt x="41" y="99"/>
                    <a:pt x="41" y="87"/>
                    <a:pt x="30" y="77"/>
                  </a:cubicBezTo>
                  <a:cubicBezTo>
                    <a:pt x="30" y="77"/>
                    <a:pt x="29" y="76"/>
                    <a:pt x="29" y="76"/>
                  </a:cubicBezTo>
                  <a:cubicBezTo>
                    <a:pt x="23" y="63"/>
                    <a:pt x="14" y="50"/>
                    <a:pt x="8" y="37"/>
                  </a:cubicBezTo>
                  <a:cubicBezTo>
                    <a:pt x="4" y="27"/>
                    <a:pt x="0" y="18"/>
                    <a:pt x="8" y="9"/>
                  </a:cubicBezTo>
                  <a:cubicBezTo>
                    <a:pt x="17" y="0"/>
                    <a:pt x="25" y="7"/>
                    <a:pt x="33" y="11"/>
                  </a:cubicBezTo>
                  <a:cubicBezTo>
                    <a:pt x="36" y="13"/>
                    <a:pt x="39" y="14"/>
                    <a:pt x="42" y="15"/>
                  </a:cubicBezTo>
                  <a:cubicBezTo>
                    <a:pt x="58" y="28"/>
                    <a:pt x="72" y="43"/>
                    <a:pt x="81" y="62"/>
                  </a:cubicBezTo>
                  <a:cubicBezTo>
                    <a:pt x="99" y="91"/>
                    <a:pt x="120" y="118"/>
                    <a:pt x="132" y="150"/>
                  </a:cubicBezTo>
                  <a:close/>
                </a:path>
              </a:pathLst>
            </a:custGeom>
            <a:solidFill>
              <a:srgbClr val="90C0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8188325" y="6796088"/>
              <a:ext cx="414338" cy="355600"/>
            </a:xfrm>
            <a:custGeom>
              <a:avLst/>
              <a:gdLst/>
              <a:ahLst/>
              <a:cxnLst/>
              <a:rect l="l" t="t" r="r" b="b"/>
              <a:pathLst>
                <a:path w="190" h="163" extrusionOk="0">
                  <a:moveTo>
                    <a:pt x="181" y="2"/>
                  </a:moveTo>
                  <a:cubicBezTo>
                    <a:pt x="184" y="4"/>
                    <a:pt x="187" y="6"/>
                    <a:pt x="190" y="8"/>
                  </a:cubicBezTo>
                  <a:cubicBezTo>
                    <a:pt x="189" y="31"/>
                    <a:pt x="178" y="47"/>
                    <a:pt x="156" y="46"/>
                  </a:cubicBezTo>
                  <a:cubicBezTo>
                    <a:pt x="132" y="45"/>
                    <a:pt x="124" y="55"/>
                    <a:pt x="123" y="76"/>
                  </a:cubicBezTo>
                  <a:cubicBezTo>
                    <a:pt x="123" y="78"/>
                    <a:pt x="122" y="80"/>
                    <a:pt x="121" y="82"/>
                  </a:cubicBezTo>
                  <a:cubicBezTo>
                    <a:pt x="114" y="97"/>
                    <a:pt x="102" y="105"/>
                    <a:pt x="85" y="103"/>
                  </a:cubicBezTo>
                  <a:cubicBezTo>
                    <a:pt x="77" y="103"/>
                    <a:pt x="63" y="101"/>
                    <a:pt x="73" y="117"/>
                  </a:cubicBezTo>
                  <a:cubicBezTo>
                    <a:pt x="75" y="119"/>
                    <a:pt x="76" y="121"/>
                    <a:pt x="77" y="124"/>
                  </a:cubicBezTo>
                  <a:cubicBezTo>
                    <a:pt x="65" y="146"/>
                    <a:pt x="39" y="148"/>
                    <a:pt x="20" y="162"/>
                  </a:cubicBezTo>
                  <a:cubicBezTo>
                    <a:pt x="17" y="163"/>
                    <a:pt x="14" y="163"/>
                    <a:pt x="10" y="161"/>
                  </a:cubicBezTo>
                  <a:cubicBezTo>
                    <a:pt x="0" y="138"/>
                    <a:pt x="11" y="94"/>
                    <a:pt x="31" y="81"/>
                  </a:cubicBezTo>
                  <a:cubicBezTo>
                    <a:pt x="38" y="83"/>
                    <a:pt x="45" y="85"/>
                    <a:pt x="54" y="83"/>
                  </a:cubicBezTo>
                  <a:cubicBezTo>
                    <a:pt x="82" y="78"/>
                    <a:pt x="102" y="70"/>
                    <a:pt x="106" y="38"/>
                  </a:cubicBezTo>
                  <a:cubicBezTo>
                    <a:pt x="107" y="30"/>
                    <a:pt x="117" y="24"/>
                    <a:pt x="125" y="21"/>
                  </a:cubicBezTo>
                  <a:cubicBezTo>
                    <a:pt x="140" y="18"/>
                    <a:pt x="158" y="20"/>
                    <a:pt x="168" y="4"/>
                  </a:cubicBezTo>
                  <a:cubicBezTo>
                    <a:pt x="171" y="0"/>
                    <a:pt x="176" y="0"/>
                    <a:pt x="181" y="2"/>
                  </a:cubicBezTo>
                  <a:close/>
                </a:path>
              </a:pathLst>
            </a:custGeom>
            <a:solidFill>
              <a:srgbClr val="D39C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8205788" y="7065963"/>
              <a:ext cx="174625" cy="184150"/>
            </a:xfrm>
            <a:custGeom>
              <a:avLst/>
              <a:gdLst/>
              <a:ahLst/>
              <a:cxnLst/>
              <a:rect l="l" t="t" r="r" b="b"/>
              <a:pathLst>
                <a:path w="80" h="84" extrusionOk="0">
                  <a:moveTo>
                    <a:pt x="4" y="36"/>
                  </a:moveTo>
                  <a:cubicBezTo>
                    <a:pt x="28" y="27"/>
                    <a:pt x="46" y="10"/>
                    <a:pt x="69" y="0"/>
                  </a:cubicBezTo>
                  <a:cubicBezTo>
                    <a:pt x="80" y="9"/>
                    <a:pt x="62" y="6"/>
                    <a:pt x="64" y="12"/>
                  </a:cubicBezTo>
                  <a:cubicBezTo>
                    <a:pt x="71" y="43"/>
                    <a:pt x="48" y="29"/>
                    <a:pt x="36" y="30"/>
                  </a:cubicBezTo>
                  <a:cubicBezTo>
                    <a:pt x="28" y="31"/>
                    <a:pt x="23" y="34"/>
                    <a:pt x="20" y="41"/>
                  </a:cubicBezTo>
                  <a:cubicBezTo>
                    <a:pt x="16" y="47"/>
                    <a:pt x="22" y="50"/>
                    <a:pt x="26" y="54"/>
                  </a:cubicBezTo>
                  <a:cubicBezTo>
                    <a:pt x="36" y="61"/>
                    <a:pt x="39" y="72"/>
                    <a:pt x="41" y="84"/>
                  </a:cubicBezTo>
                  <a:cubicBezTo>
                    <a:pt x="28" y="70"/>
                    <a:pt x="15" y="56"/>
                    <a:pt x="2" y="42"/>
                  </a:cubicBezTo>
                  <a:cubicBezTo>
                    <a:pt x="0" y="41"/>
                    <a:pt x="0" y="40"/>
                    <a:pt x="0" y="38"/>
                  </a:cubicBezTo>
                  <a:cubicBezTo>
                    <a:pt x="1" y="37"/>
                    <a:pt x="3" y="36"/>
                    <a:pt x="4" y="36"/>
                  </a:cubicBezTo>
                  <a:close/>
                </a:path>
              </a:pathLst>
            </a:custGeom>
            <a:solidFill>
              <a:srgbClr val="4751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8447088" y="6813550"/>
              <a:ext cx="166688" cy="168275"/>
            </a:xfrm>
            <a:custGeom>
              <a:avLst/>
              <a:gdLst/>
              <a:ahLst/>
              <a:cxnLst/>
              <a:rect l="l" t="t" r="r" b="b"/>
              <a:pathLst>
                <a:path w="77" h="77" extrusionOk="0">
                  <a:moveTo>
                    <a:pt x="0" y="75"/>
                  </a:moveTo>
                  <a:cubicBezTo>
                    <a:pt x="1" y="69"/>
                    <a:pt x="3" y="63"/>
                    <a:pt x="3" y="57"/>
                  </a:cubicBezTo>
                  <a:cubicBezTo>
                    <a:pt x="3" y="41"/>
                    <a:pt x="11" y="35"/>
                    <a:pt x="26" y="35"/>
                  </a:cubicBezTo>
                  <a:cubicBezTo>
                    <a:pt x="55" y="34"/>
                    <a:pt x="63" y="28"/>
                    <a:pt x="72" y="0"/>
                  </a:cubicBezTo>
                  <a:cubicBezTo>
                    <a:pt x="74" y="3"/>
                    <a:pt x="75" y="5"/>
                    <a:pt x="77" y="7"/>
                  </a:cubicBezTo>
                  <a:cubicBezTo>
                    <a:pt x="69" y="33"/>
                    <a:pt x="53" y="46"/>
                    <a:pt x="26" y="44"/>
                  </a:cubicBezTo>
                  <a:cubicBezTo>
                    <a:pt x="5" y="43"/>
                    <a:pt x="14" y="63"/>
                    <a:pt x="7" y="71"/>
                  </a:cubicBezTo>
                  <a:cubicBezTo>
                    <a:pt x="5" y="73"/>
                    <a:pt x="4" y="77"/>
                    <a:pt x="0" y="75"/>
                  </a:cubicBezTo>
                  <a:close/>
                </a:path>
              </a:pathLst>
            </a:custGeom>
            <a:solidFill>
              <a:srgbClr val="5B49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8310563" y="6967538"/>
              <a:ext cx="150813" cy="92075"/>
            </a:xfrm>
            <a:custGeom>
              <a:avLst/>
              <a:gdLst/>
              <a:ahLst/>
              <a:cxnLst/>
              <a:rect l="l" t="t" r="r" b="b"/>
              <a:pathLst>
                <a:path w="69" h="42" extrusionOk="0">
                  <a:moveTo>
                    <a:pt x="62" y="4"/>
                  </a:moveTo>
                  <a:cubicBezTo>
                    <a:pt x="65" y="3"/>
                    <a:pt x="67" y="1"/>
                    <a:pt x="69" y="0"/>
                  </a:cubicBezTo>
                  <a:cubicBezTo>
                    <a:pt x="67" y="15"/>
                    <a:pt x="49" y="31"/>
                    <a:pt x="35" y="29"/>
                  </a:cubicBezTo>
                  <a:cubicBezTo>
                    <a:pt x="26" y="28"/>
                    <a:pt x="20" y="28"/>
                    <a:pt x="17" y="38"/>
                  </a:cubicBezTo>
                  <a:cubicBezTo>
                    <a:pt x="10" y="39"/>
                    <a:pt x="0" y="42"/>
                    <a:pt x="0" y="33"/>
                  </a:cubicBezTo>
                  <a:cubicBezTo>
                    <a:pt x="0" y="25"/>
                    <a:pt x="10" y="20"/>
                    <a:pt x="19" y="20"/>
                  </a:cubicBezTo>
                  <a:cubicBezTo>
                    <a:pt x="36" y="20"/>
                    <a:pt x="52" y="21"/>
                    <a:pt x="62" y="4"/>
                  </a:cubicBezTo>
                  <a:close/>
                </a:path>
              </a:pathLst>
            </a:custGeom>
            <a:solidFill>
              <a:srgbClr val="5849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4841875" y="6554788"/>
              <a:ext cx="1939925" cy="1677988"/>
            </a:xfrm>
            <a:custGeom>
              <a:avLst/>
              <a:gdLst/>
              <a:ahLst/>
              <a:cxnLst/>
              <a:rect l="l" t="t" r="r" b="b"/>
              <a:pathLst>
                <a:path w="890" h="768" extrusionOk="0">
                  <a:moveTo>
                    <a:pt x="33" y="61"/>
                  </a:moveTo>
                  <a:cubicBezTo>
                    <a:pt x="119" y="86"/>
                    <a:pt x="206" y="112"/>
                    <a:pt x="292" y="137"/>
                  </a:cubicBezTo>
                  <a:cubicBezTo>
                    <a:pt x="349" y="154"/>
                    <a:pt x="407" y="171"/>
                    <a:pt x="464" y="188"/>
                  </a:cubicBezTo>
                  <a:cubicBezTo>
                    <a:pt x="471" y="190"/>
                    <a:pt x="478" y="190"/>
                    <a:pt x="485" y="192"/>
                  </a:cubicBezTo>
                  <a:cubicBezTo>
                    <a:pt x="505" y="198"/>
                    <a:pt x="523" y="206"/>
                    <a:pt x="544" y="208"/>
                  </a:cubicBezTo>
                  <a:cubicBezTo>
                    <a:pt x="549" y="215"/>
                    <a:pt x="557" y="212"/>
                    <a:pt x="564" y="213"/>
                  </a:cubicBezTo>
                  <a:cubicBezTo>
                    <a:pt x="586" y="215"/>
                    <a:pt x="607" y="223"/>
                    <a:pt x="631" y="227"/>
                  </a:cubicBezTo>
                  <a:cubicBezTo>
                    <a:pt x="603" y="213"/>
                    <a:pt x="604" y="213"/>
                    <a:pt x="609" y="182"/>
                  </a:cubicBezTo>
                  <a:cubicBezTo>
                    <a:pt x="612" y="168"/>
                    <a:pt x="617" y="157"/>
                    <a:pt x="623" y="145"/>
                  </a:cubicBezTo>
                  <a:cubicBezTo>
                    <a:pt x="625" y="144"/>
                    <a:pt x="626" y="143"/>
                    <a:pt x="628" y="143"/>
                  </a:cubicBezTo>
                  <a:cubicBezTo>
                    <a:pt x="646" y="153"/>
                    <a:pt x="651" y="174"/>
                    <a:pt x="665" y="187"/>
                  </a:cubicBezTo>
                  <a:cubicBezTo>
                    <a:pt x="667" y="192"/>
                    <a:pt x="670" y="197"/>
                    <a:pt x="669" y="204"/>
                  </a:cubicBezTo>
                  <a:cubicBezTo>
                    <a:pt x="668" y="206"/>
                    <a:pt x="667" y="207"/>
                    <a:pt x="666" y="209"/>
                  </a:cubicBezTo>
                  <a:cubicBezTo>
                    <a:pt x="664" y="226"/>
                    <a:pt x="672" y="240"/>
                    <a:pt x="686" y="245"/>
                  </a:cubicBezTo>
                  <a:cubicBezTo>
                    <a:pt x="737" y="263"/>
                    <a:pt x="789" y="277"/>
                    <a:pt x="840" y="291"/>
                  </a:cubicBezTo>
                  <a:cubicBezTo>
                    <a:pt x="859" y="296"/>
                    <a:pt x="862" y="291"/>
                    <a:pt x="858" y="273"/>
                  </a:cubicBezTo>
                  <a:cubicBezTo>
                    <a:pt x="847" y="231"/>
                    <a:pt x="829" y="191"/>
                    <a:pt x="811" y="152"/>
                  </a:cubicBezTo>
                  <a:cubicBezTo>
                    <a:pt x="803" y="134"/>
                    <a:pt x="797" y="115"/>
                    <a:pt x="790" y="97"/>
                  </a:cubicBezTo>
                  <a:cubicBezTo>
                    <a:pt x="786" y="83"/>
                    <a:pt x="779" y="79"/>
                    <a:pt x="767" y="78"/>
                  </a:cubicBezTo>
                  <a:cubicBezTo>
                    <a:pt x="765" y="77"/>
                    <a:pt x="764" y="75"/>
                    <a:pt x="764" y="73"/>
                  </a:cubicBezTo>
                  <a:cubicBezTo>
                    <a:pt x="763" y="52"/>
                    <a:pt x="771" y="33"/>
                    <a:pt x="777" y="13"/>
                  </a:cubicBezTo>
                  <a:cubicBezTo>
                    <a:pt x="780" y="2"/>
                    <a:pt x="790" y="0"/>
                    <a:pt x="798" y="10"/>
                  </a:cubicBezTo>
                  <a:cubicBezTo>
                    <a:pt x="809" y="25"/>
                    <a:pt x="818" y="41"/>
                    <a:pt x="826" y="58"/>
                  </a:cubicBezTo>
                  <a:cubicBezTo>
                    <a:pt x="828" y="63"/>
                    <a:pt x="828" y="68"/>
                    <a:pt x="823" y="73"/>
                  </a:cubicBezTo>
                  <a:cubicBezTo>
                    <a:pt x="814" y="77"/>
                    <a:pt x="817" y="84"/>
                    <a:pt x="819" y="91"/>
                  </a:cubicBezTo>
                  <a:cubicBezTo>
                    <a:pt x="830" y="124"/>
                    <a:pt x="846" y="156"/>
                    <a:pt x="859" y="188"/>
                  </a:cubicBezTo>
                  <a:cubicBezTo>
                    <a:pt x="872" y="221"/>
                    <a:pt x="888" y="252"/>
                    <a:pt x="890" y="288"/>
                  </a:cubicBezTo>
                  <a:cubicBezTo>
                    <a:pt x="887" y="305"/>
                    <a:pt x="875" y="314"/>
                    <a:pt x="861" y="322"/>
                  </a:cubicBezTo>
                  <a:cubicBezTo>
                    <a:pt x="831" y="325"/>
                    <a:pt x="806" y="310"/>
                    <a:pt x="778" y="304"/>
                  </a:cubicBezTo>
                  <a:cubicBezTo>
                    <a:pt x="755" y="299"/>
                    <a:pt x="732" y="289"/>
                    <a:pt x="704" y="283"/>
                  </a:cubicBezTo>
                  <a:cubicBezTo>
                    <a:pt x="736" y="334"/>
                    <a:pt x="773" y="376"/>
                    <a:pt x="801" y="423"/>
                  </a:cubicBezTo>
                  <a:cubicBezTo>
                    <a:pt x="803" y="427"/>
                    <a:pt x="804" y="431"/>
                    <a:pt x="804" y="435"/>
                  </a:cubicBezTo>
                  <a:cubicBezTo>
                    <a:pt x="798" y="448"/>
                    <a:pt x="807" y="467"/>
                    <a:pt x="787" y="474"/>
                  </a:cubicBezTo>
                  <a:cubicBezTo>
                    <a:pt x="761" y="493"/>
                    <a:pt x="730" y="496"/>
                    <a:pt x="702" y="505"/>
                  </a:cubicBezTo>
                  <a:cubicBezTo>
                    <a:pt x="689" y="509"/>
                    <a:pt x="677" y="512"/>
                    <a:pt x="663" y="519"/>
                  </a:cubicBezTo>
                  <a:cubicBezTo>
                    <a:pt x="690" y="546"/>
                    <a:pt x="722" y="562"/>
                    <a:pt x="751" y="583"/>
                  </a:cubicBezTo>
                  <a:cubicBezTo>
                    <a:pt x="758" y="588"/>
                    <a:pt x="767" y="591"/>
                    <a:pt x="769" y="602"/>
                  </a:cubicBezTo>
                  <a:cubicBezTo>
                    <a:pt x="770" y="605"/>
                    <a:pt x="771" y="607"/>
                    <a:pt x="772" y="610"/>
                  </a:cubicBezTo>
                  <a:cubicBezTo>
                    <a:pt x="772" y="615"/>
                    <a:pt x="772" y="621"/>
                    <a:pt x="772" y="626"/>
                  </a:cubicBezTo>
                  <a:cubicBezTo>
                    <a:pt x="766" y="648"/>
                    <a:pt x="745" y="652"/>
                    <a:pt x="729" y="661"/>
                  </a:cubicBezTo>
                  <a:cubicBezTo>
                    <a:pt x="685" y="685"/>
                    <a:pt x="637" y="699"/>
                    <a:pt x="594" y="724"/>
                  </a:cubicBezTo>
                  <a:cubicBezTo>
                    <a:pt x="584" y="729"/>
                    <a:pt x="577" y="733"/>
                    <a:pt x="584" y="745"/>
                  </a:cubicBezTo>
                  <a:cubicBezTo>
                    <a:pt x="563" y="756"/>
                    <a:pt x="539" y="759"/>
                    <a:pt x="511" y="768"/>
                  </a:cubicBezTo>
                  <a:cubicBezTo>
                    <a:pt x="525" y="742"/>
                    <a:pt x="532" y="720"/>
                    <a:pt x="549" y="702"/>
                  </a:cubicBezTo>
                  <a:cubicBezTo>
                    <a:pt x="556" y="708"/>
                    <a:pt x="561" y="710"/>
                    <a:pt x="572" y="707"/>
                  </a:cubicBezTo>
                  <a:cubicBezTo>
                    <a:pt x="609" y="693"/>
                    <a:pt x="642" y="669"/>
                    <a:pt x="679" y="655"/>
                  </a:cubicBezTo>
                  <a:cubicBezTo>
                    <a:pt x="694" y="649"/>
                    <a:pt x="708" y="640"/>
                    <a:pt x="725" y="635"/>
                  </a:cubicBezTo>
                  <a:cubicBezTo>
                    <a:pt x="733" y="633"/>
                    <a:pt x="744" y="628"/>
                    <a:pt x="745" y="618"/>
                  </a:cubicBezTo>
                  <a:cubicBezTo>
                    <a:pt x="747" y="608"/>
                    <a:pt x="736" y="605"/>
                    <a:pt x="729" y="600"/>
                  </a:cubicBezTo>
                  <a:cubicBezTo>
                    <a:pt x="699" y="579"/>
                    <a:pt x="666" y="563"/>
                    <a:pt x="637" y="540"/>
                  </a:cubicBezTo>
                  <a:cubicBezTo>
                    <a:pt x="623" y="529"/>
                    <a:pt x="610" y="530"/>
                    <a:pt x="596" y="537"/>
                  </a:cubicBezTo>
                  <a:cubicBezTo>
                    <a:pt x="584" y="542"/>
                    <a:pt x="573" y="547"/>
                    <a:pt x="561" y="551"/>
                  </a:cubicBezTo>
                  <a:cubicBezTo>
                    <a:pt x="552" y="555"/>
                    <a:pt x="541" y="556"/>
                    <a:pt x="547" y="571"/>
                  </a:cubicBezTo>
                  <a:cubicBezTo>
                    <a:pt x="550" y="578"/>
                    <a:pt x="542" y="581"/>
                    <a:pt x="537" y="583"/>
                  </a:cubicBezTo>
                  <a:cubicBezTo>
                    <a:pt x="519" y="588"/>
                    <a:pt x="501" y="594"/>
                    <a:pt x="481" y="594"/>
                  </a:cubicBezTo>
                  <a:cubicBezTo>
                    <a:pt x="480" y="593"/>
                    <a:pt x="478" y="591"/>
                    <a:pt x="476" y="590"/>
                  </a:cubicBezTo>
                  <a:cubicBezTo>
                    <a:pt x="481" y="566"/>
                    <a:pt x="489" y="544"/>
                    <a:pt x="508" y="527"/>
                  </a:cubicBezTo>
                  <a:cubicBezTo>
                    <a:pt x="511" y="527"/>
                    <a:pt x="513" y="528"/>
                    <a:pt x="516" y="530"/>
                  </a:cubicBezTo>
                  <a:cubicBezTo>
                    <a:pt x="525" y="548"/>
                    <a:pt x="533" y="532"/>
                    <a:pt x="541" y="528"/>
                  </a:cubicBezTo>
                  <a:cubicBezTo>
                    <a:pt x="542" y="528"/>
                    <a:pt x="544" y="527"/>
                    <a:pt x="546" y="527"/>
                  </a:cubicBezTo>
                  <a:cubicBezTo>
                    <a:pt x="548" y="526"/>
                    <a:pt x="550" y="526"/>
                    <a:pt x="552" y="525"/>
                  </a:cubicBezTo>
                  <a:cubicBezTo>
                    <a:pt x="562" y="520"/>
                    <a:pt x="579" y="519"/>
                    <a:pt x="580" y="507"/>
                  </a:cubicBezTo>
                  <a:cubicBezTo>
                    <a:pt x="581" y="499"/>
                    <a:pt x="565" y="495"/>
                    <a:pt x="557" y="489"/>
                  </a:cubicBezTo>
                  <a:cubicBezTo>
                    <a:pt x="533" y="471"/>
                    <a:pt x="506" y="458"/>
                    <a:pt x="485" y="437"/>
                  </a:cubicBezTo>
                  <a:cubicBezTo>
                    <a:pt x="479" y="431"/>
                    <a:pt x="472" y="426"/>
                    <a:pt x="464" y="424"/>
                  </a:cubicBezTo>
                  <a:cubicBezTo>
                    <a:pt x="447" y="408"/>
                    <a:pt x="427" y="396"/>
                    <a:pt x="407" y="386"/>
                  </a:cubicBezTo>
                  <a:cubicBezTo>
                    <a:pt x="387" y="364"/>
                    <a:pt x="360" y="352"/>
                    <a:pt x="337" y="335"/>
                  </a:cubicBezTo>
                  <a:cubicBezTo>
                    <a:pt x="305" y="312"/>
                    <a:pt x="273" y="291"/>
                    <a:pt x="241" y="269"/>
                  </a:cubicBezTo>
                  <a:cubicBezTo>
                    <a:pt x="238" y="262"/>
                    <a:pt x="219" y="260"/>
                    <a:pt x="232" y="247"/>
                  </a:cubicBezTo>
                  <a:cubicBezTo>
                    <a:pt x="240" y="243"/>
                    <a:pt x="246" y="248"/>
                    <a:pt x="252" y="252"/>
                  </a:cubicBezTo>
                  <a:cubicBezTo>
                    <a:pt x="288" y="275"/>
                    <a:pt x="325" y="298"/>
                    <a:pt x="360" y="324"/>
                  </a:cubicBezTo>
                  <a:cubicBezTo>
                    <a:pt x="376" y="335"/>
                    <a:pt x="393" y="343"/>
                    <a:pt x="408" y="355"/>
                  </a:cubicBezTo>
                  <a:cubicBezTo>
                    <a:pt x="423" y="364"/>
                    <a:pt x="437" y="374"/>
                    <a:pt x="453" y="382"/>
                  </a:cubicBezTo>
                  <a:cubicBezTo>
                    <a:pt x="455" y="383"/>
                    <a:pt x="456" y="384"/>
                    <a:pt x="458" y="385"/>
                  </a:cubicBezTo>
                  <a:cubicBezTo>
                    <a:pt x="469" y="393"/>
                    <a:pt x="479" y="403"/>
                    <a:pt x="491" y="409"/>
                  </a:cubicBezTo>
                  <a:cubicBezTo>
                    <a:pt x="510" y="422"/>
                    <a:pt x="529" y="436"/>
                    <a:pt x="549" y="448"/>
                  </a:cubicBezTo>
                  <a:cubicBezTo>
                    <a:pt x="570" y="461"/>
                    <a:pt x="590" y="476"/>
                    <a:pt x="611" y="490"/>
                  </a:cubicBezTo>
                  <a:cubicBezTo>
                    <a:pt x="620" y="496"/>
                    <a:pt x="628" y="497"/>
                    <a:pt x="637" y="493"/>
                  </a:cubicBezTo>
                  <a:cubicBezTo>
                    <a:pt x="667" y="482"/>
                    <a:pt x="697" y="473"/>
                    <a:pt x="727" y="463"/>
                  </a:cubicBezTo>
                  <a:cubicBezTo>
                    <a:pt x="734" y="463"/>
                    <a:pt x="741" y="463"/>
                    <a:pt x="746" y="458"/>
                  </a:cubicBezTo>
                  <a:cubicBezTo>
                    <a:pt x="746" y="452"/>
                    <a:pt x="742" y="451"/>
                    <a:pt x="738" y="449"/>
                  </a:cubicBezTo>
                  <a:cubicBezTo>
                    <a:pt x="667" y="413"/>
                    <a:pt x="594" y="379"/>
                    <a:pt x="521" y="345"/>
                  </a:cubicBezTo>
                  <a:cubicBezTo>
                    <a:pt x="516" y="342"/>
                    <a:pt x="511" y="341"/>
                    <a:pt x="506" y="340"/>
                  </a:cubicBezTo>
                  <a:cubicBezTo>
                    <a:pt x="481" y="328"/>
                    <a:pt x="455" y="317"/>
                    <a:pt x="431" y="303"/>
                  </a:cubicBezTo>
                  <a:cubicBezTo>
                    <a:pt x="404" y="293"/>
                    <a:pt x="381" y="277"/>
                    <a:pt x="355" y="267"/>
                  </a:cubicBezTo>
                  <a:cubicBezTo>
                    <a:pt x="320" y="248"/>
                    <a:pt x="286" y="227"/>
                    <a:pt x="247" y="216"/>
                  </a:cubicBezTo>
                  <a:cubicBezTo>
                    <a:pt x="243" y="216"/>
                    <a:pt x="239" y="214"/>
                    <a:pt x="236" y="211"/>
                  </a:cubicBezTo>
                  <a:cubicBezTo>
                    <a:pt x="232" y="205"/>
                    <a:pt x="225" y="202"/>
                    <a:pt x="218" y="199"/>
                  </a:cubicBezTo>
                  <a:cubicBezTo>
                    <a:pt x="154" y="168"/>
                    <a:pt x="88" y="140"/>
                    <a:pt x="25" y="107"/>
                  </a:cubicBezTo>
                  <a:cubicBezTo>
                    <a:pt x="16" y="102"/>
                    <a:pt x="4" y="99"/>
                    <a:pt x="1" y="88"/>
                  </a:cubicBezTo>
                  <a:cubicBezTo>
                    <a:pt x="0" y="80"/>
                    <a:pt x="3" y="75"/>
                    <a:pt x="10" y="72"/>
                  </a:cubicBezTo>
                  <a:cubicBezTo>
                    <a:pt x="43" y="85"/>
                    <a:pt x="77" y="96"/>
                    <a:pt x="109" y="112"/>
                  </a:cubicBezTo>
                  <a:cubicBezTo>
                    <a:pt x="185" y="150"/>
                    <a:pt x="261" y="188"/>
                    <a:pt x="338" y="224"/>
                  </a:cubicBezTo>
                  <a:cubicBezTo>
                    <a:pt x="372" y="240"/>
                    <a:pt x="405" y="259"/>
                    <a:pt x="441" y="271"/>
                  </a:cubicBezTo>
                  <a:cubicBezTo>
                    <a:pt x="469" y="279"/>
                    <a:pt x="493" y="295"/>
                    <a:pt x="519" y="308"/>
                  </a:cubicBezTo>
                  <a:cubicBezTo>
                    <a:pt x="530" y="320"/>
                    <a:pt x="547" y="322"/>
                    <a:pt x="561" y="330"/>
                  </a:cubicBezTo>
                  <a:cubicBezTo>
                    <a:pt x="617" y="359"/>
                    <a:pt x="676" y="384"/>
                    <a:pt x="732" y="413"/>
                  </a:cubicBezTo>
                  <a:cubicBezTo>
                    <a:pt x="736" y="415"/>
                    <a:pt x="740" y="417"/>
                    <a:pt x="745" y="419"/>
                  </a:cubicBezTo>
                  <a:cubicBezTo>
                    <a:pt x="750" y="420"/>
                    <a:pt x="753" y="424"/>
                    <a:pt x="758" y="426"/>
                  </a:cubicBezTo>
                  <a:cubicBezTo>
                    <a:pt x="761" y="427"/>
                    <a:pt x="764" y="429"/>
                    <a:pt x="765" y="425"/>
                  </a:cubicBezTo>
                  <a:cubicBezTo>
                    <a:pt x="765" y="422"/>
                    <a:pt x="763" y="420"/>
                    <a:pt x="761" y="418"/>
                  </a:cubicBezTo>
                  <a:cubicBezTo>
                    <a:pt x="760" y="417"/>
                    <a:pt x="759" y="415"/>
                    <a:pt x="758" y="414"/>
                  </a:cubicBezTo>
                  <a:cubicBezTo>
                    <a:pt x="736" y="382"/>
                    <a:pt x="716" y="348"/>
                    <a:pt x="689" y="320"/>
                  </a:cubicBezTo>
                  <a:cubicBezTo>
                    <a:pt x="681" y="307"/>
                    <a:pt x="670" y="294"/>
                    <a:pt x="662" y="281"/>
                  </a:cubicBezTo>
                  <a:cubicBezTo>
                    <a:pt x="657" y="271"/>
                    <a:pt x="647" y="268"/>
                    <a:pt x="638" y="265"/>
                  </a:cubicBezTo>
                  <a:cubicBezTo>
                    <a:pt x="610" y="256"/>
                    <a:pt x="581" y="250"/>
                    <a:pt x="554" y="240"/>
                  </a:cubicBezTo>
                  <a:cubicBezTo>
                    <a:pt x="524" y="232"/>
                    <a:pt x="493" y="227"/>
                    <a:pt x="465" y="213"/>
                  </a:cubicBezTo>
                  <a:cubicBezTo>
                    <a:pt x="373" y="184"/>
                    <a:pt x="280" y="156"/>
                    <a:pt x="186" y="130"/>
                  </a:cubicBezTo>
                  <a:cubicBezTo>
                    <a:pt x="131" y="116"/>
                    <a:pt x="77" y="100"/>
                    <a:pt x="24" y="77"/>
                  </a:cubicBezTo>
                  <a:cubicBezTo>
                    <a:pt x="20" y="71"/>
                    <a:pt x="19" y="65"/>
                    <a:pt x="26" y="60"/>
                  </a:cubicBezTo>
                  <a:cubicBezTo>
                    <a:pt x="28" y="60"/>
                    <a:pt x="30" y="60"/>
                    <a:pt x="33" y="61"/>
                  </a:cubicBezTo>
                  <a:close/>
                </a:path>
              </a:pathLst>
            </a:custGeom>
            <a:solidFill>
              <a:srgbClr val="E7D9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8027988" y="6640513"/>
              <a:ext cx="555625" cy="511175"/>
            </a:xfrm>
            <a:custGeom>
              <a:avLst/>
              <a:gdLst/>
              <a:ahLst/>
              <a:cxnLst/>
              <a:rect l="l" t="t" r="r" b="b"/>
              <a:pathLst>
                <a:path w="255" h="234" extrusionOk="0">
                  <a:moveTo>
                    <a:pt x="86" y="231"/>
                  </a:moveTo>
                  <a:cubicBezTo>
                    <a:pt x="85" y="232"/>
                    <a:pt x="84" y="233"/>
                    <a:pt x="83" y="234"/>
                  </a:cubicBezTo>
                  <a:cubicBezTo>
                    <a:pt x="71" y="234"/>
                    <a:pt x="66" y="224"/>
                    <a:pt x="56" y="221"/>
                  </a:cubicBezTo>
                  <a:cubicBezTo>
                    <a:pt x="48" y="209"/>
                    <a:pt x="34" y="202"/>
                    <a:pt x="25" y="190"/>
                  </a:cubicBezTo>
                  <a:cubicBezTo>
                    <a:pt x="16" y="183"/>
                    <a:pt x="8" y="177"/>
                    <a:pt x="0" y="170"/>
                  </a:cubicBezTo>
                  <a:cubicBezTo>
                    <a:pt x="0" y="170"/>
                    <a:pt x="1" y="169"/>
                    <a:pt x="1" y="169"/>
                  </a:cubicBezTo>
                  <a:cubicBezTo>
                    <a:pt x="3" y="168"/>
                    <a:pt x="5" y="167"/>
                    <a:pt x="8" y="165"/>
                  </a:cubicBezTo>
                  <a:cubicBezTo>
                    <a:pt x="23" y="152"/>
                    <a:pt x="38" y="138"/>
                    <a:pt x="56" y="128"/>
                  </a:cubicBezTo>
                  <a:cubicBezTo>
                    <a:pt x="60" y="125"/>
                    <a:pt x="60" y="122"/>
                    <a:pt x="60" y="118"/>
                  </a:cubicBezTo>
                  <a:cubicBezTo>
                    <a:pt x="58" y="105"/>
                    <a:pt x="65" y="103"/>
                    <a:pt x="77" y="102"/>
                  </a:cubicBezTo>
                  <a:cubicBezTo>
                    <a:pt x="98" y="101"/>
                    <a:pt x="107" y="93"/>
                    <a:pt x="109" y="74"/>
                  </a:cubicBezTo>
                  <a:cubicBezTo>
                    <a:pt x="110" y="53"/>
                    <a:pt x="122" y="45"/>
                    <a:pt x="139" y="40"/>
                  </a:cubicBezTo>
                  <a:cubicBezTo>
                    <a:pt x="145" y="39"/>
                    <a:pt x="151" y="37"/>
                    <a:pt x="156" y="33"/>
                  </a:cubicBezTo>
                  <a:cubicBezTo>
                    <a:pt x="166" y="27"/>
                    <a:pt x="174" y="28"/>
                    <a:pt x="182" y="36"/>
                  </a:cubicBezTo>
                  <a:cubicBezTo>
                    <a:pt x="187" y="41"/>
                    <a:pt x="193" y="46"/>
                    <a:pt x="202" y="46"/>
                  </a:cubicBezTo>
                  <a:cubicBezTo>
                    <a:pt x="192" y="42"/>
                    <a:pt x="181" y="40"/>
                    <a:pt x="177" y="29"/>
                  </a:cubicBezTo>
                  <a:cubicBezTo>
                    <a:pt x="173" y="19"/>
                    <a:pt x="170" y="9"/>
                    <a:pt x="179" y="0"/>
                  </a:cubicBezTo>
                  <a:cubicBezTo>
                    <a:pt x="207" y="22"/>
                    <a:pt x="232" y="47"/>
                    <a:pt x="255" y="73"/>
                  </a:cubicBezTo>
                  <a:cubicBezTo>
                    <a:pt x="243" y="93"/>
                    <a:pt x="225" y="102"/>
                    <a:pt x="201" y="99"/>
                  </a:cubicBezTo>
                  <a:cubicBezTo>
                    <a:pt x="180" y="101"/>
                    <a:pt x="174" y="117"/>
                    <a:pt x="173" y="134"/>
                  </a:cubicBezTo>
                  <a:cubicBezTo>
                    <a:pt x="172" y="146"/>
                    <a:pt x="167" y="150"/>
                    <a:pt x="157" y="151"/>
                  </a:cubicBezTo>
                  <a:cubicBezTo>
                    <a:pt x="145" y="152"/>
                    <a:pt x="133" y="152"/>
                    <a:pt x="122" y="159"/>
                  </a:cubicBezTo>
                  <a:cubicBezTo>
                    <a:pt x="117" y="162"/>
                    <a:pt x="112" y="159"/>
                    <a:pt x="107" y="156"/>
                  </a:cubicBezTo>
                  <a:cubicBezTo>
                    <a:pt x="92" y="171"/>
                    <a:pt x="95" y="194"/>
                    <a:pt x="88" y="212"/>
                  </a:cubicBezTo>
                  <a:cubicBezTo>
                    <a:pt x="86" y="218"/>
                    <a:pt x="86" y="225"/>
                    <a:pt x="86" y="231"/>
                  </a:cubicBezTo>
                  <a:close/>
                </a:path>
              </a:pathLst>
            </a:custGeom>
            <a:solidFill>
              <a:srgbClr val="3F4C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6072188" y="6873875"/>
              <a:ext cx="177800" cy="203200"/>
            </a:xfrm>
            <a:custGeom>
              <a:avLst/>
              <a:gdLst/>
              <a:ahLst/>
              <a:cxnLst/>
              <a:rect l="l" t="t" r="r" b="b"/>
              <a:pathLst>
                <a:path w="82" h="93" extrusionOk="0"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5" y="23"/>
                    <a:pt x="51" y="45"/>
                    <a:pt x="46" y="70"/>
                  </a:cubicBezTo>
                  <a:cubicBezTo>
                    <a:pt x="78" y="49"/>
                    <a:pt x="71" y="84"/>
                    <a:pt x="82" y="93"/>
                  </a:cubicBezTo>
                  <a:cubicBezTo>
                    <a:pt x="54" y="86"/>
                    <a:pt x="25" y="83"/>
                    <a:pt x="0" y="67"/>
                  </a:cubicBezTo>
                  <a:cubicBezTo>
                    <a:pt x="4" y="67"/>
                    <a:pt x="7" y="67"/>
                    <a:pt x="10" y="66"/>
                  </a:cubicBezTo>
                  <a:cubicBezTo>
                    <a:pt x="24" y="66"/>
                    <a:pt x="31" y="60"/>
                    <a:pt x="35" y="46"/>
                  </a:cubicBezTo>
                  <a:cubicBezTo>
                    <a:pt x="39" y="33"/>
                    <a:pt x="45" y="19"/>
                    <a:pt x="52" y="6"/>
                  </a:cubicBezTo>
                  <a:cubicBezTo>
                    <a:pt x="53" y="2"/>
                    <a:pt x="55" y="0"/>
                    <a:pt x="59" y="0"/>
                  </a:cubicBezTo>
                  <a:close/>
                </a:path>
              </a:pathLst>
            </a:custGeom>
            <a:solidFill>
              <a:srgbClr val="5156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8367713" y="6635750"/>
              <a:ext cx="139700" cy="136525"/>
            </a:xfrm>
            <a:custGeom>
              <a:avLst/>
              <a:gdLst/>
              <a:ahLst/>
              <a:cxnLst/>
              <a:rect l="l" t="t" r="r" b="b"/>
              <a:pathLst>
                <a:path w="64" h="62" extrusionOk="0">
                  <a:moveTo>
                    <a:pt x="23" y="2"/>
                  </a:moveTo>
                  <a:cubicBezTo>
                    <a:pt x="25" y="19"/>
                    <a:pt x="21" y="38"/>
                    <a:pt x="48" y="38"/>
                  </a:cubicBezTo>
                  <a:cubicBezTo>
                    <a:pt x="55" y="38"/>
                    <a:pt x="61" y="46"/>
                    <a:pt x="63" y="55"/>
                  </a:cubicBezTo>
                  <a:cubicBezTo>
                    <a:pt x="64" y="59"/>
                    <a:pt x="60" y="60"/>
                    <a:pt x="57" y="60"/>
                  </a:cubicBezTo>
                  <a:cubicBezTo>
                    <a:pt x="46" y="59"/>
                    <a:pt x="31" y="62"/>
                    <a:pt x="26" y="49"/>
                  </a:cubicBezTo>
                  <a:cubicBezTo>
                    <a:pt x="20" y="36"/>
                    <a:pt x="13" y="35"/>
                    <a:pt x="3" y="40"/>
                  </a:cubicBezTo>
                  <a:cubicBezTo>
                    <a:pt x="1" y="39"/>
                    <a:pt x="1" y="37"/>
                    <a:pt x="0" y="35"/>
                  </a:cubicBezTo>
                  <a:cubicBezTo>
                    <a:pt x="2" y="21"/>
                    <a:pt x="8" y="9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1"/>
                    <a:pt x="22" y="1"/>
                    <a:pt x="23" y="2"/>
                  </a:cubicBezTo>
                  <a:close/>
                </a:path>
              </a:pathLst>
            </a:custGeom>
            <a:solidFill>
              <a:srgbClr val="404C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6092825" y="6886575"/>
              <a:ext cx="92075" cy="158750"/>
            </a:xfrm>
            <a:custGeom>
              <a:avLst/>
              <a:gdLst/>
              <a:ahLst/>
              <a:cxnLst/>
              <a:rect l="l" t="t" r="r" b="b"/>
              <a:pathLst>
                <a:path w="42" h="72" extrusionOk="0">
                  <a:moveTo>
                    <a:pt x="42" y="0"/>
                  </a:moveTo>
                  <a:cubicBezTo>
                    <a:pt x="39" y="16"/>
                    <a:pt x="36" y="31"/>
                    <a:pt x="32" y="47"/>
                  </a:cubicBezTo>
                  <a:cubicBezTo>
                    <a:pt x="25" y="72"/>
                    <a:pt x="25" y="72"/>
                    <a:pt x="0" y="60"/>
                  </a:cubicBezTo>
                  <a:cubicBezTo>
                    <a:pt x="15" y="41"/>
                    <a:pt x="25" y="18"/>
                    <a:pt x="42" y="0"/>
                  </a:cubicBezTo>
                  <a:close/>
                </a:path>
              </a:pathLst>
            </a:custGeom>
            <a:solidFill>
              <a:srgbClr val="424E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6642100" y="7488238"/>
              <a:ext cx="512763" cy="381000"/>
            </a:xfrm>
            <a:custGeom>
              <a:avLst/>
              <a:gdLst/>
              <a:ahLst/>
              <a:cxnLst/>
              <a:rect l="l" t="t" r="r" b="b"/>
              <a:pathLst>
                <a:path w="235" h="175" extrusionOk="0">
                  <a:moveTo>
                    <a:pt x="203" y="114"/>
                  </a:moveTo>
                  <a:cubicBezTo>
                    <a:pt x="204" y="119"/>
                    <a:pt x="207" y="124"/>
                    <a:pt x="207" y="129"/>
                  </a:cubicBezTo>
                  <a:cubicBezTo>
                    <a:pt x="209" y="146"/>
                    <a:pt x="215" y="161"/>
                    <a:pt x="235" y="170"/>
                  </a:cubicBezTo>
                  <a:cubicBezTo>
                    <a:pt x="219" y="175"/>
                    <a:pt x="211" y="170"/>
                    <a:pt x="203" y="164"/>
                  </a:cubicBezTo>
                  <a:cubicBezTo>
                    <a:pt x="197" y="160"/>
                    <a:pt x="193" y="154"/>
                    <a:pt x="186" y="154"/>
                  </a:cubicBezTo>
                  <a:cubicBezTo>
                    <a:pt x="170" y="136"/>
                    <a:pt x="142" y="144"/>
                    <a:pt x="126" y="126"/>
                  </a:cubicBezTo>
                  <a:cubicBezTo>
                    <a:pt x="125" y="125"/>
                    <a:pt x="118" y="128"/>
                    <a:pt x="113" y="129"/>
                  </a:cubicBezTo>
                  <a:cubicBezTo>
                    <a:pt x="94" y="134"/>
                    <a:pt x="76" y="129"/>
                    <a:pt x="60" y="120"/>
                  </a:cubicBezTo>
                  <a:cubicBezTo>
                    <a:pt x="52" y="116"/>
                    <a:pt x="45" y="109"/>
                    <a:pt x="46" y="98"/>
                  </a:cubicBezTo>
                  <a:cubicBezTo>
                    <a:pt x="48" y="89"/>
                    <a:pt x="42" y="83"/>
                    <a:pt x="36" y="78"/>
                  </a:cubicBezTo>
                  <a:cubicBezTo>
                    <a:pt x="17" y="79"/>
                    <a:pt x="17" y="62"/>
                    <a:pt x="14" y="51"/>
                  </a:cubicBezTo>
                  <a:cubicBezTo>
                    <a:pt x="11" y="43"/>
                    <a:pt x="10" y="35"/>
                    <a:pt x="5" y="28"/>
                  </a:cubicBezTo>
                  <a:cubicBezTo>
                    <a:pt x="4" y="25"/>
                    <a:pt x="5" y="21"/>
                    <a:pt x="3" y="18"/>
                  </a:cubicBezTo>
                  <a:cubicBezTo>
                    <a:pt x="2" y="15"/>
                    <a:pt x="1" y="12"/>
                    <a:pt x="0" y="10"/>
                  </a:cubicBezTo>
                  <a:cubicBezTo>
                    <a:pt x="1" y="6"/>
                    <a:pt x="2" y="2"/>
                    <a:pt x="7" y="0"/>
                  </a:cubicBezTo>
                  <a:cubicBezTo>
                    <a:pt x="23" y="0"/>
                    <a:pt x="31" y="10"/>
                    <a:pt x="32" y="25"/>
                  </a:cubicBezTo>
                  <a:cubicBezTo>
                    <a:pt x="34" y="34"/>
                    <a:pt x="36" y="43"/>
                    <a:pt x="44" y="49"/>
                  </a:cubicBezTo>
                  <a:cubicBezTo>
                    <a:pt x="53" y="60"/>
                    <a:pt x="59" y="73"/>
                    <a:pt x="63" y="87"/>
                  </a:cubicBezTo>
                  <a:cubicBezTo>
                    <a:pt x="70" y="108"/>
                    <a:pt x="88" y="118"/>
                    <a:pt x="109" y="112"/>
                  </a:cubicBezTo>
                  <a:cubicBezTo>
                    <a:pt x="122" y="108"/>
                    <a:pt x="135" y="108"/>
                    <a:pt x="147" y="116"/>
                  </a:cubicBezTo>
                  <a:cubicBezTo>
                    <a:pt x="159" y="123"/>
                    <a:pt x="173" y="123"/>
                    <a:pt x="186" y="129"/>
                  </a:cubicBezTo>
                  <a:cubicBezTo>
                    <a:pt x="197" y="134"/>
                    <a:pt x="194" y="117"/>
                    <a:pt x="202" y="115"/>
                  </a:cubicBezTo>
                  <a:lnTo>
                    <a:pt x="203" y="114"/>
                  </a:lnTo>
                  <a:close/>
                </a:path>
              </a:pathLst>
            </a:custGeom>
            <a:solidFill>
              <a:srgbClr val="8B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7205663" y="8112125"/>
              <a:ext cx="268288" cy="192088"/>
            </a:xfrm>
            <a:custGeom>
              <a:avLst/>
              <a:gdLst/>
              <a:ahLst/>
              <a:cxnLst/>
              <a:rect l="l" t="t" r="r" b="b"/>
              <a:pathLst>
                <a:path w="123" h="88" extrusionOk="0">
                  <a:moveTo>
                    <a:pt x="0" y="0"/>
                  </a:moveTo>
                  <a:cubicBezTo>
                    <a:pt x="16" y="12"/>
                    <a:pt x="33" y="23"/>
                    <a:pt x="47" y="40"/>
                  </a:cubicBezTo>
                  <a:cubicBezTo>
                    <a:pt x="64" y="61"/>
                    <a:pt x="85" y="77"/>
                    <a:pt x="113" y="80"/>
                  </a:cubicBezTo>
                  <a:cubicBezTo>
                    <a:pt x="118" y="81"/>
                    <a:pt x="122" y="83"/>
                    <a:pt x="123" y="88"/>
                  </a:cubicBezTo>
                  <a:cubicBezTo>
                    <a:pt x="65" y="83"/>
                    <a:pt x="36" y="37"/>
                    <a:pt x="0" y="0"/>
                  </a:cubicBezTo>
                  <a:close/>
                </a:path>
              </a:pathLst>
            </a:custGeom>
            <a:solidFill>
              <a:srgbClr val="66B59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6629400" y="7519988"/>
              <a:ext cx="92075" cy="161925"/>
            </a:xfrm>
            <a:custGeom>
              <a:avLst/>
              <a:gdLst/>
              <a:ahLst/>
              <a:cxnLst/>
              <a:rect l="l" t="t" r="r" b="b"/>
              <a:pathLst>
                <a:path w="42" h="74" extrusionOk="0">
                  <a:moveTo>
                    <a:pt x="14" y="12"/>
                  </a:moveTo>
                  <a:cubicBezTo>
                    <a:pt x="23" y="0"/>
                    <a:pt x="21" y="13"/>
                    <a:pt x="21" y="16"/>
                  </a:cubicBezTo>
                  <a:cubicBezTo>
                    <a:pt x="26" y="32"/>
                    <a:pt x="26" y="51"/>
                    <a:pt x="42" y="63"/>
                  </a:cubicBezTo>
                  <a:cubicBezTo>
                    <a:pt x="38" y="74"/>
                    <a:pt x="31" y="70"/>
                    <a:pt x="25" y="67"/>
                  </a:cubicBezTo>
                  <a:cubicBezTo>
                    <a:pt x="21" y="57"/>
                    <a:pt x="17" y="48"/>
                    <a:pt x="13" y="39"/>
                  </a:cubicBezTo>
                  <a:cubicBezTo>
                    <a:pt x="16" y="30"/>
                    <a:pt x="0" y="20"/>
                    <a:pt x="14" y="12"/>
                  </a:cubicBezTo>
                  <a:close/>
                </a:path>
              </a:pathLst>
            </a:custGeom>
            <a:solidFill>
              <a:srgbClr val="7FC6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6038850" y="7694613"/>
              <a:ext cx="461963" cy="438150"/>
            </a:xfrm>
            <a:custGeom>
              <a:avLst/>
              <a:gdLst/>
              <a:ahLst/>
              <a:cxnLst/>
              <a:rect l="l" t="t" r="r" b="b"/>
              <a:pathLst>
                <a:path w="212" h="200" extrusionOk="0">
                  <a:moveTo>
                    <a:pt x="11" y="26"/>
                  </a:moveTo>
                  <a:cubicBezTo>
                    <a:pt x="12" y="25"/>
                    <a:pt x="13" y="24"/>
                    <a:pt x="14" y="23"/>
                  </a:cubicBezTo>
                  <a:cubicBezTo>
                    <a:pt x="51" y="0"/>
                    <a:pt x="84" y="1"/>
                    <a:pt x="118" y="31"/>
                  </a:cubicBezTo>
                  <a:cubicBezTo>
                    <a:pt x="139" y="51"/>
                    <a:pt x="166" y="64"/>
                    <a:pt x="191" y="81"/>
                  </a:cubicBezTo>
                  <a:cubicBezTo>
                    <a:pt x="212" y="95"/>
                    <a:pt x="212" y="100"/>
                    <a:pt x="188" y="112"/>
                  </a:cubicBezTo>
                  <a:cubicBezTo>
                    <a:pt x="147" y="131"/>
                    <a:pt x="107" y="149"/>
                    <a:pt x="66" y="168"/>
                  </a:cubicBezTo>
                  <a:cubicBezTo>
                    <a:pt x="52" y="175"/>
                    <a:pt x="37" y="181"/>
                    <a:pt x="24" y="190"/>
                  </a:cubicBezTo>
                  <a:cubicBezTo>
                    <a:pt x="9" y="200"/>
                    <a:pt x="2" y="198"/>
                    <a:pt x="0" y="180"/>
                  </a:cubicBezTo>
                  <a:cubicBezTo>
                    <a:pt x="21" y="180"/>
                    <a:pt x="40" y="176"/>
                    <a:pt x="59" y="165"/>
                  </a:cubicBezTo>
                  <a:cubicBezTo>
                    <a:pt x="78" y="153"/>
                    <a:pt x="98" y="141"/>
                    <a:pt x="119" y="133"/>
                  </a:cubicBezTo>
                  <a:cubicBezTo>
                    <a:pt x="130" y="129"/>
                    <a:pt x="134" y="112"/>
                    <a:pt x="150" y="120"/>
                  </a:cubicBezTo>
                  <a:cubicBezTo>
                    <a:pt x="152" y="121"/>
                    <a:pt x="154" y="116"/>
                    <a:pt x="154" y="112"/>
                  </a:cubicBezTo>
                  <a:cubicBezTo>
                    <a:pt x="155" y="102"/>
                    <a:pt x="161" y="102"/>
                    <a:pt x="168" y="106"/>
                  </a:cubicBezTo>
                  <a:cubicBezTo>
                    <a:pt x="179" y="113"/>
                    <a:pt x="185" y="106"/>
                    <a:pt x="189" y="98"/>
                  </a:cubicBezTo>
                  <a:cubicBezTo>
                    <a:pt x="194" y="90"/>
                    <a:pt x="186" y="87"/>
                    <a:pt x="180" y="82"/>
                  </a:cubicBezTo>
                  <a:cubicBezTo>
                    <a:pt x="157" y="66"/>
                    <a:pt x="132" y="54"/>
                    <a:pt x="108" y="41"/>
                  </a:cubicBezTo>
                  <a:cubicBezTo>
                    <a:pt x="101" y="37"/>
                    <a:pt x="96" y="28"/>
                    <a:pt x="89" y="23"/>
                  </a:cubicBezTo>
                  <a:cubicBezTo>
                    <a:pt x="68" y="8"/>
                    <a:pt x="48" y="19"/>
                    <a:pt x="28" y="28"/>
                  </a:cubicBezTo>
                  <a:cubicBezTo>
                    <a:pt x="22" y="30"/>
                    <a:pt x="18" y="35"/>
                    <a:pt x="12" y="31"/>
                  </a:cubicBezTo>
                  <a:cubicBezTo>
                    <a:pt x="9" y="29"/>
                    <a:pt x="9" y="28"/>
                    <a:pt x="11" y="26"/>
                  </a:cubicBezTo>
                  <a:close/>
                </a:path>
              </a:pathLst>
            </a:custGeom>
            <a:solidFill>
              <a:srgbClr val="4D52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6084888" y="7921625"/>
              <a:ext cx="439738" cy="260350"/>
            </a:xfrm>
            <a:custGeom>
              <a:avLst/>
              <a:gdLst/>
              <a:ahLst/>
              <a:cxnLst/>
              <a:rect l="l" t="t" r="r" b="b"/>
              <a:pathLst>
                <a:path w="202" h="119" extrusionOk="0">
                  <a:moveTo>
                    <a:pt x="14" y="119"/>
                  </a:moveTo>
                  <a:cubicBezTo>
                    <a:pt x="9" y="115"/>
                    <a:pt x="2" y="115"/>
                    <a:pt x="0" y="107"/>
                  </a:cubicBezTo>
                  <a:cubicBezTo>
                    <a:pt x="48" y="79"/>
                    <a:pt x="99" y="57"/>
                    <a:pt x="149" y="34"/>
                  </a:cubicBezTo>
                  <a:cubicBezTo>
                    <a:pt x="168" y="25"/>
                    <a:pt x="190" y="20"/>
                    <a:pt x="202" y="0"/>
                  </a:cubicBezTo>
                  <a:cubicBezTo>
                    <a:pt x="202" y="4"/>
                    <a:pt x="202" y="8"/>
                    <a:pt x="202" y="12"/>
                  </a:cubicBezTo>
                  <a:cubicBezTo>
                    <a:pt x="190" y="29"/>
                    <a:pt x="169" y="33"/>
                    <a:pt x="153" y="44"/>
                  </a:cubicBezTo>
                  <a:cubicBezTo>
                    <a:pt x="145" y="49"/>
                    <a:pt x="133" y="50"/>
                    <a:pt x="132" y="64"/>
                  </a:cubicBezTo>
                  <a:cubicBezTo>
                    <a:pt x="131" y="72"/>
                    <a:pt x="120" y="72"/>
                    <a:pt x="113" y="70"/>
                  </a:cubicBezTo>
                  <a:cubicBezTo>
                    <a:pt x="100" y="66"/>
                    <a:pt x="90" y="66"/>
                    <a:pt x="79" y="79"/>
                  </a:cubicBezTo>
                  <a:cubicBezTo>
                    <a:pt x="72" y="87"/>
                    <a:pt x="57" y="86"/>
                    <a:pt x="46" y="91"/>
                  </a:cubicBezTo>
                  <a:cubicBezTo>
                    <a:pt x="34" y="98"/>
                    <a:pt x="16" y="100"/>
                    <a:pt x="14" y="119"/>
                  </a:cubicBezTo>
                  <a:close/>
                </a:path>
              </a:pathLst>
            </a:custGeom>
            <a:solidFill>
              <a:srgbClr val="4952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6534150" y="8075613"/>
              <a:ext cx="98425" cy="246063"/>
            </a:xfrm>
            <a:custGeom>
              <a:avLst/>
              <a:gdLst/>
              <a:ahLst/>
              <a:cxnLst/>
              <a:rect l="l" t="t" r="r" b="b"/>
              <a:pathLst>
                <a:path w="45" h="113" extrusionOk="0">
                  <a:moveTo>
                    <a:pt x="5" y="0"/>
                  </a:moveTo>
                  <a:cubicBezTo>
                    <a:pt x="15" y="39"/>
                    <a:pt x="31" y="75"/>
                    <a:pt x="45" y="113"/>
                  </a:cubicBezTo>
                  <a:cubicBezTo>
                    <a:pt x="32" y="106"/>
                    <a:pt x="17" y="100"/>
                    <a:pt x="24" y="80"/>
                  </a:cubicBezTo>
                  <a:cubicBezTo>
                    <a:pt x="25" y="77"/>
                    <a:pt x="22" y="70"/>
                    <a:pt x="19" y="67"/>
                  </a:cubicBezTo>
                  <a:cubicBezTo>
                    <a:pt x="1" y="52"/>
                    <a:pt x="0" y="33"/>
                    <a:pt x="4" y="12"/>
                  </a:cubicBezTo>
                  <a:cubicBezTo>
                    <a:pt x="5" y="8"/>
                    <a:pt x="5" y="4"/>
                    <a:pt x="5" y="0"/>
                  </a:cubicBezTo>
                  <a:close/>
                </a:path>
              </a:pathLst>
            </a:custGeom>
            <a:solidFill>
              <a:srgbClr val="3054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5886450" y="7751763"/>
              <a:ext cx="180975" cy="107950"/>
            </a:xfrm>
            <a:custGeom>
              <a:avLst/>
              <a:gdLst/>
              <a:ahLst/>
              <a:cxnLst/>
              <a:rect l="l" t="t" r="r" b="b"/>
              <a:pathLst>
                <a:path w="83" h="49" extrusionOk="0">
                  <a:moveTo>
                    <a:pt x="81" y="0"/>
                  </a:moveTo>
                  <a:cubicBezTo>
                    <a:pt x="81" y="2"/>
                    <a:pt x="81" y="3"/>
                    <a:pt x="82" y="5"/>
                  </a:cubicBezTo>
                  <a:cubicBezTo>
                    <a:pt x="77" y="8"/>
                    <a:pt x="69" y="10"/>
                    <a:pt x="71" y="15"/>
                  </a:cubicBezTo>
                  <a:cubicBezTo>
                    <a:pt x="83" y="41"/>
                    <a:pt x="61" y="40"/>
                    <a:pt x="49" y="43"/>
                  </a:cubicBezTo>
                  <a:cubicBezTo>
                    <a:pt x="33" y="48"/>
                    <a:pt x="16" y="47"/>
                    <a:pt x="0" y="49"/>
                  </a:cubicBezTo>
                  <a:cubicBezTo>
                    <a:pt x="1" y="48"/>
                    <a:pt x="1" y="47"/>
                    <a:pt x="2" y="46"/>
                  </a:cubicBezTo>
                  <a:cubicBezTo>
                    <a:pt x="23" y="40"/>
                    <a:pt x="44" y="34"/>
                    <a:pt x="64" y="27"/>
                  </a:cubicBezTo>
                  <a:cubicBezTo>
                    <a:pt x="64" y="19"/>
                    <a:pt x="55" y="20"/>
                    <a:pt x="54" y="14"/>
                  </a:cubicBezTo>
                  <a:cubicBezTo>
                    <a:pt x="62" y="7"/>
                    <a:pt x="71" y="3"/>
                    <a:pt x="81" y="0"/>
                  </a:cubicBezTo>
                  <a:close/>
                </a:path>
              </a:pathLst>
            </a:custGeom>
            <a:solidFill>
              <a:srgbClr val="4E50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6235700" y="7583488"/>
              <a:ext cx="328613" cy="285750"/>
            </a:xfrm>
            <a:custGeom>
              <a:avLst/>
              <a:gdLst/>
              <a:ahLst/>
              <a:cxnLst/>
              <a:rect l="l" t="t" r="r" b="b"/>
              <a:pathLst>
                <a:path w="151" h="131" extrusionOk="0">
                  <a:moveTo>
                    <a:pt x="129" y="131"/>
                  </a:moveTo>
                  <a:cubicBezTo>
                    <a:pt x="88" y="103"/>
                    <a:pt x="46" y="75"/>
                    <a:pt x="0" y="44"/>
                  </a:cubicBezTo>
                  <a:cubicBezTo>
                    <a:pt x="53" y="29"/>
                    <a:pt x="100" y="14"/>
                    <a:pt x="147" y="0"/>
                  </a:cubicBezTo>
                  <a:cubicBezTo>
                    <a:pt x="149" y="1"/>
                    <a:pt x="151" y="3"/>
                    <a:pt x="150" y="5"/>
                  </a:cubicBezTo>
                  <a:cubicBezTo>
                    <a:pt x="147" y="12"/>
                    <a:pt x="144" y="19"/>
                    <a:pt x="141" y="26"/>
                  </a:cubicBezTo>
                  <a:cubicBezTo>
                    <a:pt x="133" y="37"/>
                    <a:pt x="123" y="41"/>
                    <a:pt x="110" y="40"/>
                  </a:cubicBezTo>
                  <a:cubicBezTo>
                    <a:pt x="94" y="39"/>
                    <a:pt x="80" y="49"/>
                    <a:pt x="64" y="50"/>
                  </a:cubicBezTo>
                  <a:cubicBezTo>
                    <a:pt x="59" y="50"/>
                    <a:pt x="59" y="55"/>
                    <a:pt x="60" y="60"/>
                  </a:cubicBezTo>
                  <a:cubicBezTo>
                    <a:pt x="67" y="71"/>
                    <a:pt x="79" y="79"/>
                    <a:pt x="90" y="86"/>
                  </a:cubicBezTo>
                  <a:cubicBezTo>
                    <a:pt x="103" y="94"/>
                    <a:pt x="116" y="102"/>
                    <a:pt x="126" y="113"/>
                  </a:cubicBezTo>
                  <a:cubicBezTo>
                    <a:pt x="129" y="119"/>
                    <a:pt x="134" y="124"/>
                    <a:pt x="129" y="131"/>
                  </a:cubicBezTo>
                  <a:close/>
                </a:path>
              </a:pathLst>
            </a:custGeom>
            <a:solidFill>
              <a:srgbClr val="4450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6323013" y="7640638"/>
              <a:ext cx="219075" cy="246063"/>
            </a:xfrm>
            <a:custGeom>
              <a:avLst/>
              <a:gdLst/>
              <a:ahLst/>
              <a:cxnLst/>
              <a:rect l="l" t="t" r="r" b="b"/>
              <a:pathLst>
                <a:path w="101" h="113" extrusionOk="0">
                  <a:moveTo>
                    <a:pt x="89" y="105"/>
                  </a:moveTo>
                  <a:cubicBezTo>
                    <a:pt x="90" y="99"/>
                    <a:pt x="87" y="95"/>
                    <a:pt x="82" y="91"/>
                  </a:cubicBezTo>
                  <a:cubicBezTo>
                    <a:pt x="73" y="76"/>
                    <a:pt x="78" y="59"/>
                    <a:pt x="77" y="43"/>
                  </a:cubicBezTo>
                  <a:cubicBezTo>
                    <a:pt x="77" y="30"/>
                    <a:pt x="74" y="25"/>
                    <a:pt x="60" y="30"/>
                  </a:cubicBezTo>
                  <a:cubicBezTo>
                    <a:pt x="50" y="34"/>
                    <a:pt x="39" y="32"/>
                    <a:pt x="30" y="40"/>
                  </a:cubicBezTo>
                  <a:cubicBezTo>
                    <a:pt x="25" y="44"/>
                    <a:pt x="17" y="44"/>
                    <a:pt x="14" y="36"/>
                  </a:cubicBezTo>
                  <a:cubicBezTo>
                    <a:pt x="0" y="23"/>
                    <a:pt x="11" y="19"/>
                    <a:pt x="21" y="17"/>
                  </a:cubicBezTo>
                  <a:cubicBezTo>
                    <a:pt x="47" y="11"/>
                    <a:pt x="75" y="8"/>
                    <a:pt x="101" y="0"/>
                  </a:cubicBezTo>
                  <a:cubicBezTo>
                    <a:pt x="96" y="37"/>
                    <a:pt x="90" y="75"/>
                    <a:pt x="93" y="113"/>
                  </a:cubicBezTo>
                  <a:cubicBezTo>
                    <a:pt x="92" y="110"/>
                    <a:pt x="91" y="108"/>
                    <a:pt x="89" y="105"/>
                  </a:cubicBezTo>
                  <a:close/>
                </a:path>
              </a:pathLst>
            </a:custGeom>
            <a:solidFill>
              <a:srgbClr val="3B4F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6556375" y="7291388"/>
              <a:ext cx="153988" cy="303213"/>
            </a:xfrm>
            <a:custGeom>
              <a:avLst/>
              <a:gdLst/>
              <a:ahLst/>
              <a:cxnLst/>
              <a:rect l="l" t="t" r="r" b="b"/>
              <a:pathLst>
                <a:path w="71" h="139" extrusionOk="0">
                  <a:moveTo>
                    <a:pt x="3" y="139"/>
                  </a:moveTo>
                  <a:cubicBezTo>
                    <a:pt x="2" y="137"/>
                    <a:pt x="1" y="136"/>
                    <a:pt x="0" y="134"/>
                  </a:cubicBezTo>
                  <a:cubicBezTo>
                    <a:pt x="15" y="126"/>
                    <a:pt x="11" y="110"/>
                    <a:pt x="15" y="98"/>
                  </a:cubicBezTo>
                  <a:cubicBezTo>
                    <a:pt x="11" y="61"/>
                    <a:pt x="35" y="36"/>
                    <a:pt x="52" y="8"/>
                  </a:cubicBezTo>
                  <a:cubicBezTo>
                    <a:pt x="55" y="3"/>
                    <a:pt x="62" y="0"/>
                    <a:pt x="68" y="4"/>
                  </a:cubicBezTo>
                  <a:cubicBezTo>
                    <a:pt x="71" y="9"/>
                    <a:pt x="71" y="14"/>
                    <a:pt x="68" y="18"/>
                  </a:cubicBezTo>
                  <a:cubicBezTo>
                    <a:pt x="54" y="40"/>
                    <a:pt x="47" y="65"/>
                    <a:pt x="43" y="90"/>
                  </a:cubicBezTo>
                  <a:cubicBezTo>
                    <a:pt x="42" y="93"/>
                    <a:pt x="40" y="95"/>
                    <a:pt x="38" y="97"/>
                  </a:cubicBezTo>
                  <a:cubicBezTo>
                    <a:pt x="20" y="84"/>
                    <a:pt x="20" y="100"/>
                    <a:pt x="19" y="110"/>
                  </a:cubicBezTo>
                  <a:cubicBezTo>
                    <a:pt x="18" y="123"/>
                    <a:pt x="19" y="136"/>
                    <a:pt x="3" y="139"/>
                  </a:cubicBezTo>
                  <a:close/>
                </a:path>
              </a:pathLst>
            </a:custGeom>
            <a:solidFill>
              <a:srgbClr val="27A1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6635750" y="7269163"/>
              <a:ext cx="109538" cy="239713"/>
            </a:xfrm>
            <a:custGeom>
              <a:avLst/>
              <a:gdLst/>
              <a:ahLst/>
              <a:cxnLst/>
              <a:rect l="l" t="t" r="r" b="b"/>
              <a:pathLst>
                <a:path w="50" h="110" extrusionOk="0">
                  <a:moveTo>
                    <a:pt x="1" y="107"/>
                  </a:moveTo>
                  <a:cubicBezTo>
                    <a:pt x="0" y="78"/>
                    <a:pt x="9" y="52"/>
                    <a:pt x="24" y="28"/>
                  </a:cubicBezTo>
                  <a:cubicBezTo>
                    <a:pt x="26" y="24"/>
                    <a:pt x="27" y="19"/>
                    <a:pt x="29" y="15"/>
                  </a:cubicBezTo>
                  <a:cubicBezTo>
                    <a:pt x="26" y="7"/>
                    <a:pt x="29" y="2"/>
                    <a:pt x="37" y="0"/>
                  </a:cubicBezTo>
                  <a:cubicBezTo>
                    <a:pt x="50" y="4"/>
                    <a:pt x="48" y="16"/>
                    <a:pt x="44" y="23"/>
                  </a:cubicBezTo>
                  <a:cubicBezTo>
                    <a:pt x="33" y="48"/>
                    <a:pt x="23" y="73"/>
                    <a:pt x="14" y="98"/>
                  </a:cubicBezTo>
                  <a:cubicBezTo>
                    <a:pt x="13" y="100"/>
                    <a:pt x="11" y="101"/>
                    <a:pt x="10" y="102"/>
                  </a:cubicBezTo>
                  <a:cubicBezTo>
                    <a:pt x="7" y="105"/>
                    <a:pt x="5" y="107"/>
                    <a:pt x="3" y="110"/>
                  </a:cubicBezTo>
                  <a:cubicBezTo>
                    <a:pt x="2" y="109"/>
                    <a:pt x="1" y="108"/>
                    <a:pt x="1" y="107"/>
                  </a:cubicBezTo>
                  <a:close/>
                </a:path>
              </a:pathLst>
            </a:custGeom>
            <a:solidFill>
              <a:srgbClr val="7FC6B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6627813" y="7526338"/>
              <a:ext cx="47625" cy="79375"/>
            </a:xfrm>
            <a:custGeom>
              <a:avLst/>
              <a:gdLst/>
              <a:ahLst/>
              <a:cxnLst/>
              <a:rect l="l" t="t" r="r" b="b"/>
              <a:pathLst>
                <a:path w="22" h="36" extrusionOk="0">
                  <a:moveTo>
                    <a:pt x="15" y="9"/>
                  </a:moveTo>
                  <a:cubicBezTo>
                    <a:pt x="12" y="18"/>
                    <a:pt x="22" y="27"/>
                    <a:pt x="14" y="36"/>
                  </a:cubicBezTo>
                  <a:cubicBezTo>
                    <a:pt x="5" y="25"/>
                    <a:pt x="0" y="13"/>
                    <a:pt x="10" y="0"/>
                  </a:cubicBezTo>
                  <a:cubicBezTo>
                    <a:pt x="12" y="3"/>
                    <a:pt x="13" y="6"/>
                    <a:pt x="15" y="9"/>
                  </a:cubicBezTo>
                  <a:close/>
                </a:path>
              </a:pathLst>
            </a:custGeom>
            <a:solidFill>
              <a:srgbClr val="27A1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5899150" y="7508875"/>
              <a:ext cx="255588" cy="212725"/>
            </a:xfrm>
            <a:custGeom>
              <a:avLst/>
              <a:gdLst/>
              <a:ahLst/>
              <a:cxnLst/>
              <a:rect l="l" t="t" r="r" b="b"/>
              <a:pathLst>
                <a:path w="117" h="97" extrusionOk="0">
                  <a:moveTo>
                    <a:pt x="60" y="97"/>
                  </a:moveTo>
                  <a:cubicBezTo>
                    <a:pt x="65" y="81"/>
                    <a:pt x="80" y="80"/>
                    <a:pt x="92" y="74"/>
                  </a:cubicBezTo>
                  <a:cubicBezTo>
                    <a:pt x="88" y="64"/>
                    <a:pt x="80" y="60"/>
                    <a:pt x="71" y="56"/>
                  </a:cubicBezTo>
                  <a:cubicBezTo>
                    <a:pt x="49" y="47"/>
                    <a:pt x="35" y="23"/>
                    <a:pt x="9" y="18"/>
                  </a:cubicBezTo>
                  <a:cubicBezTo>
                    <a:pt x="6" y="17"/>
                    <a:pt x="4" y="12"/>
                    <a:pt x="2" y="8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16" y="3"/>
                    <a:pt x="27" y="15"/>
                    <a:pt x="40" y="23"/>
                  </a:cubicBezTo>
                  <a:cubicBezTo>
                    <a:pt x="65" y="39"/>
                    <a:pt x="89" y="56"/>
                    <a:pt x="117" y="75"/>
                  </a:cubicBezTo>
                  <a:cubicBezTo>
                    <a:pt x="96" y="83"/>
                    <a:pt x="78" y="90"/>
                    <a:pt x="60" y="97"/>
                  </a:cubicBezTo>
                  <a:close/>
                </a:path>
              </a:pathLst>
            </a:custGeom>
            <a:solidFill>
              <a:srgbClr val="4F5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5868988" y="7705725"/>
              <a:ext cx="77788" cy="138113"/>
            </a:xfrm>
            <a:custGeom>
              <a:avLst/>
              <a:gdLst/>
              <a:ahLst/>
              <a:cxnLst/>
              <a:rect l="l" t="t" r="r" b="b"/>
              <a:pathLst>
                <a:path w="36" h="63" extrusionOk="0">
                  <a:moveTo>
                    <a:pt x="5" y="39"/>
                  </a:moveTo>
                  <a:cubicBezTo>
                    <a:pt x="14" y="33"/>
                    <a:pt x="21" y="25"/>
                    <a:pt x="22" y="14"/>
                  </a:cubicBezTo>
                  <a:cubicBezTo>
                    <a:pt x="23" y="6"/>
                    <a:pt x="27" y="0"/>
                    <a:pt x="36" y="4"/>
                  </a:cubicBezTo>
                  <a:cubicBezTo>
                    <a:pt x="26" y="24"/>
                    <a:pt x="16" y="44"/>
                    <a:pt x="5" y="63"/>
                  </a:cubicBezTo>
                  <a:cubicBezTo>
                    <a:pt x="0" y="55"/>
                    <a:pt x="4" y="47"/>
                    <a:pt x="5" y="39"/>
                  </a:cubicBezTo>
                  <a:close/>
                </a:path>
              </a:pathLst>
            </a:custGeom>
            <a:solidFill>
              <a:srgbClr val="555B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4181475" y="6697663"/>
              <a:ext cx="146050" cy="182563"/>
            </a:xfrm>
            <a:custGeom>
              <a:avLst/>
              <a:gdLst/>
              <a:ahLst/>
              <a:cxnLst/>
              <a:rect l="l" t="t" r="r" b="b"/>
              <a:pathLst>
                <a:path w="67" h="84" extrusionOk="0">
                  <a:moveTo>
                    <a:pt x="0" y="8"/>
                  </a:moveTo>
                  <a:cubicBezTo>
                    <a:pt x="7" y="3"/>
                    <a:pt x="16" y="3"/>
                    <a:pt x="24" y="0"/>
                  </a:cubicBezTo>
                  <a:cubicBezTo>
                    <a:pt x="31" y="6"/>
                    <a:pt x="39" y="2"/>
                    <a:pt x="47" y="1"/>
                  </a:cubicBezTo>
                  <a:cubicBezTo>
                    <a:pt x="55" y="1"/>
                    <a:pt x="61" y="3"/>
                    <a:pt x="64" y="11"/>
                  </a:cubicBezTo>
                  <a:cubicBezTo>
                    <a:pt x="67" y="17"/>
                    <a:pt x="64" y="23"/>
                    <a:pt x="58" y="26"/>
                  </a:cubicBezTo>
                  <a:cubicBezTo>
                    <a:pt x="46" y="32"/>
                    <a:pt x="52" y="51"/>
                    <a:pt x="37" y="54"/>
                  </a:cubicBezTo>
                  <a:cubicBezTo>
                    <a:pt x="25" y="51"/>
                    <a:pt x="29" y="41"/>
                    <a:pt x="28" y="34"/>
                  </a:cubicBezTo>
                  <a:cubicBezTo>
                    <a:pt x="26" y="50"/>
                    <a:pt x="38" y="66"/>
                    <a:pt x="31" y="84"/>
                  </a:cubicBezTo>
                  <a:cubicBezTo>
                    <a:pt x="20" y="68"/>
                    <a:pt x="12" y="50"/>
                    <a:pt x="13" y="32"/>
                  </a:cubicBezTo>
                  <a:cubicBezTo>
                    <a:pt x="14" y="18"/>
                    <a:pt x="11" y="12"/>
                    <a:pt x="0" y="8"/>
                  </a:cubicBezTo>
                  <a:close/>
                </a:path>
              </a:pathLst>
            </a:custGeom>
            <a:solidFill>
              <a:srgbClr val="3945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4152900" y="6831013"/>
              <a:ext cx="36513" cy="180975"/>
            </a:xfrm>
            <a:custGeom>
              <a:avLst/>
              <a:gdLst/>
              <a:ahLst/>
              <a:cxnLst/>
              <a:rect l="l" t="t" r="r" b="b"/>
              <a:pathLst>
                <a:path w="17" h="83" extrusionOk="0">
                  <a:moveTo>
                    <a:pt x="8" y="83"/>
                  </a:moveTo>
                  <a:cubicBezTo>
                    <a:pt x="3" y="79"/>
                    <a:pt x="1" y="74"/>
                    <a:pt x="1" y="68"/>
                  </a:cubicBezTo>
                  <a:cubicBezTo>
                    <a:pt x="1" y="50"/>
                    <a:pt x="1" y="31"/>
                    <a:pt x="1" y="13"/>
                  </a:cubicBezTo>
                  <a:cubicBezTo>
                    <a:pt x="1" y="8"/>
                    <a:pt x="0" y="1"/>
                    <a:pt x="9" y="0"/>
                  </a:cubicBezTo>
                  <a:cubicBezTo>
                    <a:pt x="11" y="28"/>
                    <a:pt x="17" y="55"/>
                    <a:pt x="8" y="83"/>
                  </a:cubicBezTo>
                  <a:close/>
                </a:path>
              </a:pathLst>
            </a:custGeom>
            <a:solidFill>
              <a:srgbClr val="474B3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4170363" y="6831013"/>
              <a:ext cx="28575" cy="182563"/>
            </a:xfrm>
            <a:custGeom>
              <a:avLst/>
              <a:gdLst/>
              <a:ahLst/>
              <a:cxnLst/>
              <a:rect l="l" t="t" r="r" b="b"/>
              <a:pathLst>
                <a:path w="13" h="84" extrusionOk="0">
                  <a:moveTo>
                    <a:pt x="0" y="83"/>
                  </a:moveTo>
                  <a:cubicBezTo>
                    <a:pt x="1" y="55"/>
                    <a:pt x="1" y="28"/>
                    <a:pt x="1" y="0"/>
                  </a:cubicBezTo>
                  <a:cubicBezTo>
                    <a:pt x="13" y="17"/>
                    <a:pt x="5" y="36"/>
                    <a:pt x="7" y="54"/>
                  </a:cubicBezTo>
                  <a:cubicBezTo>
                    <a:pt x="9" y="63"/>
                    <a:pt x="9" y="74"/>
                    <a:pt x="3" y="84"/>
                  </a:cubicBezTo>
                  <a:cubicBezTo>
                    <a:pt x="3" y="84"/>
                    <a:pt x="2" y="84"/>
                    <a:pt x="2" y="84"/>
                  </a:cubicBezTo>
                  <a:cubicBezTo>
                    <a:pt x="1" y="84"/>
                    <a:pt x="1" y="83"/>
                    <a:pt x="0" y="83"/>
                  </a:cubicBezTo>
                  <a:close/>
                </a:path>
              </a:pathLst>
            </a:custGeom>
            <a:solidFill>
              <a:srgbClr val="D2D09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4071938" y="6746875"/>
              <a:ext cx="31750" cy="138113"/>
            </a:xfrm>
            <a:custGeom>
              <a:avLst/>
              <a:gdLst/>
              <a:ahLst/>
              <a:cxnLst/>
              <a:rect l="l" t="t" r="r" b="b"/>
              <a:pathLst>
                <a:path w="15" h="63" extrusionOk="0">
                  <a:moveTo>
                    <a:pt x="15" y="0"/>
                  </a:moveTo>
                  <a:cubicBezTo>
                    <a:pt x="15" y="22"/>
                    <a:pt x="11" y="43"/>
                    <a:pt x="2" y="63"/>
                  </a:cubicBezTo>
                  <a:cubicBezTo>
                    <a:pt x="0" y="41"/>
                    <a:pt x="6" y="20"/>
                    <a:pt x="15" y="0"/>
                  </a:cubicBezTo>
                  <a:close/>
                </a:path>
              </a:pathLst>
            </a:custGeom>
            <a:solidFill>
              <a:srgbClr val="B4BCA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4230688" y="6746875"/>
              <a:ext cx="36513" cy="149225"/>
            </a:xfrm>
            <a:custGeom>
              <a:avLst/>
              <a:gdLst/>
              <a:ahLst/>
              <a:cxnLst/>
              <a:rect l="l" t="t" r="r" b="b"/>
              <a:pathLst>
                <a:path w="17" h="68" extrusionOk="0">
                  <a:moveTo>
                    <a:pt x="8" y="61"/>
                  </a:moveTo>
                  <a:cubicBezTo>
                    <a:pt x="8" y="41"/>
                    <a:pt x="0" y="22"/>
                    <a:pt x="1" y="0"/>
                  </a:cubicBezTo>
                  <a:cubicBezTo>
                    <a:pt x="10" y="9"/>
                    <a:pt x="7" y="21"/>
                    <a:pt x="12" y="30"/>
                  </a:cubicBezTo>
                  <a:cubicBezTo>
                    <a:pt x="15" y="32"/>
                    <a:pt x="15" y="34"/>
                    <a:pt x="13" y="37"/>
                  </a:cubicBezTo>
                  <a:cubicBezTo>
                    <a:pt x="15" y="48"/>
                    <a:pt x="16" y="58"/>
                    <a:pt x="17" y="68"/>
                  </a:cubicBezTo>
                  <a:cubicBezTo>
                    <a:pt x="12" y="68"/>
                    <a:pt x="10" y="65"/>
                    <a:pt x="8" y="61"/>
                  </a:cubicBezTo>
                  <a:close/>
                </a:path>
              </a:pathLst>
            </a:custGeom>
            <a:solidFill>
              <a:srgbClr val="B8BF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4814888" y="6761163"/>
              <a:ext cx="552450" cy="381000"/>
            </a:xfrm>
            <a:custGeom>
              <a:avLst/>
              <a:gdLst/>
              <a:ahLst/>
              <a:cxnLst/>
              <a:rect l="l" t="t" r="r" b="b"/>
              <a:pathLst>
                <a:path w="253" h="175" extrusionOk="0">
                  <a:moveTo>
                    <a:pt x="245" y="154"/>
                  </a:moveTo>
                  <a:cubicBezTo>
                    <a:pt x="239" y="164"/>
                    <a:pt x="253" y="167"/>
                    <a:pt x="253" y="175"/>
                  </a:cubicBezTo>
                  <a:cubicBezTo>
                    <a:pt x="192" y="136"/>
                    <a:pt x="131" y="96"/>
                    <a:pt x="71" y="56"/>
                  </a:cubicBezTo>
                  <a:cubicBezTo>
                    <a:pt x="47" y="41"/>
                    <a:pt x="24" y="24"/>
                    <a:pt x="0" y="8"/>
                  </a:cubicBezTo>
                  <a:cubicBezTo>
                    <a:pt x="4" y="0"/>
                    <a:pt x="12" y="1"/>
                    <a:pt x="19" y="0"/>
                  </a:cubicBezTo>
                  <a:cubicBezTo>
                    <a:pt x="61" y="24"/>
                    <a:pt x="104" y="45"/>
                    <a:pt x="143" y="76"/>
                  </a:cubicBezTo>
                  <a:cubicBezTo>
                    <a:pt x="166" y="95"/>
                    <a:pt x="192" y="112"/>
                    <a:pt x="219" y="125"/>
                  </a:cubicBezTo>
                  <a:cubicBezTo>
                    <a:pt x="229" y="134"/>
                    <a:pt x="244" y="138"/>
                    <a:pt x="245" y="154"/>
                  </a:cubicBezTo>
                  <a:close/>
                </a:path>
              </a:pathLst>
            </a:custGeom>
            <a:solidFill>
              <a:srgbClr val="DACD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4579938" y="6594475"/>
              <a:ext cx="325438" cy="192088"/>
            </a:xfrm>
            <a:custGeom>
              <a:avLst/>
              <a:gdLst/>
              <a:ahLst/>
              <a:cxnLst/>
              <a:rect l="l" t="t" r="r" b="b"/>
              <a:pathLst>
                <a:path w="149" h="88" extrusionOk="0">
                  <a:moveTo>
                    <a:pt x="126" y="78"/>
                  </a:moveTo>
                  <a:cubicBezTo>
                    <a:pt x="123" y="88"/>
                    <a:pt x="114" y="82"/>
                    <a:pt x="108" y="84"/>
                  </a:cubicBezTo>
                  <a:cubicBezTo>
                    <a:pt x="108" y="84"/>
                    <a:pt x="108" y="84"/>
                    <a:pt x="108" y="84"/>
                  </a:cubicBezTo>
                  <a:cubicBezTo>
                    <a:pt x="102" y="76"/>
                    <a:pt x="93" y="71"/>
                    <a:pt x="84" y="68"/>
                  </a:cubicBezTo>
                  <a:cubicBezTo>
                    <a:pt x="59" y="52"/>
                    <a:pt x="35" y="36"/>
                    <a:pt x="10" y="20"/>
                  </a:cubicBezTo>
                  <a:cubicBezTo>
                    <a:pt x="6" y="17"/>
                    <a:pt x="0" y="14"/>
                    <a:pt x="2" y="8"/>
                  </a:cubicBezTo>
                  <a:cubicBezTo>
                    <a:pt x="5" y="0"/>
                    <a:pt x="12" y="2"/>
                    <a:pt x="18" y="4"/>
                  </a:cubicBezTo>
                  <a:cubicBezTo>
                    <a:pt x="47" y="12"/>
                    <a:pt x="76" y="22"/>
                    <a:pt x="105" y="31"/>
                  </a:cubicBezTo>
                  <a:cubicBezTo>
                    <a:pt x="118" y="38"/>
                    <a:pt x="132" y="39"/>
                    <a:pt x="146" y="42"/>
                  </a:cubicBezTo>
                  <a:cubicBezTo>
                    <a:pt x="146" y="42"/>
                    <a:pt x="146" y="42"/>
                    <a:pt x="146" y="42"/>
                  </a:cubicBezTo>
                  <a:cubicBezTo>
                    <a:pt x="147" y="47"/>
                    <a:pt x="149" y="52"/>
                    <a:pt x="144" y="56"/>
                  </a:cubicBezTo>
                  <a:cubicBezTo>
                    <a:pt x="141" y="59"/>
                    <a:pt x="137" y="56"/>
                    <a:pt x="135" y="59"/>
                  </a:cubicBezTo>
                  <a:cubicBezTo>
                    <a:pt x="128" y="60"/>
                    <a:pt x="125" y="64"/>
                    <a:pt x="125" y="71"/>
                  </a:cubicBezTo>
                  <a:cubicBezTo>
                    <a:pt x="125" y="73"/>
                    <a:pt x="126" y="76"/>
                    <a:pt x="126" y="78"/>
                  </a:cubicBezTo>
                  <a:close/>
                </a:path>
              </a:pathLst>
            </a:custGeom>
            <a:solidFill>
              <a:srgbClr val="F2DC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4808538" y="6662738"/>
              <a:ext cx="90488" cy="28575"/>
            </a:xfrm>
            <a:custGeom>
              <a:avLst/>
              <a:gdLst/>
              <a:ahLst/>
              <a:cxnLst/>
              <a:rect l="l" t="t" r="r" b="b"/>
              <a:pathLst>
                <a:path w="41" h="13" extrusionOk="0">
                  <a:moveTo>
                    <a:pt x="41" y="11"/>
                  </a:moveTo>
                  <a:cubicBezTo>
                    <a:pt x="26" y="10"/>
                    <a:pt x="11" y="13"/>
                    <a:pt x="0" y="0"/>
                  </a:cubicBezTo>
                  <a:cubicBezTo>
                    <a:pt x="14" y="2"/>
                    <a:pt x="28" y="5"/>
                    <a:pt x="41" y="11"/>
                  </a:cubicBezTo>
                  <a:close/>
                </a:path>
              </a:pathLst>
            </a:custGeom>
            <a:solidFill>
              <a:srgbClr val="E7D9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4762500" y="6743700"/>
              <a:ext cx="52388" cy="34925"/>
            </a:xfrm>
            <a:custGeom>
              <a:avLst/>
              <a:gdLst/>
              <a:ahLst/>
              <a:cxnLst/>
              <a:rect l="l" t="t" r="r" b="b"/>
              <a:pathLst>
                <a:path w="24" h="16" extrusionOk="0">
                  <a:moveTo>
                    <a:pt x="0" y="0"/>
                  </a:moveTo>
                  <a:cubicBezTo>
                    <a:pt x="12" y="0"/>
                    <a:pt x="21" y="3"/>
                    <a:pt x="24" y="16"/>
                  </a:cubicBezTo>
                  <a:cubicBezTo>
                    <a:pt x="15" y="12"/>
                    <a:pt x="7" y="7"/>
                    <a:pt x="0" y="0"/>
                  </a:cubicBezTo>
                  <a:close/>
                </a:path>
              </a:pathLst>
            </a:custGeom>
            <a:solidFill>
              <a:srgbClr val="DACD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3587750" y="6411913"/>
              <a:ext cx="169863" cy="19050"/>
            </a:xfrm>
            <a:custGeom>
              <a:avLst/>
              <a:gdLst/>
              <a:ahLst/>
              <a:cxnLst/>
              <a:rect l="l" t="t" r="r" b="b"/>
              <a:pathLst>
                <a:path w="78" h="9" extrusionOk="0">
                  <a:moveTo>
                    <a:pt x="0" y="0"/>
                  </a:moveTo>
                  <a:cubicBezTo>
                    <a:pt x="26" y="0"/>
                    <a:pt x="52" y="0"/>
                    <a:pt x="78" y="0"/>
                  </a:cubicBezTo>
                  <a:cubicBezTo>
                    <a:pt x="78" y="2"/>
                    <a:pt x="78" y="4"/>
                    <a:pt x="78" y="6"/>
                  </a:cubicBezTo>
                  <a:cubicBezTo>
                    <a:pt x="52" y="7"/>
                    <a:pt x="26" y="9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BEC3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3779838" y="6075363"/>
              <a:ext cx="31750" cy="41275"/>
            </a:xfrm>
            <a:custGeom>
              <a:avLst/>
              <a:gdLst/>
              <a:ahLst/>
              <a:cxnLst/>
              <a:rect l="l" t="t" r="r" b="b"/>
              <a:pathLst>
                <a:path w="15" h="19" extrusionOk="0">
                  <a:moveTo>
                    <a:pt x="15" y="11"/>
                  </a:moveTo>
                  <a:cubicBezTo>
                    <a:pt x="15" y="16"/>
                    <a:pt x="13" y="19"/>
                    <a:pt x="8" y="19"/>
                  </a:cubicBezTo>
                  <a:cubicBezTo>
                    <a:pt x="2" y="19"/>
                    <a:pt x="0" y="15"/>
                    <a:pt x="0" y="10"/>
                  </a:cubicBezTo>
                  <a:cubicBezTo>
                    <a:pt x="0" y="5"/>
                    <a:pt x="1" y="0"/>
                    <a:pt x="8" y="1"/>
                  </a:cubicBezTo>
                  <a:cubicBezTo>
                    <a:pt x="13" y="2"/>
                    <a:pt x="15" y="7"/>
                    <a:pt x="15" y="11"/>
                  </a:cubicBezTo>
                  <a:close/>
                </a:path>
              </a:pathLst>
            </a:custGeom>
            <a:solidFill>
              <a:srgbClr val="3342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3833813" y="6135688"/>
              <a:ext cx="611188" cy="557213"/>
            </a:xfrm>
            <a:custGeom>
              <a:avLst/>
              <a:gdLst/>
              <a:ahLst/>
              <a:cxnLst/>
              <a:rect l="l" t="t" r="r" b="b"/>
              <a:pathLst>
                <a:path w="280" h="255" extrusionOk="0">
                  <a:moveTo>
                    <a:pt x="195" y="249"/>
                  </a:moveTo>
                  <a:cubicBezTo>
                    <a:pt x="180" y="250"/>
                    <a:pt x="165" y="255"/>
                    <a:pt x="150" y="255"/>
                  </a:cubicBezTo>
                  <a:cubicBezTo>
                    <a:pt x="58" y="253"/>
                    <a:pt x="0" y="160"/>
                    <a:pt x="41" y="77"/>
                  </a:cubicBezTo>
                  <a:cubicBezTo>
                    <a:pt x="43" y="72"/>
                    <a:pt x="45" y="67"/>
                    <a:pt x="48" y="63"/>
                  </a:cubicBezTo>
                  <a:cubicBezTo>
                    <a:pt x="82" y="20"/>
                    <a:pt x="126" y="0"/>
                    <a:pt x="181" y="13"/>
                  </a:cubicBezTo>
                  <a:cubicBezTo>
                    <a:pt x="229" y="24"/>
                    <a:pt x="265" y="64"/>
                    <a:pt x="273" y="115"/>
                  </a:cubicBezTo>
                  <a:cubicBezTo>
                    <a:pt x="280" y="162"/>
                    <a:pt x="257" y="212"/>
                    <a:pt x="215" y="237"/>
                  </a:cubicBezTo>
                  <a:cubicBezTo>
                    <a:pt x="208" y="241"/>
                    <a:pt x="202" y="245"/>
                    <a:pt x="195" y="249"/>
                  </a:cubicBezTo>
                  <a:close/>
                </a:path>
              </a:pathLst>
            </a:custGeom>
            <a:solidFill>
              <a:srgbClr val="F9DE2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4233863" y="6680200"/>
              <a:ext cx="123825" cy="147638"/>
            </a:xfrm>
            <a:custGeom>
              <a:avLst/>
              <a:gdLst/>
              <a:ahLst/>
              <a:cxnLst/>
              <a:rect l="l" t="t" r="r" b="b"/>
              <a:pathLst>
                <a:path w="57" h="68" extrusionOk="0">
                  <a:moveTo>
                    <a:pt x="12" y="68"/>
                  </a:moveTo>
                  <a:cubicBezTo>
                    <a:pt x="12" y="66"/>
                    <a:pt x="12" y="63"/>
                    <a:pt x="11" y="61"/>
                  </a:cubicBezTo>
                  <a:cubicBezTo>
                    <a:pt x="16" y="56"/>
                    <a:pt x="16" y="49"/>
                    <a:pt x="16" y="42"/>
                  </a:cubicBezTo>
                  <a:cubicBezTo>
                    <a:pt x="16" y="35"/>
                    <a:pt x="18" y="29"/>
                    <a:pt x="26" y="28"/>
                  </a:cubicBezTo>
                  <a:cubicBezTo>
                    <a:pt x="31" y="28"/>
                    <a:pt x="37" y="28"/>
                    <a:pt x="35" y="21"/>
                  </a:cubicBezTo>
                  <a:cubicBezTo>
                    <a:pt x="34" y="15"/>
                    <a:pt x="27" y="18"/>
                    <a:pt x="23" y="16"/>
                  </a:cubicBezTo>
                  <a:cubicBezTo>
                    <a:pt x="16" y="13"/>
                    <a:pt x="3" y="26"/>
                    <a:pt x="0" y="8"/>
                  </a:cubicBezTo>
                  <a:cubicBezTo>
                    <a:pt x="4" y="7"/>
                    <a:pt x="8" y="5"/>
                    <a:pt x="12" y="4"/>
                  </a:cubicBezTo>
                  <a:cubicBezTo>
                    <a:pt x="20" y="3"/>
                    <a:pt x="28" y="1"/>
                    <a:pt x="36" y="0"/>
                  </a:cubicBezTo>
                  <a:cubicBezTo>
                    <a:pt x="41" y="6"/>
                    <a:pt x="48" y="7"/>
                    <a:pt x="54" y="10"/>
                  </a:cubicBezTo>
                  <a:cubicBezTo>
                    <a:pt x="54" y="12"/>
                    <a:pt x="55" y="14"/>
                    <a:pt x="55" y="17"/>
                  </a:cubicBezTo>
                  <a:cubicBezTo>
                    <a:pt x="48" y="29"/>
                    <a:pt x="57" y="40"/>
                    <a:pt x="56" y="52"/>
                  </a:cubicBezTo>
                  <a:cubicBezTo>
                    <a:pt x="46" y="47"/>
                    <a:pt x="38" y="47"/>
                    <a:pt x="30" y="57"/>
                  </a:cubicBezTo>
                  <a:cubicBezTo>
                    <a:pt x="26" y="63"/>
                    <a:pt x="20" y="67"/>
                    <a:pt x="12" y="68"/>
                  </a:cubicBezTo>
                  <a:close/>
                </a:path>
              </a:pathLst>
            </a:custGeom>
            <a:solidFill>
              <a:srgbClr val="3541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4160838" y="5815013"/>
              <a:ext cx="30163" cy="180975"/>
            </a:xfrm>
            <a:custGeom>
              <a:avLst/>
              <a:gdLst/>
              <a:ahLst/>
              <a:cxnLst/>
              <a:rect l="l" t="t" r="r" b="b"/>
              <a:pathLst>
                <a:path w="14" h="83" extrusionOk="0">
                  <a:moveTo>
                    <a:pt x="4" y="80"/>
                  </a:moveTo>
                  <a:cubicBezTo>
                    <a:pt x="7" y="53"/>
                    <a:pt x="0" y="26"/>
                    <a:pt x="9" y="0"/>
                  </a:cubicBezTo>
                  <a:cubicBezTo>
                    <a:pt x="11" y="27"/>
                    <a:pt x="14" y="54"/>
                    <a:pt x="9" y="81"/>
                  </a:cubicBezTo>
                  <a:cubicBezTo>
                    <a:pt x="9" y="82"/>
                    <a:pt x="9" y="82"/>
                    <a:pt x="8" y="83"/>
                  </a:cubicBezTo>
                  <a:cubicBezTo>
                    <a:pt x="7" y="82"/>
                    <a:pt x="6" y="81"/>
                    <a:pt x="4" y="80"/>
                  </a:cubicBezTo>
                  <a:close/>
                </a:path>
              </a:pathLst>
            </a:custGeom>
            <a:solidFill>
              <a:srgbClr val="D6DD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3756025" y="6705600"/>
              <a:ext cx="131763" cy="133350"/>
            </a:xfrm>
            <a:custGeom>
              <a:avLst/>
              <a:gdLst/>
              <a:ahLst/>
              <a:cxnLst/>
              <a:rect l="l" t="t" r="r" b="b"/>
              <a:pathLst>
                <a:path w="61" h="61" extrusionOk="0">
                  <a:moveTo>
                    <a:pt x="58" y="0"/>
                  </a:moveTo>
                  <a:cubicBezTo>
                    <a:pt x="59" y="2"/>
                    <a:pt x="60" y="3"/>
                    <a:pt x="61" y="4"/>
                  </a:cubicBezTo>
                  <a:cubicBezTo>
                    <a:pt x="42" y="24"/>
                    <a:pt x="25" y="47"/>
                    <a:pt x="0" y="61"/>
                  </a:cubicBezTo>
                  <a:cubicBezTo>
                    <a:pt x="16" y="38"/>
                    <a:pt x="37" y="19"/>
                    <a:pt x="58" y="0"/>
                  </a:cubicBezTo>
                  <a:close/>
                </a:path>
              </a:pathLst>
            </a:custGeom>
            <a:solidFill>
              <a:srgbClr val="CCD4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3840163" y="6662738"/>
              <a:ext cx="61913" cy="36513"/>
            </a:xfrm>
            <a:custGeom>
              <a:avLst/>
              <a:gdLst/>
              <a:ahLst/>
              <a:cxnLst/>
              <a:rect l="l" t="t" r="r" b="b"/>
              <a:pathLst>
                <a:path w="28" h="17" extrusionOk="0">
                  <a:moveTo>
                    <a:pt x="0" y="4"/>
                  </a:moveTo>
                  <a:cubicBezTo>
                    <a:pt x="5" y="3"/>
                    <a:pt x="10" y="1"/>
                    <a:pt x="15" y="0"/>
                  </a:cubicBezTo>
                  <a:cubicBezTo>
                    <a:pt x="19" y="0"/>
                    <a:pt x="25" y="0"/>
                    <a:pt x="26" y="5"/>
                  </a:cubicBezTo>
                  <a:cubicBezTo>
                    <a:pt x="28" y="11"/>
                    <a:pt x="24" y="14"/>
                    <a:pt x="20" y="16"/>
                  </a:cubicBezTo>
                  <a:cubicBezTo>
                    <a:pt x="11" y="16"/>
                    <a:pt x="1" y="17"/>
                    <a:pt x="0" y="4"/>
                  </a:cubicBezTo>
                  <a:close/>
                </a:path>
              </a:pathLst>
            </a:custGeom>
            <a:solidFill>
              <a:srgbClr val="353F5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4470400" y="5994400"/>
              <a:ext cx="128588" cy="128588"/>
            </a:xfrm>
            <a:custGeom>
              <a:avLst/>
              <a:gdLst/>
              <a:ahLst/>
              <a:cxnLst/>
              <a:rect l="l" t="t" r="r" b="b"/>
              <a:pathLst>
                <a:path w="59" h="59" extrusionOk="0">
                  <a:moveTo>
                    <a:pt x="0" y="59"/>
                  </a:moveTo>
                  <a:cubicBezTo>
                    <a:pt x="17" y="36"/>
                    <a:pt x="36" y="16"/>
                    <a:pt x="59" y="0"/>
                  </a:cubicBezTo>
                  <a:cubicBezTo>
                    <a:pt x="43" y="23"/>
                    <a:pt x="24" y="43"/>
                    <a:pt x="0" y="59"/>
                  </a:cubicBezTo>
                  <a:close/>
                </a:path>
              </a:pathLst>
            </a:custGeom>
            <a:solidFill>
              <a:srgbClr val="C7CC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9"/>
            <p:cNvSpPr/>
            <p:nvPr/>
          </p:nvSpPr>
          <p:spPr>
            <a:xfrm>
              <a:off x="4473575" y="6715125"/>
              <a:ext cx="128588" cy="127000"/>
            </a:xfrm>
            <a:custGeom>
              <a:avLst/>
              <a:gdLst/>
              <a:ahLst/>
              <a:cxnLst/>
              <a:rect l="l" t="t" r="r" b="b"/>
              <a:pathLst>
                <a:path w="59" h="58" extrusionOk="0">
                  <a:moveTo>
                    <a:pt x="59" y="58"/>
                  </a:moveTo>
                  <a:cubicBezTo>
                    <a:pt x="36" y="42"/>
                    <a:pt x="16" y="22"/>
                    <a:pt x="0" y="0"/>
                  </a:cubicBezTo>
                  <a:cubicBezTo>
                    <a:pt x="24" y="14"/>
                    <a:pt x="42" y="36"/>
                    <a:pt x="59" y="58"/>
                  </a:cubicBezTo>
                  <a:close/>
                </a:path>
              </a:pathLst>
            </a:custGeom>
            <a:solidFill>
              <a:srgbClr val="C4C08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9"/>
            <p:cNvSpPr/>
            <p:nvPr/>
          </p:nvSpPr>
          <p:spPr>
            <a:xfrm>
              <a:off x="4562475" y="6186488"/>
              <a:ext cx="168275" cy="71438"/>
            </a:xfrm>
            <a:custGeom>
              <a:avLst/>
              <a:gdLst/>
              <a:ahLst/>
              <a:cxnLst/>
              <a:rect l="l" t="t" r="r" b="b"/>
              <a:pathLst>
                <a:path w="77" h="33" extrusionOk="0">
                  <a:moveTo>
                    <a:pt x="0" y="33"/>
                  </a:moveTo>
                  <a:cubicBezTo>
                    <a:pt x="23" y="16"/>
                    <a:pt x="50" y="8"/>
                    <a:pt x="77" y="0"/>
                  </a:cubicBezTo>
                  <a:cubicBezTo>
                    <a:pt x="53" y="16"/>
                    <a:pt x="28" y="27"/>
                    <a:pt x="0" y="33"/>
                  </a:cubicBezTo>
                  <a:close/>
                </a:path>
              </a:pathLst>
            </a:custGeom>
            <a:solidFill>
              <a:srgbClr val="C0C2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9"/>
            <p:cNvSpPr/>
            <p:nvPr/>
          </p:nvSpPr>
          <p:spPr>
            <a:xfrm>
              <a:off x="3949700" y="6799263"/>
              <a:ext cx="71438" cy="173038"/>
            </a:xfrm>
            <a:custGeom>
              <a:avLst/>
              <a:gdLst/>
              <a:ahLst/>
              <a:cxnLst/>
              <a:rect l="l" t="t" r="r" b="b"/>
              <a:pathLst>
                <a:path w="33" h="79" extrusionOk="0">
                  <a:moveTo>
                    <a:pt x="33" y="0"/>
                  </a:moveTo>
                  <a:cubicBezTo>
                    <a:pt x="25" y="28"/>
                    <a:pt x="17" y="55"/>
                    <a:pt x="0" y="79"/>
                  </a:cubicBezTo>
                  <a:cubicBezTo>
                    <a:pt x="6" y="51"/>
                    <a:pt x="17" y="25"/>
                    <a:pt x="33" y="0"/>
                  </a:cubicBezTo>
                  <a:close/>
                </a:path>
              </a:pathLst>
            </a:custGeom>
            <a:solidFill>
              <a:srgbClr val="BFC4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9"/>
            <p:cNvSpPr/>
            <p:nvPr/>
          </p:nvSpPr>
          <p:spPr>
            <a:xfrm>
              <a:off x="3960813" y="5861050"/>
              <a:ext cx="63500" cy="168275"/>
            </a:xfrm>
            <a:custGeom>
              <a:avLst/>
              <a:gdLst/>
              <a:ahLst/>
              <a:cxnLst/>
              <a:rect l="l" t="t" r="r" b="b"/>
              <a:pathLst>
                <a:path w="29" h="77" extrusionOk="0">
                  <a:moveTo>
                    <a:pt x="1" y="0"/>
                  </a:moveTo>
                  <a:cubicBezTo>
                    <a:pt x="16" y="24"/>
                    <a:pt x="23" y="51"/>
                    <a:pt x="29" y="77"/>
                  </a:cubicBezTo>
                  <a:cubicBezTo>
                    <a:pt x="19" y="52"/>
                    <a:pt x="0" y="29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8CA9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4335463" y="5861050"/>
              <a:ext cx="74613" cy="184150"/>
            </a:xfrm>
            <a:custGeom>
              <a:avLst/>
              <a:gdLst/>
              <a:ahLst/>
              <a:cxnLst/>
              <a:rect l="l" t="t" r="r" b="b"/>
              <a:pathLst>
                <a:path w="34" h="84" extrusionOk="0">
                  <a:moveTo>
                    <a:pt x="0" y="71"/>
                  </a:moveTo>
                  <a:cubicBezTo>
                    <a:pt x="9" y="48"/>
                    <a:pt x="19" y="24"/>
                    <a:pt x="29" y="0"/>
                  </a:cubicBezTo>
                  <a:cubicBezTo>
                    <a:pt x="33" y="1"/>
                    <a:pt x="34" y="4"/>
                    <a:pt x="33" y="7"/>
                  </a:cubicBezTo>
                  <a:cubicBezTo>
                    <a:pt x="24" y="30"/>
                    <a:pt x="16" y="53"/>
                    <a:pt x="5" y="75"/>
                  </a:cubicBezTo>
                  <a:cubicBezTo>
                    <a:pt x="0" y="84"/>
                    <a:pt x="0" y="75"/>
                    <a:pt x="0" y="71"/>
                  </a:cubicBezTo>
                  <a:close/>
                </a:path>
              </a:pathLst>
            </a:custGeom>
            <a:solidFill>
              <a:srgbClr val="BFC38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8040688" y="6629400"/>
              <a:ext cx="368300" cy="377825"/>
            </a:xfrm>
            <a:custGeom>
              <a:avLst/>
              <a:gdLst/>
              <a:ahLst/>
              <a:cxnLst/>
              <a:rect l="l" t="t" r="r" b="b"/>
              <a:pathLst>
                <a:path w="169" h="173" extrusionOk="0">
                  <a:moveTo>
                    <a:pt x="169" y="3"/>
                  </a:moveTo>
                  <a:cubicBezTo>
                    <a:pt x="167" y="17"/>
                    <a:pt x="164" y="29"/>
                    <a:pt x="153" y="39"/>
                  </a:cubicBezTo>
                  <a:cubicBezTo>
                    <a:pt x="148" y="45"/>
                    <a:pt x="142" y="46"/>
                    <a:pt x="134" y="48"/>
                  </a:cubicBezTo>
                  <a:cubicBezTo>
                    <a:pt x="119" y="50"/>
                    <a:pt x="108" y="56"/>
                    <a:pt x="107" y="75"/>
                  </a:cubicBezTo>
                  <a:cubicBezTo>
                    <a:pt x="105" y="103"/>
                    <a:pt x="94" y="111"/>
                    <a:pt x="67" y="110"/>
                  </a:cubicBezTo>
                  <a:cubicBezTo>
                    <a:pt x="62" y="110"/>
                    <a:pt x="57" y="108"/>
                    <a:pt x="55" y="114"/>
                  </a:cubicBezTo>
                  <a:cubicBezTo>
                    <a:pt x="54" y="119"/>
                    <a:pt x="59" y="121"/>
                    <a:pt x="61" y="124"/>
                  </a:cubicBezTo>
                  <a:cubicBezTo>
                    <a:pt x="63" y="126"/>
                    <a:pt x="66" y="130"/>
                    <a:pt x="62" y="132"/>
                  </a:cubicBezTo>
                  <a:cubicBezTo>
                    <a:pt x="42" y="146"/>
                    <a:pt x="26" y="165"/>
                    <a:pt x="1" y="173"/>
                  </a:cubicBezTo>
                  <a:cubicBezTo>
                    <a:pt x="1" y="147"/>
                    <a:pt x="0" y="121"/>
                    <a:pt x="13" y="97"/>
                  </a:cubicBezTo>
                  <a:cubicBezTo>
                    <a:pt x="22" y="107"/>
                    <a:pt x="30" y="111"/>
                    <a:pt x="42" y="98"/>
                  </a:cubicBezTo>
                  <a:cubicBezTo>
                    <a:pt x="47" y="91"/>
                    <a:pt x="58" y="90"/>
                    <a:pt x="67" y="90"/>
                  </a:cubicBezTo>
                  <a:cubicBezTo>
                    <a:pt x="82" y="90"/>
                    <a:pt x="89" y="83"/>
                    <a:pt x="88" y="68"/>
                  </a:cubicBezTo>
                  <a:cubicBezTo>
                    <a:pt x="86" y="46"/>
                    <a:pt x="97" y="35"/>
                    <a:pt x="118" y="31"/>
                  </a:cubicBezTo>
                  <a:cubicBezTo>
                    <a:pt x="132" y="28"/>
                    <a:pt x="148" y="26"/>
                    <a:pt x="153" y="8"/>
                  </a:cubicBezTo>
                  <a:cubicBezTo>
                    <a:pt x="155" y="0"/>
                    <a:pt x="164" y="4"/>
                    <a:pt x="169" y="3"/>
                  </a:cubicBezTo>
                  <a:close/>
                </a:path>
              </a:pathLst>
            </a:custGeom>
            <a:solidFill>
              <a:srgbClr val="D49B5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9"/>
            <p:cNvSpPr/>
            <p:nvPr/>
          </p:nvSpPr>
          <p:spPr>
            <a:xfrm>
              <a:off x="7916863" y="6472238"/>
              <a:ext cx="271463" cy="320675"/>
            </a:xfrm>
            <a:custGeom>
              <a:avLst/>
              <a:gdLst/>
              <a:ahLst/>
              <a:cxnLst/>
              <a:rect l="l" t="t" r="r" b="b"/>
              <a:pathLst>
                <a:path w="125" h="147" extrusionOk="0">
                  <a:moveTo>
                    <a:pt x="110" y="1"/>
                  </a:moveTo>
                  <a:cubicBezTo>
                    <a:pt x="112" y="2"/>
                    <a:pt x="114" y="3"/>
                    <a:pt x="115" y="4"/>
                  </a:cubicBezTo>
                  <a:cubicBezTo>
                    <a:pt x="125" y="29"/>
                    <a:pt x="122" y="35"/>
                    <a:pt x="99" y="49"/>
                  </a:cubicBezTo>
                  <a:cubicBezTo>
                    <a:pt x="93" y="53"/>
                    <a:pt x="87" y="57"/>
                    <a:pt x="80" y="59"/>
                  </a:cubicBezTo>
                  <a:cubicBezTo>
                    <a:pt x="73" y="61"/>
                    <a:pt x="69" y="67"/>
                    <a:pt x="71" y="74"/>
                  </a:cubicBezTo>
                  <a:cubicBezTo>
                    <a:pt x="79" y="109"/>
                    <a:pt x="65" y="129"/>
                    <a:pt x="32" y="138"/>
                  </a:cubicBezTo>
                  <a:cubicBezTo>
                    <a:pt x="27" y="139"/>
                    <a:pt x="24" y="143"/>
                    <a:pt x="20" y="145"/>
                  </a:cubicBezTo>
                  <a:cubicBezTo>
                    <a:pt x="11" y="147"/>
                    <a:pt x="5" y="143"/>
                    <a:pt x="0" y="136"/>
                  </a:cubicBezTo>
                  <a:cubicBezTo>
                    <a:pt x="1" y="119"/>
                    <a:pt x="13" y="111"/>
                    <a:pt x="27" y="107"/>
                  </a:cubicBezTo>
                  <a:cubicBezTo>
                    <a:pt x="42" y="103"/>
                    <a:pt x="49" y="97"/>
                    <a:pt x="44" y="82"/>
                  </a:cubicBezTo>
                  <a:cubicBezTo>
                    <a:pt x="39" y="70"/>
                    <a:pt x="43" y="60"/>
                    <a:pt x="51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3" y="46"/>
                    <a:pt x="57" y="41"/>
                    <a:pt x="63" y="39"/>
                  </a:cubicBezTo>
                  <a:cubicBezTo>
                    <a:pt x="79" y="34"/>
                    <a:pt x="93" y="27"/>
                    <a:pt x="95" y="7"/>
                  </a:cubicBezTo>
                  <a:cubicBezTo>
                    <a:pt x="97" y="0"/>
                    <a:pt x="104" y="1"/>
                    <a:pt x="110" y="1"/>
                  </a:cubicBezTo>
                  <a:close/>
                </a:path>
              </a:pathLst>
            </a:custGeom>
            <a:solidFill>
              <a:srgbClr val="CF9C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9"/>
            <p:cNvSpPr/>
            <p:nvPr/>
          </p:nvSpPr>
          <p:spPr>
            <a:xfrm>
              <a:off x="7954963" y="6481763"/>
              <a:ext cx="247650" cy="338138"/>
            </a:xfrm>
            <a:custGeom>
              <a:avLst/>
              <a:gdLst/>
              <a:ahLst/>
              <a:cxnLst/>
              <a:rect l="l" t="t" r="r" b="b"/>
              <a:pathLst>
                <a:path w="113" h="155" extrusionOk="0">
                  <a:moveTo>
                    <a:pt x="0" y="139"/>
                  </a:moveTo>
                  <a:cubicBezTo>
                    <a:pt x="3" y="126"/>
                    <a:pt x="15" y="122"/>
                    <a:pt x="25" y="119"/>
                  </a:cubicBezTo>
                  <a:cubicBezTo>
                    <a:pt x="46" y="114"/>
                    <a:pt x="53" y="100"/>
                    <a:pt x="49" y="80"/>
                  </a:cubicBezTo>
                  <a:cubicBezTo>
                    <a:pt x="44" y="62"/>
                    <a:pt x="49" y="52"/>
                    <a:pt x="68" y="47"/>
                  </a:cubicBezTo>
                  <a:cubicBezTo>
                    <a:pt x="92" y="41"/>
                    <a:pt x="99" y="23"/>
                    <a:pt x="97" y="0"/>
                  </a:cubicBezTo>
                  <a:cubicBezTo>
                    <a:pt x="113" y="16"/>
                    <a:pt x="111" y="34"/>
                    <a:pt x="92" y="45"/>
                  </a:cubicBezTo>
                  <a:cubicBezTo>
                    <a:pt x="86" y="48"/>
                    <a:pt x="81" y="51"/>
                    <a:pt x="75" y="54"/>
                  </a:cubicBezTo>
                  <a:cubicBezTo>
                    <a:pt x="63" y="61"/>
                    <a:pt x="46" y="67"/>
                    <a:pt x="68" y="82"/>
                  </a:cubicBezTo>
                  <a:cubicBezTo>
                    <a:pt x="70" y="84"/>
                    <a:pt x="71" y="88"/>
                    <a:pt x="68" y="89"/>
                  </a:cubicBezTo>
                  <a:cubicBezTo>
                    <a:pt x="53" y="94"/>
                    <a:pt x="55" y="110"/>
                    <a:pt x="51" y="121"/>
                  </a:cubicBezTo>
                  <a:cubicBezTo>
                    <a:pt x="46" y="135"/>
                    <a:pt x="39" y="141"/>
                    <a:pt x="24" y="139"/>
                  </a:cubicBezTo>
                  <a:cubicBezTo>
                    <a:pt x="16" y="148"/>
                    <a:pt x="7" y="155"/>
                    <a:pt x="0" y="139"/>
                  </a:cubicBezTo>
                  <a:close/>
                </a:path>
              </a:pathLst>
            </a:custGeom>
            <a:solidFill>
              <a:srgbClr val="524B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9"/>
            <p:cNvSpPr/>
            <p:nvPr/>
          </p:nvSpPr>
          <p:spPr>
            <a:xfrm>
              <a:off x="7864475" y="6738938"/>
              <a:ext cx="146050" cy="182563"/>
            </a:xfrm>
            <a:custGeom>
              <a:avLst/>
              <a:gdLst/>
              <a:ahLst/>
              <a:cxnLst/>
              <a:rect l="l" t="t" r="r" b="b"/>
              <a:pathLst>
                <a:path w="67" h="84" extrusionOk="0">
                  <a:moveTo>
                    <a:pt x="42" y="21"/>
                  </a:moveTo>
                  <a:cubicBezTo>
                    <a:pt x="50" y="29"/>
                    <a:pt x="58" y="22"/>
                    <a:pt x="66" y="21"/>
                  </a:cubicBezTo>
                  <a:cubicBezTo>
                    <a:pt x="66" y="23"/>
                    <a:pt x="67" y="24"/>
                    <a:pt x="67" y="26"/>
                  </a:cubicBezTo>
                  <a:cubicBezTo>
                    <a:pt x="53" y="48"/>
                    <a:pt x="40" y="71"/>
                    <a:pt x="16" y="84"/>
                  </a:cubicBezTo>
                  <a:cubicBezTo>
                    <a:pt x="14" y="83"/>
                    <a:pt x="12" y="82"/>
                    <a:pt x="11" y="80"/>
                  </a:cubicBezTo>
                  <a:cubicBezTo>
                    <a:pt x="6" y="60"/>
                    <a:pt x="0" y="41"/>
                    <a:pt x="6" y="21"/>
                  </a:cubicBezTo>
                  <a:cubicBezTo>
                    <a:pt x="10" y="1"/>
                    <a:pt x="11" y="0"/>
                    <a:pt x="28" y="13"/>
                  </a:cubicBezTo>
                  <a:cubicBezTo>
                    <a:pt x="33" y="15"/>
                    <a:pt x="37" y="18"/>
                    <a:pt x="42" y="21"/>
                  </a:cubicBezTo>
                  <a:close/>
                </a:path>
              </a:pathLst>
            </a:custGeom>
            <a:solidFill>
              <a:srgbClr val="DD9A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9"/>
            <p:cNvSpPr/>
            <p:nvPr/>
          </p:nvSpPr>
          <p:spPr>
            <a:xfrm>
              <a:off x="7696200" y="6838950"/>
              <a:ext cx="214313" cy="103188"/>
            </a:xfrm>
            <a:custGeom>
              <a:avLst/>
              <a:gdLst/>
              <a:ahLst/>
              <a:cxnLst/>
              <a:rect l="l" t="t" r="r" b="b"/>
              <a:pathLst>
                <a:path w="98" h="47" extrusionOk="0">
                  <a:moveTo>
                    <a:pt x="89" y="34"/>
                  </a:moveTo>
                  <a:cubicBezTo>
                    <a:pt x="92" y="34"/>
                    <a:pt x="94" y="34"/>
                    <a:pt x="97" y="35"/>
                  </a:cubicBezTo>
                  <a:cubicBezTo>
                    <a:pt x="98" y="38"/>
                    <a:pt x="97" y="41"/>
                    <a:pt x="95" y="43"/>
                  </a:cubicBezTo>
                  <a:cubicBezTo>
                    <a:pt x="93" y="44"/>
                    <a:pt x="90" y="46"/>
                    <a:pt x="87" y="47"/>
                  </a:cubicBezTo>
                  <a:cubicBezTo>
                    <a:pt x="83" y="47"/>
                    <a:pt x="79" y="46"/>
                    <a:pt x="75" y="45"/>
                  </a:cubicBezTo>
                  <a:cubicBezTo>
                    <a:pt x="57" y="31"/>
                    <a:pt x="35" y="30"/>
                    <a:pt x="15" y="24"/>
                  </a:cubicBezTo>
                  <a:cubicBezTo>
                    <a:pt x="10" y="22"/>
                    <a:pt x="4" y="23"/>
                    <a:pt x="0" y="19"/>
                  </a:cubicBezTo>
                  <a:cubicBezTo>
                    <a:pt x="13" y="18"/>
                    <a:pt x="26" y="21"/>
                    <a:pt x="37" y="7"/>
                  </a:cubicBezTo>
                  <a:cubicBezTo>
                    <a:pt x="43" y="0"/>
                    <a:pt x="54" y="15"/>
                    <a:pt x="58" y="22"/>
                  </a:cubicBezTo>
                  <a:cubicBezTo>
                    <a:pt x="63" y="29"/>
                    <a:pt x="68" y="32"/>
                    <a:pt x="76" y="31"/>
                  </a:cubicBezTo>
                  <a:cubicBezTo>
                    <a:pt x="81" y="26"/>
                    <a:pt x="86" y="27"/>
                    <a:pt x="89" y="34"/>
                  </a:cubicBezTo>
                  <a:close/>
                </a:path>
              </a:pathLst>
            </a:custGeom>
            <a:solidFill>
              <a:srgbClr val="36506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9"/>
            <p:cNvSpPr/>
            <p:nvPr/>
          </p:nvSpPr>
          <p:spPr>
            <a:xfrm>
              <a:off x="8029575" y="6842125"/>
              <a:ext cx="39688" cy="168275"/>
            </a:xfrm>
            <a:custGeom>
              <a:avLst/>
              <a:gdLst/>
              <a:ahLst/>
              <a:cxnLst/>
              <a:rect l="l" t="t" r="r" b="b"/>
              <a:pathLst>
                <a:path w="18" h="77" extrusionOk="0">
                  <a:moveTo>
                    <a:pt x="18" y="0"/>
                  </a:moveTo>
                  <a:cubicBezTo>
                    <a:pt x="14" y="26"/>
                    <a:pt x="10" y="51"/>
                    <a:pt x="6" y="76"/>
                  </a:cubicBezTo>
                  <a:cubicBezTo>
                    <a:pt x="4" y="77"/>
                    <a:pt x="2" y="77"/>
                    <a:pt x="0" y="77"/>
                  </a:cubicBezTo>
                  <a:cubicBezTo>
                    <a:pt x="2" y="57"/>
                    <a:pt x="5" y="37"/>
                    <a:pt x="6" y="17"/>
                  </a:cubicBezTo>
                  <a:cubicBezTo>
                    <a:pt x="6" y="7"/>
                    <a:pt x="9" y="2"/>
                    <a:pt x="18" y="0"/>
                  </a:cubicBezTo>
                  <a:close/>
                </a:path>
              </a:pathLst>
            </a:custGeom>
            <a:solidFill>
              <a:srgbClr val="5C4D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9"/>
            <p:cNvSpPr/>
            <p:nvPr/>
          </p:nvSpPr>
          <p:spPr>
            <a:xfrm>
              <a:off x="7904163" y="6796088"/>
              <a:ext cx="117475" cy="136525"/>
            </a:xfrm>
            <a:custGeom>
              <a:avLst/>
              <a:gdLst/>
              <a:ahLst/>
              <a:cxnLst/>
              <a:rect l="l" t="t" r="r" b="b"/>
              <a:pathLst>
                <a:path w="54" h="63" extrusionOk="0">
                  <a:moveTo>
                    <a:pt x="0" y="63"/>
                  </a:moveTo>
                  <a:cubicBezTo>
                    <a:pt x="1" y="60"/>
                    <a:pt x="1" y="58"/>
                    <a:pt x="2" y="55"/>
                  </a:cubicBezTo>
                  <a:cubicBezTo>
                    <a:pt x="18" y="36"/>
                    <a:pt x="34" y="18"/>
                    <a:pt x="49" y="0"/>
                  </a:cubicBezTo>
                  <a:cubicBezTo>
                    <a:pt x="52" y="0"/>
                    <a:pt x="54" y="2"/>
                    <a:pt x="53" y="3"/>
                  </a:cubicBezTo>
                  <a:cubicBezTo>
                    <a:pt x="36" y="24"/>
                    <a:pt x="24" y="49"/>
                    <a:pt x="0" y="63"/>
                  </a:cubicBezTo>
                  <a:close/>
                </a:path>
              </a:pathLst>
            </a:custGeom>
            <a:solidFill>
              <a:srgbClr val="524B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9"/>
            <p:cNvSpPr/>
            <p:nvPr/>
          </p:nvSpPr>
          <p:spPr>
            <a:xfrm>
              <a:off x="8027988" y="6472238"/>
              <a:ext cx="128588" cy="114300"/>
            </a:xfrm>
            <a:custGeom>
              <a:avLst/>
              <a:gdLst/>
              <a:ahLst/>
              <a:cxnLst/>
              <a:rect l="l" t="t" r="r" b="b"/>
              <a:pathLst>
                <a:path w="59" h="52" extrusionOk="0">
                  <a:moveTo>
                    <a:pt x="59" y="1"/>
                  </a:moveTo>
                  <a:cubicBezTo>
                    <a:pt x="57" y="2"/>
                    <a:pt x="52" y="3"/>
                    <a:pt x="52" y="4"/>
                  </a:cubicBezTo>
                  <a:cubicBezTo>
                    <a:pt x="51" y="34"/>
                    <a:pt x="24" y="36"/>
                    <a:pt x="6" y="47"/>
                  </a:cubicBezTo>
                  <a:cubicBezTo>
                    <a:pt x="4" y="48"/>
                    <a:pt x="2" y="50"/>
                    <a:pt x="0" y="52"/>
                  </a:cubicBezTo>
                  <a:cubicBezTo>
                    <a:pt x="20" y="34"/>
                    <a:pt x="34" y="11"/>
                    <a:pt x="59" y="0"/>
                  </a:cubicBezTo>
                  <a:cubicBezTo>
                    <a:pt x="59" y="0"/>
                    <a:pt x="59" y="1"/>
                    <a:pt x="59" y="1"/>
                  </a:cubicBezTo>
                  <a:close/>
                </a:path>
              </a:pathLst>
            </a:custGeom>
            <a:solidFill>
              <a:srgbClr val="594A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9"/>
            <p:cNvSpPr/>
            <p:nvPr/>
          </p:nvSpPr>
          <p:spPr>
            <a:xfrm>
              <a:off x="6680200" y="6991350"/>
              <a:ext cx="704850" cy="771525"/>
            </a:xfrm>
            <a:custGeom>
              <a:avLst/>
              <a:gdLst/>
              <a:ahLst/>
              <a:cxnLst/>
              <a:rect l="l" t="t" r="r" b="b"/>
              <a:pathLst>
                <a:path w="323" h="353" extrusionOk="0">
                  <a:moveTo>
                    <a:pt x="94" y="345"/>
                  </a:moveTo>
                  <a:cubicBezTo>
                    <a:pt x="69" y="353"/>
                    <a:pt x="42" y="339"/>
                    <a:pt x="38" y="315"/>
                  </a:cubicBezTo>
                  <a:cubicBezTo>
                    <a:pt x="35" y="302"/>
                    <a:pt x="26" y="293"/>
                    <a:pt x="21" y="281"/>
                  </a:cubicBezTo>
                  <a:cubicBezTo>
                    <a:pt x="0" y="248"/>
                    <a:pt x="30" y="225"/>
                    <a:pt x="40" y="199"/>
                  </a:cubicBezTo>
                  <a:cubicBezTo>
                    <a:pt x="51" y="170"/>
                    <a:pt x="72" y="145"/>
                    <a:pt x="88" y="117"/>
                  </a:cubicBezTo>
                  <a:cubicBezTo>
                    <a:pt x="92" y="109"/>
                    <a:pt x="98" y="102"/>
                    <a:pt x="107" y="98"/>
                  </a:cubicBezTo>
                  <a:cubicBezTo>
                    <a:pt x="118" y="93"/>
                    <a:pt x="129" y="93"/>
                    <a:pt x="138" y="103"/>
                  </a:cubicBezTo>
                  <a:cubicBezTo>
                    <a:pt x="144" y="109"/>
                    <a:pt x="149" y="116"/>
                    <a:pt x="156" y="121"/>
                  </a:cubicBezTo>
                  <a:cubicBezTo>
                    <a:pt x="159" y="122"/>
                    <a:pt x="161" y="123"/>
                    <a:pt x="164" y="125"/>
                  </a:cubicBezTo>
                  <a:cubicBezTo>
                    <a:pt x="187" y="135"/>
                    <a:pt x="201" y="120"/>
                    <a:pt x="215" y="105"/>
                  </a:cubicBezTo>
                  <a:cubicBezTo>
                    <a:pt x="205" y="94"/>
                    <a:pt x="191" y="97"/>
                    <a:pt x="179" y="92"/>
                  </a:cubicBezTo>
                  <a:cubicBezTo>
                    <a:pt x="176" y="90"/>
                    <a:pt x="175" y="87"/>
                    <a:pt x="174" y="84"/>
                  </a:cubicBezTo>
                  <a:cubicBezTo>
                    <a:pt x="173" y="69"/>
                    <a:pt x="182" y="61"/>
                    <a:pt x="196" y="59"/>
                  </a:cubicBezTo>
                  <a:cubicBezTo>
                    <a:pt x="205" y="61"/>
                    <a:pt x="211" y="59"/>
                    <a:pt x="215" y="48"/>
                  </a:cubicBezTo>
                  <a:cubicBezTo>
                    <a:pt x="219" y="37"/>
                    <a:pt x="229" y="29"/>
                    <a:pt x="230" y="15"/>
                  </a:cubicBezTo>
                  <a:cubicBezTo>
                    <a:pt x="230" y="5"/>
                    <a:pt x="243" y="0"/>
                    <a:pt x="252" y="4"/>
                  </a:cubicBezTo>
                  <a:cubicBezTo>
                    <a:pt x="266" y="11"/>
                    <a:pt x="280" y="12"/>
                    <a:pt x="296" y="9"/>
                  </a:cubicBezTo>
                  <a:cubicBezTo>
                    <a:pt x="300" y="8"/>
                    <a:pt x="305" y="11"/>
                    <a:pt x="309" y="14"/>
                  </a:cubicBezTo>
                  <a:cubicBezTo>
                    <a:pt x="311" y="21"/>
                    <a:pt x="323" y="16"/>
                    <a:pt x="323" y="25"/>
                  </a:cubicBezTo>
                  <a:cubicBezTo>
                    <a:pt x="322" y="34"/>
                    <a:pt x="314" y="34"/>
                    <a:pt x="307" y="38"/>
                  </a:cubicBezTo>
                  <a:cubicBezTo>
                    <a:pt x="298" y="43"/>
                    <a:pt x="278" y="46"/>
                    <a:pt x="295" y="65"/>
                  </a:cubicBezTo>
                  <a:cubicBezTo>
                    <a:pt x="299" y="69"/>
                    <a:pt x="296" y="76"/>
                    <a:pt x="288" y="75"/>
                  </a:cubicBezTo>
                  <a:cubicBezTo>
                    <a:pt x="280" y="75"/>
                    <a:pt x="276" y="82"/>
                    <a:pt x="270" y="85"/>
                  </a:cubicBezTo>
                  <a:cubicBezTo>
                    <a:pt x="238" y="113"/>
                    <a:pt x="225" y="155"/>
                    <a:pt x="194" y="183"/>
                  </a:cubicBezTo>
                  <a:cubicBezTo>
                    <a:pt x="191" y="186"/>
                    <a:pt x="189" y="190"/>
                    <a:pt x="188" y="193"/>
                  </a:cubicBezTo>
                  <a:cubicBezTo>
                    <a:pt x="186" y="207"/>
                    <a:pt x="177" y="209"/>
                    <a:pt x="165" y="209"/>
                  </a:cubicBezTo>
                  <a:cubicBezTo>
                    <a:pt x="135" y="207"/>
                    <a:pt x="112" y="226"/>
                    <a:pt x="89" y="240"/>
                  </a:cubicBezTo>
                  <a:cubicBezTo>
                    <a:pt x="81" y="246"/>
                    <a:pt x="78" y="255"/>
                    <a:pt x="78" y="265"/>
                  </a:cubicBezTo>
                  <a:cubicBezTo>
                    <a:pt x="74" y="276"/>
                    <a:pt x="73" y="288"/>
                    <a:pt x="73" y="299"/>
                  </a:cubicBezTo>
                  <a:cubicBezTo>
                    <a:pt x="71" y="314"/>
                    <a:pt x="72" y="330"/>
                    <a:pt x="92" y="335"/>
                  </a:cubicBezTo>
                  <a:cubicBezTo>
                    <a:pt x="96" y="337"/>
                    <a:pt x="97" y="341"/>
                    <a:pt x="94" y="345"/>
                  </a:cubicBezTo>
                  <a:close/>
                </a:path>
              </a:pathLst>
            </a:custGeom>
            <a:solidFill>
              <a:srgbClr val="A8C81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9"/>
            <p:cNvSpPr/>
            <p:nvPr/>
          </p:nvSpPr>
          <p:spPr>
            <a:xfrm>
              <a:off x="6816725" y="7570788"/>
              <a:ext cx="271463" cy="244475"/>
            </a:xfrm>
            <a:custGeom>
              <a:avLst/>
              <a:gdLst/>
              <a:ahLst/>
              <a:cxnLst/>
              <a:rect l="l" t="t" r="r" b="b"/>
              <a:pathLst>
                <a:path w="124" h="112" extrusionOk="0">
                  <a:moveTo>
                    <a:pt x="31" y="80"/>
                  </a:moveTo>
                  <a:cubicBezTo>
                    <a:pt x="29" y="76"/>
                    <a:pt x="27" y="73"/>
                    <a:pt x="22" y="73"/>
                  </a:cubicBezTo>
                  <a:cubicBezTo>
                    <a:pt x="2" y="72"/>
                    <a:pt x="0" y="60"/>
                    <a:pt x="5" y="45"/>
                  </a:cubicBezTo>
                  <a:cubicBezTo>
                    <a:pt x="9" y="30"/>
                    <a:pt x="6" y="14"/>
                    <a:pt x="15" y="0"/>
                  </a:cubicBezTo>
                  <a:cubicBezTo>
                    <a:pt x="17" y="17"/>
                    <a:pt x="7" y="36"/>
                    <a:pt x="19" y="52"/>
                  </a:cubicBezTo>
                  <a:cubicBezTo>
                    <a:pt x="24" y="58"/>
                    <a:pt x="26" y="70"/>
                    <a:pt x="37" y="67"/>
                  </a:cubicBezTo>
                  <a:cubicBezTo>
                    <a:pt x="49" y="63"/>
                    <a:pt x="63" y="65"/>
                    <a:pt x="70" y="51"/>
                  </a:cubicBezTo>
                  <a:cubicBezTo>
                    <a:pt x="72" y="47"/>
                    <a:pt x="71" y="39"/>
                    <a:pt x="78" y="39"/>
                  </a:cubicBezTo>
                  <a:cubicBezTo>
                    <a:pt x="84" y="40"/>
                    <a:pt x="83" y="48"/>
                    <a:pt x="82" y="53"/>
                  </a:cubicBezTo>
                  <a:cubicBezTo>
                    <a:pt x="81" y="72"/>
                    <a:pt x="88" y="81"/>
                    <a:pt x="108" y="76"/>
                  </a:cubicBezTo>
                  <a:cubicBezTo>
                    <a:pt x="112" y="75"/>
                    <a:pt x="117" y="77"/>
                    <a:pt x="122" y="77"/>
                  </a:cubicBezTo>
                  <a:cubicBezTo>
                    <a:pt x="122" y="81"/>
                    <a:pt x="122" y="85"/>
                    <a:pt x="122" y="89"/>
                  </a:cubicBezTo>
                  <a:cubicBezTo>
                    <a:pt x="123" y="95"/>
                    <a:pt x="124" y="103"/>
                    <a:pt x="117" y="107"/>
                  </a:cubicBezTo>
                  <a:cubicBezTo>
                    <a:pt x="110" y="112"/>
                    <a:pt x="107" y="101"/>
                    <a:pt x="101" y="100"/>
                  </a:cubicBezTo>
                  <a:cubicBezTo>
                    <a:pt x="77" y="94"/>
                    <a:pt x="57" y="75"/>
                    <a:pt x="31" y="80"/>
                  </a:cubicBezTo>
                  <a:close/>
                </a:path>
              </a:pathLst>
            </a:custGeom>
            <a:solidFill>
              <a:srgbClr val="A4C7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9"/>
            <p:cNvSpPr/>
            <p:nvPr/>
          </p:nvSpPr>
          <p:spPr>
            <a:xfrm>
              <a:off x="7269163" y="7023100"/>
              <a:ext cx="136525" cy="153988"/>
            </a:xfrm>
            <a:custGeom>
              <a:avLst/>
              <a:gdLst/>
              <a:ahLst/>
              <a:cxnLst/>
              <a:rect l="l" t="t" r="r" b="b"/>
              <a:pathLst>
                <a:path w="63" h="71" extrusionOk="0">
                  <a:moveTo>
                    <a:pt x="0" y="71"/>
                  </a:moveTo>
                  <a:cubicBezTo>
                    <a:pt x="3" y="62"/>
                    <a:pt x="12" y="60"/>
                    <a:pt x="20" y="57"/>
                  </a:cubicBezTo>
                  <a:cubicBezTo>
                    <a:pt x="4" y="36"/>
                    <a:pt x="11" y="21"/>
                    <a:pt x="37" y="16"/>
                  </a:cubicBezTo>
                  <a:cubicBezTo>
                    <a:pt x="41" y="15"/>
                    <a:pt x="48" y="18"/>
                    <a:pt x="47" y="11"/>
                  </a:cubicBezTo>
                  <a:cubicBezTo>
                    <a:pt x="47" y="8"/>
                    <a:pt x="42" y="6"/>
                    <a:pt x="39" y="3"/>
                  </a:cubicBezTo>
                  <a:cubicBezTo>
                    <a:pt x="40" y="1"/>
                    <a:pt x="42" y="1"/>
                    <a:pt x="44" y="3"/>
                  </a:cubicBezTo>
                  <a:cubicBezTo>
                    <a:pt x="50" y="4"/>
                    <a:pt x="58" y="0"/>
                    <a:pt x="61" y="8"/>
                  </a:cubicBezTo>
                  <a:cubicBezTo>
                    <a:pt x="63" y="15"/>
                    <a:pt x="55" y="18"/>
                    <a:pt x="51" y="23"/>
                  </a:cubicBezTo>
                  <a:cubicBezTo>
                    <a:pt x="46" y="30"/>
                    <a:pt x="26" y="24"/>
                    <a:pt x="34" y="43"/>
                  </a:cubicBezTo>
                  <a:cubicBezTo>
                    <a:pt x="34" y="44"/>
                    <a:pt x="34" y="46"/>
                    <a:pt x="35" y="47"/>
                  </a:cubicBezTo>
                  <a:cubicBezTo>
                    <a:pt x="32" y="54"/>
                    <a:pt x="37" y="63"/>
                    <a:pt x="28" y="67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17" y="62"/>
                    <a:pt x="9" y="68"/>
                    <a:pt x="0" y="71"/>
                  </a:cubicBezTo>
                  <a:close/>
                </a:path>
              </a:pathLst>
            </a:custGeom>
            <a:solidFill>
              <a:srgbClr val="9CC6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9"/>
            <p:cNvSpPr/>
            <p:nvPr/>
          </p:nvSpPr>
          <p:spPr>
            <a:xfrm>
              <a:off x="7085013" y="6942138"/>
              <a:ext cx="279400" cy="222250"/>
            </a:xfrm>
            <a:custGeom>
              <a:avLst/>
              <a:gdLst/>
              <a:ahLst/>
              <a:cxnLst/>
              <a:rect l="l" t="t" r="r" b="b"/>
              <a:pathLst>
                <a:path w="128" h="102" extrusionOk="0">
                  <a:moveTo>
                    <a:pt x="128" y="40"/>
                  </a:moveTo>
                  <a:cubicBezTo>
                    <a:pt x="126" y="40"/>
                    <a:pt x="125" y="40"/>
                    <a:pt x="123" y="40"/>
                  </a:cubicBezTo>
                  <a:cubicBezTo>
                    <a:pt x="102" y="31"/>
                    <a:pt x="79" y="40"/>
                    <a:pt x="57" y="34"/>
                  </a:cubicBezTo>
                  <a:cubicBezTo>
                    <a:pt x="54" y="33"/>
                    <a:pt x="50" y="36"/>
                    <a:pt x="49" y="39"/>
                  </a:cubicBezTo>
                  <a:cubicBezTo>
                    <a:pt x="49" y="53"/>
                    <a:pt x="41" y="64"/>
                    <a:pt x="35" y="76"/>
                  </a:cubicBezTo>
                  <a:cubicBezTo>
                    <a:pt x="28" y="89"/>
                    <a:pt x="29" y="102"/>
                    <a:pt x="11" y="88"/>
                  </a:cubicBezTo>
                  <a:cubicBezTo>
                    <a:pt x="7" y="85"/>
                    <a:pt x="0" y="83"/>
                    <a:pt x="1" y="75"/>
                  </a:cubicBezTo>
                  <a:cubicBezTo>
                    <a:pt x="2" y="72"/>
                    <a:pt x="4" y="70"/>
                    <a:pt x="7" y="69"/>
                  </a:cubicBezTo>
                  <a:cubicBezTo>
                    <a:pt x="17" y="71"/>
                    <a:pt x="23" y="69"/>
                    <a:pt x="26" y="57"/>
                  </a:cubicBezTo>
                  <a:cubicBezTo>
                    <a:pt x="32" y="40"/>
                    <a:pt x="33" y="21"/>
                    <a:pt x="47" y="8"/>
                  </a:cubicBezTo>
                  <a:cubicBezTo>
                    <a:pt x="55" y="6"/>
                    <a:pt x="63" y="5"/>
                    <a:pt x="70" y="2"/>
                  </a:cubicBezTo>
                  <a:cubicBezTo>
                    <a:pt x="77" y="1"/>
                    <a:pt x="83" y="0"/>
                    <a:pt x="87" y="5"/>
                  </a:cubicBezTo>
                  <a:cubicBezTo>
                    <a:pt x="94" y="12"/>
                    <a:pt x="87" y="15"/>
                    <a:pt x="83" y="20"/>
                  </a:cubicBezTo>
                  <a:cubicBezTo>
                    <a:pt x="81" y="22"/>
                    <a:pt x="80" y="26"/>
                    <a:pt x="82" y="29"/>
                  </a:cubicBezTo>
                  <a:cubicBezTo>
                    <a:pt x="85" y="33"/>
                    <a:pt x="91" y="33"/>
                    <a:pt x="95" y="31"/>
                  </a:cubicBezTo>
                  <a:cubicBezTo>
                    <a:pt x="109" y="24"/>
                    <a:pt x="119" y="29"/>
                    <a:pt x="128" y="40"/>
                  </a:cubicBezTo>
                  <a:close/>
                </a:path>
              </a:pathLst>
            </a:custGeom>
            <a:solidFill>
              <a:srgbClr val="9DC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9"/>
            <p:cNvSpPr/>
            <p:nvPr/>
          </p:nvSpPr>
          <p:spPr>
            <a:xfrm>
              <a:off x="7002463" y="6959600"/>
              <a:ext cx="193675" cy="173038"/>
            </a:xfrm>
            <a:custGeom>
              <a:avLst/>
              <a:gdLst/>
              <a:ahLst/>
              <a:cxnLst/>
              <a:rect l="l" t="t" r="r" b="b"/>
              <a:pathLst>
                <a:path w="89" h="79" extrusionOk="0">
                  <a:moveTo>
                    <a:pt x="85" y="0"/>
                  </a:moveTo>
                  <a:cubicBezTo>
                    <a:pt x="89" y="17"/>
                    <a:pt x="74" y="29"/>
                    <a:pt x="73" y="45"/>
                  </a:cubicBezTo>
                  <a:cubicBezTo>
                    <a:pt x="73" y="50"/>
                    <a:pt x="69" y="55"/>
                    <a:pt x="67" y="60"/>
                  </a:cubicBezTo>
                  <a:cubicBezTo>
                    <a:pt x="63" y="79"/>
                    <a:pt x="56" y="77"/>
                    <a:pt x="45" y="64"/>
                  </a:cubicBezTo>
                  <a:cubicBezTo>
                    <a:pt x="34" y="67"/>
                    <a:pt x="23" y="65"/>
                    <a:pt x="12" y="62"/>
                  </a:cubicBezTo>
                  <a:cubicBezTo>
                    <a:pt x="5" y="59"/>
                    <a:pt x="0" y="55"/>
                    <a:pt x="1" y="47"/>
                  </a:cubicBezTo>
                  <a:cubicBezTo>
                    <a:pt x="2" y="40"/>
                    <a:pt x="5" y="34"/>
                    <a:pt x="14" y="36"/>
                  </a:cubicBezTo>
                  <a:cubicBezTo>
                    <a:pt x="37" y="32"/>
                    <a:pt x="54" y="16"/>
                    <a:pt x="73" y="5"/>
                  </a:cubicBezTo>
                  <a:cubicBezTo>
                    <a:pt x="77" y="2"/>
                    <a:pt x="81" y="0"/>
                    <a:pt x="85" y="0"/>
                  </a:cubicBezTo>
                  <a:close/>
                </a:path>
              </a:pathLst>
            </a:custGeom>
            <a:solidFill>
              <a:srgbClr val="4AB3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9"/>
            <p:cNvSpPr/>
            <p:nvPr/>
          </p:nvSpPr>
          <p:spPr>
            <a:xfrm>
              <a:off x="6915150" y="7010400"/>
              <a:ext cx="185738" cy="114300"/>
            </a:xfrm>
            <a:custGeom>
              <a:avLst/>
              <a:gdLst/>
              <a:ahLst/>
              <a:cxnLst/>
              <a:rect l="l" t="t" r="r" b="b"/>
              <a:pathLst>
                <a:path w="85" h="53" extrusionOk="0">
                  <a:moveTo>
                    <a:pt x="54" y="13"/>
                  </a:moveTo>
                  <a:cubicBezTo>
                    <a:pt x="41" y="24"/>
                    <a:pt x="41" y="31"/>
                    <a:pt x="59" y="34"/>
                  </a:cubicBezTo>
                  <a:cubicBezTo>
                    <a:pt x="68" y="36"/>
                    <a:pt x="78" y="35"/>
                    <a:pt x="85" y="41"/>
                  </a:cubicBezTo>
                  <a:cubicBezTo>
                    <a:pt x="84" y="43"/>
                    <a:pt x="83" y="44"/>
                    <a:pt x="81" y="45"/>
                  </a:cubicBezTo>
                  <a:cubicBezTo>
                    <a:pt x="76" y="53"/>
                    <a:pt x="67" y="52"/>
                    <a:pt x="60" y="50"/>
                  </a:cubicBezTo>
                  <a:cubicBezTo>
                    <a:pt x="39" y="45"/>
                    <a:pt x="19" y="38"/>
                    <a:pt x="0" y="28"/>
                  </a:cubicBezTo>
                  <a:cubicBezTo>
                    <a:pt x="4" y="13"/>
                    <a:pt x="17" y="9"/>
                    <a:pt x="30" y="5"/>
                  </a:cubicBezTo>
                  <a:cubicBezTo>
                    <a:pt x="33" y="3"/>
                    <a:pt x="37" y="2"/>
                    <a:pt x="41" y="0"/>
                  </a:cubicBezTo>
                  <a:cubicBezTo>
                    <a:pt x="48" y="1"/>
                    <a:pt x="54" y="5"/>
                    <a:pt x="54" y="13"/>
                  </a:cubicBezTo>
                  <a:close/>
                </a:path>
              </a:pathLst>
            </a:custGeom>
            <a:solidFill>
              <a:srgbClr val="A9CB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9"/>
            <p:cNvSpPr/>
            <p:nvPr/>
          </p:nvSpPr>
          <p:spPr>
            <a:xfrm>
              <a:off x="7258050" y="6886575"/>
              <a:ext cx="133350" cy="109538"/>
            </a:xfrm>
            <a:custGeom>
              <a:avLst/>
              <a:gdLst/>
              <a:ahLst/>
              <a:cxnLst/>
              <a:rect l="l" t="t" r="r" b="b"/>
              <a:pathLst>
                <a:path w="61" h="50" extrusionOk="0">
                  <a:moveTo>
                    <a:pt x="0" y="8"/>
                  </a:moveTo>
                  <a:cubicBezTo>
                    <a:pt x="8" y="3"/>
                    <a:pt x="18" y="2"/>
                    <a:pt x="28" y="1"/>
                  </a:cubicBezTo>
                  <a:cubicBezTo>
                    <a:pt x="39" y="7"/>
                    <a:pt x="58" y="0"/>
                    <a:pt x="61" y="20"/>
                  </a:cubicBezTo>
                  <a:cubicBezTo>
                    <a:pt x="61" y="21"/>
                    <a:pt x="60" y="21"/>
                    <a:pt x="60" y="22"/>
                  </a:cubicBezTo>
                  <a:cubicBezTo>
                    <a:pt x="58" y="21"/>
                    <a:pt x="56" y="20"/>
                    <a:pt x="54" y="20"/>
                  </a:cubicBezTo>
                  <a:cubicBezTo>
                    <a:pt x="30" y="13"/>
                    <a:pt x="27" y="15"/>
                    <a:pt x="31" y="38"/>
                  </a:cubicBezTo>
                  <a:cubicBezTo>
                    <a:pt x="31" y="40"/>
                    <a:pt x="32" y="43"/>
                    <a:pt x="33" y="45"/>
                  </a:cubicBezTo>
                  <a:cubicBezTo>
                    <a:pt x="27" y="47"/>
                    <a:pt x="21" y="48"/>
                    <a:pt x="12" y="50"/>
                  </a:cubicBezTo>
                  <a:cubicBezTo>
                    <a:pt x="30" y="27"/>
                    <a:pt x="10" y="19"/>
                    <a:pt x="0" y="8"/>
                  </a:cubicBezTo>
                  <a:close/>
                </a:path>
              </a:pathLst>
            </a:custGeom>
            <a:solidFill>
              <a:srgbClr val="3CAEB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9"/>
            <p:cNvSpPr/>
            <p:nvPr/>
          </p:nvSpPr>
          <p:spPr>
            <a:xfrm>
              <a:off x="7321550" y="7070725"/>
              <a:ext cx="60325" cy="46038"/>
            </a:xfrm>
            <a:custGeom>
              <a:avLst/>
              <a:gdLst/>
              <a:ahLst/>
              <a:cxnLst/>
              <a:rect l="l" t="t" r="r" b="b"/>
              <a:pathLst>
                <a:path w="28" h="21" extrusionOk="0">
                  <a:moveTo>
                    <a:pt x="10" y="21"/>
                  </a:moveTo>
                  <a:cubicBezTo>
                    <a:pt x="3" y="21"/>
                    <a:pt x="0" y="19"/>
                    <a:pt x="4" y="12"/>
                  </a:cubicBezTo>
                  <a:cubicBezTo>
                    <a:pt x="6" y="7"/>
                    <a:pt x="3" y="0"/>
                    <a:pt x="12" y="0"/>
                  </a:cubicBezTo>
                  <a:cubicBezTo>
                    <a:pt x="17" y="0"/>
                    <a:pt x="22" y="1"/>
                    <a:pt x="27" y="1"/>
                  </a:cubicBezTo>
                  <a:cubicBezTo>
                    <a:pt x="27" y="3"/>
                    <a:pt x="28" y="5"/>
                    <a:pt x="28" y="7"/>
                  </a:cubicBezTo>
                  <a:cubicBezTo>
                    <a:pt x="19" y="9"/>
                    <a:pt x="11" y="10"/>
                    <a:pt x="10" y="21"/>
                  </a:cubicBezTo>
                  <a:close/>
                </a:path>
              </a:pathLst>
            </a:custGeom>
            <a:solidFill>
              <a:srgbClr val="8B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9"/>
            <p:cNvSpPr/>
            <p:nvPr/>
          </p:nvSpPr>
          <p:spPr>
            <a:xfrm>
              <a:off x="7318375" y="6869113"/>
              <a:ext cx="236538" cy="98425"/>
            </a:xfrm>
            <a:custGeom>
              <a:avLst/>
              <a:gdLst/>
              <a:ahLst/>
              <a:cxnLst/>
              <a:rect l="l" t="t" r="r" b="b"/>
              <a:pathLst>
                <a:path w="108" h="45" extrusionOk="0">
                  <a:moveTo>
                    <a:pt x="33" y="28"/>
                  </a:moveTo>
                  <a:cubicBezTo>
                    <a:pt x="25" y="17"/>
                    <a:pt x="7" y="22"/>
                    <a:pt x="0" y="9"/>
                  </a:cubicBezTo>
                  <a:cubicBezTo>
                    <a:pt x="18" y="4"/>
                    <a:pt x="37" y="1"/>
                    <a:pt x="56" y="2"/>
                  </a:cubicBezTo>
                  <a:cubicBezTo>
                    <a:pt x="59" y="11"/>
                    <a:pt x="52" y="13"/>
                    <a:pt x="46" y="16"/>
                  </a:cubicBezTo>
                  <a:cubicBezTo>
                    <a:pt x="70" y="24"/>
                    <a:pt x="72" y="23"/>
                    <a:pt x="89" y="1"/>
                  </a:cubicBezTo>
                  <a:cubicBezTo>
                    <a:pt x="95" y="1"/>
                    <a:pt x="102" y="1"/>
                    <a:pt x="108" y="0"/>
                  </a:cubicBezTo>
                  <a:cubicBezTo>
                    <a:pt x="108" y="2"/>
                    <a:pt x="108" y="4"/>
                    <a:pt x="108" y="5"/>
                  </a:cubicBezTo>
                  <a:cubicBezTo>
                    <a:pt x="106" y="7"/>
                    <a:pt x="102" y="8"/>
                    <a:pt x="102" y="10"/>
                  </a:cubicBezTo>
                  <a:cubicBezTo>
                    <a:pt x="86" y="45"/>
                    <a:pt x="59" y="34"/>
                    <a:pt x="33" y="28"/>
                  </a:cubicBezTo>
                  <a:close/>
                </a:path>
              </a:pathLst>
            </a:custGeom>
            <a:solidFill>
              <a:srgbClr val="99CD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9"/>
            <p:cNvSpPr/>
            <p:nvPr/>
          </p:nvSpPr>
          <p:spPr>
            <a:xfrm>
              <a:off x="8115300" y="7110413"/>
              <a:ext cx="95250" cy="169863"/>
            </a:xfrm>
            <a:custGeom>
              <a:avLst/>
              <a:gdLst/>
              <a:ahLst/>
              <a:cxnLst/>
              <a:rect l="l" t="t" r="r" b="b"/>
              <a:pathLst>
                <a:path w="44" h="78" extrusionOk="0">
                  <a:moveTo>
                    <a:pt x="20" y="3"/>
                  </a:moveTo>
                  <a:cubicBezTo>
                    <a:pt x="27" y="8"/>
                    <a:pt x="35" y="13"/>
                    <a:pt x="43" y="19"/>
                  </a:cubicBezTo>
                  <a:cubicBezTo>
                    <a:pt x="43" y="20"/>
                    <a:pt x="43" y="21"/>
                    <a:pt x="44" y="22"/>
                  </a:cubicBezTo>
                  <a:cubicBezTo>
                    <a:pt x="38" y="23"/>
                    <a:pt x="33" y="20"/>
                    <a:pt x="29" y="17"/>
                  </a:cubicBezTo>
                  <a:cubicBezTo>
                    <a:pt x="24" y="14"/>
                    <a:pt x="19" y="11"/>
                    <a:pt x="13" y="16"/>
                  </a:cubicBezTo>
                  <a:cubicBezTo>
                    <a:pt x="7" y="22"/>
                    <a:pt x="8" y="28"/>
                    <a:pt x="11" y="34"/>
                  </a:cubicBezTo>
                  <a:cubicBezTo>
                    <a:pt x="16" y="42"/>
                    <a:pt x="20" y="51"/>
                    <a:pt x="25" y="58"/>
                  </a:cubicBezTo>
                  <a:cubicBezTo>
                    <a:pt x="30" y="64"/>
                    <a:pt x="32" y="71"/>
                    <a:pt x="31" y="78"/>
                  </a:cubicBezTo>
                  <a:cubicBezTo>
                    <a:pt x="23" y="72"/>
                    <a:pt x="17" y="63"/>
                    <a:pt x="11" y="55"/>
                  </a:cubicBezTo>
                  <a:cubicBezTo>
                    <a:pt x="11" y="43"/>
                    <a:pt x="4" y="33"/>
                    <a:pt x="0" y="23"/>
                  </a:cubicBezTo>
                  <a:cubicBezTo>
                    <a:pt x="1" y="20"/>
                    <a:pt x="2" y="17"/>
                    <a:pt x="3" y="14"/>
                  </a:cubicBezTo>
                  <a:cubicBezTo>
                    <a:pt x="8" y="9"/>
                    <a:pt x="10" y="0"/>
                    <a:pt x="20" y="3"/>
                  </a:cubicBezTo>
                  <a:close/>
                </a:path>
              </a:pathLst>
            </a:custGeom>
            <a:solidFill>
              <a:srgbClr val="87C0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9"/>
            <p:cNvSpPr/>
            <p:nvPr/>
          </p:nvSpPr>
          <p:spPr>
            <a:xfrm>
              <a:off x="8077200" y="7054850"/>
              <a:ext cx="80963" cy="85725"/>
            </a:xfrm>
            <a:custGeom>
              <a:avLst/>
              <a:gdLst/>
              <a:ahLst/>
              <a:cxnLst/>
              <a:rect l="l" t="t" r="r" b="b"/>
              <a:pathLst>
                <a:path w="37" h="39" extrusionOk="0">
                  <a:moveTo>
                    <a:pt x="37" y="28"/>
                  </a:moveTo>
                  <a:cubicBezTo>
                    <a:pt x="31" y="31"/>
                    <a:pt x="26" y="35"/>
                    <a:pt x="20" y="39"/>
                  </a:cubicBezTo>
                  <a:cubicBezTo>
                    <a:pt x="21" y="30"/>
                    <a:pt x="17" y="23"/>
                    <a:pt x="10" y="17"/>
                  </a:cubicBezTo>
                  <a:cubicBezTo>
                    <a:pt x="5" y="13"/>
                    <a:pt x="0" y="8"/>
                    <a:pt x="2" y="0"/>
                  </a:cubicBezTo>
                  <a:cubicBezTo>
                    <a:pt x="17" y="4"/>
                    <a:pt x="30" y="12"/>
                    <a:pt x="37" y="28"/>
                  </a:cubicBezTo>
                  <a:close/>
                </a:path>
              </a:pathLst>
            </a:custGeom>
            <a:solidFill>
              <a:srgbClr val="2783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9"/>
            <p:cNvSpPr/>
            <p:nvPr/>
          </p:nvSpPr>
          <p:spPr>
            <a:xfrm>
              <a:off x="7318375" y="7124700"/>
              <a:ext cx="38100" cy="44450"/>
            </a:xfrm>
            <a:custGeom>
              <a:avLst/>
              <a:gdLst/>
              <a:ahLst/>
              <a:cxnLst/>
              <a:rect l="l" t="t" r="r" b="b"/>
              <a:pathLst>
                <a:path w="17" h="20" extrusionOk="0">
                  <a:moveTo>
                    <a:pt x="5" y="20"/>
                  </a:moveTo>
                  <a:cubicBezTo>
                    <a:pt x="9" y="14"/>
                    <a:pt x="0" y="4"/>
                    <a:pt x="12" y="0"/>
                  </a:cubicBezTo>
                  <a:cubicBezTo>
                    <a:pt x="13" y="2"/>
                    <a:pt x="15" y="4"/>
                    <a:pt x="17" y="5"/>
                  </a:cubicBezTo>
                  <a:cubicBezTo>
                    <a:pt x="16" y="13"/>
                    <a:pt x="14" y="20"/>
                    <a:pt x="5" y="20"/>
                  </a:cubicBezTo>
                  <a:close/>
                </a:path>
              </a:pathLst>
            </a:custGeom>
            <a:solidFill>
              <a:srgbClr val="8B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8261350" y="6850063"/>
              <a:ext cx="204788" cy="169863"/>
            </a:xfrm>
            <a:custGeom>
              <a:avLst/>
              <a:gdLst/>
              <a:ahLst/>
              <a:cxnLst/>
              <a:rect l="l" t="t" r="r" b="b"/>
              <a:pathLst>
                <a:path w="94" h="78" extrusionOk="0">
                  <a:moveTo>
                    <a:pt x="0" y="60"/>
                  </a:moveTo>
                  <a:cubicBezTo>
                    <a:pt x="19" y="53"/>
                    <a:pt x="41" y="57"/>
                    <a:pt x="62" y="47"/>
                  </a:cubicBezTo>
                  <a:cubicBezTo>
                    <a:pt x="48" y="40"/>
                    <a:pt x="40" y="34"/>
                    <a:pt x="60" y="28"/>
                  </a:cubicBezTo>
                  <a:cubicBezTo>
                    <a:pt x="64" y="27"/>
                    <a:pt x="66" y="21"/>
                    <a:pt x="68" y="17"/>
                  </a:cubicBezTo>
                  <a:cubicBezTo>
                    <a:pt x="73" y="5"/>
                    <a:pt x="81" y="0"/>
                    <a:pt x="94" y="3"/>
                  </a:cubicBezTo>
                  <a:cubicBezTo>
                    <a:pt x="80" y="10"/>
                    <a:pt x="72" y="21"/>
                    <a:pt x="72" y="37"/>
                  </a:cubicBezTo>
                  <a:cubicBezTo>
                    <a:pt x="73" y="51"/>
                    <a:pt x="65" y="59"/>
                    <a:pt x="50" y="58"/>
                  </a:cubicBezTo>
                  <a:cubicBezTo>
                    <a:pt x="37" y="57"/>
                    <a:pt x="26" y="60"/>
                    <a:pt x="16" y="69"/>
                  </a:cubicBezTo>
                  <a:cubicBezTo>
                    <a:pt x="4" y="78"/>
                    <a:pt x="1" y="71"/>
                    <a:pt x="0" y="60"/>
                  </a:cubicBezTo>
                  <a:close/>
                </a:path>
              </a:pathLst>
            </a:custGeom>
            <a:solidFill>
              <a:srgbClr val="564D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9"/>
            <p:cNvSpPr/>
            <p:nvPr/>
          </p:nvSpPr>
          <p:spPr>
            <a:xfrm>
              <a:off x="6650038" y="7059613"/>
              <a:ext cx="458788" cy="546100"/>
            </a:xfrm>
            <a:custGeom>
              <a:avLst/>
              <a:gdLst/>
              <a:ahLst/>
              <a:cxnLst/>
              <a:rect l="l" t="t" r="r" b="b"/>
              <a:pathLst>
                <a:path w="211" h="250" extrusionOk="0">
                  <a:moveTo>
                    <a:pt x="124" y="2"/>
                  </a:moveTo>
                  <a:cubicBezTo>
                    <a:pt x="152" y="0"/>
                    <a:pt x="175" y="23"/>
                    <a:pt x="203" y="22"/>
                  </a:cubicBezTo>
                  <a:cubicBezTo>
                    <a:pt x="206" y="26"/>
                    <a:pt x="209" y="30"/>
                    <a:pt x="211" y="34"/>
                  </a:cubicBezTo>
                  <a:cubicBezTo>
                    <a:pt x="201" y="37"/>
                    <a:pt x="194" y="43"/>
                    <a:pt x="192" y="54"/>
                  </a:cubicBezTo>
                  <a:cubicBezTo>
                    <a:pt x="184" y="61"/>
                    <a:pt x="170" y="49"/>
                    <a:pt x="165" y="63"/>
                  </a:cubicBezTo>
                  <a:cubicBezTo>
                    <a:pt x="165" y="65"/>
                    <a:pt x="165" y="68"/>
                    <a:pt x="166" y="70"/>
                  </a:cubicBezTo>
                  <a:cubicBezTo>
                    <a:pt x="167" y="76"/>
                    <a:pt x="173" y="79"/>
                    <a:pt x="173" y="85"/>
                  </a:cubicBezTo>
                  <a:cubicBezTo>
                    <a:pt x="174" y="90"/>
                    <a:pt x="171" y="94"/>
                    <a:pt x="168" y="98"/>
                  </a:cubicBezTo>
                  <a:cubicBezTo>
                    <a:pt x="161" y="95"/>
                    <a:pt x="158" y="87"/>
                    <a:pt x="153" y="82"/>
                  </a:cubicBezTo>
                  <a:cubicBezTo>
                    <a:pt x="139" y="66"/>
                    <a:pt x="123" y="66"/>
                    <a:pt x="113" y="85"/>
                  </a:cubicBezTo>
                  <a:cubicBezTo>
                    <a:pt x="91" y="125"/>
                    <a:pt x="61" y="160"/>
                    <a:pt x="47" y="204"/>
                  </a:cubicBezTo>
                  <a:cubicBezTo>
                    <a:pt x="47" y="206"/>
                    <a:pt x="47" y="209"/>
                    <a:pt x="45" y="210"/>
                  </a:cubicBezTo>
                  <a:cubicBezTo>
                    <a:pt x="35" y="219"/>
                    <a:pt x="27" y="228"/>
                    <a:pt x="37" y="243"/>
                  </a:cubicBezTo>
                  <a:cubicBezTo>
                    <a:pt x="38" y="244"/>
                    <a:pt x="36" y="248"/>
                    <a:pt x="35" y="250"/>
                  </a:cubicBezTo>
                  <a:cubicBezTo>
                    <a:pt x="29" y="243"/>
                    <a:pt x="23" y="235"/>
                    <a:pt x="23" y="224"/>
                  </a:cubicBezTo>
                  <a:cubicBezTo>
                    <a:pt x="23" y="211"/>
                    <a:pt x="13" y="205"/>
                    <a:pt x="4" y="198"/>
                  </a:cubicBezTo>
                  <a:cubicBezTo>
                    <a:pt x="0" y="171"/>
                    <a:pt x="15" y="150"/>
                    <a:pt x="25" y="127"/>
                  </a:cubicBezTo>
                  <a:cubicBezTo>
                    <a:pt x="29" y="118"/>
                    <a:pt x="36" y="109"/>
                    <a:pt x="32" y="98"/>
                  </a:cubicBezTo>
                  <a:cubicBezTo>
                    <a:pt x="30" y="97"/>
                    <a:pt x="29" y="96"/>
                    <a:pt x="29" y="94"/>
                  </a:cubicBezTo>
                  <a:cubicBezTo>
                    <a:pt x="28" y="91"/>
                    <a:pt x="31" y="88"/>
                    <a:pt x="32" y="85"/>
                  </a:cubicBezTo>
                  <a:cubicBezTo>
                    <a:pt x="37" y="74"/>
                    <a:pt x="52" y="72"/>
                    <a:pt x="54" y="58"/>
                  </a:cubicBezTo>
                  <a:cubicBezTo>
                    <a:pt x="57" y="58"/>
                    <a:pt x="59" y="57"/>
                    <a:pt x="62" y="55"/>
                  </a:cubicBezTo>
                  <a:cubicBezTo>
                    <a:pt x="80" y="47"/>
                    <a:pt x="94" y="33"/>
                    <a:pt x="104" y="15"/>
                  </a:cubicBezTo>
                  <a:cubicBezTo>
                    <a:pt x="110" y="9"/>
                    <a:pt x="113" y="0"/>
                    <a:pt x="124" y="2"/>
                  </a:cubicBezTo>
                  <a:close/>
                </a:path>
              </a:pathLst>
            </a:custGeom>
            <a:solidFill>
              <a:srgbClr val="B6CE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9"/>
            <p:cNvSpPr/>
            <p:nvPr/>
          </p:nvSpPr>
          <p:spPr>
            <a:xfrm>
              <a:off x="5121275" y="6902450"/>
              <a:ext cx="674688" cy="430213"/>
            </a:xfrm>
            <a:custGeom>
              <a:avLst/>
              <a:gdLst/>
              <a:ahLst/>
              <a:cxnLst/>
              <a:rect l="l" t="t" r="r" b="b"/>
              <a:pathLst>
                <a:path w="310" h="197" extrusionOk="0">
                  <a:moveTo>
                    <a:pt x="113" y="46"/>
                  </a:moveTo>
                  <a:cubicBezTo>
                    <a:pt x="114" y="49"/>
                    <a:pt x="118" y="50"/>
                    <a:pt x="121" y="50"/>
                  </a:cubicBezTo>
                  <a:cubicBezTo>
                    <a:pt x="157" y="69"/>
                    <a:pt x="192" y="91"/>
                    <a:pt x="231" y="102"/>
                  </a:cubicBezTo>
                  <a:cubicBezTo>
                    <a:pt x="257" y="113"/>
                    <a:pt x="283" y="123"/>
                    <a:pt x="306" y="139"/>
                  </a:cubicBezTo>
                  <a:cubicBezTo>
                    <a:pt x="310" y="157"/>
                    <a:pt x="298" y="171"/>
                    <a:pt x="293" y="187"/>
                  </a:cubicBezTo>
                  <a:cubicBezTo>
                    <a:pt x="292" y="190"/>
                    <a:pt x="290" y="192"/>
                    <a:pt x="288" y="194"/>
                  </a:cubicBezTo>
                  <a:cubicBezTo>
                    <a:pt x="281" y="197"/>
                    <a:pt x="275" y="197"/>
                    <a:pt x="269" y="192"/>
                  </a:cubicBezTo>
                  <a:cubicBezTo>
                    <a:pt x="237" y="169"/>
                    <a:pt x="203" y="149"/>
                    <a:pt x="172" y="125"/>
                  </a:cubicBezTo>
                  <a:cubicBezTo>
                    <a:pt x="143" y="104"/>
                    <a:pt x="113" y="84"/>
                    <a:pt x="81" y="68"/>
                  </a:cubicBezTo>
                  <a:cubicBezTo>
                    <a:pt x="58" y="52"/>
                    <a:pt x="38" y="32"/>
                    <a:pt x="12" y="21"/>
                  </a:cubicBezTo>
                  <a:cubicBezTo>
                    <a:pt x="8" y="19"/>
                    <a:pt x="0" y="16"/>
                    <a:pt x="3" y="8"/>
                  </a:cubicBezTo>
                  <a:cubicBezTo>
                    <a:pt x="7" y="0"/>
                    <a:pt x="13" y="4"/>
                    <a:pt x="19" y="5"/>
                  </a:cubicBezTo>
                  <a:cubicBezTo>
                    <a:pt x="45" y="11"/>
                    <a:pt x="66" y="26"/>
                    <a:pt x="89" y="37"/>
                  </a:cubicBezTo>
                  <a:cubicBezTo>
                    <a:pt x="97" y="41"/>
                    <a:pt x="105" y="43"/>
                    <a:pt x="113" y="46"/>
                  </a:cubicBezTo>
                  <a:close/>
                </a:path>
              </a:pathLst>
            </a:custGeom>
            <a:solidFill>
              <a:srgbClr val="3442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9"/>
            <p:cNvSpPr/>
            <p:nvPr/>
          </p:nvSpPr>
          <p:spPr>
            <a:xfrm>
              <a:off x="5792788" y="7005638"/>
              <a:ext cx="261938" cy="239713"/>
            </a:xfrm>
            <a:custGeom>
              <a:avLst/>
              <a:gdLst/>
              <a:ahLst/>
              <a:cxnLst/>
              <a:rect l="l" t="t" r="r" b="b"/>
              <a:pathLst>
                <a:path w="120" h="110" extrusionOk="0">
                  <a:moveTo>
                    <a:pt x="120" y="28"/>
                  </a:moveTo>
                  <a:cubicBezTo>
                    <a:pt x="115" y="56"/>
                    <a:pt x="97" y="79"/>
                    <a:pt x="89" y="105"/>
                  </a:cubicBezTo>
                  <a:cubicBezTo>
                    <a:pt x="87" y="110"/>
                    <a:pt x="84" y="109"/>
                    <a:pt x="81" y="107"/>
                  </a:cubicBezTo>
                  <a:cubicBezTo>
                    <a:pt x="54" y="99"/>
                    <a:pt x="30" y="86"/>
                    <a:pt x="7" y="71"/>
                  </a:cubicBezTo>
                  <a:cubicBezTo>
                    <a:pt x="3" y="70"/>
                    <a:pt x="2" y="68"/>
                    <a:pt x="0" y="65"/>
                  </a:cubicBezTo>
                  <a:cubicBezTo>
                    <a:pt x="1" y="41"/>
                    <a:pt x="11" y="22"/>
                    <a:pt x="27" y="5"/>
                  </a:cubicBezTo>
                  <a:cubicBezTo>
                    <a:pt x="29" y="3"/>
                    <a:pt x="31" y="0"/>
                    <a:pt x="35" y="2"/>
                  </a:cubicBezTo>
                  <a:cubicBezTo>
                    <a:pt x="63" y="11"/>
                    <a:pt x="92" y="19"/>
                    <a:pt x="120" y="28"/>
                  </a:cubicBezTo>
                  <a:close/>
                </a:path>
              </a:pathLst>
            </a:custGeom>
            <a:solidFill>
              <a:srgbClr val="6B8B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9"/>
            <p:cNvSpPr/>
            <p:nvPr/>
          </p:nvSpPr>
          <p:spPr>
            <a:xfrm>
              <a:off x="4873625" y="6715125"/>
              <a:ext cx="995363" cy="449263"/>
            </a:xfrm>
            <a:custGeom>
              <a:avLst/>
              <a:gdLst/>
              <a:ahLst/>
              <a:cxnLst/>
              <a:rect l="l" t="t" r="r" b="b"/>
              <a:pathLst>
                <a:path w="456" h="206" extrusionOk="0">
                  <a:moveTo>
                    <a:pt x="456" y="135"/>
                  </a:moveTo>
                  <a:cubicBezTo>
                    <a:pt x="455" y="137"/>
                    <a:pt x="454" y="138"/>
                    <a:pt x="453" y="140"/>
                  </a:cubicBezTo>
                  <a:cubicBezTo>
                    <a:pt x="446" y="143"/>
                    <a:pt x="439" y="145"/>
                    <a:pt x="431" y="142"/>
                  </a:cubicBezTo>
                  <a:cubicBezTo>
                    <a:pt x="389" y="128"/>
                    <a:pt x="344" y="123"/>
                    <a:pt x="303" y="105"/>
                  </a:cubicBezTo>
                  <a:cubicBezTo>
                    <a:pt x="290" y="100"/>
                    <a:pt x="277" y="96"/>
                    <a:pt x="263" y="95"/>
                  </a:cubicBezTo>
                  <a:cubicBezTo>
                    <a:pt x="232" y="91"/>
                    <a:pt x="203" y="77"/>
                    <a:pt x="174" y="67"/>
                  </a:cubicBezTo>
                  <a:cubicBezTo>
                    <a:pt x="200" y="78"/>
                    <a:pt x="224" y="94"/>
                    <a:pt x="250" y="103"/>
                  </a:cubicBezTo>
                  <a:cubicBezTo>
                    <a:pt x="278" y="114"/>
                    <a:pt x="304" y="128"/>
                    <a:pt x="331" y="141"/>
                  </a:cubicBezTo>
                  <a:cubicBezTo>
                    <a:pt x="360" y="155"/>
                    <a:pt x="390" y="171"/>
                    <a:pt x="419" y="186"/>
                  </a:cubicBezTo>
                  <a:cubicBezTo>
                    <a:pt x="423" y="188"/>
                    <a:pt x="424" y="192"/>
                    <a:pt x="425" y="196"/>
                  </a:cubicBezTo>
                  <a:cubicBezTo>
                    <a:pt x="426" y="199"/>
                    <a:pt x="427" y="201"/>
                    <a:pt x="428" y="204"/>
                  </a:cubicBezTo>
                  <a:cubicBezTo>
                    <a:pt x="413" y="206"/>
                    <a:pt x="401" y="196"/>
                    <a:pt x="389" y="190"/>
                  </a:cubicBezTo>
                  <a:cubicBezTo>
                    <a:pt x="262" y="129"/>
                    <a:pt x="135" y="68"/>
                    <a:pt x="9" y="7"/>
                  </a:cubicBezTo>
                  <a:cubicBezTo>
                    <a:pt x="6" y="6"/>
                    <a:pt x="3" y="5"/>
                    <a:pt x="0" y="4"/>
                  </a:cubicBezTo>
                  <a:cubicBezTo>
                    <a:pt x="2" y="0"/>
                    <a:pt x="6" y="2"/>
                    <a:pt x="9" y="1"/>
                  </a:cubicBezTo>
                  <a:cubicBezTo>
                    <a:pt x="88" y="25"/>
                    <a:pt x="167" y="48"/>
                    <a:pt x="246" y="72"/>
                  </a:cubicBezTo>
                  <a:cubicBezTo>
                    <a:pt x="316" y="93"/>
                    <a:pt x="386" y="114"/>
                    <a:pt x="456" y="135"/>
                  </a:cubicBezTo>
                  <a:close/>
                </a:path>
              </a:pathLst>
            </a:custGeom>
            <a:solidFill>
              <a:srgbClr val="4248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9"/>
            <p:cNvSpPr/>
            <p:nvPr/>
          </p:nvSpPr>
          <p:spPr>
            <a:xfrm>
              <a:off x="5748338" y="7205663"/>
              <a:ext cx="220663" cy="249238"/>
            </a:xfrm>
            <a:custGeom>
              <a:avLst/>
              <a:gdLst/>
              <a:ahLst/>
              <a:cxnLst/>
              <a:rect l="l" t="t" r="r" b="b"/>
              <a:pathLst>
                <a:path w="101" h="114" extrusionOk="0">
                  <a:moveTo>
                    <a:pt x="0" y="47"/>
                  </a:moveTo>
                  <a:cubicBezTo>
                    <a:pt x="2" y="30"/>
                    <a:pt x="7" y="14"/>
                    <a:pt x="18" y="0"/>
                  </a:cubicBezTo>
                  <a:cubicBezTo>
                    <a:pt x="44" y="10"/>
                    <a:pt x="69" y="22"/>
                    <a:pt x="92" y="36"/>
                  </a:cubicBezTo>
                  <a:cubicBezTo>
                    <a:pt x="97" y="37"/>
                    <a:pt x="99" y="40"/>
                    <a:pt x="101" y="45"/>
                  </a:cubicBezTo>
                  <a:cubicBezTo>
                    <a:pt x="101" y="66"/>
                    <a:pt x="97" y="86"/>
                    <a:pt x="86" y="104"/>
                  </a:cubicBezTo>
                  <a:cubicBezTo>
                    <a:pt x="81" y="110"/>
                    <a:pt x="72" y="114"/>
                    <a:pt x="67" y="107"/>
                  </a:cubicBezTo>
                  <a:cubicBezTo>
                    <a:pt x="59" y="95"/>
                    <a:pt x="47" y="96"/>
                    <a:pt x="37" y="91"/>
                  </a:cubicBezTo>
                  <a:cubicBezTo>
                    <a:pt x="36" y="91"/>
                    <a:pt x="36" y="91"/>
                    <a:pt x="36" y="91"/>
                  </a:cubicBezTo>
                  <a:cubicBezTo>
                    <a:pt x="29" y="83"/>
                    <a:pt x="23" y="73"/>
                    <a:pt x="12" y="69"/>
                  </a:cubicBezTo>
                  <a:cubicBezTo>
                    <a:pt x="2" y="65"/>
                    <a:pt x="3" y="55"/>
                    <a:pt x="0" y="47"/>
                  </a:cubicBezTo>
                  <a:close/>
                </a:path>
              </a:pathLst>
            </a:custGeom>
            <a:solidFill>
              <a:srgbClr val="628B9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9"/>
            <p:cNvSpPr/>
            <p:nvPr/>
          </p:nvSpPr>
          <p:spPr>
            <a:xfrm>
              <a:off x="6256338" y="6699250"/>
              <a:ext cx="482600" cy="520700"/>
            </a:xfrm>
            <a:custGeom>
              <a:avLst/>
              <a:gdLst/>
              <a:ahLst/>
              <a:cxnLst/>
              <a:rect l="l" t="t" r="r" b="b"/>
              <a:pathLst>
                <a:path w="221" h="238" extrusionOk="0">
                  <a:moveTo>
                    <a:pt x="16" y="141"/>
                  </a:moveTo>
                  <a:cubicBezTo>
                    <a:pt x="24" y="149"/>
                    <a:pt x="31" y="157"/>
                    <a:pt x="34" y="167"/>
                  </a:cubicBezTo>
                  <a:cubicBezTo>
                    <a:pt x="38" y="183"/>
                    <a:pt x="49" y="187"/>
                    <a:pt x="63" y="180"/>
                  </a:cubicBezTo>
                  <a:cubicBezTo>
                    <a:pt x="73" y="176"/>
                    <a:pt x="82" y="173"/>
                    <a:pt x="92" y="178"/>
                  </a:cubicBezTo>
                  <a:cubicBezTo>
                    <a:pt x="89" y="186"/>
                    <a:pt x="79" y="181"/>
                    <a:pt x="76" y="189"/>
                  </a:cubicBezTo>
                  <a:cubicBezTo>
                    <a:pt x="86" y="200"/>
                    <a:pt x="102" y="196"/>
                    <a:pt x="115" y="201"/>
                  </a:cubicBezTo>
                  <a:cubicBezTo>
                    <a:pt x="129" y="208"/>
                    <a:pt x="145" y="216"/>
                    <a:pt x="163" y="209"/>
                  </a:cubicBezTo>
                  <a:cubicBezTo>
                    <a:pt x="169" y="206"/>
                    <a:pt x="173" y="213"/>
                    <a:pt x="177" y="217"/>
                  </a:cubicBezTo>
                  <a:cubicBezTo>
                    <a:pt x="185" y="224"/>
                    <a:pt x="196" y="229"/>
                    <a:pt x="204" y="223"/>
                  </a:cubicBezTo>
                  <a:cubicBezTo>
                    <a:pt x="211" y="219"/>
                    <a:pt x="209" y="207"/>
                    <a:pt x="204" y="200"/>
                  </a:cubicBezTo>
                  <a:cubicBezTo>
                    <a:pt x="183" y="163"/>
                    <a:pt x="181" y="117"/>
                    <a:pt x="151" y="84"/>
                  </a:cubicBezTo>
                  <a:cubicBezTo>
                    <a:pt x="147" y="79"/>
                    <a:pt x="149" y="73"/>
                    <a:pt x="150" y="67"/>
                  </a:cubicBezTo>
                  <a:cubicBezTo>
                    <a:pt x="152" y="52"/>
                    <a:pt x="151" y="53"/>
                    <a:pt x="136" y="48"/>
                  </a:cubicBezTo>
                  <a:cubicBezTo>
                    <a:pt x="128" y="46"/>
                    <a:pt x="127" y="37"/>
                    <a:pt x="131" y="31"/>
                  </a:cubicBezTo>
                  <a:cubicBezTo>
                    <a:pt x="140" y="18"/>
                    <a:pt x="131" y="15"/>
                    <a:pt x="121" y="11"/>
                  </a:cubicBezTo>
                  <a:cubicBezTo>
                    <a:pt x="133" y="0"/>
                    <a:pt x="138" y="1"/>
                    <a:pt x="144" y="18"/>
                  </a:cubicBezTo>
                  <a:cubicBezTo>
                    <a:pt x="164" y="70"/>
                    <a:pt x="185" y="122"/>
                    <a:pt x="206" y="174"/>
                  </a:cubicBezTo>
                  <a:cubicBezTo>
                    <a:pt x="211" y="187"/>
                    <a:pt x="214" y="200"/>
                    <a:pt x="217" y="214"/>
                  </a:cubicBezTo>
                  <a:cubicBezTo>
                    <a:pt x="221" y="230"/>
                    <a:pt x="213" y="238"/>
                    <a:pt x="198" y="234"/>
                  </a:cubicBezTo>
                  <a:cubicBezTo>
                    <a:pt x="143" y="218"/>
                    <a:pt x="87" y="202"/>
                    <a:pt x="32" y="185"/>
                  </a:cubicBezTo>
                  <a:cubicBezTo>
                    <a:pt x="12" y="179"/>
                    <a:pt x="10" y="156"/>
                    <a:pt x="0" y="141"/>
                  </a:cubicBezTo>
                  <a:cubicBezTo>
                    <a:pt x="7" y="138"/>
                    <a:pt x="11" y="139"/>
                    <a:pt x="16" y="141"/>
                  </a:cubicBezTo>
                  <a:close/>
                </a:path>
              </a:pathLst>
            </a:custGeom>
            <a:solidFill>
              <a:srgbClr val="4A53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9"/>
            <p:cNvSpPr/>
            <p:nvPr/>
          </p:nvSpPr>
          <p:spPr>
            <a:xfrm>
              <a:off x="4838700" y="6750050"/>
              <a:ext cx="528638" cy="301625"/>
            </a:xfrm>
            <a:custGeom>
              <a:avLst/>
              <a:gdLst/>
              <a:ahLst/>
              <a:cxnLst/>
              <a:rect l="l" t="t" r="r" b="b"/>
              <a:pathLst>
                <a:path w="242" h="138" extrusionOk="0">
                  <a:moveTo>
                    <a:pt x="242" y="116"/>
                  </a:moveTo>
                  <a:cubicBezTo>
                    <a:pt x="231" y="120"/>
                    <a:pt x="223" y="116"/>
                    <a:pt x="213" y="110"/>
                  </a:cubicBezTo>
                  <a:cubicBezTo>
                    <a:pt x="189" y="97"/>
                    <a:pt x="167" y="78"/>
                    <a:pt x="136" y="81"/>
                  </a:cubicBezTo>
                  <a:cubicBezTo>
                    <a:pt x="166" y="92"/>
                    <a:pt x="188" y="114"/>
                    <a:pt x="210" y="136"/>
                  </a:cubicBezTo>
                  <a:cubicBezTo>
                    <a:pt x="209" y="138"/>
                    <a:pt x="207" y="138"/>
                    <a:pt x="205" y="136"/>
                  </a:cubicBezTo>
                  <a:cubicBezTo>
                    <a:pt x="145" y="97"/>
                    <a:pt x="84" y="57"/>
                    <a:pt x="24" y="17"/>
                  </a:cubicBezTo>
                  <a:cubicBezTo>
                    <a:pt x="19" y="14"/>
                    <a:pt x="13" y="11"/>
                    <a:pt x="7" y="7"/>
                  </a:cubicBezTo>
                  <a:cubicBezTo>
                    <a:pt x="5" y="6"/>
                    <a:pt x="2" y="4"/>
                    <a:pt x="0" y="2"/>
                  </a:cubicBezTo>
                  <a:cubicBezTo>
                    <a:pt x="2" y="2"/>
                    <a:pt x="4" y="1"/>
                    <a:pt x="6" y="0"/>
                  </a:cubicBezTo>
                  <a:cubicBezTo>
                    <a:pt x="77" y="34"/>
                    <a:pt x="149" y="69"/>
                    <a:pt x="220" y="103"/>
                  </a:cubicBezTo>
                  <a:cubicBezTo>
                    <a:pt x="228" y="107"/>
                    <a:pt x="236" y="109"/>
                    <a:pt x="242" y="116"/>
                  </a:cubicBezTo>
                  <a:close/>
                </a:path>
              </a:pathLst>
            </a:custGeom>
            <a:solidFill>
              <a:srgbClr val="4446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9"/>
            <p:cNvSpPr/>
            <p:nvPr/>
          </p:nvSpPr>
          <p:spPr>
            <a:xfrm>
              <a:off x="6592888" y="6694488"/>
              <a:ext cx="387350" cy="498475"/>
            </a:xfrm>
            <a:custGeom>
              <a:avLst/>
              <a:gdLst/>
              <a:ahLst/>
              <a:cxnLst/>
              <a:rect l="l" t="t" r="r" b="b"/>
              <a:pathLst>
                <a:path w="178" h="228" extrusionOk="0">
                  <a:moveTo>
                    <a:pt x="150" y="169"/>
                  </a:moveTo>
                  <a:cubicBezTo>
                    <a:pt x="142" y="172"/>
                    <a:pt x="138" y="177"/>
                    <a:pt x="133" y="183"/>
                  </a:cubicBezTo>
                  <a:cubicBezTo>
                    <a:pt x="119" y="200"/>
                    <a:pt x="105" y="217"/>
                    <a:pt x="85" y="228"/>
                  </a:cubicBezTo>
                  <a:cubicBezTo>
                    <a:pt x="84" y="227"/>
                    <a:pt x="82" y="226"/>
                    <a:pt x="80" y="225"/>
                  </a:cubicBezTo>
                  <a:cubicBezTo>
                    <a:pt x="76" y="182"/>
                    <a:pt x="56" y="143"/>
                    <a:pt x="40" y="103"/>
                  </a:cubicBezTo>
                  <a:cubicBezTo>
                    <a:pt x="28" y="74"/>
                    <a:pt x="15" y="45"/>
                    <a:pt x="5" y="15"/>
                  </a:cubicBezTo>
                  <a:cubicBezTo>
                    <a:pt x="0" y="0"/>
                    <a:pt x="5" y="0"/>
                    <a:pt x="16" y="5"/>
                  </a:cubicBezTo>
                  <a:cubicBezTo>
                    <a:pt x="25" y="51"/>
                    <a:pt x="40" y="93"/>
                    <a:pt x="67" y="131"/>
                  </a:cubicBezTo>
                  <a:cubicBezTo>
                    <a:pt x="70" y="136"/>
                    <a:pt x="71" y="142"/>
                    <a:pt x="71" y="148"/>
                  </a:cubicBezTo>
                  <a:cubicBezTo>
                    <a:pt x="72" y="160"/>
                    <a:pt x="74" y="172"/>
                    <a:pt x="78" y="183"/>
                  </a:cubicBezTo>
                  <a:cubicBezTo>
                    <a:pt x="86" y="202"/>
                    <a:pt x="96" y="204"/>
                    <a:pt x="112" y="191"/>
                  </a:cubicBezTo>
                  <a:cubicBezTo>
                    <a:pt x="125" y="181"/>
                    <a:pt x="137" y="169"/>
                    <a:pt x="150" y="159"/>
                  </a:cubicBezTo>
                  <a:cubicBezTo>
                    <a:pt x="159" y="151"/>
                    <a:pt x="167" y="149"/>
                    <a:pt x="178" y="149"/>
                  </a:cubicBezTo>
                  <a:cubicBezTo>
                    <a:pt x="168" y="156"/>
                    <a:pt x="159" y="163"/>
                    <a:pt x="150" y="169"/>
                  </a:cubicBezTo>
                  <a:close/>
                </a:path>
              </a:pathLst>
            </a:custGeom>
            <a:solidFill>
              <a:srgbClr val="4A54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9"/>
            <p:cNvSpPr/>
            <p:nvPr/>
          </p:nvSpPr>
          <p:spPr>
            <a:xfrm>
              <a:off x="5949950" y="7285038"/>
              <a:ext cx="563563" cy="296863"/>
            </a:xfrm>
            <a:custGeom>
              <a:avLst/>
              <a:gdLst/>
              <a:ahLst/>
              <a:cxnLst/>
              <a:rect l="l" t="t" r="r" b="b"/>
              <a:pathLst>
                <a:path w="259" h="136" extrusionOk="0">
                  <a:moveTo>
                    <a:pt x="5" y="8"/>
                  </a:moveTo>
                  <a:cubicBezTo>
                    <a:pt x="4" y="5"/>
                    <a:pt x="2" y="3"/>
                    <a:pt x="0" y="0"/>
                  </a:cubicBezTo>
                  <a:cubicBezTo>
                    <a:pt x="31" y="7"/>
                    <a:pt x="57" y="25"/>
                    <a:pt x="85" y="38"/>
                  </a:cubicBezTo>
                  <a:cubicBezTo>
                    <a:pt x="140" y="63"/>
                    <a:pt x="194" y="90"/>
                    <a:pt x="248" y="116"/>
                  </a:cubicBezTo>
                  <a:cubicBezTo>
                    <a:pt x="252" y="118"/>
                    <a:pt x="257" y="119"/>
                    <a:pt x="259" y="126"/>
                  </a:cubicBezTo>
                  <a:cubicBezTo>
                    <a:pt x="246" y="129"/>
                    <a:pt x="234" y="133"/>
                    <a:pt x="221" y="136"/>
                  </a:cubicBezTo>
                  <a:cubicBezTo>
                    <a:pt x="221" y="135"/>
                    <a:pt x="220" y="135"/>
                    <a:pt x="219" y="134"/>
                  </a:cubicBezTo>
                  <a:cubicBezTo>
                    <a:pt x="213" y="119"/>
                    <a:pt x="201" y="110"/>
                    <a:pt x="187" y="104"/>
                  </a:cubicBezTo>
                  <a:cubicBezTo>
                    <a:pt x="130" y="81"/>
                    <a:pt x="77" y="51"/>
                    <a:pt x="21" y="28"/>
                  </a:cubicBezTo>
                  <a:cubicBezTo>
                    <a:pt x="11" y="24"/>
                    <a:pt x="5" y="19"/>
                    <a:pt x="5" y="8"/>
                  </a:cubicBezTo>
                  <a:close/>
                </a:path>
              </a:pathLst>
            </a:custGeom>
            <a:solidFill>
              <a:srgbClr val="4F54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9"/>
            <p:cNvSpPr/>
            <p:nvPr/>
          </p:nvSpPr>
          <p:spPr>
            <a:xfrm>
              <a:off x="6343650" y="7151688"/>
              <a:ext cx="388938" cy="336550"/>
            </a:xfrm>
            <a:custGeom>
              <a:avLst/>
              <a:gdLst/>
              <a:ahLst/>
              <a:cxnLst/>
              <a:rect l="l" t="t" r="r" b="b"/>
              <a:pathLst>
                <a:path w="178" h="154" extrusionOk="0">
                  <a:moveTo>
                    <a:pt x="171" y="51"/>
                  </a:moveTo>
                  <a:cubicBezTo>
                    <a:pt x="119" y="46"/>
                    <a:pt x="71" y="25"/>
                    <a:pt x="21" y="11"/>
                  </a:cubicBezTo>
                  <a:cubicBezTo>
                    <a:pt x="20" y="12"/>
                    <a:pt x="19" y="14"/>
                    <a:pt x="18" y="15"/>
                  </a:cubicBezTo>
                  <a:cubicBezTo>
                    <a:pt x="41" y="48"/>
                    <a:pt x="65" y="80"/>
                    <a:pt x="88" y="112"/>
                  </a:cubicBezTo>
                  <a:cubicBezTo>
                    <a:pt x="97" y="125"/>
                    <a:pt x="109" y="136"/>
                    <a:pt x="107" y="154"/>
                  </a:cubicBezTo>
                  <a:cubicBezTo>
                    <a:pt x="72" y="103"/>
                    <a:pt x="36" y="53"/>
                    <a:pt x="0" y="1"/>
                  </a:cubicBezTo>
                  <a:cubicBezTo>
                    <a:pt x="17" y="0"/>
                    <a:pt x="30" y="7"/>
                    <a:pt x="43" y="11"/>
                  </a:cubicBezTo>
                  <a:cubicBezTo>
                    <a:pt x="79" y="21"/>
                    <a:pt x="115" y="31"/>
                    <a:pt x="150" y="42"/>
                  </a:cubicBezTo>
                  <a:cubicBezTo>
                    <a:pt x="157" y="44"/>
                    <a:pt x="164" y="45"/>
                    <a:pt x="172" y="43"/>
                  </a:cubicBezTo>
                  <a:cubicBezTo>
                    <a:pt x="178" y="46"/>
                    <a:pt x="174" y="49"/>
                    <a:pt x="171" y="51"/>
                  </a:cubicBezTo>
                  <a:close/>
                </a:path>
              </a:pathLst>
            </a:custGeom>
            <a:solidFill>
              <a:srgbClr val="5655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9"/>
            <p:cNvSpPr/>
            <p:nvPr/>
          </p:nvSpPr>
          <p:spPr>
            <a:xfrm>
              <a:off x="5286375" y="7010400"/>
              <a:ext cx="466725" cy="334963"/>
            </a:xfrm>
            <a:custGeom>
              <a:avLst/>
              <a:gdLst/>
              <a:ahLst/>
              <a:cxnLst/>
              <a:rect l="l" t="t" r="r" b="b"/>
              <a:pathLst>
                <a:path w="214" h="154" extrusionOk="0">
                  <a:moveTo>
                    <a:pt x="0" y="17"/>
                  </a:moveTo>
                  <a:cubicBezTo>
                    <a:pt x="2" y="17"/>
                    <a:pt x="3" y="17"/>
                    <a:pt x="5" y="17"/>
                  </a:cubicBezTo>
                  <a:cubicBezTo>
                    <a:pt x="15" y="15"/>
                    <a:pt x="30" y="0"/>
                    <a:pt x="27" y="26"/>
                  </a:cubicBezTo>
                  <a:cubicBezTo>
                    <a:pt x="36" y="29"/>
                    <a:pt x="37" y="18"/>
                    <a:pt x="46" y="20"/>
                  </a:cubicBezTo>
                  <a:cubicBezTo>
                    <a:pt x="39" y="37"/>
                    <a:pt x="49" y="45"/>
                    <a:pt x="63" y="49"/>
                  </a:cubicBezTo>
                  <a:cubicBezTo>
                    <a:pt x="97" y="60"/>
                    <a:pt x="116" y="90"/>
                    <a:pt x="145" y="108"/>
                  </a:cubicBezTo>
                  <a:cubicBezTo>
                    <a:pt x="162" y="119"/>
                    <a:pt x="182" y="124"/>
                    <a:pt x="195" y="140"/>
                  </a:cubicBezTo>
                  <a:cubicBezTo>
                    <a:pt x="198" y="144"/>
                    <a:pt x="204" y="142"/>
                    <a:pt x="208" y="141"/>
                  </a:cubicBezTo>
                  <a:cubicBezTo>
                    <a:pt x="213" y="148"/>
                    <a:pt x="214" y="153"/>
                    <a:pt x="204" y="154"/>
                  </a:cubicBezTo>
                  <a:cubicBezTo>
                    <a:pt x="145" y="117"/>
                    <a:pt x="89" y="76"/>
                    <a:pt x="29" y="40"/>
                  </a:cubicBezTo>
                  <a:cubicBezTo>
                    <a:pt x="19" y="33"/>
                    <a:pt x="10" y="25"/>
                    <a:pt x="0" y="17"/>
                  </a:cubicBezTo>
                  <a:close/>
                </a:path>
              </a:pathLst>
            </a:custGeom>
            <a:solidFill>
              <a:srgbClr val="3F4A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9"/>
            <p:cNvSpPr/>
            <p:nvPr/>
          </p:nvSpPr>
          <p:spPr>
            <a:xfrm>
              <a:off x="5969000" y="7234238"/>
              <a:ext cx="523875" cy="257175"/>
            </a:xfrm>
            <a:custGeom>
              <a:avLst/>
              <a:gdLst/>
              <a:ahLst/>
              <a:cxnLst/>
              <a:rect l="l" t="t" r="r" b="b"/>
              <a:pathLst>
                <a:path w="240" h="118" extrusionOk="0">
                  <a:moveTo>
                    <a:pt x="0" y="2"/>
                  </a:moveTo>
                  <a:cubicBezTo>
                    <a:pt x="2" y="1"/>
                    <a:pt x="5" y="1"/>
                    <a:pt x="8" y="0"/>
                  </a:cubicBezTo>
                  <a:cubicBezTo>
                    <a:pt x="42" y="19"/>
                    <a:pt x="78" y="37"/>
                    <a:pt x="115" y="51"/>
                  </a:cubicBezTo>
                  <a:cubicBezTo>
                    <a:pt x="141" y="61"/>
                    <a:pt x="165" y="75"/>
                    <a:pt x="190" y="89"/>
                  </a:cubicBezTo>
                  <a:cubicBezTo>
                    <a:pt x="203" y="96"/>
                    <a:pt x="215" y="106"/>
                    <a:pt x="232" y="104"/>
                  </a:cubicBezTo>
                  <a:cubicBezTo>
                    <a:pt x="237" y="103"/>
                    <a:pt x="239" y="109"/>
                    <a:pt x="240" y="113"/>
                  </a:cubicBezTo>
                  <a:cubicBezTo>
                    <a:pt x="236" y="118"/>
                    <a:pt x="232" y="116"/>
                    <a:pt x="227" y="114"/>
                  </a:cubicBezTo>
                  <a:cubicBezTo>
                    <a:pt x="163" y="84"/>
                    <a:pt x="99" y="54"/>
                    <a:pt x="35" y="23"/>
                  </a:cubicBezTo>
                  <a:cubicBezTo>
                    <a:pt x="23" y="17"/>
                    <a:pt x="9" y="14"/>
                    <a:pt x="0" y="2"/>
                  </a:cubicBezTo>
                  <a:close/>
                </a:path>
              </a:pathLst>
            </a:custGeom>
            <a:solidFill>
              <a:srgbClr val="4E542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9"/>
            <p:cNvSpPr/>
            <p:nvPr/>
          </p:nvSpPr>
          <p:spPr>
            <a:xfrm>
              <a:off x="6026150" y="7519988"/>
              <a:ext cx="404813" cy="138113"/>
            </a:xfrm>
            <a:custGeom>
              <a:avLst/>
              <a:gdLst/>
              <a:ahLst/>
              <a:cxnLst/>
              <a:rect l="l" t="t" r="r" b="b"/>
              <a:pathLst>
                <a:path w="186" h="63" extrusionOk="0">
                  <a:moveTo>
                    <a:pt x="186" y="28"/>
                  </a:moveTo>
                  <a:cubicBezTo>
                    <a:pt x="154" y="38"/>
                    <a:pt x="121" y="49"/>
                    <a:pt x="89" y="60"/>
                  </a:cubicBezTo>
                  <a:cubicBezTo>
                    <a:pt x="81" y="63"/>
                    <a:pt x="75" y="60"/>
                    <a:pt x="69" y="56"/>
                  </a:cubicBezTo>
                  <a:cubicBezTo>
                    <a:pt x="46" y="41"/>
                    <a:pt x="24" y="26"/>
                    <a:pt x="2" y="11"/>
                  </a:cubicBezTo>
                  <a:cubicBezTo>
                    <a:pt x="0" y="9"/>
                    <a:pt x="0" y="7"/>
                    <a:pt x="2" y="6"/>
                  </a:cubicBezTo>
                  <a:cubicBezTo>
                    <a:pt x="23" y="0"/>
                    <a:pt x="40" y="13"/>
                    <a:pt x="54" y="24"/>
                  </a:cubicBezTo>
                  <a:cubicBezTo>
                    <a:pt x="84" y="48"/>
                    <a:pt x="112" y="36"/>
                    <a:pt x="140" y="24"/>
                  </a:cubicBezTo>
                  <a:cubicBezTo>
                    <a:pt x="160" y="15"/>
                    <a:pt x="169" y="14"/>
                    <a:pt x="185" y="26"/>
                  </a:cubicBezTo>
                  <a:lnTo>
                    <a:pt x="186" y="28"/>
                  </a:lnTo>
                  <a:close/>
                </a:path>
              </a:pathLst>
            </a:custGeom>
            <a:solidFill>
              <a:srgbClr val="5551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9"/>
            <p:cNvSpPr/>
            <p:nvPr/>
          </p:nvSpPr>
          <p:spPr>
            <a:xfrm>
              <a:off x="6489700" y="6548438"/>
              <a:ext cx="152400" cy="166688"/>
            </a:xfrm>
            <a:custGeom>
              <a:avLst/>
              <a:gdLst/>
              <a:ahLst/>
              <a:cxnLst/>
              <a:rect l="l" t="t" r="r" b="b"/>
              <a:pathLst>
                <a:path w="70" h="76" extrusionOk="0">
                  <a:moveTo>
                    <a:pt x="11" y="76"/>
                  </a:moveTo>
                  <a:cubicBezTo>
                    <a:pt x="0" y="55"/>
                    <a:pt x="11" y="19"/>
                    <a:pt x="33" y="0"/>
                  </a:cubicBezTo>
                  <a:cubicBezTo>
                    <a:pt x="48" y="15"/>
                    <a:pt x="56" y="36"/>
                    <a:pt x="68" y="54"/>
                  </a:cubicBezTo>
                  <a:cubicBezTo>
                    <a:pt x="70" y="56"/>
                    <a:pt x="68" y="60"/>
                    <a:pt x="65" y="63"/>
                  </a:cubicBezTo>
                  <a:cubicBezTo>
                    <a:pt x="54" y="45"/>
                    <a:pt x="43" y="27"/>
                    <a:pt x="30" y="7"/>
                  </a:cubicBezTo>
                  <a:cubicBezTo>
                    <a:pt x="23" y="32"/>
                    <a:pt x="17" y="54"/>
                    <a:pt x="11" y="76"/>
                  </a:cubicBezTo>
                  <a:close/>
                </a:path>
              </a:pathLst>
            </a:custGeom>
            <a:solidFill>
              <a:srgbClr val="4C51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9"/>
            <p:cNvSpPr/>
            <p:nvPr/>
          </p:nvSpPr>
          <p:spPr>
            <a:xfrm>
              <a:off x="5384800" y="7011988"/>
              <a:ext cx="239713" cy="123825"/>
            </a:xfrm>
            <a:custGeom>
              <a:avLst/>
              <a:gdLst/>
              <a:ahLst/>
              <a:cxnLst/>
              <a:rect l="l" t="t" r="r" b="b"/>
              <a:pathLst>
                <a:path w="110" h="57" extrusionOk="0">
                  <a:moveTo>
                    <a:pt x="110" y="52"/>
                  </a:moveTo>
                  <a:cubicBezTo>
                    <a:pt x="85" y="57"/>
                    <a:pt x="67" y="42"/>
                    <a:pt x="47" y="31"/>
                  </a:cubicBezTo>
                  <a:cubicBezTo>
                    <a:pt x="31" y="21"/>
                    <a:pt x="12" y="16"/>
                    <a:pt x="0" y="0"/>
                  </a:cubicBezTo>
                  <a:cubicBezTo>
                    <a:pt x="39" y="13"/>
                    <a:pt x="74" y="33"/>
                    <a:pt x="110" y="52"/>
                  </a:cubicBezTo>
                  <a:close/>
                </a:path>
              </a:pathLst>
            </a:custGeom>
            <a:solidFill>
              <a:srgbClr val="414C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9"/>
            <p:cNvSpPr/>
            <p:nvPr/>
          </p:nvSpPr>
          <p:spPr>
            <a:xfrm>
              <a:off x="5730875" y="7308850"/>
              <a:ext cx="117475" cy="9525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0" y="17"/>
                  </a:moveTo>
                  <a:cubicBezTo>
                    <a:pt x="4" y="14"/>
                    <a:pt x="5" y="9"/>
                    <a:pt x="4" y="4"/>
                  </a:cubicBezTo>
                  <a:cubicBezTo>
                    <a:pt x="5" y="3"/>
                    <a:pt x="7" y="1"/>
                    <a:pt x="8" y="0"/>
                  </a:cubicBezTo>
                  <a:cubicBezTo>
                    <a:pt x="15" y="1"/>
                    <a:pt x="16" y="7"/>
                    <a:pt x="20" y="12"/>
                  </a:cubicBezTo>
                  <a:cubicBezTo>
                    <a:pt x="24" y="18"/>
                    <a:pt x="28" y="24"/>
                    <a:pt x="37" y="18"/>
                  </a:cubicBezTo>
                  <a:cubicBezTo>
                    <a:pt x="41" y="16"/>
                    <a:pt x="46" y="15"/>
                    <a:pt x="50" y="19"/>
                  </a:cubicBezTo>
                  <a:cubicBezTo>
                    <a:pt x="54" y="24"/>
                    <a:pt x="49" y="27"/>
                    <a:pt x="45" y="30"/>
                  </a:cubicBezTo>
                  <a:cubicBezTo>
                    <a:pt x="40" y="35"/>
                    <a:pt x="43" y="39"/>
                    <a:pt x="44" y="44"/>
                  </a:cubicBezTo>
                  <a:cubicBezTo>
                    <a:pt x="28" y="38"/>
                    <a:pt x="15" y="26"/>
                    <a:pt x="0" y="17"/>
                  </a:cubicBezTo>
                  <a:close/>
                </a:path>
              </a:pathLst>
            </a:custGeom>
            <a:solidFill>
              <a:srgbClr val="7B90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9"/>
            <p:cNvSpPr/>
            <p:nvPr/>
          </p:nvSpPr>
          <p:spPr>
            <a:xfrm>
              <a:off x="6342063" y="7246938"/>
              <a:ext cx="168275" cy="209550"/>
            </a:xfrm>
            <a:custGeom>
              <a:avLst/>
              <a:gdLst/>
              <a:ahLst/>
              <a:cxnLst/>
              <a:rect l="l" t="t" r="r" b="b"/>
              <a:pathLst>
                <a:path w="77" h="96" extrusionOk="0">
                  <a:moveTo>
                    <a:pt x="77" y="96"/>
                  </a:moveTo>
                  <a:cubicBezTo>
                    <a:pt x="50" y="81"/>
                    <a:pt x="42" y="52"/>
                    <a:pt x="23" y="30"/>
                  </a:cubicBezTo>
                  <a:cubicBezTo>
                    <a:pt x="16" y="21"/>
                    <a:pt x="0" y="16"/>
                    <a:pt x="9" y="0"/>
                  </a:cubicBezTo>
                  <a:cubicBezTo>
                    <a:pt x="33" y="31"/>
                    <a:pt x="58" y="62"/>
                    <a:pt x="77" y="96"/>
                  </a:cubicBezTo>
                  <a:close/>
                </a:path>
              </a:pathLst>
            </a:custGeom>
            <a:solidFill>
              <a:srgbClr val="52532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9"/>
            <p:cNvSpPr/>
            <p:nvPr/>
          </p:nvSpPr>
          <p:spPr>
            <a:xfrm>
              <a:off x="5829300" y="7378700"/>
              <a:ext cx="104775" cy="80963"/>
            </a:xfrm>
            <a:custGeom>
              <a:avLst/>
              <a:gdLst/>
              <a:ahLst/>
              <a:cxnLst/>
              <a:rect l="l" t="t" r="r" b="b"/>
              <a:pathLst>
                <a:path w="48" h="37" extrusionOk="0">
                  <a:moveTo>
                    <a:pt x="0" y="12"/>
                  </a:moveTo>
                  <a:cubicBezTo>
                    <a:pt x="16" y="5"/>
                    <a:pt x="31" y="0"/>
                    <a:pt x="36" y="25"/>
                  </a:cubicBezTo>
                  <a:cubicBezTo>
                    <a:pt x="36" y="26"/>
                    <a:pt x="40" y="25"/>
                    <a:pt x="43" y="25"/>
                  </a:cubicBezTo>
                  <a:cubicBezTo>
                    <a:pt x="48" y="29"/>
                    <a:pt x="46" y="33"/>
                    <a:pt x="42" y="37"/>
                  </a:cubicBezTo>
                  <a:cubicBezTo>
                    <a:pt x="40" y="37"/>
                    <a:pt x="38" y="37"/>
                    <a:pt x="36" y="36"/>
                  </a:cubicBezTo>
                  <a:cubicBezTo>
                    <a:pt x="21" y="32"/>
                    <a:pt x="10" y="23"/>
                    <a:pt x="0" y="12"/>
                  </a:cubicBezTo>
                  <a:close/>
                </a:path>
              </a:pathLst>
            </a:custGeom>
            <a:solidFill>
              <a:srgbClr val="638E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9"/>
            <p:cNvSpPr/>
            <p:nvPr/>
          </p:nvSpPr>
          <p:spPr>
            <a:xfrm>
              <a:off x="5908675" y="7448550"/>
              <a:ext cx="120650" cy="96838"/>
            </a:xfrm>
            <a:custGeom>
              <a:avLst/>
              <a:gdLst/>
              <a:ahLst/>
              <a:cxnLst/>
              <a:rect l="l" t="t" r="r" b="b"/>
              <a:pathLst>
                <a:path w="56" h="44" extrusionOk="0">
                  <a:moveTo>
                    <a:pt x="0" y="4"/>
                  </a:moveTo>
                  <a:cubicBezTo>
                    <a:pt x="2" y="4"/>
                    <a:pt x="3" y="3"/>
                    <a:pt x="5" y="3"/>
                  </a:cubicBezTo>
                  <a:cubicBezTo>
                    <a:pt x="28" y="0"/>
                    <a:pt x="56" y="19"/>
                    <a:pt x="56" y="39"/>
                  </a:cubicBezTo>
                  <a:cubicBezTo>
                    <a:pt x="56" y="41"/>
                    <a:pt x="56" y="42"/>
                    <a:pt x="56" y="44"/>
                  </a:cubicBezTo>
                  <a:cubicBezTo>
                    <a:pt x="37" y="31"/>
                    <a:pt x="16" y="21"/>
                    <a:pt x="0" y="4"/>
                  </a:cubicBezTo>
                  <a:close/>
                </a:path>
              </a:pathLst>
            </a:custGeom>
            <a:solidFill>
              <a:srgbClr val="5353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9"/>
            <p:cNvSpPr/>
            <p:nvPr/>
          </p:nvSpPr>
          <p:spPr>
            <a:xfrm>
              <a:off x="6464300" y="7454900"/>
              <a:ext cx="82550" cy="61913"/>
            </a:xfrm>
            <a:custGeom>
              <a:avLst/>
              <a:gdLst/>
              <a:ahLst/>
              <a:cxnLst/>
              <a:rect l="l" t="t" r="r" b="b"/>
              <a:pathLst>
                <a:path w="38" h="28" extrusionOk="0">
                  <a:moveTo>
                    <a:pt x="0" y="13"/>
                  </a:moveTo>
                  <a:cubicBezTo>
                    <a:pt x="5" y="13"/>
                    <a:pt x="9" y="13"/>
                    <a:pt x="13" y="12"/>
                  </a:cubicBezTo>
                  <a:cubicBezTo>
                    <a:pt x="19" y="10"/>
                    <a:pt x="20" y="5"/>
                    <a:pt x="21" y="0"/>
                  </a:cubicBezTo>
                  <a:cubicBezTo>
                    <a:pt x="29" y="8"/>
                    <a:pt x="35" y="16"/>
                    <a:pt x="38" y="28"/>
                  </a:cubicBezTo>
                  <a:cubicBezTo>
                    <a:pt x="23" y="28"/>
                    <a:pt x="12" y="20"/>
                    <a:pt x="0" y="13"/>
                  </a:cubicBezTo>
                  <a:close/>
                </a:path>
              </a:pathLst>
            </a:custGeom>
            <a:solidFill>
              <a:srgbClr val="565F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9"/>
            <p:cNvSpPr/>
            <p:nvPr/>
          </p:nvSpPr>
          <p:spPr>
            <a:xfrm>
              <a:off x="6213475" y="6877050"/>
              <a:ext cx="71438" cy="95250"/>
            </a:xfrm>
            <a:custGeom>
              <a:avLst/>
              <a:gdLst/>
              <a:ahLst/>
              <a:cxnLst/>
              <a:rect l="l" t="t" r="r" b="b"/>
              <a:pathLst>
                <a:path w="33" h="44" extrusionOk="0">
                  <a:moveTo>
                    <a:pt x="0" y="0"/>
                  </a:moveTo>
                  <a:cubicBezTo>
                    <a:pt x="20" y="5"/>
                    <a:pt x="23" y="24"/>
                    <a:pt x="32" y="38"/>
                  </a:cubicBezTo>
                  <a:cubicBezTo>
                    <a:pt x="33" y="40"/>
                    <a:pt x="33" y="42"/>
                    <a:pt x="31" y="44"/>
                  </a:cubicBezTo>
                  <a:cubicBezTo>
                    <a:pt x="18" y="31"/>
                    <a:pt x="10" y="15"/>
                    <a:pt x="0" y="0"/>
                  </a:cubicBezTo>
                  <a:close/>
                </a:path>
              </a:pathLst>
            </a:custGeom>
            <a:solidFill>
              <a:srgbClr val="4F52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9"/>
            <p:cNvSpPr/>
            <p:nvPr/>
          </p:nvSpPr>
          <p:spPr>
            <a:xfrm>
              <a:off x="5961063" y="7721600"/>
              <a:ext cx="71438" cy="36513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0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28" y="3"/>
                    <a:pt x="23" y="6"/>
                    <a:pt x="18" y="9"/>
                  </a:cubicBezTo>
                  <a:cubicBezTo>
                    <a:pt x="7" y="17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5553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9"/>
            <p:cNvSpPr/>
            <p:nvPr/>
          </p:nvSpPr>
          <p:spPr>
            <a:xfrm>
              <a:off x="6280150" y="6959600"/>
              <a:ext cx="42863" cy="42863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0" y="6"/>
                  </a:moveTo>
                  <a:cubicBezTo>
                    <a:pt x="0" y="4"/>
                    <a:pt x="0" y="2"/>
                    <a:pt x="1" y="0"/>
                  </a:cubicBezTo>
                  <a:cubicBezTo>
                    <a:pt x="6" y="6"/>
                    <a:pt x="19" y="9"/>
                    <a:pt x="7" y="20"/>
                  </a:cubicBezTo>
                  <a:cubicBezTo>
                    <a:pt x="5" y="15"/>
                    <a:pt x="2" y="11"/>
                    <a:pt x="0" y="6"/>
                  </a:cubicBezTo>
                  <a:close/>
                </a:path>
              </a:pathLst>
            </a:custGeom>
            <a:solidFill>
              <a:srgbClr val="4A53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9"/>
            <p:cNvSpPr/>
            <p:nvPr/>
          </p:nvSpPr>
          <p:spPr>
            <a:xfrm>
              <a:off x="7666038" y="6367463"/>
              <a:ext cx="250825" cy="500063"/>
            </a:xfrm>
            <a:custGeom>
              <a:avLst/>
              <a:gdLst/>
              <a:ahLst/>
              <a:cxnLst/>
              <a:rect l="l" t="t" r="r" b="b"/>
              <a:pathLst>
                <a:path w="115" h="229" extrusionOk="0">
                  <a:moveTo>
                    <a:pt x="38" y="203"/>
                  </a:moveTo>
                  <a:cubicBezTo>
                    <a:pt x="35" y="213"/>
                    <a:pt x="30" y="221"/>
                    <a:pt x="22" y="229"/>
                  </a:cubicBezTo>
                  <a:cubicBezTo>
                    <a:pt x="11" y="206"/>
                    <a:pt x="8" y="182"/>
                    <a:pt x="0" y="155"/>
                  </a:cubicBezTo>
                  <a:cubicBezTo>
                    <a:pt x="15" y="164"/>
                    <a:pt x="21" y="158"/>
                    <a:pt x="25" y="146"/>
                  </a:cubicBezTo>
                  <a:cubicBezTo>
                    <a:pt x="29" y="136"/>
                    <a:pt x="39" y="130"/>
                    <a:pt x="49" y="126"/>
                  </a:cubicBezTo>
                  <a:cubicBezTo>
                    <a:pt x="61" y="121"/>
                    <a:pt x="63" y="112"/>
                    <a:pt x="58" y="100"/>
                  </a:cubicBezTo>
                  <a:cubicBezTo>
                    <a:pt x="47" y="73"/>
                    <a:pt x="49" y="64"/>
                    <a:pt x="74" y="50"/>
                  </a:cubicBezTo>
                  <a:cubicBezTo>
                    <a:pt x="89" y="41"/>
                    <a:pt x="96" y="29"/>
                    <a:pt x="91" y="12"/>
                  </a:cubicBezTo>
                  <a:cubicBezTo>
                    <a:pt x="100" y="0"/>
                    <a:pt x="108" y="4"/>
                    <a:pt x="110" y="16"/>
                  </a:cubicBezTo>
                  <a:cubicBezTo>
                    <a:pt x="115" y="35"/>
                    <a:pt x="113" y="52"/>
                    <a:pt x="91" y="64"/>
                  </a:cubicBezTo>
                  <a:cubicBezTo>
                    <a:pt x="71" y="75"/>
                    <a:pt x="71" y="76"/>
                    <a:pt x="80" y="97"/>
                  </a:cubicBezTo>
                  <a:cubicBezTo>
                    <a:pt x="88" y="116"/>
                    <a:pt x="75" y="137"/>
                    <a:pt x="49" y="147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44" y="154"/>
                    <a:pt x="45" y="163"/>
                    <a:pt x="40" y="170"/>
                  </a:cubicBezTo>
                  <a:cubicBezTo>
                    <a:pt x="17" y="181"/>
                    <a:pt x="20" y="190"/>
                    <a:pt x="38" y="203"/>
                  </a:cubicBezTo>
                  <a:close/>
                </a:path>
              </a:pathLst>
            </a:custGeom>
            <a:solidFill>
              <a:srgbClr val="D29C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9"/>
            <p:cNvSpPr/>
            <p:nvPr/>
          </p:nvSpPr>
          <p:spPr>
            <a:xfrm>
              <a:off x="7829550" y="6586538"/>
              <a:ext cx="204788" cy="327025"/>
            </a:xfrm>
            <a:custGeom>
              <a:avLst/>
              <a:gdLst/>
              <a:ahLst/>
              <a:cxnLst/>
              <a:rect l="l" t="t" r="r" b="b"/>
              <a:pathLst>
                <a:path w="94" h="150" extrusionOk="0">
                  <a:moveTo>
                    <a:pt x="28" y="150"/>
                  </a:moveTo>
                  <a:cubicBezTo>
                    <a:pt x="23" y="149"/>
                    <a:pt x="19" y="148"/>
                    <a:pt x="15" y="147"/>
                  </a:cubicBezTo>
                  <a:cubicBezTo>
                    <a:pt x="20" y="128"/>
                    <a:pt x="0" y="108"/>
                    <a:pt x="17" y="90"/>
                  </a:cubicBezTo>
                  <a:cubicBezTo>
                    <a:pt x="17" y="89"/>
                    <a:pt x="18" y="87"/>
                    <a:pt x="17" y="86"/>
                  </a:cubicBezTo>
                  <a:cubicBezTo>
                    <a:pt x="0" y="55"/>
                    <a:pt x="20" y="65"/>
                    <a:pt x="35" y="68"/>
                  </a:cubicBezTo>
                  <a:cubicBezTo>
                    <a:pt x="41" y="70"/>
                    <a:pt x="45" y="65"/>
                    <a:pt x="48" y="60"/>
                  </a:cubicBezTo>
                  <a:cubicBezTo>
                    <a:pt x="51" y="57"/>
                    <a:pt x="55" y="51"/>
                    <a:pt x="58" y="51"/>
                  </a:cubicBezTo>
                  <a:cubicBezTo>
                    <a:pt x="83" y="51"/>
                    <a:pt x="80" y="38"/>
                    <a:pt x="76" y="20"/>
                  </a:cubicBezTo>
                  <a:cubicBezTo>
                    <a:pt x="74" y="11"/>
                    <a:pt x="80" y="2"/>
                    <a:pt x="91" y="0"/>
                  </a:cubicBezTo>
                  <a:cubicBezTo>
                    <a:pt x="88" y="11"/>
                    <a:pt x="87" y="22"/>
                    <a:pt x="91" y="33"/>
                  </a:cubicBezTo>
                  <a:cubicBezTo>
                    <a:pt x="94" y="45"/>
                    <a:pt x="90" y="53"/>
                    <a:pt x="76" y="56"/>
                  </a:cubicBezTo>
                  <a:cubicBezTo>
                    <a:pt x="62" y="60"/>
                    <a:pt x="48" y="66"/>
                    <a:pt x="44" y="83"/>
                  </a:cubicBezTo>
                  <a:cubicBezTo>
                    <a:pt x="37" y="89"/>
                    <a:pt x="35" y="78"/>
                    <a:pt x="27" y="79"/>
                  </a:cubicBezTo>
                  <a:cubicBezTo>
                    <a:pt x="22" y="102"/>
                    <a:pt x="31" y="126"/>
                    <a:pt x="28" y="150"/>
                  </a:cubicBezTo>
                  <a:close/>
                </a:path>
              </a:pathLst>
            </a:custGeom>
            <a:solidFill>
              <a:srgbClr val="534C4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9"/>
            <p:cNvSpPr/>
            <p:nvPr/>
          </p:nvSpPr>
          <p:spPr>
            <a:xfrm>
              <a:off x="7772400" y="6369050"/>
              <a:ext cx="158750" cy="319088"/>
            </a:xfrm>
            <a:custGeom>
              <a:avLst/>
              <a:gdLst/>
              <a:ahLst/>
              <a:cxnLst/>
              <a:rect l="l" t="t" r="r" b="b"/>
              <a:pathLst>
                <a:path w="73" h="146" extrusionOk="0">
                  <a:moveTo>
                    <a:pt x="0" y="146"/>
                  </a:moveTo>
                  <a:cubicBezTo>
                    <a:pt x="30" y="125"/>
                    <a:pt x="30" y="124"/>
                    <a:pt x="20" y="85"/>
                  </a:cubicBezTo>
                  <a:cubicBezTo>
                    <a:pt x="16" y="70"/>
                    <a:pt x="27" y="66"/>
                    <a:pt x="36" y="61"/>
                  </a:cubicBezTo>
                  <a:cubicBezTo>
                    <a:pt x="52" y="52"/>
                    <a:pt x="62" y="40"/>
                    <a:pt x="60" y="21"/>
                  </a:cubicBezTo>
                  <a:cubicBezTo>
                    <a:pt x="59" y="9"/>
                    <a:pt x="54" y="4"/>
                    <a:pt x="42" y="11"/>
                  </a:cubicBezTo>
                  <a:cubicBezTo>
                    <a:pt x="41" y="4"/>
                    <a:pt x="43" y="0"/>
                    <a:pt x="50" y="0"/>
                  </a:cubicBezTo>
                  <a:cubicBezTo>
                    <a:pt x="58" y="1"/>
                    <a:pt x="63" y="6"/>
                    <a:pt x="65" y="14"/>
                  </a:cubicBezTo>
                  <a:cubicBezTo>
                    <a:pt x="73" y="40"/>
                    <a:pt x="66" y="58"/>
                    <a:pt x="41" y="69"/>
                  </a:cubicBezTo>
                  <a:cubicBezTo>
                    <a:pt x="27" y="75"/>
                    <a:pt x="20" y="80"/>
                    <a:pt x="37" y="91"/>
                  </a:cubicBezTo>
                  <a:cubicBezTo>
                    <a:pt x="40" y="92"/>
                    <a:pt x="41" y="95"/>
                    <a:pt x="42" y="99"/>
                  </a:cubicBezTo>
                  <a:cubicBezTo>
                    <a:pt x="42" y="119"/>
                    <a:pt x="21" y="143"/>
                    <a:pt x="0" y="146"/>
                  </a:cubicBezTo>
                  <a:close/>
                </a:path>
              </a:pathLst>
            </a:custGeom>
            <a:solidFill>
              <a:srgbClr val="554A3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9"/>
            <p:cNvSpPr/>
            <p:nvPr/>
          </p:nvSpPr>
          <p:spPr>
            <a:xfrm>
              <a:off x="7694613" y="6708775"/>
              <a:ext cx="100013" cy="125413"/>
            </a:xfrm>
            <a:custGeom>
              <a:avLst/>
              <a:gdLst/>
              <a:ahLst/>
              <a:cxnLst/>
              <a:rect l="l" t="t" r="r" b="b"/>
              <a:pathLst>
                <a:path w="46" h="58" extrusionOk="0">
                  <a:moveTo>
                    <a:pt x="25" y="47"/>
                  </a:moveTo>
                  <a:cubicBezTo>
                    <a:pt x="19" y="49"/>
                    <a:pt x="13" y="58"/>
                    <a:pt x="8" y="50"/>
                  </a:cubicBezTo>
                  <a:cubicBezTo>
                    <a:pt x="2" y="41"/>
                    <a:pt x="0" y="30"/>
                    <a:pt x="1" y="20"/>
                  </a:cubicBezTo>
                  <a:cubicBezTo>
                    <a:pt x="2" y="12"/>
                    <a:pt x="8" y="11"/>
                    <a:pt x="14" y="11"/>
                  </a:cubicBezTo>
                  <a:cubicBezTo>
                    <a:pt x="18" y="11"/>
                    <a:pt x="21" y="11"/>
                    <a:pt x="24" y="11"/>
                  </a:cubicBezTo>
                  <a:cubicBezTo>
                    <a:pt x="29" y="5"/>
                    <a:pt x="35" y="0"/>
                    <a:pt x="44" y="4"/>
                  </a:cubicBezTo>
                  <a:cubicBezTo>
                    <a:pt x="46" y="22"/>
                    <a:pt x="33" y="34"/>
                    <a:pt x="25" y="47"/>
                  </a:cubicBezTo>
                  <a:close/>
                </a:path>
              </a:pathLst>
            </a:custGeom>
            <a:solidFill>
              <a:srgbClr val="E198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9"/>
            <p:cNvSpPr/>
            <p:nvPr/>
          </p:nvSpPr>
          <p:spPr>
            <a:xfrm>
              <a:off x="7373938" y="6872288"/>
              <a:ext cx="142875" cy="60325"/>
            </a:xfrm>
            <a:custGeom>
              <a:avLst/>
              <a:gdLst/>
              <a:ahLst/>
              <a:cxnLst/>
              <a:rect l="l" t="t" r="r" b="b"/>
              <a:pathLst>
                <a:path w="66" h="28" extrusionOk="0">
                  <a:moveTo>
                    <a:pt x="64" y="0"/>
                  </a:moveTo>
                  <a:cubicBezTo>
                    <a:pt x="66" y="20"/>
                    <a:pt x="59" y="28"/>
                    <a:pt x="41" y="28"/>
                  </a:cubicBezTo>
                  <a:cubicBezTo>
                    <a:pt x="25" y="28"/>
                    <a:pt x="11" y="23"/>
                    <a:pt x="0" y="11"/>
                  </a:cubicBezTo>
                  <a:cubicBezTo>
                    <a:pt x="10" y="4"/>
                    <a:pt x="24" y="13"/>
                    <a:pt x="31" y="1"/>
                  </a:cubicBezTo>
                  <a:cubicBezTo>
                    <a:pt x="42" y="0"/>
                    <a:pt x="53" y="0"/>
                    <a:pt x="64" y="0"/>
                  </a:cubicBezTo>
                  <a:close/>
                </a:path>
              </a:pathLst>
            </a:custGeom>
            <a:solidFill>
              <a:srgbClr val="B2D38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9"/>
            <p:cNvSpPr/>
            <p:nvPr/>
          </p:nvSpPr>
          <p:spPr>
            <a:xfrm>
              <a:off x="7747000" y="6688138"/>
              <a:ext cx="42863" cy="44450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20" y="13"/>
                  </a:moveTo>
                  <a:cubicBezTo>
                    <a:pt x="14" y="17"/>
                    <a:pt x="8" y="20"/>
                    <a:pt x="0" y="20"/>
                  </a:cubicBezTo>
                  <a:cubicBezTo>
                    <a:pt x="0" y="11"/>
                    <a:pt x="0" y="2"/>
                    <a:pt x="12" y="0"/>
                  </a:cubicBezTo>
                  <a:cubicBezTo>
                    <a:pt x="15" y="4"/>
                    <a:pt x="17" y="9"/>
                    <a:pt x="20" y="13"/>
                  </a:cubicBezTo>
                  <a:close/>
                </a:path>
              </a:pathLst>
            </a:custGeom>
            <a:solidFill>
              <a:srgbClr val="554A3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9"/>
            <p:cNvSpPr/>
            <p:nvPr/>
          </p:nvSpPr>
          <p:spPr>
            <a:xfrm>
              <a:off x="8137525" y="6715125"/>
              <a:ext cx="236538" cy="196850"/>
            </a:xfrm>
            <a:custGeom>
              <a:avLst/>
              <a:gdLst/>
              <a:ahLst/>
              <a:cxnLst/>
              <a:rect l="l" t="t" r="r" b="b"/>
              <a:pathLst>
                <a:path w="109" h="90" extrusionOk="0">
                  <a:moveTo>
                    <a:pt x="17" y="85"/>
                  </a:moveTo>
                  <a:cubicBezTo>
                    <a:pt x="11" y="84"/>
                    <a:pt x="3" y="90"/>
                    <a:pt x="1" y="82"/>
                  </a:cubicBezTo>
                  <a:cubicBezTo>
                    <a:pt x="0" y="75"/>
                    <a:pt x="8" y="71"/>
                    <a:pt x="14" y="69"/>
                  </a:cubicBezTo>
                  <a:cubicBezTo>
                    <a:pt x="18" y="67"/>
                    <a:pt x="23" y="68"/>
                    <a:pt x="28" y="67"/>
                  </a:cubicBezTo>
                  <a:cubicBezTo>
                    <a:pt x="51" y="64"/>
                    <a:pt x="60" y="57"/>
                    <a:pt x="60" y="34"/>
                  </a:cubicBezTo>
                  <a:cubicBezTo>
                    <a:pt x="59" y="14"/>
                    <a:pt x="68" y="7"/>
                    <a:pt x="86" y="6"/>
                  </a:cubicBezTo>
                  <a:cubicBezTo>
                    <a:pt x="94" y="5"/>
                    <a:pt x="101" y="2"/>
                    <a:pt x="109" y="0"/>
                  </a:cubicBezTo>
                  <a:cubicBezTo>
                    <a:pt x="109" y="1"/>
                    <a:pt x="109" y="3"/>
                    <a:pt x="109" y="4"/>
                  </a:cubicBezTo>
                  <a:cubicBezTo>
                    <a:pt x="104" y="10"/>
                    <a:pt x="96" y="10"/>
                    <a:pt x="89" y="13"/>
                  </a:cubicBezTo>
                  <a:cubicBezTo>
                    <a:pt x="77" y="17"/>
                    <a:pt x="66" y="24"/>
                    <a:pt x="65" y="40"/>
                  </a:cubicBezTo>
                  <a:cubicBezTo>
                    <a:pt x="63" y="66"/>
                    <a:pt x="51" y="77"/>
                    <a:pt x="25" y="75"/>
                  </a:cubicBezTo>
                  <a:cubicBezTo>
                    <a:pt x="13" y="73"/>
                    <a:pt x="18" y="81"/>
                    <a:pt x="17" y="85"/>
                  </a:cubicBezTo>
                  <a:close/>
                </a:path>
              </a:pathLst>
            </a:custGeom>
            <a:solidFill>
              <a:srgbClr val="5448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9"/>
            <p:cNvSpPr/>
            <p:nvPr/>
          </p:nvSpPr>
          <p:spPr>
            <a:xfrm>
              <a:off x="7031038" y="7169150"/>
              <a:ext cx="157163" cy="141288"/>
            </a:xfrm>
            <a:custGeom>
              <a:avLst/>
              <a:gdLst/>
              <a:ahLst/>
              <a:cxnLst/>
              <a:rect l="l" t="t" r="r" b="b"/>
              <a:pathLst>
                <a:path w="72" h="65" extrusionOk="0">
                  <a:moveTo>
                    <a:pt x="21" y="8"/>
                  </a:moveTo>
                  <a:cubicBezTo>
                    <a:pt x="38" y="0"/>
                    <a:pt x="52" y="22"/>
                    <a:pt x="70" y="13"/>
                  </a:cubicBezTo>
                  <a:cubicBezTo>
                    <a:pt x="72" y="12"/>
                    <a:pt x="71" y="24"/>
                    <a:pt x="67" y="27"/>
                  </a:cubicBezTo>
                  <a:cubicBezTo>
                    <a:pt x="50" y="38"/>
                    <a:pt x="34" y="49"/>
                    <a:pt x="17" y="59"/>
                  </a:cubicBezTo>
                  <a:cubicBezTo>
                    <a:pt x="6" y="65"/>
                    <a:pt x="7" y="49"/>
                    <a:pt x="0" y="48"/>
                  </a:cubicBezTo>
                  <a:cubicBezTo>
                    <a:pt x="0" y="47"/>
                    <a:pt x="0" y="46"/>
                    <a:pt x="0" y="45"/>
                  </a:cubicBezTo>
                  <a:cubicBezTo>
                    <a:pt x="2" y="39"/>
                    <a:pt x="1" y="33"/>
                    <a:pt x="0" y="27"/>
                  </a:cubicBezTo>
                  <a:cubicBezTo>
                    <a:pt x="0" y="25"/>
                    <a:pt x="1" y="24"/>
                    <a:pt x="2" y="22"/>
                  </a:cubicBezTo>
                  <a:cubicBezTo>
                    <a:pt x="9" y="14"/>
                    <a:pt x="16" y="22"/>
                    <a:pt x="23" y="22"/>
                  </a:cubicBezTo>
                  <a:cubicBezTo>
                    <a:pt x="23" y="17"/>
                    <a:pt x="17" y="13"/>
                    <a:pt x="21" y="8"/>
                  </a:cubicBezTo>
                  <a:close/>
                </a:path>
              </a:pathLst>
            </a:custGeom>
            <a:solidFill>
              <a:srgbClr val="9CC5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9"/>
            <p:cNvSpPr/>
            <p:nvPr/>
          </p:nvSpPr>
          <p:spPr>
            <a:xfrm>
              <a:off x="6989763" y="7156450"/>
              <a:ext cx="136525" cy="95250"/>
            </a:xfrm>
            <a:custGeom>
              <a:avLst/>
              <a:gdLst/>
              <a:ahLst/>
              <a:cxnLst/>
              <a:rect l="l" t="t" r="r" b="b"/>
              <a:pathLst>
                <a:path w="63" h="44" extrusionOk="0">
                  <a:moveTo>
                    <a:pt x="40" y="14"/>
                  </a:moveTo>
                  <a:cubicBezTo>
                    <a:pt x="43" y="16"/>
                    <a:pt x="46" y="19"/>
                    <a:pt x="49" y="21"/>
                  </a:cubicBezTo>
                  <a:cubicBezTo>
                    <a:pt x="55" y="25"/>
                    <a:pt x="63" y="29"/>
                    <a:pt x="56" y="37"/>
                  </a:cubicBezTo>
                  <a:cubicBezTo>
                    <a:pt x="50" y="44"/>
                    <a:pt x="42" y="44"/>
                    <a:pt x="36" y="37"/>
                  </a:cubicBezTo>
                  <a:cubicBezTo>
                    <a:pt x="32" y="33"/>
                    <a:pt x="30" y="28"/>
                    <a:pt x="24" y="28"/>
                  </a:cubicBezTo>
                  <a:cubicBezTo>
                    <a:pt x="21" y="33"/>
                    <a:pt x="18" y="39"/>
                    <a:pt x="11" y="38"/>
                  </a:cubicBezTo>
                  <a:cubicBezTo>
                    <a:pt x="7" y="35"/>
                    <a:pt x="4" y="32"/>
                    <a:pt x="4" y="27"/>
                  </a:cubicBezTo>
                  <a:cubicBezTo>
                    <a:pt x="7" y="22"/>
                    <a:pt x="4" y="22"/>
                    <a:pt x="0" y="21"/>
                  </a:cubicBezTo>
                  <a:cubicBezTo>
                    <a:pt x="5" y="3"/>
                    <a:pt x="13" y="0"/>
                    <a:pt x="36" y="10"/>
                  </a:cubicBezTo>
                  <a:cubicBezTo>
                    <a:pt x="37" y="11"/>
                    <a:pt x="38" y="13"/>
                    <a:pt x="40" y="14"/>
                  </a:cubicBezTo>
                  <a:close/>
                </a:path>
              </a:pathLst>
            </a:custGeom>
            <a:solidFill>
              <a:srgbClr val="8C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9"/>
            <p:cNvSpPr/>
            <p:nvPr/>
          </p:nvSpPr>
          <p:spPr>
            <a:xfrm>
              <a:off x="7013575" y="7216775"/>
              <a:ext cx="30163" cy="57150"/>
            </a:xfrm>
            <a:custGeom>
              <a:avLst/>
              <a:gdLst/>
              <a:ahLst/>
              <a:cxnLst/>
              <a:rect l="l" t="t" r="r" b="b"/>
              <a:pathLst>
                <a:path w="14" h="26" extrusionOk="0">
                  <a:moveTo>
                    <a:pt x="0" y="10"/>
                  </a:moveTo>
                  <a:cubicBezTo>
                    <a:pt x="3" y="5"/>
                    <a:pt x="7" y="2"/>
                    <a:pt x="13" y="0"/>
                  </a:cubicBezTo>
                  <a:cubicBezTo>
                    <a:pt x="13" y="2"/>
                    <a:pt x="13" y="4"/>
                    <a:pt x="13" y="6"/>
                  </a:cubicBezTo>
                  <a:cubicBezTo>
                    <a:pt x="12" y="12"/>
                    <a:pt x="14" y="20"/>
                    <a:pt x="8" y="25"/>
                  </a:cubicBezTo>
                  <a:cubicBezTo>
                    <a:pt x="8" y="25"/>
                    <a:pt x="8" y="26"/>
                    <a:pt x="8" y="26"/>
                  </a:cubicBezTo>
                  <a:cubicBezTo>
                    <a:pt x="6" y="26"/>
                    <a:pt x="3" y="26"/>
                    <a:pt x="1" y="26"/>
                  </a:cubicBezTo>
                  <a:cubicBezTo>
                    <a:pt x="0" y="21"/>
                    <a:pt x="0" y="15"/>
                    <a:pt x="0" y="10"/>
                  </a:cubicBezTo>
                  <a:close/>
                </a:path>
              </a:pathLst>
            </a:custGeom>
            <a:solidFill>
              <a:srgbClr val="58AF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9"/>
            <p:cNvSpPr/>
            <p:nvPr/>
          </p:nvSpPr>
          <p:spPr>
            <a:xfrm>
              <a:off x="7048500" y="7011988"/>
              <a:ext cx="104775" cy="74613"/>
            </a:xfrm>
            <a:custGeom>
              <a:avLst/>
              <a:gdLst/>
              <a:ahLst/>
              <a:cxnLst/>
              <a:rect l="l" t="t" r="r" b="b"/>
              <a:pathLst>
                <a:path w="48" h="34" extrusionOk="0">
                  <a:moveTo>
                    <a:pt x="0" y="20"/>
                  </a:moveTo>
                  <a:cubicBezTo>
                    <a:pt x="12" y="12"/>
                    <a:pt x="22" y="0"/>
                    <a:pt x="39" y="8"/>
                  </a:cubicBezTo>
                  <a:cubicBezTo>
                    <a:pt x="43" y="11"/>
                    <a:pt x="48" y="13"/>
                    <a:pt x="46" y="18"/>
                  </a:cubicBezTo>
                  <a:cubicBezTo>
                    <a:pt x="44" y="24"/>
                    <a:pt x="41" y="34"/>
                    <a:pt x="34" y="31"/>
                  </a:cubicBezTo>
                  <a:cubicBezTo>
                    <a:pt x="23" y="27"/>
                    <a:pt x="10" y="31"/>
                    <a:pt x="0" y="20"/>
                  </a:cubicBezTo>
                  <a:close/>
                </a:path>
              </a:pathLst>
            </a:custGeom>
            <a:solidFill>
              <a:srgbClr val="1FAA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9"/>
            <p:cNvSpPr/>
            <p:nvPr/>
          </p:nvSpPr>
          <p:spPr>
            <a:xfrm>
              <a:off x="6778625" y="7094538"/>
              <a:ext cx="104775" cy="98425"/>
            </a:xfrm>
            <a:custGeom>
              <a:avLst/>
              <a:gdLst/>
              <a:ahLst/>
              <a:cxnLst/>
              <a:rect l="l" t="t" r="r" b="b"/>
              <a:pathLst>
                <a:path w="48" h="45" extrusionOk="0">
                  <a:moveTo>
                    <a:pt x="0" y="45"/>
                  </a:moveTo>
                  <a:cubicBezTo>
                    <a:pt x="15" y="28"/>
                    <a:pt x="30" y="12"/>
                    <a:pt x="48" y="0"/>
                  </a:cubicBezTo>
                  <a:cubicBezTo>
                    <a:pt x="41" y="24"/>
                    <a:pt x="24" y="38"/>
                    <a:pt x="0" y="45"/>
                  </a:cubicBezTo>
                  <a:close/>
                </a:path>
              </a:pathLst>
            </a:custGeom>
            <a:solidFill>
              <a:srgbClr val="B6D16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9"/>
            <p:cNvSpPr/>
            <p:nvPr/>
          </p:nvSpPr>
          <p:spPr>
            <a:xfrm>
              <a:off x="6989763" y="7175500"/>
              <a:ext cx="65088" cy="39688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0" y="12"/>
                  </a:moveTo>
                  <a:cubicBezTo>
                    <a:pt x="10" y="10"/>
                    <a:pt x="17" y="0"/>
                    <a:pt x="30" y="4"/>
                  </a:cubicBezTo>
                  <a:cubicBezTo>
                    <a:pt x="24" y="16"/>
                    <a:pt x="10" y="10"/>
                    <a:pt x="4" y="18"/>
                  </a:cubicBezTo>
                  <a:cubicBezTo>
                    <a:pt x="3" y="16"/>
                    <a:pt x="2" y="14"/>
                    <a:pt x="0" y="12"/>
                  </a:cubicBezTo>
                  <a:close/>
                </a:path>
              </a:pathLst>
            </a:custGeom>
            <a:solidFill>
              <a:srgbClr val="3199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9"/>
            <p:cNvSpPr/>
            <p:nvPr/>
          </p:nvSpPr>
          <p:spPr>
            <a:xfrm>
              <a:off x="5194300" y="6827838"/>
              <a:ext cx="668338" cy="314325"/>
            </a:xfrm>
            <a:custGeom>
              <a:avLst/>
              <a:gdLst/>
              <a:ahLst/>
              <a:cxnLst/>
              <a:rect l="l" t="t" r="r" b="b"/>
              <a:pathLst>
                <a:path w="306" h="144" extrusionOk="0">
                  <a:moveTo>
                    <a:pt x="278" y="144"/>
                  </a:moveTo>
                  <a:cubicBezTo>
                    <a:pt x="251" y="132"/>
                    <a:pt x="222" y="122"/>
                    <a:pt x="197" y="108"/>
                  </a:cubicBezTo>
                  <a:cubicBezTo>
                    <a:pt x="154" y="83"/>
                    <a:pt x="107" y="66"/>
                    <a:pt x="64" y="43"/>
                  </a:cubicBezTo>
                  <a:cubicBezTo>
                    <a:pt x="45" y="33"/>
                    <a:pt x="25" y="27"/>
                    <a:pt x="8" y="13"/>
                  </a:cubicBezTo>
                  <a:cubicBezTo>
                    <a:pt x="5" y="11"/>
                    <a:pt x="0" y="9"/>
                    <a:pt x="3" y="4"/>
                  </a:cubicBezTo>
                  <a:cubicBezTo>
                    <a:pt x="5" y="0"/>
                    <a:pt x="10" y="0"/>
                    <a:pt x="13" y="2"/>
                  </a:cubicBezTo>
                  <a:cubicBezTo>
                    <a:pt x="33" y="12"/>
                    <a:pt x="55" y="13"/>
                    <a:pt x="75" y="25"/>
                  </a:cubicBezTo>
                  <a:cubicBezTo>
                    <a:pt x="88" y="33"/>
                    <a:pt x="106" y="32"/>
                    <a:pt x="123" y="35"/>
                  </a:cubicBezTo>
                  <a:cubicBezTo>
                    <a:pt x="146" y="39"/>
                    <a:pt x="168" y="49"/>
                    <a:pt x="191" y="56"/>
                  </a:cubicBezTo>
                  <a:cubicBezTo>
                    <a:pt x="224" y="67"/>
                    <a:pt x="259" y="75"/>
                    <a:pt x="293" y="84"/>
                  </a:cubicBezTo>
                  <a:cubicBezTo>
                    <a:pt x="297" y="85"/>
                    <a:pt x="301" y="87"/>
                    <a:pt x="306" y="88"/>
                  </a:cubicBezTo>
                  <a:cubicBezTo>
                    <a:pt x="296" y="107"/>
                    <a:pt x="287" y="126"/>
                    <a:pt x="278" y="144"/>
                  </a:cubicBezTo>
                  <a:close/>
                </a:path>
              </a:pathLst>
            </a:custGeom>
            <a:solidFill>
              <a:srgbClr val="3542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9"/>
            <p:cNvSpPr/>
            <p:nvPr/>
          </p:nvSpPr>
          <p:spPr>
            <a:xfrm>
              <a:off x="7029450" y="7229475"/>
              <a:ext cx="30163" cy="42863"/>
            </a:xfrm>
            <a:custGeom>
              <a:avLst/>
              <a:gdLst/>
              <a:ahLst/>
              <a:cxnLst/>
              <a:rect l="l" t="t" r="r" b="b"/>
              <a:pathLst>
                <a:path w="14" h="19" extrusionOk="0">
                  <a:moveTo>
                    <a:pt x="1" y="19"/>
                  </a:moveTo>
                  <a:cubicBezTo>
                    <a:pt x="2" y="13"/>
                    <a:pt x="0" y="5"/>
                    <a:pt x="6" y="0"/>
                  </a:cubicBezTo>
                  <a:cubicBezTo>
                    <a:pt x="10" y="8"/>
                    <a:pt x="14" y="15"/>
                    <a:pt x="1" y="19"/>
                  </a:cubicBezTo>
                  <a:close/>
                </a:path>
              </a:pathLst>
            </a:custGeom>
            <a:solidFill>
              <a:srgbClr val="8CC2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Personalizado 1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ontents Slide Master">
  <a:themeElements>
    <a:clrScheme name="ALLPPT-COLOR-A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s Slide Master">
  <a:themeElements>
    <a:clrScheme name="ALLPPT-COLOR-A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2307</Words>
  <Application>Microsoft Office PowerPoint</Application>
  <PresentationFormat>Personalizado</PresentationFormat>
  <Paragraphs>300</Paragraphs>
  <Slides>49</Slides>
  <Notes>49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49</vt:i4>
      </vt:variant>
    </vt:vector>
  </HeadingPairs>
  <TitlesOfParts>
    <vt:vector size="63" baseType="lpstr">
      <vt:lpstr>Noto Sans Symbols</vt:lpstr>
      <vt:lpstr>Libre Franklin Medium</vt:lpstr>
      <vt:lpstr>Calibri</vt:lpstr>
      <vt:lpstr>Open Sans</vt:lpstr>
      <vt:lpstr>Overlock</vt:lpstr>
      <vt:lpstr>Impact</vt:lpstr>
      <vt:lpstr>Arimo</vt:lpstr>
      <vt:lpstr>Arial Narrow</vt:lpstr>
      <vt:lpstr>Arial</vt:lpstr>
      <vt:lpstr>Microsoft Yahei</vt:lpstr>
      <vt:lpstr>Diseño personalizado</vt:lpstr>
      <vt:lpstr>Office Theme</vt:lpstr>
      <vt:lpstr>2_Contents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优品PPT</dc:creator>
  <cp:lastModifiedBy>eduardo</cp:lastModifiedBy>
  <cp:revision>1</cp:revision>
  <dcterms:created xsi:type="dcterms:W3CDTF">2013-07-25T03:25:48Z</dcterms:created>
  <dcterms:modified xsi:type="dcterms:W3CDTF">2023-11-20T02:46:06Z</dcterms:modified>
</cp:coreProperties>
</file>