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367"/>
    <a:srgbClr val="1C9550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9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261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4CAE9596-A0F9-423F-B6B5-3F27EC8091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C76AC5FC-670A-47F0-BEF4-27D27D9AAE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E3C8A458-FAF6-47C0-B88C-A0AA44B2AA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2019-09-16T13:29:10Z</dcterms:modified>
</cp:coreProperties>
</file>