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sv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svg"/><Relationship Id="rId33" Type="http://schemas.openxmlformats.org/officeDocument/2006/relationships/slideLayout" Target="../slideLayouts/slideLayout1.xml"/><Relationship Id="rId3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slideLayout" Target="../slideLayouts/slideLayout1.xml"/><Relationship Id="rId5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slideLayout" Target="../slideLayouts/slideLayout1.xml"/><Relationship Id="rId1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5" Type="http://schemas.openxmlformats.org/officeDocument/2006/relationships/image" Target="../media/image-24-4.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1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59270" y="5410200"/>
            <a:ext cx="20073029" cy="8305800"/>
          </a:xfrm>
          <a:prstGeom prst="rect">
            <a:avLst/>
          </a:prstGeom>
        </p:spPr>
      </p:pic>
      <p:sp>
        <p:nvSpPr>
          <p:cNvPr id="5" name="Text 0"/>
          <p:cNvSpPr/>
          <p:nvPr/>
        </p:nvSpPr>
        <p:spPr>
          <a:xfrm>
            <a:off x="5753819" y="1130300"/>
            <a:ext cx="1343404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Water Pollution</a:t>
            </a:r>
            <a:endParaRPr lang="en-US" sz="12800" dirty="0"/>
          </a:p>
        </p:txBody>
      </p:sp>
      <p:sp>
        <p:nvSpPr>
          <p:cNvPr id="6" name="Text 1"/>
          <p:cNvSpPr/>
          <p:nvPr/>
        </p:nvSpPr>
        <p:spPr>
          <a:xfrm>
            <a:off x="5715714" y="38100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7" name="Shape 2"/>
          <p:cNvSpPr/>
          <p:nvPr/>
        </p:nvSpPr>
        <p:spPr>
          <a:xfrm>
            <a:off x="23370921" y="10515600"/>
            <a:ext cx="1016127" cy="3200400"/>
          </a:xfrm>
          <a:prstGeom prst="rect">
            <a:avLst/>
          </a:prstGeom>
          <a:noFill/>
          <a:ln/>
        </p:spPr>
      </p:sp>
      <p:pic>
        <p:nvPicPr>
          <p:cNvPr id="8" name="Image 3" descr=" ">    </p:cNvPr>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95124" y="698500"/>
            <a:ext cx="5791924" cy="6159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070600"/>
            <a:ext cx="10199375"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107038" y="469900"/>
            <a:ext cx="6524382"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7" name="Shape 2"/>
          <p:cNvSpPr/>
          <p:nvPr/>
        </p:nvSpPr>
        <p:spPr>
          <a:xfrm>
            <a:off x="1778222" y="2489200"/>
            <a:ext cx="20843305" cy="10566408"/>
          </a:xfrm>
          <a:prstGeom prst="rect">
            <a:avLst/>
          </a:prstGeom>
          <a:noFill/>
          <a:ln/>
        </p:spPr>
      </p:sp>
      <p:sp>
        <p:nvSpPr>
          <p:cNvPr id="8" name="Shape 3"/>
          <p:cNvSpPr/>
          <p:nvPr/>
        </p:nvSpPr>
        <p:spPr>
          <a:xfrm>
            <a:off x="1778222" y="2489200"/>
            <a:ext cx="6439705" cy="10566408"/>
          </a:xfrm>
          <a:prstGeom prst="roundRect">
            <a:avLst>
              <a:gd name="adj" fmla="val 3124"/>
            </a:avLst>
          </a:prstGeom>
          <a:noFill/>
          <a:ln w="12700">
            <a:solidFill>
              <a:srgbClr val="82C0E0"/>
            </a:solidFill>
            <a:prstDash val="solid"/>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4658" y="2946400"/>
            <a:ext cx="1626830" cy="1625612"/>
          </a:xfrm>
          <a:prstGeom prst="rect">
            <a:avLst/>
          </a:prstGeom>
        </p:spPr>
      </p:pic>
      <p:sp>
        <p:nvSpPr>
          <p:cNvPr id="10" name="Text 4"/>
          <p:cNvSpPr/>
          <p:nvPr/>
        </p:nvSpPr>
        <p:spPr>
          <a:xfrm>
            <a:off x="4039105" y="4876812"/>
            <a:ext cx="1917940" cy="1117600"/>
          </a:xfrm>
          <a:prstGeom prst="rect">
            <a:avLst/>
          </a:prstGeom>
          <a:noFill/>
          <a:ln/>
        </p:spPr>
        <p:txBody>
          <a:bodyPr wrap="square" lIns="0" tIns="0" rIns="0" bIns="0" rtlCol="0" anchor="t"/>
          <a:lstStyle/>
          <a:p>
            <a:pPr algn="ctr" indent="0" marL="0">
              <a:buNone/>
            </a:pPr>
            <a:r>
              <a:rPr lang="en-US" sz="4800" dirty="0">
                <a:solidFill>
                  <a:srgbClr val="82C0E0">
                    <a:alpha val="100000"/>
                  </a:srgbClr>
                </a:solidFill>
                <a:latin typeface="Poppins Bold" pitchFamily="34" charset="0"/>
                <a:ea typeface="Poppins Bold" pitchFamily="34" charset="-122"/>
                <a:cs typeface="Poppins Bold" pitchFamily="34" charset="-120"/>
              </a:rPr>
              <a:t>Basic</a:t>
            </a:r>
            <a:endParaRPr lang="en-US" sz="4800" dirty="0"/>
          </a:p>
        </p:txBody>
      </p:sp>
      <p:sp>
        <p:nvSpPr>
          <p:cNvPr id="11" name="Text 5"/>
          <p:cNvSpPr/>
          <p:nvPr/>
        </p:nvSpPr>
        <p:spPr>
          <a:xfrm>
            <a:off x="2235479" y="6096012"/>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6"/>
          <p:cNvSpPr/>
          <p:nvPr/>
        </p:nvSpPr>
        <p:spPr>
          <a:xfrm>
            <a:off x="3188098" y="11684012"/>
            <a:ext cx="361995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3" name="Shape 7"/>
          <p:cNvSpPr/>
          <p:nvPr/>
        </p:nvSpPr>
        <p:spPr>
          <a:xfrm>
            <a:off x="8980022" y="2489200"/>
            <a:ext cx="6439705" cy="10566400"/>
          </a:xfrm>
          <a:prstGeom prst="roundRect">
            <a:avLst>
              <a:gd name="adj" fmla="val 3124"/>
            </a:avLst>
          </a:prstGeom>
          <a:noFill/>
          <a:ln w="12700">
            <a:solidFill>
              <a:srgbClr val="82C0E0"/>
            </a:solidFill>
            <a:prstDash val="solid"/>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86973" y="2946400"/>
            <a:ext cx="1625803" cy="1625600"/>
          </a:xfrm>
          <a:prstGeom prst="rect">
            <a:avLst/>
          </a:prstGeom>
        </p:spPr>
      </p:pic>
      <p:sp>
        <p:nvSpPr>
          <p:cNvPr id="15" name="Text 8"/>
          <p:cNvSpPr/>
          <p:nvPr/>
        </p:nvSpPr>
        <p:spPr>
          <a:xfrm>
            <a:off x="11437780" y="4876800"/>
            <a:ext cx="1524191" cy="1117600"/>
          </a:xfrm>
          <a:prstGeom prst="rect">
            <a:avLst/>
          </a:prstGeom>
          <a:noFill/>
          <a:ln/>
        </p:spPr>
        <p:txBody>
          <a:bodyPr wrap="square" lIns="0" tIns="0" rIns="0" bIns="0" rtlCol="0" anchor="t"/>
          <a:lstStyle/>
          <a:p>
            <a:pPr algn="ctr" indent="0" marL="0">
              <a:buNone/>
            </a:pPr>
            <a:r>
              <a:rPr lang="en-US" sz="4800" dirty="0">
                <a:solidFill>
                  <a:srgbClr val="82C0E0">
                    <a:alpha val="100000"/>
                  </a:srgbClr>
                </a:solidFill>
                <a:latin typeface="Poppins Bold" pitchFamily="34" charset="0"/>
                <a:ea typeface="Poppins Bold" pitchFamily="34" charset="-122"/>
                <a:cs typeface="Poppins Bold" pitchFamily="34" charset="-120"/>
              </a:rPr>
              <a:t>Elite</a:t>
            </a:r>
            <a:endParaRPr lang="en-US" sz="4800" dirty="0"/>
          </a:p>
        </p:txBody>
      </p:sp>
      <p:sp>
        <p:nvSpPr>
          <p:cNvPr id="16" name="Text 9"/>
          <p:cNvSpPr/>
          <p:nvPr/>
        </p:nvSpPr>
        <p:spPr>
          <a:xfrm>
            <a:off x="94372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7" name="Text 10"/>
          <p:cNvSpPr/>
          <p:nvPr/>
        </p:nvSpPr>
        <p:spPr>
          <a:xfrm>
            <a:off x="10307338" y="11684000"/>
            <a:ext cx="3785073"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18" name="Shape 11"/>
          <p:cNvSpPr/>
          <p:nvPr/>
        </p:nvSpPr>
        <p:spPr>
          <a:xfrm>
            <a:off x="16181822" y="2489200"/>
            <a:ext cx="6439705" cy="10566400"/>
          </a:xfrm>
          <a:prstGeom prst="roundRect">
            <a:avLst>
              <a:gd name="adj" fmla="val 3124"/>
            </a:avLst>
          </a:prstGeom>
          <a:noFill/>
          <a:ln w="12700">
            <a:solidFill>
              <a:srgbClr val="82C0E0"/>
            </a:solidFill>
            <a:prstDash val="solid"/>
          </a:ln>
        </p:spPr>
      </p:sp>
      <p:pic>
        <p:nvPicPr>
          <p:cNvPr id="1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588773" y="2946400"/>
            <a:ext cx="1625803" cy="1625600"/>
          </a:xfrm>
          <a:prstGeom prst="rect">
            <a:avLst/>
          </a:prstGeom>
        </p:spPr>
      </p:pic>
      <p:sp>
        <p:nvSpPr>
          <p:cNvPr id="20" name="Text 12"/>
          <p:cNvSpPr/>
          <p:nvPr/>
        </p:nvSpPr>
        <p:spPr>
          <a:xfrm>
            <a:off x="17629803" y="4876800"/>
            <a:ext cx="3543743" cy="1117600"/>
          </a:xfrm>
          <a:prstGeom prst="rect">
            <a:avLst/>
          </a:prstGeom>
          <a:noFill/>
          <a:ln/>
        </p:spPr>
        <p:txBody>
          <a:bodyPr wrap="square" lIns="0" tIns="0" rIns="0" bIns="0" rtlCol="0" anchor="t"/>
          <a:lstStyle/>
          <a:p>
            <a:pPr algn="ctr" indent="0" marL="0">
              <a:buNone/>
            </a:pPr>
            <a:r>
              <a:rPr lang="en-US" sz="4800" dirty="0">
                <a:solidFill>
                  <a:srgbClr val="82C0E0">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1" name="Text 13"/>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2" name="Text 14"/>
          <p:cNvSpPr/>
          <p:nvPr/>
        </p:nvSpPr>
        <p:spPr>
          <a:xfrm>
            <a:off x="17394824" y="11684000"/>
            <a:ext cx="401370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947343" y="0"/>
            <a:ext cx="6439705" cy="87876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715000"/>
            <a:ext cx="7608251" cy="8001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stretch>
            <a:fillRect/>
          </a:stretch>
        </p:blipFill>
        <p:spPr>
          <a:xfrm>
            <a:off x="3327816" y="1079500"/>
            <a:ext cx="17718715" cy="115697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41105" y="1612888"/>
            <a:ext cx="5220352" cy="5232412"/>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1612888"/>
            <a:ext cx="5220352" cy="5232412"/>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8051" y="6858000"/>
            <a:ext cx="5220352" cy="5232412"/>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6858000"/>
            <a:ext cx="5220352" cy="5232412"/>
          </a:xfrm>
          <a:prstGeom prst="rect">
            <a:avLst/>
          </a:prstGeom>
        </p:spPr>
      </p:pic>
      <p:pic>
        <p:nvPicPr>
          <p:cNvPr id="11" name="Image 8" descr=" ">    </p:cNvPr>
          <p:cNvPicPr>
            <a:picLocks noChangeAspect="1"/>
          </p:cNvPicPr>
          <p:nvPr/>
        </p:nvPicPr>
        <p:blipFill>
          <a:blip r:embed="rId15"/>
          <a:stretch>
            <a:fillRect/>
          </a:stretch>
        </p:blipFill>
        <p:spPr>
          <a:xfrm>
            <a:off x="12676184" y="4597400"/>
            <a:ext cx="1702013" cy="1447800"/>
          </a:xfrm>
          <a:prstGeom prst="rect">
            <a:avLst/>
          </a:prstGeom>
        </p:spPr>
      </p:pic>
      <p:pic>
        <p:nvPicPr>
          <p:cNvPr id="12" name="Image 9" descr=" ">    </p:cNvPr>
          <p:cNvPicPr>
            <a:picLocks noChangeAspect="1"/>
          </p:cNvPicPr>
          <p:nvPr/>
        </p:nvPicPr>
        <p:blipFill>
          <a:blip r:embed="rId16"/>
          <a:stretch>
            <a:fillRect/>
          </a:stretch>
        </p:blipFill>
        <p:spPr>
          <a:xfrm>
            <a:off x="12676184" y="7810500"/>
            <a:ext cx="1702013" cy="1435100"/>
          </a:xfrm>
          <a:prstGeom prst="rect">
            <a:avLst/>
          </a:prstGeom>
        </p:spPr>
      </p:pic>
      <p:pic>
        <p:nvPicPr>
          <p:cNvPr id="13"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028403" y="1079500"/>
            <a:ext cx="12702" cy="11569700"/>
          </a:xfrm>
          <a:prstGeom prst="rect">
            <a:avLst/>
          </a:prstGeom>
        </p:spPr>
      </p:pic>
      <p:pic>
        <p:nvPicPr>
          <p:cNvPr id="14"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27816" y="6845300"/>
            <a:ext cx="17401175" cy="12700"/>
          </a:xfrm>
          <a:prstGeom prst="rect">
            <a:avLst/>
          </a:prstGeom>
        </p:spPr>
      </p:pic>
      <p:sp>
        <p:nvSpPr>
          <p:cNvPr id="15" name="Text 1"/>
          <p:cNvSpPr/>
          <p:nvPr/>
        </p:nvSpPr>
        <p:spPr>
          <a:xfrm>
            <a:off x="9996149" y="4102100"/>
            <a:ext cx="1545360" cy="29802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oppins Bold" pitchFamily="34" charset="0"/>
                <a:ea typeface="Poppins Bold" pitchFamily="34" charset="-122"/>
                <a:cs typeface="Poppins Bold" pitchFamily="34" charset="-120"/>
              </a:rPr>
              <a:t>S</a:t>
            </a:r>
            <a:endParaRPr lang="en-US" sz="12800" dirty="0"/>
          </a:p>
        </p:txBody>
      </p:sp>
      <p:sp>
        <p:nvSpPr>
          <p:cNvPr id="16" name="Text 2"/>
          <p:cNvSpPr/>
          <p:nvPr/>
        </p:nvSpPr>
        <p:spPr>
          <a:xfrm>
            <a:off x="12663483" y="4102100"/>
            <a:ext cx="2256649"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W</a:t>
            </a:r>
            <a:endParaRPr lang="en-US" sz="12800" dirty="0"/>
          </a:p>
        </p:txBody>
      </p:sp>
      <p:sp>
        <p:nvSpPr>
          <p:cNvPr id="17" name="Text 3"/>
          <p:cNvSpPr/>
          <p:nvPr/>
        </p:nvSpPr>
        <p:spPr>
          <a:xfrm>
            <a:off x="9856432" y="7518400"/>
            <a:ext cx="1824795"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O</a:t>
            </a:r>
            <a:endParaRPr lang="en-US" sz="12800" dirty="0"/>
          </a:p>
        </p:txBody>
      </p:sp>
      <p:sp>
        <p:nvSpPr>
          <p:cNvPr id="18" name="Text 4"/>
          <p:cNvSpPr/>
          <p:nvPr/>
        </p:nvSpPr>
        <p:spPr>
          <a:xfrm>
            <a:off x="12917514" y="7518400"/>
            <a:ext cx="1507255" cy="29802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oppins Bold" pitchFamily="34" charset="0"/>
                <a:ea typeface="Poppins Bold" pitchFamily="34" charset="-122"/>
                <a:cs typeface="Poppins Bold" pitchFamily="34" charset="-120"/>
              </a:rPr>
              <a:t>T</a:t>
            </a:r>
            <a:endParaRPr lang="en-US" sz="12800" dirty="0"/>
          </a:p>
        </p:txBody>
      </p:sp>
      <p:pic>
        <p:nvPicPr>
          <p:cNvPr id="19" name="Image 12" descr=" ">    </p:cNvPr>
          <p:cNvPicPr>
            <a:picLocks noChangeAspect="1"/>
          </p:cNvPicPr>
          <p:nvPr/>
        </p:nvPicPr>
        <p:blipFill>
          <a:blip r:embed="rId21"/>
          <a:stretch>
            <a:fillRect/>
          </a:stretch>
        </p:blipFill>
        <p:spPr>
          <a:xfrm>
            <a:off x="3327816" y="1079500"/>
            <a:ext cx="1625803" cy="1625600"/>
          </a:xfrm>
          <a:prstGeom prst="rect">
            <a:avLst/>
          </a:prstGeom>
        </p:spPr>
      </p:pic>
      <p:pic>
        <p:nvPicPr>
          <p:cNvPr id="20"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2504" y="1164183"/>
            <a:ext cx="1456422" cy="1456246"/>
          </a:xfrm>
          <a:prstGeom prst="rect">
            <a:avLst/>
          </a:prstGeom>
        </p:spPr>
      </p:pic>
      <p:pic>
        <p:nvPicPr>
          <p:cNvPr id="21" name="Image 14" descr=" ">    </p:cNvPr>
          <p:cNvPicPr>
            <a:picLocks noChangeAspect="1"/>
          </p:cNvPicPr>
          <p:nvPr/>
        </p:nvPicPr>
        <p:blipFill>
          <a:blip r:embed="rId24"/>
          <a:stretch>
            <a:fillRect/>
          </a:stretch>
        </p:blipFill>
        <p:spPr>
          <a:xfrm>
            <a:off x="3327816" y="8128000"/>
            <a:ext cx="1625803" cy="1625600"/>
          </a:xfrm>
          <a:prstGeom prst="rect">
            <a:avLst/>
          </a:prstGeom>
        </p:spPr>
      </p:pic>
      <p:pic>
        <p:nvPicPr>
          <p:cNvPr id="22"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29404" y="8132763"/>
            <a:ext cx="1519452" cy="1519262"/>
          </a:xfrm>
          <a:prstGeom prst="rect">
            <a:avLst/>
          </a:prstGeom>
        </p:spPr>
      </p:pic>
      <p:pic>
        <p:nvPicPr>
          <p:cNvPr id="23" name="Image 16" descr=" ">    </p:cNvPr>
          <p:cNvPicPr>
            <a:picLocks noChangeAspect="1"/>
          </p:cNvPicPr>
          <p:nvPr/>
        </p:nvPicPr>
        <p:blipFill>
          <a:blip r:embed="rId27"/>
          <a:stretch>
            <a:fillRect/>
          </a:stretch>
        </p:blipFill>
        <p:spPr>
          <a:xfrm>
            <a:off x="16473959" y="1079500"/>
            <a:ext cx="1625803" cy="1625600"/>
          </a:xfrm>
          <a:prstGeom prst="rect">
            <a:avLst/>
          </a:prstGeom>
        </p:spPr>
      </p:pic>
      <p:pic>
        <p:nvPicPr>
          <p:cNvPr id="24" name="Image 17"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6677184" y="1282700"/>
            <a:ext cx="1192256" cy="1190414"/>
          </a:xfrm>
          <a:prstGeom prst="rect">
            <a:avLst/>
          </a:prstGeom>
        </p:spPr>
      </p:pic>
      <p:pic>
        <p:nvPicPr>
          <p:cNvPr id="25" name="Image 18" descr=" ">    </p:cNvPr>
          <p:cNvPicPr>
            <a:picLocks noChangeAspect="1"/>
          </p:cNvPicPr>
          <p:nvPr/>
        </p:nvPicPr>
        <p:blipFill>
          <a:blip r:embed="rId30"/>
          <a:stretch>
            <a:fillRect/>
          </a:stretch>
        </p:blipFill>
        <p:spPr>
          <a:xfrm>
            <a:off x="16473959" y="8128000"/>
            <a:ext cx="1625803" cy="1625600"/>
          </a:xfrm>
          <a:prstGeom prst="rect">
            <a:avLst/>
          </a:prstGeom>
        </p:spPr>
      </p:pic>
      <p:pic>
        <p:nvPicPr>
          <p:cNvPr id="26" name="Image 19"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6541703" y="8128000"/>
            <a:ext cx="1490319" cy="1625600"/>
          </a:xfrm>
          <a:prstGeom prst="rect">
            <a:avLst/>
          </a:prstGeom>
        </p:spPr>
      </p:pic>
      <p:sp>
        <p:nvSpPr>
          <p:cNvPr id="27" name="Shape 5"/>
          <p:cNvSpPr/>
          <p:nvPr/>
        </p:nvSpPr>
        <p:spPr>
          <a:xfrm>
            <a:off x="3327816" y="3479800"/>
            <a:ext cx="4572572" cy="2108200"/>
          </a:xfrm>
          <a:prstGeom prst="rect">
            <a:avLst/>
          </a:prstGeom>
          <a:noFill/>
          <a:ln/>
        </p:spPr>
      </p:sp>
      <p:sp>
        <p:nvSpPr>
          <p:cNvPr id="28" name="Shape 6"/>
          <p:cNvSpPr/>
          <p:nvPr/>
        </p:nvSpPr>
        <p:spPr>
          <a:xfrm>
            <a:off x="3327816" y="3479800"/>
            <a:ext cx="4572572" cy="2108200"/>
          </a:xfrm>
          <a:prstGeom prst="rect">
            <a:avLst/>
          </a:prstGeom>
          <a:noFill/>
          <a:ln/>
        </p:spPr>
      </p:sp>
      <p:sp>
        <p:nvSpPr>
          <p:cNvPr id="29" name="Shape 7"/>
          <p:cNvSpPr/>
          <p:nvPr/>
        </p:nvSpPr>
        <p:spPr>
          <a:xfrm>
            <a:off x="3327816" y="3479800"/>
            <a:ext cx="4572572" cy="2108200"/>
          </a:xfrm>
          <a:prstGeom prst="rect">
            <a:avLst/>
          </a:prstGeom>
          <a:noFill/>
          <a:ln/>
        </p:spPr>
      </p:sp>
      <p:sp>
        <p:nvSpPr>
          <p:cNvPr id="30" name="Text 8"/>
          <p:cNvSpPr/>
          <p:nvPr/>
        </p:nvSpPr>
        <p:spPr>
          <a:xfrm>
            <a:off x="3327816"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31" name="Text 9"/>
          <p:cNvSpPr/>
          <p:nvPr/>
        </p:nvSpPr>
        <p:spPr>
          <a:xfrm>
            <a:off x="3327816"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2" name="Shape 10"/>
          <p:cNvSpPr/>
          <p:nvPr/>
        </p:nvSpPr>
        <p:spPr>
          <a:xfrm>
            <a:off x="3327816" y="10528300"/>
            <a:ext cx="4572572" cy="2108200"/>
          </a:xfrm>
          <a:prstGeom prst="rect">
            <a:avLst/>
          </a:prstGeom>
          <a:noFill/>
          <a:ln/>
        </p:spPr>
      </p:sp>
      <p:sp>
        <p:nvSpPr>
          <p:cNvPr id="33" name="Shape 11"/>
          <p:cNvSpPr/>
          <p:nvPr/>
        </p:nvSpPr>
        <p:spPr>
          <a:xfrm>
            <a:off x="3327816" y="10528300"/>
            <a:ext cx="4572572" cy="2108200"/>
          </a:xfrm>
          <a:prstGeom prst="rect">
            <a:avLst/>
          </a:prstGeom>
          <a:noFill/>
          <a:ln/>
        </p:spPr>
      </p:sp>
      <p:sp>
        <p:nvSpPr>
          <p:cNvPr id="34" name="Shape 12"/>
          <p:cNvSpPr/>
          <p:nvPr/>
        </p:nvSpPr>
        <p:spPr>
          <a:xfrm>
            <a:off x="3327816" y="10528300"/>
            <a:ext cx="4572572" cy="2108200"/>
          </a:xfrm>
          <a:prstGeom prst="rect">
            <a:avLst/>
          </a:prstGeom>
          <a:noFill/>
          <a:ln/>
        </p:spPr>
      </p:sp>
      <p:sp>
        <p:nvSpPr>
          <p:cNvPr id="35" name="Text 13"/>
          <p:cNvSpPr/>
          <p:nvPr/>
        </p:nvSpPr>
        <p:spPr>
          <a:xfrm>
            <a:off x="3327816"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36" name="Text 14"/>
          <p:cNvSpPr/>
          <p:nvPr/>
        </p:nvSpPr>
        <p:spPr>
          <a:xfrm>
            <a:off x="3327816"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15"/>
          <p:cNvSpPr/>
          <p:nvPr/>
        </p:nvSpPr>
        <p:spPr>
          <a:xfrm>
            <a:off x="16473959" y="3479800"/>
            <a:ext cx="4572572" cy="2108200"/>
          </a:xfrm>
          <a:prstGeom prst="rect">
            <a:avLst/>
          </a:prstGeom>
          <a:noFill/>
          <a:ln/>
        </p:spPr>
      </p:sp>
      <p:sp>
        <p:nvSpPr>
          <p:cNvPr id="38" name="Shape 16"/>
          <p:cNvSpPr/>
          <p:nvPr/>
        </p:nvSpPr>
        <p:spPr>
          <a:xfrm>
            <a:off x="16473959" y="3479800"/>
            <a:ext cx="4572572" cy="2108200"/>
          </a:xfrm>
          <a:prstGeom prst="rect">
            <a:avLst/>
          </a:prstGeom>
          <a:noFill/>
          <a:ln/>
        </p:spPr>
      </p:sp>
      <p:sp>
        <p:nvSpPr>
          <p:cNvPr id="39" name="Shape 17"/>
          <p:cNvSpPr/>
          <p:nvPr/>
        </p:nvSpPr>
        <p:spPr>
          <a:xfrm>
            <a:off x="16473959" y="3479800"/>
            <a:ext cx="4572572" cy="2108200"/>
          </a:xfrm>
          <a:prstGeom prst="rect">
            <a:avLst/>
          </a:prstGeom>
          <a:noFill/>
          <a:ln/>
        </p:spPr>
      </p:sp>
      <p:sp>
        <p:nvSpPr>
          <p:cNvPr id="40" name="Text 18"/>
          <p:cNvSpPr/>
          <p:nvPr/>
        </p:nvSpPr>
        <p:spPr>
          <a:xfrm>
            <a:off x="16473959"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41" name="Text 19"/>
          <p:cNvSpPr/>
          <p:nvPr/>
        </p:nvSpPr>
        <p:spPr>
          <a:xfrm>
            <a:off x="16473959"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20"/>
          <p:cNvSpPr/>
          <p:nvPr/>
        </p:nvSpPr>
        <p:spPr>
          <a:xfrm>
            <a:off x="16473959" y="10528300"/>
            <a:ext cx="4572572" cy="2108200"/>
          </a:xfrm>
          <a:prstGeom prst="rect">
            <a:avLst/>
          </a:prstGeom>
          <a:noFill/>
          <a:ln/>
        </p:spPr>
      </p:sp>
      <p:sp>
        <p:nvSpPr>
          <p:cNvPr id="43" name="Shape 21"/>
          <p:cNvSpPr/>
          <p:nvPr/>
        </p:nvSpPr>
        <p:spPr>
          <a:xfrm>
            <a:off x="16473959" y="10528300"/>
            <a:ext cx="4572572" cy="2108200"/>
          </a:xfrm>
          <a:prstGeom prst="rect">
            <a:avLst/>
          </a:prstGeom>
          <a:noFill/>
          <a:ln/>
        </p:spPr>
      </p:sp>
      <p:sp>
        <p:nvSpPr>
          <p:cNvPr id="44" name="Shape 22"/>
          <p:cNvSpPr/>
          <p:nvPr/>
        </p:nvSpPr>
        <p:spPr>
          <a:xfrm>
            <a:off x="16473959" y="10528300"/>
            <a:ext cx="4572572" cy="2108200"/>
          </a:xfrm>
          <a:prstGeom prst="rect">
            <a:avLst/>
          </a:prstGeom>
          <a:noFill/>
          <a:ln/>
        </p:spPr>
      </p:sp>
      <p:sp>
        <p:nvSpPr>
          <p:cNvPr id="45" name="Text 23"/>
          <p:cNvSpPr/>
          <p:nvPr/>
        </p:nvSpPr>
        <p:spPr>
          <a:xfrm>
            <a:off x="16473959"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6" name="Text 24"/>
          <p:cNvSpPr/>
          <p:nvPr/>
        </p:nvSpPr>
        <p:spPr>
          <a:xfrm>
            <a:off x="16473959"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1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05813" y="0"/>
            <a:ext cx="6084060" cy="122682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91511" y="1346200"/>
            <a:ext cx="6084060" cy="12369800"/>
          </a:xfrm>
          <a:prstGeom prst="rect">
            <a:avLst/>
          </a:prstGeom>
        </p:spPr>
      </p:pic>
      <p:sp>
        <p:nvSpPr>
          <p:cNvPr id="8" name="Text 1"/>
          <p:cNvSpPr/>
          <p:nvPr/>
        </p:nvSpPr>
        <p:spPr>
          <a:xfrm>
            <a:off x="1397175" y="1143000"/>
            <a:ext cx="10690503" cy="1862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9" name="Shape 2"/>
          <p:cNvSpPr/>
          <p:nvPr/>
        </p:nvSpPr>
        <p:spPr>
          <a:xfrm>
            <a:off x="1244756" y="5029200"/>
            <a:ext cx="8573572" cy="7315200"/>
          </a:xfrm>
          <a:prstGeom prst="rect">
            <a:avLst/>
          </a:prstGeom>
          <a:noFill/>
          <a:ln/>
        </p:spPr>
      </p:sp>
      <p:sp>
        <p:nvSpPr>
          <p:cNvPr id="10" name="Shape 3"/>
          <p:cNvSpPr/>
          <p:nvPr/>
        </p:nvSpPr>
        <p:spPr>
          <a:xfrm>
            <a:off x="1244756" y="5029200"/>
            <a:ext cx="8573572" cy="2006600"/>
          </a:xfrm>
          <a:prstGeom prst="rect">
            <a:avLst/>
          </a:prstGeom>
          <a:noFill/>
          <a:ln/>
        </p:spPr>
      </p:sp>
      <p:sp>
        <p:nvSpPr>
          <p:cNvPr id="11" name="Shape 4"/>
          <p:cNvSpPr/>
          <p:nvPr/>
        </p:nvSpPr>
        <p:spPr>
          <a:xfrm>
            <a:off x="1244756" y="5270500"/>
            <a:ext cx="2095762" cy="1524000"/>
          </a:xfrm>
          <a:prstGeom prst="rect">
            <a:avLst/>
          </a:prstGeom>
          <a:noFill/>
          <a:ln/>
        </p:spPr>
      </p:sp>
      <p:sp>
        <p:nvSpPr>
          <p:cNvPr id="12" name="Text 5"/>
          <p:cNvSpPr/>
          <p:nvPr/>
        </p:nvSpPr>
        <p:spPr>
          <a:xfrm>
            <a:off x="1244756" y="5270500"/>
            <a:ext cx="2434471"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3" name="Shape 6"/>
          <p:cNvSpPr/>
          <p:nvPr/>
        </p:nvSpPr>
        <p:spPr>
          <a:xfrm>
            <a:off x="3543743" y="5029200"/>
            <a:ext cx="6274584" cy="2006600"/>
          </a:xfrm>
          <a:prstGeom prst="rect">
            <a:avLst/>
          </a:prstGeom>
          <a:noFill/>
          <a:ln/>
        </p:spPr>
      </p:sp>
      <p:sp>
        <p:nvSpPr>
          <p:cNvPr id="14" name="Text 7"/>
          <p:cNvSpPr/>
          <p:nvPr/>
        </p:nvSpPr>
        <p:spPr>
          <a:xfrm>
            <a:off x="3543743" y="5029200"/>
            <a:ext cx="64270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5" name="Text 8"/>
          <p:cNvSpPr/>
          <p:nvPr/>
        </p:nvSpPr>
        <p:spPr>
          <a:xfrm>
            <a:off x="3543743" y="58166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9"/>
          <p:cNvSpPr/>
          <p:nvPr/>
        </p:nvSpPr>
        <p:spPr>
          <a:xfrm>
            <a:off x="1244756" y="7645400"/>
            <a:ext cx="8573572" cy="2082800"/>
          </a:xfrm>
          <a:prstGeom prst="rect">
            <a:avLst/>
          </a:prstGeom>
          <a:noFill/>
          <a:ln/>
        </p:spPr>
      </p:sp>
      <p:sp>
        <p:nvSpPr>
          <p:cNvPr id="17" name="Shape 10"/>
          <p:cNvSpPr/>
          <p:nvPr/>
        </p:nvSpPr>
        <p:spPr>
          <a:xfrm>
            <a:off x="1244756" y="7924800"/>
            <a:ext cx="2197375" cy="1524000"/>
          </a:xfrm>
          <a:prstGeom prst="rect">
            <a:avLst/>
          </a:prstGeom>
          <a:noFill/>
          <a:ln/>
        </p:spPr>
      </p:sp>
      <p:sp>
        <p:nvSpPr>
          <p:cNvPr id="18" name="Text 11"/>
          <p:cNvSpPr/>
          <p:nvPr/>
        </p:nvSpPr>
        <p:spPr>
          <a:xfrm>
            <a:off x="1244756" y="7924800"/>
            <a:ext cx="2536084"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19" name="Shape 12"/>
          <p:cNvSpPr/>
          <p:nvPr/>
        </p:nvSpPr>
        <p:spPr>
          <a:xfrm>
            <a:off x="3645356" y="7645400"/>
            <a:ext cx="6172972" cy="2082800"/>
          </a:xfrm>
          <a:prstGeom prst="rect">
            <a:avLst/>
          </a:prstGeom>
          <a:noFill/>
          <a:ln/>
        </p:spPr>
      </p:sp>
      <p:sp>
        <p:nvSpPr>
          <p:cNvPr id="20" name="Text 13"/>
          <p:cNvSpPr/>
          <p:nvPr/>
        </p:nvSpPr>
        <p:spPr>
          <a:xfrm>
            <a:off x="3645356" y="7645400"/>
            <a:ext cx="6325391" cy="1524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1" name="Text 14"/>
          <p:cNvSpPr/>
          <p:nvPr/>
        </p:nvSpPr>
        <p:spPr>
          <a:xfrm>
            <a:off x="3645356" y="9118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5"/>
          <p:cNvSpPr/>
          <p:nvPr/>
        </p:nvSpPr>
        <p:spPr>
          <a:xfrm>
            <a:off x="1244756" y="10337800"/>
            <a:ext cx="8573572" cy="2006600"/>
          </a:xfrm>
          <a:prstGeom prst="rect">
            <a:avLst/>
          </a:prstGeom>
          <a:noFill/>
          <a:ln/>
        </p:spPr>
      </p:sp>
      <p:sp>
        <p:nvSpPr>
          <p:cNvPr id="23" name="Shape 16"/>
          <p:cNvSpPr/>
          <p:nvPr/>
        </p:nvSpPr>
        <p:spPr>
          <a:xfrm>
            <a:off x="1244756" y="10579100"/>
            <a:ext cx="2184673" cy="1524000"/>
          </a:xfrm>
          <a:prstGeom prst="rect">
            <a:avLst/>
          </a:prstGeom>
          <a:noFill/>
          <a:ln/>
        </p:spPr>
      </p:sp>
      <p:sp>
        <p:nvSpPr>
          <p:cNvPr id="24" name="Text 17"/>
          <p:cNvSpPr/>
          <p:nvPr/>
        </p:nvSpPr>
        <p:spPr>
          <a:xfrm>
            <a:off x="1244756" y="10579100"/>
            <a:ext cx="2523382"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25" name="Shape 18"/>
          <p:cNvSpPr/>
          <p:nvPr/>
        </p:nvSpPr>
        <p:spPr>
          <a:xfrm>
            <a:off x="3632654" y="10337800"/>
            <a:ext cx="6185673" cy="2006600"/>
          </a:xfrm>
          <a:prstGeom prst="rect">
            <a:avLst/>
          </a:prstGeom>
          <a:noFill/>
          <a:ln/>
        </p:spPr>
      </p:sp>
      <p:sp>
        <p:nvSpPr>
          <p:cNvPr id="26" name="Text 19"/>
          <p:cNvSpPr/>
          <p:nvPr/>
        </p:nvSpPr>
        <p:spPr>
          <a:xfrm>
            <a:off x="3632654" y="10337800"/>
            <a:ext cx="6338092"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7" name="Text 20"/>
          <p:cNvSpPr/>
          <p:nvPr/>
        </p:nvSpPr>
        <p:spPr>
          <a:xfrm>
            <a:off x="3632654" y="11125200"/>
            <a:ext cx="632115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7EDF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859857" y="0"/>
            <a:ext cx="13527191"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9030829" y="3403600"/>
            <a:ext cx="15762670" cy="7620000"/>
          </a:xfrm>
          <a:prstGeom prst="rect">
            <a:avLst/>
          </a:prstGeom>
          <a:noFill/>
          <a:ln/>
        </p:spPr>
      </p:sp>
      <p:sp>
        <p:nvSpPr>
          <p:cNvPr id="6" name="Shape 2"/>
          <p:cNvSpPr/>
          <p:nvPr/>
        </p:nvSpPr>
        <p:spPr>
          <a:xfrm>
            <a:off x="9030829" y="3403600"/>
            <a:ext cx="15762670" cy="5994400"/>
          </a:xfrm>
          <a:prstGeom prst="rect">
            <a:avLst/>
          </a:prstGeom>
          <a:noFill/>
          <a:ln/>
        </p:spPr>
      </p:sp>
      <p:sp>
        <p:nvSpPr>
          <p:cNvPr id="7" name="Text 3"/>
          <p:cNvSpPr/>
          <p:nvPr/>
        </p:nvSpPr>
        <p:spPr>
          <a:xfrm>
            <a:off x="10358145" y="3403600"/>
            <a:ext cx="13108038" cy="55880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8" name="Text 4"/>
          <p:cNvSpPr/>
          <p:nvPr/>
        </p:nvSpPr>
        <p:spPr>
          <a:xfrm>
            <a:off x="8895345" y="81788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12208343" y="9804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2" descr=" ">    </p:cNvPr>
          <p:cNvPicPr>
            <a:picLocks noChangeAspect="1"/>
          </p:cNvPicPr>
          <p:nvPr/>
        </p:nvPicPr>
        <p:blipFill>
          <a:blip r:embed="rId4"/>
          <a:stretch>
            <a:fillRect/>
          </a:stretch>
        </p:blipFill>
        <p:spPr>
          <a:xfrm>
            <a:off x="495362" y="2273300"/>
            <a:ext cx="10675796" cy="984055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98500"/>
            <a:ext cx="5791924" cy="6159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87673" y="6070600"/>
            <a:ext cx="10199375"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3263900"/>
            <a:ext cx="7874984" cy="3048000"/>
          </a:xfrm>
          <a:prstGeom prst="rect">
            <a:avLst/>
          </a:prstGeom>
          <a:noFill/>
          <a:ln/>
        </p:spPr>
      </p:sp>
      <p:sp>
        <p:nvSpPr>
          <p:cNvPr id="7" name="Shape 2"/>
          <p:cNvSpPr/>
          <p:nvPr/>
        </p:nvSpPr>
        <p:spPr>
          <a:xfrm>
            <a:off x="3327816" y="3263900"/>
            <a:ext cx="8002000" cy="2438400"/>
          </a:xfrm>
          <a:prstGeom prst="rect">
            <a:avLst/>
          </a:prstGeom>
          <a:noFill/>
          <a:ln/>
        </p:spPr>
      </p:sp>
      <p:sp>
        <p:nvSpPr>
          <p:cNvPr id="8" name="Text 3"/>
          <p:cNvSpPr/>
          <p:nvPr/>
        </p:nvSpPr>
        <p:spPr>
          <a:xfrm>
            <a:off x="3327816" y="3263900"/>
            <a:ext cx="8543935"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9" name="Shape 4"/>
          <p:cNvSpPr/>
          <p:nvPr/>
        </p:nvSpPr>
        <p:spPr>
          <a:xfrm>
            <a:off x="3391324" y="5702300"/>
            <a:ext cx="7874984" cy="609600"/>
          </a:xfrm>
          <a:prstGeom prst="rect">
            <a:avLst/>
          </a:prstGeom>
          <a:noFill/>
          <a:ln/>
        </p:spPr>
      </p:sp>
      <p:sp>
        <p:nvSpPr>
          <p:cNvPr id="10" name="Text 5"/>
          <p:cNvSpPr/>
          <p:nvPr/>
        </p:nvSpPr>
        <p:spPr>
          <a:xfrm>
            <a:off x="332358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3048000"/>
          </a:xfrm>
          <a:prstGeom prst="rect">
            <a:avLst/>
          </a:prstGeom>
          <a:noFill/>
          <a:ln/>
        </p:spPr>
      </p:sp>
      <p:sp>
        <p:nvSpPr>
          <p:cNvPr id="12" name="Shape 7"/>
          <p:cNvSpPr/>
          <p:nvPr/>
        </p:nvSpPr>
        <p:spPr>
          <a:xfrm>
            <a:off x="3099187" y="6985000"/>
            <a:ext cx="8459257" cy="2438400"/>
          </a:xfrm>
          <a:prstGeom prst="rect">
            <a:avLst/>
          </a:prstGeom>
          <a:noFill/>
          <a:ln/>
        </p:spPr>
      </p:sp>
      <p:sp>
        <p:nvSpPr>
          <p:cNvPr id="13" name="Text 8"/>
          <p:cNvSpPr/>
          <p:nvPr/>
        </p:nvSpPr>
        <p:spPr>
          <a:xfrm>
            <a:off x="3099187" y="6985000"/>
            <a:ext cx="900119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4" name="Shape 9"/>
          <p:cNvSpPr/>
          <p:nvPr/>
        </p:nvSpPr>
        <p:spPr>
          <a:xfrm>
            <a:off x="3391324" y="9423400"/>
            <a:ext cx="7874984" cy="609600"/>
          </a:xfrm>
          <a:prstGeom prst="rect">
            <a:avLst/>
          </a:prstGeom>
          <a:noFill/>
          <a:ln/>
        </p:spPr>
      </p:sp>
      <p:sp>
        <p:nvSpPr>
          <p:cNvPr id="15" name="Text 10"/>
          <p:cNvSpPr/>
          <p:nvPr/>
        </p:nvSpPr>
        <p:spPr>
          <a:xfrm>
            <a:off x="332358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3048000"/>
          </a:xfrm>
          <a:prstGeom prst="rect">
            <a:avLst/>
          </a:prstGeom>
          <a:noFill/>
          <a:ln/>
        </p:spPr>
      </p:sp>
      <p:sp>
        <p:nvSpPr>
          <p:cNvPr id="17" name="Shape 12"/>
          <p:cNvSpPr/>
          <p:nvPr/>
        </p:nvSpPr>
        <p:spPr>
          <a:xfrm>
            <a:off x="15724565" y="3263900"/>
            <a:ext cx="3531041" cy="2438400"/>
          </a:xfrm>
          <a:prstGeom prst="rect">
            <a:avLst/>
          </a:prstGeom>
          <a:noFill/>
          <a:ln/>
        </p:spPr>
      </p:sp>
      <p:sp>
        <p:nvSpPr>
          <p:cNvPr id="18" name="Text 13"/>
          <p:cNvSpPr/>
          <p:nvPr/>
        </p:nvSpPr>
        <p:spPr>
          <a:xfrm>
            <a:off x="15724565" y="3263900"/>
            <a:ext cx="407297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19" name="Shape 14"/>
          <p:cNvSpPr/>
          <p:nvPr/>
        </p:nvSpPr>
        <p:spPr>
          <a:xfrm>
            <a:off x="13552594" y="5702300"/>
            <a:ext cx="7874984" cy="609600"/>
          </a:xfrm>
          <a:prstGeom prst="rect">
            <a:avLst/>
          </a:prstGeom>
          <a:noFill/>
          <a:ln/>
        </p:spPr>
      </p:sp>
      <p:sp>
        <p:nvSpPr>
          <p:cNvPr id="20" name="Text 15"/>
          <p:cNvSpPr/>
          <p:nvPr/>
        </p:nvSpPr>
        <p:spPr>
          <a:xfrm>
            <a:off x="1348485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3048000"/>
          </a:xfrm>
          <a:prstGeom prst="rect">
            <a:avLst/>
          </a:prstGeom>
          <a:noFill/>
          <a:ln/>
        </p:spPr>
      </p:sp>
      <p:sp>
        <p:nvSpPr>
          <p:cNvPr id="22" name="Shape 17"/>
          <p:cNvSpPr/>
          <p:nvPr/>
        </p:nvSpPr>
        <p:spPr>
          <a:xfrm>
            <a:off x="14340092" y="6985000"/>
            <a:ext cx="6299987" cy="2438400"/>
          </a:xfrm>
          <a:prstGeom prst="rect">
            <a:avLst/>
          </a:prstGeom>
          <a:noFill/>
          <a:ln/>
        </p:spPr>
      </p:sp>
      <p:sp>
        <p:nvSpPr>
          <p:cNvPr id="23" name="Text 18"/>
          <p:cNvSpPr/>
          <p:nvPr/>
        </p:nvSpPr>
        <p:spPr>
          <a:xfrm>
            <a:off x="14340092" y="6985000"/>
            <a:ext cx="684192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4" name="Shape 19"/>
          <p:cNvSpPr/>
          <p:nvPr/>
        </p:nvSpPr>
        <p:spPr>
          <a:xfrm>
            <a:off x="13552594" y="9423400"/>
            <a:ext cx="7874984" cy="609600"/>
          </a:xfrm>
          <a:prstGeom prst="rect">
            <a:avLst/>
          </a:prstGeom>
          <a:noFill/>
          <a:ln/>
        </p:spPr>
      </p:sp>
      <p:sp>
        <p:nvSpPr>
          <p:cNvPr id="25" name="Text 20"/>
          <p:cNvSpPr/>
          <p:nvPr/>
        </p:nvSpPr>
        <p:spPr>
          <a:xfrm>
            <a:off x="1348485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439705" cy="878770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78797" y="5715000"/>
            <a:ext cx="7608251" cy="8001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82C0E0">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82C0E0">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31"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150069" y="6365379"/>
            <a:ext cx="2095762" cy="1226566"/>
          </a:xfrm>
          <a:prstGeom prst="rect">
            <a:avLst/>
          </a:prstGeom>
          <a:noFill/>
          <a:ln/>
        </p:spPr>
      </p:sp>
      <p:sp>
        <p:nvSpPr>
          <p:cNvPr id="54" name="Text 25"/>
          <p:cNvSpPr/>
          <p:nvPr/>
        </p:nvSpPr>
        <p:spPr>
          <a:xfrm>
            <a:off x="16150069" y="6216650"/>
            <a:ext cx="229898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5" name="Text 26"/>
          <p:cNvSpPr/>
          <p:nvPr/>
        </p:nvSpPr>
        <p:spPr>
          <a:xfrm>
            <a:off x="16696237" y="71310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235200"/>
          </a:xfrm>
          <a:prstGeom prst="rect">
            <a:avLst/>
          </a:prstGeom>
          <a:noFill/>
          <a:ln/>
        </p:spPr>
      </p:sp>
      <p:sp>
        <p:nvSpPr>
          <p:cNvPr id="57" name="Shape 28"/>
          <p:cNvSpPr/>
          <p:nvPr/>
        </p:nvSpPr>
        <p:spPr>
          <a:xfrm>
            <a:off x="13260457" y="10515600"/>
            <a:ext cx="7874984" cy="2235200"/>
          </a:xfrm>
          <a:prstGeom prst="rect">
            <a:avLst/>
          </a:prstGeom>
          <a:noFill/>
          <a:ln/>
        </p:spPr>
      </p:sp>
      <p:sp>
        <p:nvSpPr>
          <p:cNvPr id="58"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9" name="Text 30"/>
          <p:cNvSpPr/>
          <p:nvPr/>
        </p:nvSpPr>
        <p:spPr>
          <a:xfrm>
            <a:off x="13192716"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235200"/>
          </a:xfrm>
          <a:prstGeom prst="rect">
            <a:avLst/>
          </a:prstGeom>
          <a:noFill/>
          <a:ln/>
        </p:spPr>
      </p:sp>
      <p:sp>
        <p:nvSpPr>
          <p:cNvPr id="61" name="Shape 32"/>
          <p:cNvSpPr/>
          <p:nvPr/>
        </p:nvSpPr>
        <p:spPr>
          <a:xfrm>
            <a:off x="3251606" y="10515600"/>
            <a:ext cx="7874984" cy="2235200"/>
          </a:xfrm>
          <a:prstGeom prst="rect">
            <a:avLst/>
          </a:prstGeom>
          <a:noFill/>
          <a:ln/>
        </p:spPr>
      </p:sp>
      <p:sp>
        <p:nvSpPr>
          <p:cNvPr id="62"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3" name="Text 34"/>
          <p:cNvSpPr/>
          <p:nvPr/>
        </p:nvSpPr>
        <p:spPr>
          <a:xfrm>
            <a:off x="3183865"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5753100"/>
            <a:ext cx="8738692" cy="2336800"/>
          </a:xfrm>
          <a:prstGeom prst="rect">
            <a:avLst/>
          </a:prstGeom>
          <a:noFill/>
          <a:ln/>
        </p:spPr>
      </p:sp>
      <p:sp>
        <p:nvSpPr>
          <p:cNvPr id="7" name="Shape 2"/>
          <p:cNvSpPr/>
          <p:nvPr/>
        </p:nvSpPr>
        <p:spPr>
          <a:xfrm>
            <a:off x="13450981" y="5753100"/>
            <a:ext cx="8738692" cy="2336800"/>
          </a:xfrm>
          <a:prstGeom prst="rect">
            <a:avLst/>
          </a:prstGeom>
          <a:noFill/>
          <a:ln/>
        </p:spPr>
      </p:sp>
      <p:sp>
        <p:nvSpPr>
          <p:cNvPr id="8" name="Text 3"/>
          <p:cNvSpPr/>
          <p:nvPr/>
        </p:nvSpPr>
        <p:spPr>
          <a:xfrm>
            <a:off x="13450981" y="57531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9" name="Text 4"/>
          <p:cNvSpPr/>
          <p:nvPr/>
        </p:nvSpPr>
        <p:spPr>
          <a:xfrm>
            <a:off x="13450981" y="68707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7011276" y="1219200"/>
            <a:ext cx="10690503"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98500"/>
            <a:ext cx="5791924" cy="6159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87673" y="6070600"/>
            <a:ext cx="10199375"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46768" y="4152900"/>
            <a:ext cx="8738692" cy="2946400"/>
          </a:xfrm>
          <a:prstGeom prst="rect">
            <a:avLst/>
          </a:prstGeom>
          <a:noFill/>
          <a:ln/>
        </p:spPr>
      </p:sp>
      <p:sp>
        <p:nvSpPr>
          <p:cNvPr id="7" name="Shape 2"/>
          <p:cNvSpPr/>
          <p:nvPr/>
        </p:nvSpPr>
        <p:spPr>
          <a:xfrm>
            <a:off x="2946768" y="4152900"/>
            <a:ext cx="8738692" cy="2946400"/>
          </a:xfrm>
          <a:prstGeom prst="rect">
            <a:avLst/>
          </a:prstGeom>
          <a:noFill/>
          <a:ln/>
        </p:spPr>
      </p:sp>
      <p:sp>
        <p:nvSpPr>
          <p:cNvPr id="8" name="Text 3"/>
          <p:cNvSpPr/>
          <p:nvPr/>
        </p:nvSpPr>
        <p:spPr>
          <a:xfrm>
            <a:off x="2946768" y="41529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9" name="Text 4"/>
          <p:cNvSpPr/>
          <p:nvPr/>
        </p:nvSpPr>
        <p:spPr>
          <a:xfrm>
            <a:off x="2946768" y="52705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1" name="Text 6"/>
          <p:cNvSpPr/>
          <p:nvPr/>
        </p:nvSpPr>
        <p:spPr>
          <a:xfrm>
            <a:off x="2895962" y="1854200"/>
            <a:ext cx="1290057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57832" y="1028700"/>
            <a:ext cx="5474384" cy="118491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947343" y="0"/>
            <a:ext cx="6439705" cy="878770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715000"/>
            <a:ext cx="7608251" cy="8001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76410" y="8305800"/>
            <a:ext cx="5715714" cy="2946400"/>
          </a:xfrm>
          <a:prstGeom prst="rect">
            <a:avLst/>
          </a:prstGeom>
          <a:noFill/>
          <a:ln/>
        </p:spPr>
      </p:sp>
      <p:sp>
        <p:nvSpPr>
          <p:cNvPr id="7" name="Shape 2"/>
          <p:cNvSpPr/>
          <p:nvPr/>
        </p:nvSpPr>
        <p:spPr>
          <a:xfrm>
            <a:off x="876410" y="8305800"/>
            <a:ext cx="5715714" cy="2946400"/>
          </a:xfrm>
          <a:prstGeom prst="rect">
            <a:avLst/>
          </a:prstGeom>
          <a:noFill/>
          <a:ln/>
        </p:spPr>
      </p:sp>
      <p:sp>
        <p:nvSpPr>
          <p:cNvPr id="8" name="Text 3"/>
          <p:cNvSpPr/>
          <p:nvPr/>
        </p:nvSpPr>
        <p:spPr>
          <a:xfrm>
            <a:off x="876410" y="8305800"/>
            <a:ext cx="591894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9" name="Text 4"/>
          <p:cNvSpPr/>
          <p:nvPr/>
        </p:nvSpPr>
        <p:spPr>
          <a:xfrm>
            <a:off x="876410" y="94234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0" name="Text 5"/>
          <p:cNvSpPr/>
          <p:nvPr/>
        </p:nvSpPr>
        <p:spPr>
          <a:xfrm>
            <a:off x="825603" y="1231900"/>
            <a:ext cx="7007042" cy="6434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11"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0387" y="749300"/>
            <a:ext cx="8573572" cy="123317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079827" y="11493500"/>
            <a:ext cx="12240096" cy="1862667"/>
          </a:xfrm>
          <a:prstGeom prst="rect">
            <a:avLst/>
          </a:prstGeom>
          <a:noFill/>
          <a:ln/>
        </p:spPr>
        <p:txBody>
          <a:bodyPr wrap="square" lIns="0" tIns="0" rIns="0" bIns="0" rtlCol="0" anchor="t"/>
          <a:lstStyle/>
          <a:p>
            <a:pPr algn="ctr" indent="0" marL="0">
              <a:buNone/>
            </a:pPr>
            <a:r>
              <a:rPr lang="en-US" sz="8000" dirty="0">
                <a:solidFill>
                  <a:srgbClr val="F8FCFF">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7EDF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75506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062699" y="2476500"/>
            <a:ext cx="8480427" cy="29802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6" name="Text 2"/>
          <p:cNvSpPr/>
          <p:nvPr/>
        </p:nvSpPr>
        <p:spPr>
          <a:xfrm>
            <a:off x="1333667" y="5003800"/>
            <a:ext cx="10677801" cy="379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29816" y="5156200"/>
            <a:ext cx="12040727" cy="790411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7646356" cy="13716000"/>
          </a:xfrm>
          <a:prstGeom prst="rect">
            <a:avLst/>
          </a:prstGeom>
        </p:spPr>
      </p:pic>
      <p:sp>
        <p:nvSpPr>
          <p:cNvPr id="7" name="Shape 1"/>
          <p:cNvSpPr/>
          <p:nvPr/>
        </p:nvSpPr>
        <p:spPr>
          <a:xfrm>
            <a:off x="8675184" y="2578100"/>
            <a:ext cx="6604826" cy="3759200"/>
          </a:xfrm>
          <a:prstGeom prst="rect">
            <a:avLst/>
          </a:prstGeom>
          <a:noFill/>
          <a:ln/>
        </p:spPr>
      </p:sp>
      <p:sp>
        <p:nvSpPr>
          <p:cNvPr id="8" name="Shape 2"/>
          <p:cNvSpPr/>
          <p:nvPr/>
        </p:nvSpPr>
        <p:spPr>
          <a:xfrm>
            <a:off x="8675184" y="3238500"/>
            <a:ext cx="622378" cy="2438400"/>
          </a:xfrm>
          <a:prstGeom prst="rect">
            <a:avLst/>
          </a:prstGeom>
          <a:noFill/>
          <a:ln/>
        </p:spPr>
      </p:sp>
      <p:sp>
        <p:nvSpPr>
          <p:cNvPr id="9" name="Text 3"/>
          <p:cNvSpPr/>
          <p:nvPr/>
        </p:nvSpPr>
        <p:spPr>
          <a:xfrm>
            <a:off x="8675184" y="3238500"/>
            <a:ext cx="116431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1</a:t>
            </a:r>
            <a:endParaRPr lang="en-US" sz="12800" dirty="0"/>
          </a:p>
        </p:txBody>
      </p:sp>
      <p:sp>
        <p:nvSpPr>
          <p:cNvPr id="10" name="Shape 4"/>
          <p:cNvSpPr/>
          <p:nvPr/>
        </p:nvSpPr>
        <p:spPr>
          <a:xfrm>
            <a:off x="9500787" y="2578100"/>
            <a:ext cx="5779222" cy="3759200"/>
          </a:xfrm>
          <a:prstGeom prst="rect">
            <a:avLst/>
          </a:prstGeom>
          <a:noFill/>
          <a:ln/>
        </p:spPr>
      </p:sp>
      <p:sp>
        <p:nvSpPr>
          <p:cNvPr id="11" name="Text 5"/>
          <p:cNvSpPr/>
          <p:nvPr/>
        </p:nvSpPr>
        <p:spPr>
          <a:xfrm>
            <a:off x="9500787" y="2578100"/>
            <a:ext cx="5982448"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2" name="Text 6"/>
          <p:cNvSpPr/>
          <p:nvPr/>
        </p:nvSpPr>
        <p:spPr>
          <a:xfrm>
            <a:off x="9500787" y="45085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675184" y="6997700"/>
            <a:ext cx="6604826" cy="4368800"/>
          </a:xfrm>
          <a:prstGeom prst="rect">
            <a:avLst/>
          </a:prstGeom>
          <a:noFill/>
          <a:ln/>
        </p:spPr>
      </p:sp>
      <p:sp>
        <p:nvSpPr>
          <p:cNvPr id="14" name="Shape 8"/>
          <p:cNvSpPr/>
          <p:nvPr/>
        </p:nvSpPr>
        <p:spPr>
          <a:xfrm>
            <a:off x="8675184" y="7962900"/>
            <a:ext cx="990724" cy="2438400"/>
          </a:xfrm>
          <a:prstGeom prst="rect">
            <a:avLst/>
          </a:prstGeom>
          <a:noFill/>
          <a:ln/>
        </p:spPr>
      </p:sp>
      <p:sp>
        <p:nvSpPr>
          <p:cNvPr id="15" name="Text 9"/>
          <p:cNvSpPr/>
          <p:nvPr/>
        </p:nvSpPr>
        <p:spPr>
          <a:xfrm>
            <a:off x="8675184" y="7962900"/>
            <a:ext cx="1532658"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3</a:t>
            </a:r>
            <a:endParaRPr lang="en-US" sz="12800" dirty="0"/>
          </a:p>
        </p:txBody>
      </p:sp>
      <p:sp>
        <p:nvSpPr>
          <p:cNvPr id="16" name="Shape 10"/>
          <p:cNvSpPr/>
          <p:nvPr/>
        </p:nvSpPr>
        <p:spPr>
          <a:xfrm>
            <a:off x="9869133" y="6997700"/>
            <a:ext cx="5410876" cy="4368800"/>
          </a:xfrm>
          <a:prstGeom prst="rect">
            <a:avLst/>
          </a:prstGeom>
          <a:noFill/>
          <a:ln/>
        </p:spPr>
      </p:sp>
      <p:sp>
        <p:nvSpPr>
          <p:cNvPr id="17" name="Text 11"/>
          <p:cNvSpPr/>
          <p:nvPr/>
        </p:nvSpPr>
        <p:spPr>
          <a:xfrm>
            <a:off x="9869133" y="6997700"/>
            <a:ext cx="5614102"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18" name="Text 12"/>
          <p:cNvSpPr/>
          <p:nvPr/>
        </p:nvSpPr>
        <p:spPr>
          <a:xfrm>
            <a:off x="9869133" y="8928100"/>
            <a:ext cx="554636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181822" y="6997700"/>
            <a:ext cx="6604826" cy="4368800"/>
          </a:xfrm>
          <a:prstGeom prst="rect">
            <a:avLst/>
          </a:prstGeom>
          <a:noFill/>
          <a:ln/>
        </p:spPr>
      </p:sp>
      <p:sp>
        <p:nvSpPr>
          <p:cNvPr id="20" name="Shape 14"/>
          <p:cNvSpPr/>
          <p:nvPr/>
        </p:nvSpPr>
        <p:spPr>
          <a:xfrm>
            <a:off x="16181822" y="7962900"/>
            <a:ext cx="1105038" cy="2438400"/>
          </a:xfrm>
          <a:prstGeom prst="rect">
            <a:avLst/>
          </a:prstGeom>
          <a:noFill/>
          <a:ln/>
        </p:spPr>
      </p:sp>
      <p:sp>
        <p:nvSpPr>
          <p:cNvPr id="21" name="Text 15"/>
          <p:cNvSpPr/>
          <p:nvPr/>
        </p:nvSpPr>
        <p:spPr>
          <a:xfrm>
            <a:off x="16181822" y="7962900"/>
            <a:ext cx="1646973"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4</a:t>
            </a:r>
            <a:endParaRPr lang="en-US" sz="12800" dirty="0"/>
          </a:p>
        </p:txBody>
      </p:sp>
      <p:sp>
        <p:nvSpPr>
          <p:cNvPr id="22" name="Shape 16"/>
          <p:cNvSpPr/>
          <p:nvPr/>
        </p:nvSpPr>
        <p:spPr>
          <a:xfrm>
            <a:off x="17490086" y="6997700"/>
            <a:ext cx="5296562" cy="4368800"/>
          </a:xfrm>
          <a:prstGeom prst="rect">
            <a:avLst/>
          </a:prstGeom>
          <a:noFill/>
          <a:ln/>
        </p:spPr>
      </p:sp>
      <p:sp>
        <p:nvSpPr>
          <p:cNvPr id="23" name="Text 17"/>
          <p:cNvSpPr/>
          <p:nvPr/>
        </p:nvSpPr>
        <p:spPr>
          <a:xfrm>
            <a:off x="17490086" y="6997700"/>
            <a:ext cx="5499787"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4" name="Text 18"/>
          <p:cNvSpPr/>
          <p:nvPr/>
        </p:nvSpPr>
        <p:spPr>
          <a:xfrm>
            <a:off x="17490086" y="8928100"/>
            <a:ext cx="5432046"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181822" y="2578100"/>
            <a:ext cx="6604826" cy="3759200"/>
          </a:xfrm>
          <a:prstGeom prst="rect">
            <a:avLst/>
          </a:prstGeom>
          <a:noFill/>
          <a:ln/>
        </p:spPr>
      </p:sp>
      <p:sp>
        <p:nvSpPr>
          <p:cNvPr id="26" name="Shape 20"/>
          <p:cNvSpPr/>
          <p:nvPr/>
        </p:nvSpPr>
        <p:spPr>
          <a:xfrm>
            <a:off x="16181822" y="3238500"/>
            <a:ext cx="939917" cy="2438400"/>
          </a:xfrm>
          <a:prstGeom prst="rect">
            <a:avLst/>
          </a:prstGeom>
          <a:noFill/>
          <a:ln/>
        </p:spPr>
      </p:sp>
      <p:sp>
        <p:nvSpPr>
          <p:cNvPr id="27" name="Text 21"/>
          <p:cNvSpPr/>
          <p:nvPr/>
        </p:nvSpPr>
        <p:spPr>
          <a:xfrm>
            <a:off x="16181822" y="3238500"/>
            <a:ext cx="148185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2</a:t>
            </a:r>
            <a:endParaRPr lang="en-US" sz="12800" dirty="0"/>
          </a:p>
        </p:txBody>
      </p:sp>
      <p:sp>
        <p:nvSpPr>
          <p:cNvPr id="28" name="Shape 22"/>
          <p:cNvSpPr/>
          <p:nvPr/>
        </p:nvSpPr>
        <p:spPr>
          <a:xfrm>
            <a:off x="17324965" y="2578100"/>
            <a:ext cx="5461683" cy="3759200"/>
          </a:xfrm>
          <a:prstGeom prst="rect">
            <a:avLst/>
          </a:prstGeom>
          <a:noFill/>
          <a:ln/>
        </p:spPr>
      </p:sp>
      <p:sp>
        <p:nvSpPr>
          <p:cNvPr id="29" name="Text 23"/>
          <p:cNvSpPr/>
          <p:nvPr/>
        </p:nvSpPr>
        <p:spPr>
          <a:xfrm>
            <a:off x="17324965" y="2578100"/>
            <a:ext cx="5664908"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30" name="Text 24"/>
          <p:cNvSpPr/>
          <p:nvPr/>
        </p:nvSpPr>
        <p:spPr>
          <a:xfrm>
            <a:off x="17324965" y="4508500"/>
            <a:ext cx="559716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98500"/>
            <a:ext cx="5791924" cy="6159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87673" y="6070600"/>
            <a:ext cx="10199375"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8063" y="2933700"/>
            <a:ext cx="14479810" cy="7861300"/>
          </a:xfrm>
          <a:prstGeom prst="rect">
            <a:avLst/>
          </a:prstGeom>
        </p:spPr>
      </p:pic>
      <p:sp>
        <p:nvSpPr>
          <p:cNvPr id="7" name="Text 1"/>
          <p:cNvSpPr/>
          <p:nvPr/>
        </p:nvSpPr>
        <p:spPr>
          <a:xfrm>
            <a:off x="5012893" y="11696700"/>
            <a:ext cx="14348560"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8" name="Shape 2"/>
          <p:cNvSpPr/>
          <p:nvPr/>
        </p:nvSpPr>
        <p:spPr>
          <a:xfrm>
            <a:off x="15724565" y="1562100"/>
            <a:ext cx="6935067" cy="2844800"/>
          </a:xfrm>
          <a:prstGeom prst="rect">
            <a:avLst/>
          </a:prstGeom>
          <a:noFill/>
          <a:ln/>
        </p:spPr>
      </p:sp>
      <p:sp>
        <p:nvSpPr>
          <p:cNvPr id="9" name="Shape 3"/>
          <p:cNvSpPr/>
          <p:nvPr/>
        </p:nvSpPr>
        <p:spPr>
          <a:xfrm>
            <a:off x="15724565" y="1562100"/>
            <a:ext cx="6935067" cy="2844800"/>
          </a:xfrm>
          <a:prstGeom prst="rect">
            <a:avLst/>
          </a:prstGeom>
          <a:noFill/>
          <a:ln/>
        </p:spPr>
      </p:sp>
      <p:sp>
        <p:nvSpPr>
          <p:cNvPr id="10" name="Text 4"/>
          <p:cNvSpPr/>
          <p:nvPr/>
        </p:nvSpPr>
        <p:spPr>
          <a:xfrm>
            <a:off x="15724565" y="15621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1" name="Text 5"/>
          <p:cNvSpPr/>
          <p:nvPr/>
        </p:nvSpPr>
        <p:spPr>
          <a:xfrm>
            <a:off x="15724565" y="2578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6"/>
          <p:cNvSpPr/>
          <p:nvPr/>
        </p:nvSpPr>
        <p:spPr>
          <a:xfrm>
            <a:off x="15724565" y="4864100"/>
            <a:ext cx="6935067" cy="2844800"/>
          </a:xfrm>
          <a:prstGeom prst="rect">
            <a:avLst/>
          </a:prstGeom>
          <a:noFill/>
          <a:ln/>
        </p:spPr>
      </p:sp>
      <p:sp>
        <p:nvSpPr>
          <p:cNvPr id="13" name="Shape 7"/>
          <p:cNvSpPr/>
          <p:nvPr/>
        </p:nvSpPr>
        <p:spPr>
          <a:xfrm>
            <a:off x="15724565" y="4864100"/>
            <a:ext cx="6935067" cy="2844800"/>
          </a:xfrm>
          <a:prstGeom prst="rect">
            <a:avLst/>
          </a:prstGeom>
          <a:noFill/>
          <a:ln/>
        </p:spPr>
      </p:sp>
      <p:sp>
        <p:nvSpPr>
          <p:cNvPr id="14" name="Text 8"/>
          <p:cNvSpPr/>
          <p:nvPr/>
        </p:nvSpPr>
        <p:spPr>
          <a:xfrm>
            <a:off x="15724565" y="48641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5" name="Text 9"/>
          <p:cNvSpPr/>
          <p:nvPr/>
        </p:nvSpPr>
        <p:spPr>
          <a:xfrm>
            <a:off x="15724565" y="5880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0"/>
          <p:cNvSpPr/>
          <p:nvPr/>
        </p:nvSpPr>
        <p:spPr>
          <a:xfrm>
            <a:off x="15724565" y="8191500"/>
            <a:ext cx="6935067" cy="2235200"/>
          </a:xfrm>
          <a:prstGeom prst="rect">
            <a:avLst/>
          </a:prstGeom>
          <a:noFill/>
          <a:ln/>
        </p:spPr>
      </p:sp>
      <p:sp>
        <p:nvSpPr>
          <p:cNvPr id="17" name="Shape 11"/>
          <p:cNvSpPr/>
          <p:nvPr/>
        </p:nvSpPr>
        <p:spPr>
          <a:xfrm>
            <a:off x="15724565" y="8191500"/>
            <a:ext cx="6935067" cy="2235200"/>
          </a:xfrm>
          <a:prstGeom prst="rect">
            <a:avLst/>
          </a:prstGeom>
          <a:noFill/>
          <a:ln/>
        </p:spPr>
      </p:sp>
      <p:sp>
        <p:nvSpPr>
          <p:cNvPr id="18" name="Text 12"/>
          <p:cNvSpPr/>
          <p:nvPr/>
        </p:nvSpPr>
        <p:spPr>
          <a:xfrm>
            <a:off x="15724565" y="81915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19" name="Text 13"/>
          <p:cNvSpPr/>
          <p:nvPr/>
        </p:nvSpPr>
        <p:spPr>
          <a:xfrm>
            <a:off x="15724565" y="9207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947343" y="0"/>
            <a:ext cx="6439705" cy="878770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715000"/>
            <a:ext cx="7608251" cy="8001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054423" y="965200"/>
            <a:ext cx="12278201"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7" name="Image 3" descr=" ">    </p:cNvPr>
          <p:cNvPicPr>
            <a:picLocks noChangeAspect="1"/>
          </p:cNvPicPr>
          <p:nvPr/>
        </p:nvPicPr>
        <p:blipFill>
          <a:blip r:embed="rId6"/>
          <a:stretch>
            <a:fillRect/>
          </a:stretch>
        </p:blipFill>
        <p:spPr>
          <a:xfrm>
            <a:off x="927216" y="3759200"/>
            <a:ext cx="22532616" cy="7251700"/>
          </a:xfrm>
          <a:prstGeom prst="rect">
            <a:avLst/>
          </a:prstGeom>
        </p:spPr>
      </p:pic>
      <p:sp>
        <p:nvSpPr>
          <p:cNvPr id="8" name="Shape 2"/>
          <p:cNvSpPr/>
          <p:nvPr/>
        </p:nvSpPr>
        <p:spPr>
          <a:xfrm>
            <a:off x="3035679" y="6489700"/>
            <a:ext cx="18087061" cy="1625600"/>
          </a:xfrm>
          <a:prstGeom prst="rect">
            <a:avLst/>
          </a:prstGeom>
          <a:noFill/>
          <a:ln/>
        </p:spPr>
      </p:sp>
      <p:sp>
        <p:nvSpPr>
          <p:cNvPr id="9" name="Shape 3"/>
          <p:cNvSpPr/>
          <p:nvPr/>
        </p:nvSpPr>
        <p:spPr>
          <a:xfrm>
            <a:off x="3035679" y="6489700"/>
            <a:ext cx="1625803" cy="1625600"/>
          </a:xfrm>
          <a:prstGeom prst="roundRect">
            <a:avLst>
              <a:gd name="adj" fmla="val 781313"/>
            </a:avLst>
          </a:prstGeom>
          <a:solidFill>
            <a:srgbClr val="82C0E0">
              <a:alpha val="100000"/>
            </a:srgbClr>
          </a:solidFill>
          <a:ln/>
        </p:spPr>
      </p:sp>
      <p:sp>
        <p:nvSpPr>
          <p:cNvPr id="10" name="Text 4"/>
          <p:cNvSpPr/>
          <p:nvPr/>
        </p:nvSpPr>
        <p:spPr>
          <a:xfrm>
            <a:off x="3061083" y="6743700"/>
            <a:ext cx="1574997"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2015</a:t>
            </a:r>
            <a:endParaRPr lang="en-US" sz="4800" dirty="0"/>
          </a:p>
        </p:txBody>
      </p:sp>
      <p:sp>
        <p:nvSpPr>
          <p:cNvPr id="11" name="Shape 5"/>
          <p:cNvSpPr/>
          <p:nvPr/>
        </p:nvSpPr>
        <p:spPr>
          <a:xfrm>
            <a:off x="4661483" y="7302500"/>
            <a:ext cx="3861283" cy="0"/>
          </a:xfrm>
          <a:prstGeom prst="rect">
            <a:avLst/>
          </a:prstGeom>
          <a:noFill/>
          <a:ln/>
        </p:spPr>
      </p:sp>
      <p:pic>
        <p:nvPicPr>
          <p:cNvPr id="12"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61483" y="7264400"/>
            <a:ext cx="3861283" cy="38100"/>
          </a:xfrm>
          <a:prstGeom prst="rect">
            <a:avLst/>
          </a:prstGeom>
        </p:spPr>
      </p:pic>
      <p:sp>
        <p:nvSpPr>
          <p:cNvPr id="13" name="Shape 6"/>
          <p:cNvSpPr/>
          <p:nvPr/>
        </p:nvSpPr>
        <p:spPr>
          <a:xfrm>
            <a:off x="8522765" y="6489700"/>
            <a:ext cx="1625803" cy="1625600"/>
          </a:xfrm>
          <a:prstGeom prst="roundRect">
            <a:avLst>
              <a:gd name="adj" fmla="val 781313"/>
            </a:avLst>
          </a:prstGeom>
          <a:solidFill>
            <a:srgbClr val="82C0E0">
              <a:alpha val="100000"/>
            </a:srgbClr>
          </a:solidFill>
          <a:ln/>
        </p:spPr>
      </p:sp>
      <p:sp>
        <p:nvSpPr>
          <p:cNvPr id="14" name="Text 7"/>
          <p:cNvSpPr/>
          <p:nvPr/>
        </p:nvSpPr>
        <p:spPr>
          <a:xfrm>
            <a:off x="8548168" y="6743700"/>
            <a:ext cx="1574997"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2016</a:t>
            </a:r>
            <a:endParaRPr lang="en-US" sz="4800" dirty="0"/>
          </a:p>
        </p:txBody>
      </p:sp>
      <p:sp>
        <p:nvSpPr>
          <p:cNvPr id="15" name="Shape 8"/>
          <p:cNvSpPr/>
          <p:nvPr/>
        </p:nvSpPr>
        <p:spPr>
          <a:xfrm>
            <a:off x="10148568" y="7302500"/>
            <a:ext cx="3861283" cy="0"/>
          </a:xfrm>
          <a:prstGeom prst="rect">
            <a:avLst/>
          </a:prstGeom>
          <a:noFill/>
          <a:ln/>
        </p:spPr>
      </p:sp>
      <p:pic>
        <p:nvPicPr>
          <p:cNvPr id="16"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48568" y="7264400"/>
            <a:ext cx="3861283" cy="38100"/>
          </a:xfrm>
          <a:prstGeom prst="rect">
            <a:avLst/>
          </a:prstGeom>
        </p:spPr>
      </p:pic>
      <p:sp>
        <p:nvSpPr>
          <p:cNvPr id="17" name="Shape 9"/>
          <p:cNvSpPr/>
          <p:nvPr/>
        </p:nvSpPr>
        <p:spPr>
          <a:xfrm>
            <a:off x="14009851" y="6489700"/>
            <a:ext cx="1625803" cy="1625600"/>
          </a:xfrm>
          <a:prstGeom prst="roundRect">
            <a:avLst>
              <a:gd name="adj" fmla="val 781313"/>
            </a:avLst>
          </a:prstGeom>
          <a:solidFill>
            <a:srgbClr val="82C0E0">
              <a:alpha val="100000"/>
            </a:srgbClr>
          </a:solidFill>
          <a:ln/>
        </p:spPr>
      </p:sp>
      <p:sp>
        <p:nvSpPr>
          <p:cNvPr id="18" name="Text 10"/>
          <p:cNvSpPr/>
          <p:nvPr/>
        </p:nvSpPr>
        <p:spPr>
          <a:xfrm>
            <a:off x="14067008" y="6743700"/>
            <a:ext cx="1511489"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2017</a:t>
            </a:r>
            <a:endParaRPr lang="en-US" sz="4800" dirty="0"/>
          </a:p>
        </p:txBody>
      </p:sp>
      <p:sp>
        <p:nvSpPr>
          <p:cNvPr id="19" name="Shape 11"/>
          <p:cNvSpPr/>
          <p:nvPr/>
        </p:nvSpPr>
        <p:spPr>
          <a:xfrm>
            <a:off x="15635654" y="7302500"/>
            <a:ext cx="3861283" cy="0"/>
          </a:xfrm>
          <a:prstGeom prst="rect">
            <a:avLst/>
          </a:prstGeom>
          <a:noFill/>
          <a:ln/>
        </p:spPr>
      </p:sp>
      <p:pic>
        <p:nvPicPr>
          <p:cNvPr id="2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35654" y="7264400"/>
            <a:ext cx="3861283" cy="38100"/>
          </a:xfrm>
          <a:prstGeom prst="rect">
            <a:avLst/>
          </a:prstGeom>
        </p:spPr>
      </p:pic>
      <p:sp>
        <p:nvSpPr>
          <p:cNvPr id="21" name="Shape 12"/>
          <p:cNvSpPr/>
          <p:nvPr/>
        </p:nvSpPr>
        <p:spPr>
          <a:xfrm>
            <a:off x="19496937" y="6489700"/>
            <a:ext cx="1625803" cy="1625600"/>
          </a:xfrm>
          <a:prstGeom prst="roundRect">
            <a:avLst>
              <a:gd name="adj" fmla="val 781313"/>
            </a:avLst>
          </a:prstGeom>
          <a:solidFill>
            <a:srgbClr val="82C0E0">
              <a:alpha val="100000"/>
            </a:srgbClr>
          </a:solidFill>
          <a:ln/>
        </p:spPr>
      </p:sp>
      <p:sp>
        <p:nvSpPr>
          <p:cNvPr id="22" name="Text 13"/>
          <p:cNvSpPr/>
          <p:nvPr/>
        </p:nvSpPr>
        <p:spPr>
          <a:xfrm>
            <a:off x="19522340" y="6743700"/>
            <a:ext cx="1574997"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2018</a:t>
            </a:r>
            <a:endParaRPr lang="en-US" sz="4800" dirty="0"/>
          </a:p>
        </p:txBody>
      </p:sp>
      <p:sp>
        <p:nvSpPr>
          <p:cNvPr id="23" name="Shape 14"/>
          <p:cNvSpPr/>
          <p:nvPr/>
        </p:nvSpPr>
        <p:spPr>
          <a:xfrm>
            <a:off x="927216" y="3759200"/>
            <a:ext cx="6096762" cy="2235200"/>
          </a:xfrm>
          <a:prstGeom prst="rect">
            <a:avLst/>
          </a:prstGeom>
          <a:noFill/>
          <a:ln/>
        </p:spPr>
      </p:sp>
      <p:sp>
        <p:nvSpPr>
          <p:cNvPr id="24" name="Shape 15"/>
          <p:cNvSpPr/>
          <p:nvPr/>
        </p:nvSpPr>
        <p:spPr>
          <a:xfrm>
            <a:off x="927216" y="3759200"/>
            <a:ext cx="6096762" cy="2235200"/>
          </a:xfrm>
          <a:prstGeom prst="rect">
            <a:avLst/>
          </a:prstGeom>
          <a:noFill/>
          <a:ln/>
        </p:spPr>
      </p:sp>
      <p:sp>
        <p:nvSpPr>
          <p:cNvPr id="25" name="Text 16"/>
          <p:cNvSpPr/>
          <p:nvPr/>
        </p:nvSpPr>
        <p:spPr>
          <a:xfrm>
            <a:off x="825603" y="37592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6" name="Text 17"/>
          <p:cNvSpPr/>
          <p:nvPr/>
        </p:nvSpPr>
        <p:spPr>
          <a:xfrm>
            <a:off x="859474" y="4775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27" name="Shape 18"/>
          <p:cNvSpPr/>
          <p:nvPr/>
        </p:nvSpPr>
        <p:spPr>
          <a:xfrm>
            <a:off x="11926791" y="3759200"/>
            <a:ext cx="6096762" cy="2235200"/>
          </a:xfrm>
          <a:prstGeom prst="rect">
            <a:avLst/>
          </a:prstGeom>
          <a:noFill/>
          <a:ln/>
        </p:spPr>
      </p:sp>
      <p:sp>
        <p:nvSpPr>
          <p:cNvPr id="28" name="Shape 19"/>
          <p:cNvSpPr/>
          <p:nvPr/>
        </p:nvSpPr>
        <p:spPr>
          <a:xfrm>
            <a:off x="11926791" y="3759200"/>
            <a:ext cx="6096762" cy="2235200"/>
          </a:xfrm>
          <a:prstGeom prst="rect">
            <a:avLst/>
          </a:prstGeom>
          <a:noFill/>
          <a:ln/>
        </p:spPr>
      </p:sp>
      <p:sp>
        <p:nvSpPr>
          <p:cNvPr id="29" name="Text 20"/>
          <p:cNvSpPr/>
          <p:nvPr/>
        </p:nvSpPr>
        <p:spPr>
          <a:xfrm>
            <a:off x="11825178" y="37592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Migration</a:t>
            </a:r>
            <a:endParaRPr lang="en-US" sz="4800" dirty="0"/>
          </a:p>
        </p:txBody>
      </p:sp>
      <p:sp>
        <p:nvSpPr>
          <p:cNvPr id="30" name="Text 21"/>
          <p:cNvSpPr/>
          <p:nvPr/>
        </p:nvSpPr>
        <p:spPr>
          <a:xfrm>
            <a:off x="11859049" y="47752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1" name="Shape 22"/>
          <p:cNvSpPr/>
          <p:nvPr/>
        </p:nvSpPr>
        <p:spPr>
          <a:xfrm>
            <a:off x="17363070" y="8775700"/>
            <a:ext cx="6096762" cy="2235200"/>
          </a:xfrm>
          <a:prstGeom prst="rect">
            <a:avLst/>
          </a:prstGeom>
          <a:noFill/>
          <a:ln/>
        </p:spPr>
      </p:sp>
      <p:sp>
        <p:nvSpPr>
          <p:cNvPr id="32" name="Shape 23"/>
          <p:cNvSpPr/>
          <p:nvPr/>
        </p:nvSpPr>
        <p:spPr>
          <a:xfrm>
            <a:off x="17363070" y="8775700"/>
            <a:ext cx="6096762" cy="2235200"/>
          </a:xfrm>
          <a:prstGeom prst="rect">
            <a:avLst/>
          </a:prstGeom>
          <a:noFill/>
          <a:ln/>
        </p:spPr>
      </p:sp>
      <p:sp>
        <p:nvSpPr>
          <p:cNvPr id="33" name="Text 24"/>
          <p:cNvSpPr/>
          <p:nvPr/>
        </p:nvSpPr>
        <p:spPr>
          <a:xfrm>
            <a:off x="17261457" y="87757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Rainbow Sightings</a:t>
            </a:r>
            <a:endParaRPr lang="en-US" sz="4800" dirty="0"/>
          </a:p>
        </p:txBody>
      </p:sp>
      <p:sp>
        <p:nvSpPr>
          <p:cNvPr id="34" name="Text 25"/>
          <p:cNvSpPr/>
          <p:nvPr/>
        </p:nvSpPr>
        <p:spPr>
          <a:xfrm>
            <a:off x="17295328" y="97917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5" name="Shape 26"/>
          <p:cNvSpPr/>
          <p:nvPr/>
        </p:nvSpPr>
        <p:spPr>
          <a:xfrm>
            <a:off x="6490511" y="8775700"/>
            <a:ext cx="6096762" cy="2235200"/>
          </a:xfrm>
          <a:prstGeom prst="rect">
            <a:avLst/>
          </a:prstGeom>
          <a:noFill/>
          <a:ln/>
        </p:spPr>
      </p:sp>
      <p:sp>
        <p:nvSpPr>
          <p:cNvPr id="36" name="Shape 27"/>
          <p:cNvSpPr/>
          <p:nvPr/>
        </p:nvSpPr>
        <p:spPr>
          <a:xfrm>
            <a:off x="6490511" y="8775700"/>
            <a:ext cx="6096762" cy="2235200"/>
          </a:xfrm>
          <a:prstGeom prst="rect">
            <a:avLst/>
          </a:prstGeom>
          <a:noFill/>
          <a:ln/>
        </p:spPr>
      </p:sp>
      <p:sp>
        <p:nvSpPr>
          <p:cNvPr id="37" name="Text 28"/>
          <p:cNvSpPr/>
          <p:nvPr/>
        </p:nvSpPr>
        <p:spPr>
          <a:xfrm>
            <a:off x="6388899" y="87757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Enchanted Pool</a:t>
            </a:r>
            <a:endParaRPr lang="en-US" sz="4800" dirty="0"/>
          </a:p>
        </p:txBody>
      </p:sp>
      <p:sp>
        <p:nvSpPr>
          <p:cNvPr id="38" name="Text 29"/>
          <p:cNvSpPr/>
          <p:nvPr/>
        </p:nvSpPr>
        <p:spPr>
          <a:xfrm>
            <a:off x="6422769" y="97917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7" name="Shape 2"/>
          <p:cNvSpPr/>
          <p:nvPr/>
        </p:nvSpPr>
        <p:spPr>
          <a:xfrm>
            <a:off x="3556445" y="2755900"/>
            <a:ext cx="4788498" cy="101092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755900"/>
            <a:ext cx="4788498" cy="8229600"/>
          </a:xfrm>
          <a:prstGeom prst="rect">
            <a:avLst/>
          </a:prstGeom>
        </p:spPr>
      </p:pic>
      <p:sp>
        <p:nvSpPr>
          <p:cNvPr id="9" name="Shape 3"/>
          <p:cNvSpPr/>
          <p:nvPr/>
        </p:nvSpPr>
        <p:spPr>
          <a:xfrm>
            <a:off x="3556445" y="11188700"/>
            <a:ext cx="4788498" cy="1676400"/>
          </a:xfrm>
          <a:prstGeom prst="rect">
            <a:avLst/>
          </a:prstGeom>
          <a:noFill/>
          <a:ln/>
        </p:spPr>
      </p:sp>
      <p:sp>
        <p:nvSpPr>
          <p:cNvPr id="10" name="Shape 4"/>
          <p:cNvSpPr/>
          <p:nvPr/>
        </p:nvSpPr>
        <p:spPr>
          <a:xfrm>
            <a:off x="3556445" y="11188700"/>
            <a:ext cx="4788498" cy="1676400"/>
          </a:xfrm>
          <a:prstGeom prst="rect">
            <a:avLst/>
          </a:prstGeom>
          <a:noFill/>
          <a:ln/>
        </p:spPr>
      </p:sp>
      <p:sp>
        <p:nvSpPr>
          <p:cNvPr id="11" name="Text 5"/>
          <p:cNvSpPr/>
          <p:nvPr/>
        </p:nvSpPr>
        <p:spPr>
          <a:xfrm>
            <a:off x="34548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2" name="Text 6"/>
          <p:cNvSpPr/>
          <p:nvPr/>
        </p:nvSpPr>
        <p:spPr>
          <a:xfrm>
            <a:off x="34887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755900"/>
            <a:ext cx="4788498" cy="101092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755900"/>
            <a:ext cx="4788498" cy="8229600"/>
          </a:xfrm>
          <a:prstGeom prst="rect">
            <a:avLst/>
          </a:prstGeom>
        </p:spPr>
      </p:pic>
      <p:sp>
        <p:nvSpPr>
          <p:cNvPr id="15" name="Shape 8"/>
          <p:cNvSpPr/>
          <p:nvPr/>
        </p:nvSpPr>
        <p:spPr>
          <a:xfrm>
            <a:off x="9157845" y="11188700"/>
            <a:ext cx="4788498" cy="1676400"/>
          </a:xfrm>
          <a:prstGeom prst="rect">
            <a:avLst/>
          </a:prstGeom>
          <a:noFill/>
          <a:ln/>
        </p:spPr>
      </p:sp>
      <p:sp>
        <p:nvSpPr>
          <p:cNvPr id="16" name="Shape 9"/>
          <p:cNvSpPr/>
          <p:nvPr/>
        </p:nvSpPr>
        <p:spPr>
          <a:xfrm>
            <a:off x="9157845" y="11188700"/>
            <a:ext cx="4788498" cy="1676400"/>
          </a:xfrm>
          <a:prstGeom prst="rect">
            <a:avLst/>
          </a:prstGeom>
          <a:noFill/>
          <a:ln/>
        </p:spPr>
      </p:sp>
      <p:sp>
        <p:nvSpPr>
          <p:cNvPr id="17" name="Text 10"/>
          <p:cNvSpPr/>
          <p:nvPr/>
        </p:nvSpPr>
        <p:spPr>
          <a:xfrm>
            <a:off x="90562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8" name="Text 11"/>
          <p:cNvSpPr/>
          <p:nvPr/>
        </p:nvSpPr>
        <p:spPr>
          <a:xfrm>
            <a:off x="90901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755900"/>
            <a:ext cx="4788498" cy="101092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755900"/>
            <a:ext cx="4788498" cy="8229600"/>
          </a:xfrm>
          <a:prstGeom prst="rect">
            <a:avLst/>
          </a:prstGeom>
        </p:spPr>
      </p:pic>
      <p:sp>
        <p:nvSpPr>
          <p:cNvPr id="21" name="Shape 13"/>
          <p:cNvSpPr/>
          <p:nvPr/>
        </p:nvSpPr>
        <p:spPr>
          <a:xfrm>
            <a:off x="14759245" y="11188700"/>
            <a:ext cx="4788498" cy="1676400"/>
          </a:xfrm>
          <a:prstGeom prst="rect">
            <a:avLst/>
          </a:prstGeom>
          <a:noFill/>
          <a:ln/>
        </p:spPr>
      </p:sp>
      <p:sp>
        <p:nvSpPr>
          <p:cNvPr id="22" name="Shape 14"/>
          <p:cNvSpPr/>
          <p:nvPr/>
        </p:nvSpPr>
        <p:spPr>
          <a:xfrm>
            <a:off x="14759245" y="11188700"/>
            <a:ext cx="4788498" cy="1676400"/>
          </a:xfrm>
          <a:prstGeom prst="rect">
            <a:avLst/>
          </a:prstGeom>
          <a:noFill/>
          <a:ln/>
        </p:spPr>
      </p:sp>
      <p:sp>
        <p:nvSpPr>
          <p:cNvPr id="23" name="Text 15"/>
          <p:cNvSpPr/>
          <p:nvPr/>
        </p:nvSpPr>
        <p:spPr>
          <a:xfrm>
            <a:off x="146576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4" name="Text 16"/>
          <p:cNvSpPr/>
          <p:nvPr/>
        </p:nvSpPr>
        <p:spPr>
          <a:xfrm>
            <a:off x="146915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D7EDF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260883" y="0"/>
            <a:ext cx="2013201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01208" y="1498600"/>
            <a:ext cx="10766712" cy="33866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6" name="Text 2"/>
          <p:cNvSpPr/>
          <p:nvPr/>
        </p:nvSpPr>
        <p:spPr>
          <a:xfrm>
            <a:off x="12498362" y="10541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7"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8" name="Image 2" descr=" ">    </p:cNvPr>
          <p:cNvPicPr>
            <a:picLocks noChangeAspect="1"/>
          </p:cNvPicPr>
          <p:nvPr/>
        </p:nvPicPr>
        <p:blipFill>
          <a:blip r:embed="rId5"/>
          <a:stretch>
            <a:fillRect/>
          </a:stretch>
        </p:blipFill>
        <p:spPr>
          <a:xfrm>
            <a:off x="2796126" y="5524500"/>
            <a:ext cx="18783871" cy="78920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C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939917" y="1320800"/>
            <a:ext cx="1519956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5" name="Shape 2"/>
          <p:cNvSpPr/>
          <p:nvPr/>
        </p:nvSpPr>
        <p:spPr>
          <a:xfrm>
            <a:off x="876410" y="4051300"/>
            <a:ext cx="7316114" cy="1625600"/>
          </a:xfrm>
          <a:prstGeom prst="rect">
            <a:avLst/>
          </a:prstGeom>
          <a:noFill/>
          <a:ln/>
        </p:spPr>
      </p:sp>
      <p:sp>
        <p:nvSpPr>
          <p:cNvPr id="6" name="Shape 3"/>
          <p:cNvSpPr/>
          <p:nvPr/>
        </p:nvSpPr>
        <p:spPr>
          <a:xfrm>
            <a:off x="876410" y="4051300"/>
            <a:ext cx="1625803" cy="1625600"/>
          </a:xfrm>
          <a:prstGeom prst="roundRect">
            <a:avLst>
              <a:gd name="adj" fmla="val 781313"/>
            </a:avLst>
          </a:prstGeom>
          <a:solidFill>
            <a:srgbClr val="82C0E0">
              <a:alpha val="100000"/>
            </a:srgbClr>
          </a:solidFill>
          <a:ln/>
        </p:spPr>
      </p:sp>
      <p:sp>
        <p:nvSpPr>
          <p:cNvPr id="7" name="Text 4"/>
          <p:cNvSpPr/>
          <p:nvPr/>
        </p:nvSpPr>
        <p:spPr>
          <a:xfrm>
            <a:off x="1270159" y="4305300"/>
            <a:ext cx="838305"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8" name="Shape 5"/>
          <p:cNvSpPr/>
          <p:nvPr/>
        </p:nvSpPr>
        <p:spPr>
          <a:xfrm>
            <a:off x="2705438" y="4051300"/>
            <a:ext cx="5487086" cy="1625600"/>
          </a:xfrm>
          <a:prstGeom prst="rect">
            <a:avLst/>
          </a:prstGeom>
          <a:noFill/>
          <a:ln/>
        </p:spPr>
      </p:sp>
      <p:sp>
        <p:nvSpPr>
          <p:cNvPr id="9" name="Text 6"/>
          <p:cNvSpPr/>
          <p:nvPr/>
        </p:nvSpPr>
        <p:spPr>
          <a:xfrm>
            <a:off x="2705438"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0" name="Text 7"/>
          <p:cNvSpPr/>
          <p:nvPr/>
        </p:nvSpPr>
        <p:spPr>
          <a:xfrm>
            <a:off x="2705438"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1" name="Shape 8"/>
          <p:cNvSpPr/>
          <p:nvPr/>
        </p:nvSpPr>
        <p:spPr>
          <a:xfrm>
            <a:off x="8344943" y="4051300"/>
            <a:ext cx="7316114" cy="1625600"/>
          </a:xfrm>
          <a:prstGeom prst="rect">
            <a:avLst/>
          </a:prstGeom>
          <a:noFill/>
          <a:ln/>
        </p:spPr>
      </p:sp>
      <p:sp>
        <p:nvSpPr>
          <p:cNvPr id="12" name="Shape 9"/>
          <p:cNvSpPr/>
          <p:nvPr/>
        </p:nvSpPr>
        <p:spPr>
          <a:xfrm>
            <a:off x="8344943" y="4051300"/>
            <a:ext cx="1625803" cy="1625600"/>
          </a:xfrm>
          <a:prstGeom prst="roundRect">
            <a:avLst>
              <a:gd name="adj" fmla="val 781313"/>
            </a:avLst>
          </a:prstGeom>
          <a:solidFill>
            <a:srgbClr val="82C0E0">
              <a:alpha val="100000"/>
            </a:srgbClr>
          </a:solidFill>
          <a:ln/>
        </p:spPr>
      </p:sp>
      <p:sp>
        <p:nvSpPr>
          <p:cNvPr id="13" name="Text 10"/>
          <p:cNvSpPr/>
          <p:nvPr/>
        </p:nvSpPr>
        <p:spPr>
          <a:xfrm>
            <a:off x="8681535" y="4305300"/>
            <a:ext cx="952619"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4" name="Shape 11"/>
          <p:cNvSpPr/>
          <p:nvPr/>
        </p:nvSpPr>
        <p:spPr>
          <a:xfrm>
            <a:off x="10173972" y="4051300"/>
            <a:ext cx="5487086" cy="1625600"/>
          </a:xfrm>
          <a:prstGeom prst="rect">
            <a:avLst/>
          </a:prstGeom>
          <a:noFill/>
          <a:ln/>
        </p:spPr>
      </p:sp>
      <p:sp>
        <p:nvSpPr>
          <p:cNvPr id="15" name="Text 12"/>
          <p:cNvSpPr/>
          <p:nvPr/>
        </p:nvSpPr>
        <p:spPr>
          <a:xfrm>
            <a:off x="10173972"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16" name="Text 13"/>
          <p:cNvSpPr/>
          <p:nvPr/>
        </p:nvSpPr>
        <p:spPr>
          <a:xfrm>
            <a:off x="10173972"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7" name="Shape 14"/>
          <p:cNvSpPr/>
          <p:nvPr/>
        </p:nvSpPr>
        <p:spPr>
          <a:xfrm>
            <a:off x="876410" y="7035800"/>
            <a:ext cx="7316114" cy="1625600"/>
          </a:xfrm>
          <a:prstGeom prst="rect">
            <a:avLst/>
          </a:prstGeom>
          <a:noFill/>
          <a:ln/>
        </p:spPr>
      </p:sp>
      <p:sp>
        <p:nvSpPr>
          <p:cNvPr id="18" name="Shape 15"/>
          <p:cNvSpPr/>
          <p:nvPr/>
        </p:nvSpPr>
        <p:spPr>
          <a:xfrm>
            <a:off x="876410" y="7035800"/>
            <a:ext cx="1625803" cy="1625600"/>
          </a:xfrm>
          <a:prstGeom prst="roundRect">
            <a:avLst>
              <a:gd name="adj" fmla="val 781313"/>
            </a:avLst>
          </a:prstGeom>
          <a:solidFill>
            <a:srgbClr val="82C0E0">
              <a:alpha val="100000"/>
            </a:srgbClr>
          </a:solidFill>
          <a:ln/>
        </p:spPr>
      </p:sp>
      <p:sp>
        <p:nvSpPr>
          <p:cNvPr id="19" name="Text 16"/>
          <p:cNvSpPr/>
          <p:nvPr/>
        </p:nvSpPr>
        <p:spPr>
          <a:xfrm>
            <a:off x="1200300" y="7289800"/>
            <a:ext cx="97802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0" name="Shape 17"/>
          <p:cNvSpPr/>
          <p:nvPr/>
        </p:nvSpPr>
        <p:spPr>
          <a:xfrm>
            <a:off x="2705438" y="7035800"/>
            <a:ext cx="5487086" cy="1625600"/>
          </a:xfrm>
          <a:prstGeom prst="rect">
            <a:avLst/>
          </a:prstGeom>
          <a:noFill/>
          <a:ln/>
        </p:spPr>
      </p:sp>
      <p:sp>
        <p:nvSpPr>
          <p:cNvPr id="21" name="Text 18"/>
          <p:cNvSpPr/>
          <p:nvPr/>
        </p:nvSpPr>
        <p:spPr>
          <a:xfrm>
            <a:off x="2705438"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2" name="Text 19"/>
          <p:cNvSpPr/>
          <p:nvPr/>
        </p:nvSpPr>
        <p:spPr>
          <a:xfrm>
            <a:off x="2705438"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3" name="Shape 20"/>
          <p:cNvSpPr/>
          <p:nvPr/>
        </p:nvSpPr>
        <p:spPr>
          <a:xfrm>
            <a:off x="8344943" y="7035800"/>
            <a:ext cx="7316114" cy="1625600"/>
          </a:xfrm>
          <a:prstGeom prst="rect">
            <a:avLst/>
          </a:prstGeom>
          <a:noFill/>
          <a:ln/>
        </p:spPr>
      </p:sp>
      <p:sp>
        <p:nvSpPr>
          <p:cNvPr id="24" name="Shape 21"/>
          <p:cNvSpPr/>
          <p:nvPr/>
        </p:nvSpPr>
        <p:spPr>
          <a:xfrm>
            <a:off x="8344943" y="7035800"/>
            <a:ext cx="1625803" cy="1625600"/>
          </a:xfrm>
          <a:prstGeom prst="roundRect">
            <a:avLst>
              <a:gd name="adj" fmla="val 781313"/>
            </a:avLst>
          </a:prstGeom>
          <a:solidFill>
            <a:srgbClr val="82C0E0">
              <a:alpha val="100000"/>
            </a:srgbClr>
          </a:solidFill>
          <a:ln/>
        </p:spPr>
      </p:sp>
      <p:sp>
        <p:nvSpPr>
          <p:cNvPr id="25" name="Text 22"/>
          <p:cNvSpPr/>
          <p:nvPr/>
        </p:nvSpPr>
        <p:spPr>
          <a:xfrm>
            <a:off x="8649781" y="7289800"/>
            <a:ext cx="1016127"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6" name="Shape 23"/>
          <p:cNvSpPr/>
          <p:nvPr/>
        </p:nvSpPr>
        <p:spPr>
          <a:xfrm>
            <a:off x="10173972" y="7035800"/>
            <a:ext cx="5487086" cy="1625600"/>
          </a:xfrm>
          <a:prstGeom prst="rect">
            <a:avLst/>
          </a:prstGeom>
          <a:noFill/>
          <a:ln/>
        </p:spPr>
      </p:sp>
      <p:sp>
        <p:nvSpPr>
          <p:cNvPr id="27" name="Text 24"/>
          <p:cNvSpPr/>
          <p:nvPr/>
        </p:nvSpPr>
        <p:spPr>
          <a:xfrm>
            <a:off x="10173972"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28" name="Text 25"/>
          <p:cNvSpPr/>
          <p:nvPr/>
        </p:nvSpPr>
        <p:spPr>
          <a:xfrm>
            <a:off x="10173972"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29" name="Shape 26"/>
          <p:cNvSpPr/>
          <p:nvPr/>
        </p:nvSpPr>
        <p:spPr>
          <a:xfrm>
            <a:off x="876410" y="10020300"/>
            <a:ext cx="7316114" cy="1625600"/>
          </a:xfrm>
          <a:prstGeom prst="rect">
            <a:avLst/>
          </a:prstGeom>
          <a:noFill/>
          <a:ln/>
        </p:spPr>
      </p:sp>
      <p:sp>
        <p:nvSpPr>
          <p:cNvPr id="30" name="Shape 27"/>
          <p:cNvSpPr/>
          <p:nvPr/>
        </p:nvSpPr>
        <p:spPr>
          <a:xfrm>
            <a:off x="876410" y="10020300"/>
            <a:ext cx="1625803" cy="1625600"/>
          </a:xfrm>
          <a:prstGeom prst="roundRect">
            <a:avLst>
              <a:gd name="adj" fmla="val 781313"/>
            </a:avLst>
          </a:prstGeom>
          <a:solidFill>
            <a:srgbClr val="82C0E0">
              <a:alpha val="100000"/>
            </a:srgbClr>
          </a:solidFill>
          <a:ln/>
        </p:spPr>
      </p:sp>
      <p:sp>
        <p:nvSpPr>
          <p:cNvPr id="31" name="Text 28"/>
          <p:cNvSpPr/>
          <p:nvPr/>
        </p:nvSpPr>
        <p:spPr>
          <a:xfrm>
            <a:off x="1187598" y="10274300"/>
            <a:ext cx="1003425"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2" name="Shape 29"/>
          <p:cNvSpPr/>
          <p:nvPr/>
        </p:nvSpPr>
        <p:spPr>
          <a:xfrm>
            <a:off x="2705438" y="10020300"/>
            <a:ext cx="5487086" cy="1625600"/>
          </a:xfrm>
          <a:prstGeom prst="rect">
            <a:avLst/>
          </a:prstGeom>
          <a:noFill/>
          <a:ln/>
        </p:spPr>
      </p:sp>
      <p:sp>
        <p:nvSpPr>
          <p:cNvPr id="33" name="Text 30"/>
          <p:cNvSpPr/>
          <p:nvPr/>
        </p:nvSpPr>
        <p:spPr>
          <a:xfrm>
            <a:off x="2705438"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4" name="Text 31"/>
          <p:cNvSpPr/>
          <p:nvPr/>
        </p:nvSpPr>
        <p:spPr>
          <a:xfrm>
            <a:off x="2705438"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5" name="Shape 32"/>
          <p:cNvSpPr/>
          <p:nvPr/>
        </p:nvSpPr>
        <p:spPr>
          <a:xfrm>
            <a:off x="8344943" y="10020300"/>
            <a:ext cx="7316114" cy="1625600"/>
          </a:xfrm>
          <a:prstGeom prst="rect">
            <a:avLst/>
          </a:prstGeom>
          <a:noFill/>
          <a:ln/>
        </p:spPr>
      </p:sp>
      <p:sp>
        <p:nvSpPr>
          <p:cNvPr id="36" name="Shape 33"/>
          <p:cNvSpPr/>
          <p:nvPr/>
        </p:nvSpPr>
        <p:spPr>
          <a:xfrm>
            <a:off x="8344943" y="10020300"/>
            <a:ext cx="1625803" cy="1625600"/>
          </a:xfrm>
          <a:prstGeom prst="roundRect">
            <a:avLst>
              <a:gd name="adj" fmla="val 781313"/>
            </a:avLst>
          </a:prstGeom>
          <a:solidFill>
            <a:srgbClr val="82C0E0">
              <a:alpha val="100000"/>
            </a:srgbClr>
          </a:solidFill>
          <a:ln/>
        </p:spPr>
      </p:sp>
      <p:sp>
        <p:nvSpPr>
          <p:cNvPr id="37" name="Text 34"/>
          <p:cNvSpPr/>
          <p:nvPr/>
        </p:nvSpPr>
        <p:spPr>
          <a:xfrm>
            <a:off x="8662483" y="10274300"/>
            <a:ext cx="990724"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38" name="Shape 35"/>
          <p:cNvSpPr/>
          <p:nvPr/>
        </p:nvSpPr>
        <p:spPr>
          <a:xfrm>
            <a:off x="10173972" y="10020300"/>
            <a:ext cx="5487086" cy="1625600"/>
          </a:xfrm>
          <a:prstGeom prst="rect">
            <a:avLst/>
          </a:prstGeom>
          <a:noFill/>
          <a:ln/>
        </p:spPr>
      </p:sp>
      <p:sp>
        <p:nvSpPr>
          <p:cNvPr id="39" name="Text 36"/>
          <p:cNvSpPr/>
          <p:nvPr/>
        </p:nvSpPr>
        <p:spPr>
          <a:xfrm>
            <a:off x="10173972"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0" name="Text 37"/>
          <p:cNvSpPr/>
          <p:nvPr/>
        </p:nvSpPr>
        <p:spPr>
          <a:xfrm>
            <a:off x="10173972"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1"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543318" y="2336800"/>
            <a:ext cx="9838400" cy="904988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947343" y="0"/>
            <a:ext cx="6439705" cy="878769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715000"/>
            <a:ext cx="7608251" cy="8001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2959470" y="2743200"/>
            <a:ext cx="1641891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1685461" cy="13716000"/>
          </a:xfrm>
          <a:prstGeom prst="rect">
            <a:avLst/>
          </a:prstGeom>
        </p:spPr>
      </p:pic>
      <p:sp>
        <p:nvSpPr>
          <p:cNvPr id="7" name="Shape 1"/>
          <p:cNvSpPr/>
          <p:nvPr/>
        </p:nvSpPr>
        <p:spPr>
          <a:xfrm>
            <a:off x="13057232" y="2705100"/>
            <a:ext cx="9907238" cy="35560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57232" y="3670300"/>
            <a:ext cx="1625462" cy="1625600"/>
          </a:xfrm>
          <a:prstGeom prst="rect">
            <a:avLst/>
          </a:prstGeom>
        </p:spPr>
      </p:pic>
      <p:sp>
        <p:nvSpPr>
          <p:cNvPr id="9" name="Shape 2"/>
          <p:cNvSpPr/>
          <p:nvPr/>
        </p:nvSpPr>
        <p:spPr>
          <a:xfrm>
            <a:off x="15089145" y="2705100"/>
            <a:ext cx="7875326" cy="3556000"/>
          </a:xfrm>
          <a:prstGeom prst="rect">
            <a:avLst/>
          </a:prstGeom>
          <a:noFill/>
          <a:ln/>
        </p:spPr>
      </p:sp>
      <p:sp>
        <p:nvSpPr>
          <p:cNvPr id="10" name="Text 3"/>
          <p:cNvSpPr/>
          <p:nvPr/>
        </p:nvSpPr>
        <p:spPr>
          <a:xfrm>
            <a:off x="15089145" y="2705100"/>
            <a:ext cx="807855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1" name="Text 4"/>
          <p:cNvSpPr/>
          <p:nvPr/>
        </p:nvSpPr>
        <p:spPr>
          <a:xfrm>
            <a:off x="15089145" y="3822700"/>
            <a:ext cx="801081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3057232" y="6858000"/>
            <a:ext cx="9907238" cy="3556000"/>
          </a:xfrm>
          <a:prstGeom prst="rect">
            <a:avLst/>
          </a:prstGeom>
          <a:noFill/>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7823200"/>
            <a:ext cx="1626126" cy="1625600"/>
          </a:xfrm>
          <a:prstGeom prst="rect">
            <a:avLst/>
          </a:prstGeom>
        </p:spPr>
      </p:pic>
      <p:sp>
        <p:nvSpPr>
          <p:cNvPr id="14" name="Shape 6"/>
          <p:cNvSpPr/>
          <p:nvPr/>
        </p:nvSpPr>
        <p:spPr>
          <a:xfrm>
            <a:off x="15089808" y="6858000"/>
            <a:ext cx="7874660" cy="3556000"/>
          </a:xfrm>
          <a:prstGeom prst="rect">
            <a:avLst/>
          </a:prstGeom>
          <a:noFill/>
          <a:ln/>
        </p:spPr>
      </p:sp>
      <p:sp>
        <p:nvSpPr>
          <p:cNvPr id="15" name="Text 7"/>
          <p:cNvSpPr/>
          <p:nvPr/>
        </p:nvSpPr>
        <p:spPr>
          <a:xfrm>
            <a:off x="15089808" y="6858000"/>
            <a:ext cx="8077886"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6" name="Text 8"/>
          <p:cNvSpPr/>
          <p:nvPr/>
        </p:nvSpPr>
        <p:spPr>
          <a:xfrm>
            <a:off x="15089808" y="7975600"/>
            <a:ext cx="8010144"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98500"/>
            <a:ext cx="5791924" cy="6159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87673" y="6070600"/>
            <a:ext cx="10199375" cy="7645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sp>
        <p:nvSpPr>
          <p:cNvPr id="7" name="Shape 2"/>
          <p:cNvSpPr/>
          <p:nvPr/>
        </p:nvSpPr>
        <p:spPr>
          <a:xfrm>
            <a:off x="4832954" y="1384300"/>
            <a:ext cx="5550594" cy="914400"/>
          </a:xfrm>
          <a:prstGeom prst="rect">
            <a:avLst/>
          </a:prstGeom>
          <a:noFill/>
          <a:ln/>
        </p:spPr>
      </p:sp>
      <p:sp>
        <p:nvSpPr>
          <p:cNvPr id="8" name="Text 3"/>
          <p:cNvSpPr/>
          <p:nvPr/>
        </p:nvSpPr>
        <p:spPr>
          <a:xfrm>
            <a:off x="4832954" y="1384300"/>
            <a:ext cx="5753819"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9" name="Shape 4"/>
          <p:cNvSpPr/>
          <p:nvPr/>
        </p:nvSpPr>
        <p:spPr>
          <a:xfrm>
            <a:off x="3543743" y="2908300"/>
            <a:ext cx="8129016" cy="1828800"/>
          </a:xfrm>
          <a:prstGeom prst="rect">
            <a:avLst/>
          </a:prstGeom>
          <a:noFill/>
          <a:ln/>
        </p:spPr>
      </p:sp>
      <p:sp>
        <p:nvSpPr>
          <p:cNvPr id="10" name="Text 5"/>
          <p:cNvSpPr/>
          <p:nvPr/>
        </p:nvSpPr>
        <p:spPr>
          <a:xfrm>
            <a:off x="3476001" y="29083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43743" y="5346700"/>
            <a:ext cx="8129016" cy="7759700"/>
          </a:xfrm>
          <a:prstGeom prst="rect">
            <a:avLst/>
          </a:prstGeom>
        </p:spPr>
      </p:pic>
      <p:sp>
        <p:nvSpPr>
          <p:cNvPr id="12" name="Shape 6"/>
          <p:cNvSpPr/>
          <p:nvPr/>
        </p:nvSpPr>
        <p:spPr>
          <a:xfrm>
            <a:off x="12663483" y="1384300"/>
            <a:ext cx="8129016" cy="11214100"/>
          </a:xfrm>
          <a:prstGeom prst="rect">
            <a:avLst/>
          </a:prstGeom>
          <a:noFill/>
          <a:ln/>
        </p:spPr>
      </p:sp>
      <p:sp>
        <p:nvSpPr>
          <p:cNvPr id="13" name="Shape 7"/>
          <p:cNvSpPr/>
          <p:nvPr/>
        </p:nvSpPr>
        <p:spPr>
          <a:xfrm>
            <a:off x="14282935" y="1384300"/>
            <a:ext cx="4890111" cy="914400"/>
          </a:xfrm>
          <a:prstGeom prst="rect">
            <a:avLst/>
          </a:prstGeom>
          <a:noFill/>
          <a:ln/>
        </p:spPr>
      </p:sp>
      <p:sp>
        <p:nvSpPr>
          <p:cNvPr id="14" name="Text 8"/>
          <p:cNvSpPr/>
          <p:nvPr/>
        </p:nvSpPr>
        <p:spPr>
          <a:xfrm>
            <a:off x="14282935" y="1384300"/>
            <a:ext cx="509333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5" name="Shape 9"/>
          <p:cNvSpPr/>
          <p:nvPr/>
        </p:nvSpPr>
        <p:spPr>
          <a:xfrm>
            <a:off x="12663483" y="2908300"/>
            <a:ext cx="8129016" cy="1828800"/>
          </a:xfrm>
          <a:prstGeom prst="rect">
            <a:avLst/>
          </a:prstGeom>
          <a:noFill/>
          <a:ln/>
        </p:spPr>
      </p:sp>
      <p:sp>
        <p:nvSpPr>
          <p:cNvPr id="16" name="Text 10"/>
          <p:cNvSpPr/>
          <p:nvPr/>
        </p:nvSpPr>
        <p:spPr>
          <a:xfrm>
            <a:off x="12595741" y="29083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955619" y="5346700"/>
            <a:ext cx="7544743" cy="8013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13597" y="0"/>
            <a:ext cx="1917438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127" y="1384300"/>
            <a:ext cx="5966698" cy="4437887"/>
          </a:xfrm>
          <a:prstGeom prst="rect">
            <a:avLst/>
          </a:prstGeom>
        </p:spPr>
      </p:pic>
      <p:sp>
        <p:nvSpPr>
          <p:cNvPr id="6" name="Shape 1"/>
          <p:cNvSpPr/>
          <p:nvPr/>
        </p:nvSpPr>
        <p:spPr>
          <a:xfrm>
            <a:off x="5398175" y="4229100"/>
            <a:ext cx="12993724" cy="6477000"/>
          </a:xfrm>
          <a:prstGeom prst="rect">
            <a:avLst/>
          </a:prstGeom>
          <a:noFill/>
          <a:ln/>
        </p:spPr>
      </p:sp>
      <p:sp>
        <p:nvSpPr>
          <p:cNvPr id="7" name="Text 2"/>
          <p:cNvSpPr/>
          <p:nvPr/>
        </p:nvSpPr>
        <p:spPr>
          <a:xfrm>
            <a:off x="5398175" y="4229100"/>
            <a:ext cx="13196949" cy="568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3895537" y="10020300"/>
            <a:ext cx="464878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947343" y="0"/>
            <a:ext cx="6439705" cy="87876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715000"/>
            <a:ext cx="7608251" cy="8001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20752" y="2472172"/>
            <a:ext cx="10755634" cy="9625397"/>
          </a:xfrm>
          <a:prstGeom prst="rect">
            <a:avLst/>
          </a:prstGeom>
        </p:spPr>
      </p:pic>
      <p:sp>
        <p:nvSpPr>
          <p:cNvPr id="7" name="Shape 1"/>
          <p:cNvSpPr/>
          <p:nvPr/>
        </p:nvSpPr>
        <p:spPr>
          <a:xfrm>
            <a:off x="2197375" y="1866900"/>
            <a:ext cx="4369346" cy="5486400"/>
          </a:xfrm>
          <a:prstGeom prst="rect">
            <a:avLst/>
          </a:prstGeom>
          <a:noFill/>
          <a:ln/>
        </p:spPr>
      </p:sp>
      <p:sp>
        <p:nvSpPr>
          <p:cNvPr id="8" name="Text 2"/>
          <p:cNvSpPr/>
          <p:nvPr/>
        </p:nvSpPr>
        <p:spPr>
          <a:xfrm>
            <a:off x="2197375" y="1866900"/>
            <a:ext cx="4572572" cy="294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9" name="Text 3"/>
          <p:cNvSpPr/>
          <p:nvPr/>
        </p:nvSpPr>
        <p:spPr>
          <a:xfrm>
            <a:off x="2197375" y="49149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7820327" y="6527800"/>
            <a:ext cx="4369346" cy="5486400"/>
          </a:xfrm>
          <a:prstGeom prst="rect">
            <a:avLst/>
          </a:prstGeom>
          <a:noFill/>
          <a:ln/>
        </p:spPr>
      </p:sp>
      <p:sp>
        <p:nvSpPr>
          <p:cNvPr id="11" name="Text 5"/>
          <p:cNvSpPr/>
          <p:nvPr/>
        </p:nvSpPr>
        <p:spPr>
          <a:xfrm>
            <a:off x="17820327" y="6527800"/>
            <a:ext cx="4572572" cy="294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2" name="Text 6"/>
          <p:cNvSpPr/>
          <p:nvPr/>
        </p:nvSpPr>
        <p:spPr>
          <a:xfrm>
            <a:off x="17820327" y="95758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C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06241" y="0"/>
            <a:ext cx="7280807" cy="777251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3886200"/>
            <a:ext cx="7366921" cy="9829800"/>
          </a:xfrm>
          <a:prstGeom prst="rect">
            <a:avLst/>
          </a:prstGeom>
        </p:spPr>
      </p:pic>
      <p:sp>
        <p:nvSpPr>
          <p:cNvPr id="4" name="Text 0"/>
          <p:cNvSpPr/>
          <p:nvPr/>
        </p:nvSpPr>
        <p:spPr>
          <a:xfrm>
            <a:off x="2091528" y="1384300"/>
            <a:ext cx="2021669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5" name="Shape 1"/>
          <p:cNvSpPr/>
          <p:nvPr/>
        </p:nvSpPr>
        <p:spPr>
          <a:xfrm>
            <a:off x="2146568" y="4025900"/>
            <a:ext cx="8205226" cy="8204200"/>
          </a:xfrm>
          <a:prstGeom prst="rect">
            <a:avLst/>
          </a:prstGeom>
          <a:noFill/>
          <a:ln/>
        </p:spPr>
      </p:sp>
      <p:sp>
        <p:nvSpPr>
          <p:cNvPr id="6" name="Shape 2"/>
          <p:cNvSpPr/>
          <p:nvPr/>
        </p:nvSpPr>
        <p:spPr>
          <a:xfrm>
            <a:off x="2146568" y="4025900"/>
            <a:ext cx="8205226" cy="8204200"/>
          </a:xfrm>
          <a:prstGeom prst="ellipse">
            <a:avLst/>
          </a:prstGeom>
          <a:solidFill>
            <a:srgbClr val="82C0E0">
              <a:alpha val="100000"/>
            </a:srgbClr>
          </a:solidFill>
          <a:ln/>
        </p:spPr>
      </p:sp>
      <p:sp>
        <p:nvSpPr>
          <p:cNvPr id="7" name="Shape 3"/>
          <p:cNvSpPr/>
          <p:nvPr/>
        </p:nvSpPr>
        <p:spPr>
          <a:xfrm>
            <a:off x="3175397" y="5918200"/>
            <a:ext cx="6160270" cy="6159500"/>
          </a:xfrm>
          <a:prstGeom prst="ellipse">
            <a:avLst/>
          </a:prstGeom>
          <a:solidFill>
            <a:srgbClr val="D7EDF9">
              <a:alpha val="100000"/>
            </a:srgbClr>
          </a:solidFill>
          <a:ln/>
        </p:spPr>
      </p:sp>
      <p:sp>
        <p:nvSpPr>
          <p:cNvPr id="8" name="Shape 4"/>
          <p:cNvSpPr/>
          <p:nvPr/>
        </p:nvSpPr>
        <p:spPr>
          <a:xfrm>
            <a:off x="4204225" y="7797800"/>
            <a:ext cx="4089911" cy="4089400"/>
          </a:xfrm>
          <a:prstGeom prst="ellipse">
            <a:avLst/>
          </a:prstGeom>
          <a:solidFill>
            <a:srgbClr val="FFFFFF">
              <a:alpha val="100000"/>
            </a:srgbClr>
          </a:solidFill>
          <a:ln/>
        </p:spPr>
      </p:sp>
      <p:sp>
        <p:nvSpPr>
          <p:cNvPr id="9" name="Text 5"/>
          <p:cNvSpPr/>
          <p:nvPr/>
        </p:nvSpPr>
        <p:spPr>
          <a:xfrm>
            <a:off x="5410876" y="4470400"/>
            <a:ext cx="165120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0" name="Text 6"/>
          <p:cNvSpPr/>
          <p:nvPr/>
        </p:nvSpPr>
        <p:spPr>
          <a:xfrm>
            <a:off x="5423578" y="9283700"/>
            <a:ext cx="1663908" cy="1117600"/>
          </a:xfrm>
          <a:prstGeom prst="rect">
            <a:avLst/>
          </a:prstGeom>
          <a:noFill/>
          <a:ln/>
        </p:spPr>
        <p:txBody>
          <a:bodyPr wrap="square" lIns="0" tIns="0" rIns="0" bIns="0" rtlCol="0" anchor="ctr"/>
          <a:lstStyle/>
          <a:p>
            <a:pPr algn="ctr" indent="0" marL="0">
              <a:buNone/>
            </a:pPr>
            <a:r>
              <a:rPr lang="en-US" sz="4800" dirty="0">
                <a:solidFill>
                  <a:srgbClr val="82C0E0">
                    <a:alpha val="100000"/>
                  </a:srgbClr>
                </a:solidFill>
                <a:latin typeface="Poppins Bold" pitchFamily="34" charset="0"/>
                <a:ea typeface="Poppins Bold" pitchFamily="34" charset="-122"/>
                <a:cs typeface="Poppins Bold" pitchFamily="34" charset="-120"/>
              </a:rPr>
              <a:t>2.3M</a:t>
            </a:r>
            <a:endParaRPr lang="en-US" sz="4800" dirty="0"/>
          </a:p>
        </p:txBody>
      </p:sp>
      <p:sp>
        <p:nvSpPr>
          <p:cNvPr id="11" name="Text 7"/>
          <p:cNvSpPr/>
          <p:nvPr/>
        </p:nvSpPr>
        <p:spPr>
          <a:xfrm>
            <a:off x="5372772" y="6350000"/>
            <a:ext cx="1765521" cy="1117600"/>
          </a:xfrm>
          <a:prstGeom prst="rect">
            <a:avLst/>
          </a:prstGeom>
          <a:noFill/>
          <a:ln/>
        </p:spPr>
        <p:txBody>
          <a:bodyPr wrap="square" lIns="0" tIns="0" rIns="0" bIns="0" rtlCol="0" anchor="ctr"/>
          <a:lstStyle/>
          <a:p>
            <a:pPr algn="ctr" indent="0" marL="0">
              <a:buNone/>
            </a:pPr>
            <a:r>
              <a:rPr lang="en-US" sz="4800" dirty="0">
                <a:solidFill>
                  <a:srgbClr val="82C0E0">
                    <a:alpha val="100000"/>
                  </a:srgbClr>
                </a:solidFill>
                <a:latin typeface="Poppins Bold" pitchFamily="34" charset="0"/>
                <a:ea typeface="Poppins Bold" pitchFamily="34" charset="-122"/>
                <a:cs typeface="Poppins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4" name="Shape 9"/>
          <p:cNvSpPr/>
          <p:nvPr/>
        </p:nvSpPr>
        <p:spPr>
          <a:xfrm>
            <a:off x="12638080" y="3594100"/>
            <a:ext cx="8459257" cy="2540000"/>
          </a:xfrm>
          <a:prstGeom prst="rect">
            <a:avLst/>
          </a:prstGeom>
          <a:noFill/>
          <a:ln/>
        </p:spPr>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38080" y="3594100"/>
            <a:ext cx="1037728" cy="1016000"/>
          </a:xfrm>
          <a:prstGeom prst="rect">
            <a:avLst/>
          </a:prstGeom>
        </p:spPr>
      </p:pic>
      <p:sp>
        <p:nvSpPr>
          <p:cNvPr id="16" name="Shape 10"/>
          <p:cNvSpPr/>
          <p:nvPr/>
        </p:nvSpPr>
        <p:spPr>
          <a:xfrm>
            <a:off x="12638080" y="4914900"/>
            <a:ext cx="8459257" cy="1219200"/>
          </a:xfrm>
          <a:prstGeom prst="rect">
            <a:avLst/>
          </a:prstGeom>
          <a:noFill/>
          <a:ln/>
        </p:spPr>
      </p:sp>
      <p:sp>
        <p:nvSpPr>
          <p:cNvPr id="17"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8" name="Shape 12"/>
          <p:cNvSpPr/>
          <p:nvPr/>
        </p:nvSpPr>
        <p:spPr>
          <a:xfrm>
            <a:off x="12638080" y="6946900"/>
            <a:ext cx="8459257" cy="25400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38080" y="6946900"/>
            <a:ext cx="784863" cy="1016000"/>
          </a:xfrm>
          <a:prstGeom prst="rect">
            <a:avLst/>
          </a:prstGeom>
        </p:spPr>
      </p:pic>
      <p:sp>
        <p:nvSpPr>
          <p:cNvPr id="20" name="Shape 13"/>
          <p:cNvSpPr/>
          <p:nvPr/>
        </p:nvSpPr>
        <p:spPr>
          <a:xfrm>
            <a:off x="12638080" y="8267700"/>
            <a:ext cx="8459257" cy="1219200"/>
          </a:xfrm>
          <a:prstGeom prst="rect">
            <a:avLst/>
          </a:prstGeom>
          <a:noFill/>
          <a:ln/>
        </p:spPr>
      </p:sp>
      <p:sp>
        <p:nvSpPr>
          <p:cNvPr id="21" name="Text 14"/>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2" name="Shape 15"/>
          <p:cNvSpPr/>
          <p:nvPr/>
        </p:nvSpPr>
        <p:spPr>
          <a:xfrm>
            <a:off x="12638080" y="10299700"/>
            <a:ext cx="8459257" cy="2540000"/>
          </a:xfrm>
          <a:prstGeom prst="rect">
            <a:avLst/>
          </a:prstGeom>
          <a:noFill/>
          <a:ln/>
        </p:spPr>
      </p:sp>
      <p:pic>
        <p:nvPicPr>
          <p:cNvPr id="2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38080" y="10299700"/>
            <a:ext cx="1016341" cy="1016000"/>
          </a:xfrm>
          <a:prstGeom prst="rect">
            <a:avLst/>
          </a:prstGeom>
        </p:spPr>
      </p:pic>
      <p:sp>
        <p:nvSpPr>
          <p:cNvPr id="24" name="Shape 16"/>
          <p:cNvSpPr/>
          <p:nvPr/>
        </p:nvSpPr>
        <p:spPr>
          <a:xfrm>
            <a:off x="12638080" y="11620500"/>
            <a:ext cx="8459257" cy="1219200"/>
          </a:xfrm>
          <a:prstGeom prst="rect">
            <a:avLst/>
          </a:prstGeom>
          <a:noFill/>
          <a:ln/>
        </p:spPr>
      </p:sp>
      <p:sp>
        <p:nvSpPr>
          <p:cNvPr id="25" name="Text 17"/>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2023-12-29T10:49:19Z</dcterms:created>
  <dcterms:modified xsi:type="dcterms:W3CDTF">2023-12-29T10:49:19Z</dcterms:modified>
</cp:coreProperties>
</file>