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slideLayout" Target="../slideLayouts/slideLayout1.xml"/><Relationship Id="rId8"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slideLayout" Target="../slideLayouts/slideLayout1.xml"/><Relationship Id="rId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slideLayout" Target="../slideLayouts/slideLayout1.xml"/><Relationship Id="rId3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1.xml"/><Relationship Id="rId6"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slideLayout" Target="../slideLayouts/slideLayout1.xml"/><Relationship Id="rId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4" Type="http://schemas.openxmlformats.org/officeDocument/2006/relationships/image" Target="../media/image-24-3.pn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slideLayout" Target="../slideLayouts/slideLayout1.xml"/><Relationship Id="rId5"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slideLayout" Target="../slideLayouts/slideLayout1.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slideLayout" Target="../slideLayouts/slideLayout1.xml"/><Relationship Id="rId8"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pic>
        <p:nvPicPr>
          <p:cNvPr id="4" name="Image 2" descr="preencoded.png">    </p:cNvPr>
          <p:cNvPicPr>
            <a:picLocks noChangeAspect="1"/>
          </p:cNvPicPr>
          <p:nvPr/>
        </p:nvPicPr>
        <p:blipFill>
          <a:blip r:embed="rId3"/>
          <a:stretch>
            <a:fillRect/>
          </a:stretch>
        </p:blipFill>
        <p:spPr>
          <a:xfrm>
            <a:off x="4487970" y="4105603"/>
            <a:ext cx="9315450" cy="6134100"/>
          </a:xfrm>
          <a:prstGeom prst="rect">
            <a:avLst/>
          </a:prstGeom>
        </p:spPr>
      </p:pic>
      <p:sp>
        <p:nvSpPr>
          <p:cNvPr id="5" name="Text 0"/>
          <p:cNvSpPr/>
          <p:nvPr/>
        </p:nvSpPr>
        <p:spPr>
          <a:xfrm>
            <a:off x="4314825" y="847725"/>
            <a:ext cx="1009459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Water Pollution</a:t>
            </a:r>
            <a:endParaRPr lang="en-US" sz="9600" dirty="0"/>
          </a:p>
        </p:txBody>
      </p:sp>
      <p:sp>
        <p:nvSpPr>
          <p:cNvPr id="6" name="Text 1"/>
          <p:cNvSpPr/>
          <p:nvPr/>
        </p:nvSpPr>
        <p:spPr>
          <a:xfrm>
            <a:off x="4286250" y="2857500"/>
            <a:ext cx="9938385" cy="1127760"/>
          </a:xfrm>
          <a:prstGeom prst="rect">
            <a:avLst/>
          </a:prstGeom>
          <a:noFill/>
          <a:ln/>
        </p:spPr>
        <p:txBody>
          <a:bodyPr wrap="square" lIns="0" tIns="0" rIns="0" bIns="0" rtlCol="0" anchor="t"/>
          <a:lstStyle/>
          <a:p>
            <a:pPr algn="l" indent="0" marL="0">
              <a:buNone/>
            </a:pPr>
            <a:r>
              <a:rPr lang="en-US" sz="4800" u="none" dirty="0">
                <a:solidFill>
                  <a:srgbClr val="0E0E0E"/>
                </a:solidFill>
                <a:latin typeface="Poppins SemiBold" pitchFamily="34" charset="0"/>
                <a:ea typeface="Poppins SemiBold" pitchFamily="34" charset="-122"/>
                <a:cs typeface="Poppins SemiBold" pitchFamily="34" charset="-120"/>
              </a:rPr>
              <a:t>FREE PRESENTATION TEMPLATE</a:t>
            </a:r>
            <a:endParaRPr lang="en-US" sz="4800" dirty="0"/>
          </a:p>
        </p:txBody>
      </p:sp>
      <p:grpSp>
        <p:nvGrpSpPr>
          <p:cNvPr id="55800" name="Group"/>
          <p:cNvGrpSpPr/>
          <p:nvPr/>
        </p:nvGrpSpPr>
        <p:grpSpPr>
          <a:xfrm>
            <a:off x="17235487" y="8456817"/>
            <a:ext cx="1463470" cy="1601583"/>
            <a:chOff x="17235487" y="8456817"/>
            <a:chExt cx="1463470" cy="1601583"/>
          </a:xfrm>
        </p:grpSpPr>
        <p:pic>
          <p:nvPicPr>
            <p:cNvPr id="7" name="Image 3" descr="preencoded.png">    </p:cNvPr>
            <p:cNvPicPr>
              <a:picLocks noChangeAspect="1"/>
            </p:cNvPicPr>
            <p:nvPr/>
          </p:nvPicPr>
          <p:blipFill>
            <a:blip r:embed="rId4"/>
            <a:stretch>
              <a:fillRect/>
            </a:stretch>
          </p:blipFill>
          <p:spPr>
            <a:xfrm>
              <a:off x="17640300" y="9525000"/>
              <a:ext cx="533400" cy="533400"/>
            </a:xfrm>
            <a:prstGeom prst="rect">
              <a:avLst/>
            </a:prstGeom>
          </p:spPr>
        </p:pic>
        <p:sp>
          <p:nvSpPr>
            <p:cNvPr id="8" name="Text 2"/>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13944600" y="523875"/>
            <a:ext cx="4343400" cy="4619626"/>
          </a:xfrm>
          <a:prstGeom prst="rect">
            <a:avLst/>
          </a:prstGeom>
        </p:spPr>
      </p:pic>
      <p:pic>
        <p:nvPicPr>
          <p:cNvPr id="3" name="Image 1" descr="preencoded.png">    </p:cNvPr>
          <p:cNvPicPr>
            <a:picLocks noChangeAspect="1"/>
          </p:cNvPicPr>
          <p:nvPr/>
        </p:nvPicPr>
        <p:blipFill>
          <a:blip r:embed="rId2"/>
          <a:stretch>
            <a:fillRect/>
          </a:stretch>
        </p:blipFill>
        <p:spPr>
          <a:xfrm rot="10800000">
            <a:off x="0" y="4552950"/>
            <a:ext cx="7648575" cy="5734049"/>
          </a:xfrm>
          <a:prstGeom prst="rect">
            <a:avLst/>
          </a:prstGeom>
        </p:spPr>
      </p:pic>
      <p:grpSp>
        <p:nvGrpSpPr>
          <p:cNvPr id="3423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6829425" y="352425"/>
            <a:ext cx="490537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Pricing Plan</a:t>
            </a:r>
            <a:endParaRPr lang="en-US" sz="6000" dirty="0"/>
          </a:p>
        </p:txBody>
      </p:sp>
      <p:grpSp>
        <p:nvGrpSpPr>
          <p:cNvPr id="58483" name="Group"/>
          <p:cNvGrpSpPr/>
          <p:nvPr/>
        </p:nvGrpSpPr>
        <p:grpSpPr>
          <a:xfrm>
            <a:off x="1333500" y="1866900"/>
            <a:ext cx="15630525" cy="7543800"/>
            <a:chOff x="1333500" y="1866900"/>
            <a:chExt cx="15630525" cy="7543800"/>
          </a:xfrm>
        </p:grpSpPr>
        <p:sp>
          <p:nvSpPr>
            <p:cNvPr id="7" name="Shape 2"/>
            <p:cNvSpPr/>
            <p:nvPr/>
          </p:nvSpPr>
          <p:spPr>
            <a:xfrm>
              <a:off x="1333500" y="1866900"/>
              <a:ext cx="4829175" cy="7543800"/>
            </a:xfrm>
            <a:prstGeom prst="roundRect">
              <a:avLst>
                <a:gd name="adj" fmla="val 1195"/>
              </a:avLst>
            </a:prstGeom>
            <a:noFill/>
            <a:ln w="9525">
              <a:solidFill>
                <a:srgbClr val="82C0E0"/>
              </a:solidFill>
              <a:prstDash val="solid"/>
            </a:ln>
          </p:spPr>
        </p:sp>
        <p:pic>
          <p:nvPicPr>
            <p:cNvPr id="8" name="Image 3" descr="preencoded.png">    </p:cNvPr>
            <p:cNvPicPr>
              <a:picLocks noChangeAspect="1"/>
            </p:cNvPicPr>
            <p:nvPr/>
          </p:nvPicPr>
          <p:blipFill>
            <a:blip r:embed="rId4"/>
            <a:stretch>
              <a:fillRect/>
            </a:stretch>
          </p:blipFill>
          <p:spPr>
            <a:xfrm>
              <a:off x="3128962" y="2181225"/>
              <a:ext cx="1238250" cy="895350"/>
            </a:xfrm>
            <a:prstGeom prst="rect">
              <a:avLst/>
            </a:prstGeom>
          </p:spPr>
        </p:pic>
        <p:sp>
          <p:nvSpPr>
            <p:cNvPr id="9" name="Shape 3"/>
            <p:cNvSpPr/>
            <p:nvPr/>
          </p:nvSpPr>
          <p:spPr>
            <a:xfrm>
              <a:off x="6734175" y="1866900"/>
              <a:ext cx="4829175" cy="7543800"/>
            </a:xfrm>
            <a:prstGeom prst="roundRect">
              <a:avLst>
                <a:gd name="adj" fmla="val 1195"/>
              </a:avLst>
            </a:prstGeom>
            <a:noFill/>
            <a:ln w="9525">
              <a:solidFill>
                <a:srgbClr val="82C0E0"/>
              </a:solidFill>
              <a:prstDash val="solid"/>
            </a:ln>
          </p:spPr>
        </p:sp>
        <p:pic>
          <p:nvPicPr>
            <p:cNvPr id="10" name="Image 4" descr="preencoded.png">    </p:cNvPr>
            <p:cNvPicPr>
              <a:picLocks noChangeAspect="1"/>
            </p:cNvPicPr>
            <p:nvPr/>
          </p:nvPicPr>
          <p:blipFill>
            <a:blip r:embed="rId5"/>
            <a:stretch>
              <a:fillRect/>
            </a:stretch>
          </p:blipFill>
          <p:spPr>
            <a:xfrm>
              <a:off x="8562975" y="2181225"/>
              <a:ext cx="1171575" cy="895350"/>
            </a:xfrm>
            <a:prstGeom prst="rect">
              <a:avLst/>
            </a:prstGeom>
          </p:spPr>
        </p:pic>
        <p:sp>
          <p:nvSpPr>
            <p:cNvPr id="11" name="Shape 4"/>
            <p:cNvSpPr/>
            <p:nvPr/>
          </p:nvSpPr>
          <p:spPr>
            <a:xfrm>
              <a:off x="12134850" y="1866900"/>
              <a:ext cx="4829175" cy="7543800"/>
            </a:xfrm>
            <a:prstGeom prst="roundRect">
              <a:avLst>
                <a:gd name="adj" fmla="val 1195"/>
              </a:avLst>
            </a:prstGeom>
            <a:noFill/>
            <a:ln w="9525">
              <a:solidFill>
                <a:srgbClr val="82C0E0"/>
              </a:solidFill>
              <a:prstDash val="solid"/>
            </a:ln>
          </p:spPr>
        </p:sp>
        <p:pic>
          <p:nvPicPr>
            <p:cNvPr id="12" name="Image 5" descr="preencoded.png">    </p:cNvPr>
            <p:cNvPicPr>
              <a:picLocks noChangeAspect="1"/>
            </p:cNvPicPr>
            <p:nvPr/>
          </p:nvPicPr>
          <p:blipFill>
            <a:blip r:embed="rId6"/>
            <a:stretch>
              <a:fillRect/>
            </a:stretch>
          </p:blipFill>
          <p:spPr>
            <a:xfrm>
              <a:off x="14016038" y="2181225"/>
              <a:ext cx="1066800" cy="895350"/>
            </a:xfrm>
            <a:prstGeom prst="rect">
              <a:avLst/>
            </a:prstGeom>
          </p:spPr>
        </p:pic>
        <p:sp>
          <p:nvSpPr>
            <p:cNvPr id="13" name="Text 5"/>
            <p:cNvSpPr/>
            <p:nvPr/>
          </p:nvSpPr>
          <p:spPr>
            <a:xfrm>
              <a:off x="3025140" y="3276600"/>
              <a:ext cx="1445895" cy="845820"/>
            </a:xfrm>
            <a:prstGeom prst="rect">
              <a:avLst/>
            </a:prstGeom>
            <a:noFill/>
            <a:ln/>
          </p:spPr>
          <p:txBody>
            <a:bodyPr wrap="square" lIns="0" tIns="0" rIns="0" bIns="0" rtlCol="0" anchor="t"/>
            <a:lstStyle/>
            <a:p>
              <a:pPr algn="ctr" indent="0" marL="0">
                <a:buNone/>
              </a:pPr>
              <a:r>
                <a:rPr lang="en-US" sz="3600" b="1" u="none" dirty="0">
                  <a:solidFill>
                    <a:srgbClr val="82C0E0"/>
                  </a:solidFill>
                  <a:latin typeface="Poppins" pitchFamily="34" charset="0"/>
                  <a:ea typeface="Poppins" pitchFamily="34" charset="-122"/>
                  <a:cs typeface="Poppins" pitchFamily="34" charset="-120"/>
                </a:rPr>
                <a:t>Basic</a:t>
              </a:r>
              <a:endParaRPr lang="en-US" sz="3600" dirty="0"/>
            </a:p>
          </p:txBody>
        </p:sp>
        <p:sp>
          <p:nvSpPr>
            <p:cNvPr id="14" name="Text 6"/>
            <p:cNvSpPr/>
            <p:nvPr/>
          </p:nvSpPr>
          <p:spPr>
            <a:xfrm>
              <a:off x="1676400" y="41910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entry-level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limited number of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a small party with fellow adventurers.</a:t>
              </a:r>
              <a:endParaRPr lang="en-US" sz="2400" dirty="0"/>
            </a:p>
          </p:txBody>
        </p:sp>
        <p:sp>
          <p:nvSpPr>
            <p:cNvPr id="15" name="Text 7"/>
            <p:cNvSpPr/>
            <p:nvPr/>
          </p:nvSpPr>
          <p:spPr>
            <a:xfrm>
              <a:off x="2386965" y="8382000"/>
              <a:ext cx="272224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$10/month</a:t>
              </a:r>
              <a:endParaRPr lang="en-US" sz="3600" dirty="0"/>
            </a:p>
          </p:txBody>
        </p:sp>
        <p:sp>
          <p:nvSpPr>
            <p:cNvPr id="16" name="Text 8"/>
            <p:cNvSpPr/>
            <p:nvPr/>
          </p:nvSpPr>
          <p:spPr>
            <a:xfrm>
              <a:off x="8573453" y="3276600"/>
              <a:ext cx="1150620" cy="845820"/>
            </a:xfrm>
            <a:prstGeom prst="rect">
              <a:avLst/>
            </a:prstGeom>
            <a:noFill/>
            <a:ln/>
          </p:spPr>
          <p:txBody>
            <a:bodyPr wrap="square" lIns="0" tIns="0" rIns="0" bIns="0" rtlCol="0" anchor="t"/>
            <a:lstStyle/>
            <a:p>
              <a:pPr algn="ctr" indent="0" marL="0">
                <a:buNone/>
              </a:pPr>
              <a:r>
                <a:rPr lang="en-US" sz="3600" b="1" u="none" dirty="0">
                  <a:solidFill>
                    <a:srgbClr val="82C0E0"/>
                  </a:solidFill>
                  <a:latin typeface="Poppins" pitchFamily="34" charset="0"/>
                  <a:ea typeface="Poppins" pitchFamily="34" charset="-122"/>
                  <a:cs typeface="Poppins" pitchFamily="34" charset="-120"/>
                </a:rPr>
                <a:t>Elite</a:t>
              </a:r>
              <a:endParaRPr lang="en-US" sz="3600" dirty="0"/>
            </a:p>
          </p:txBody>
        </p:sp>
        <p:sp>
          <p:nvSpPr>
            <p:cNvPr id="17" name="Text 9"/>
            <p:cNvSpPr/>
            <p:nvPr/>
          </p:nvSpPr>
          <p:spPr>
            <a:xfrm>
              <a:off x="7077075" y="41910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intermediate and advanced dungeons.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 greater number of quests and battles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Ability to form larger parties with fellow adventurers.</a:t>
              </a:r>
              <a:endParaRPr lang="en-US" sz="2400" dirty="0"/>
            </a:p>
          </p:txBody>
        </p:sp>
        <p:sp>
          <p:nvSpPr>
            <p:cNvPr id="18" name="Text 10"/>
            <p:cNvSpPr/>
            <p:nvPr/>
          </p:nvSpPr>
          <p:spPr>
            <a:xfrm>
              <a:off x="7725728" y="8382000"/>
              <a:ext cx="284607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$50/month</a:t>
              </a:r>
              <a:endParaRPr lang="en-US" sz="3600" dirty="0"/>
            </a:p>
          </p:txBody>
        </p:sp>
        <p:sp>
          <p:nvSpPr>
            <p:cNvPr id="19" name="Text 11"/>
            <p:cNvSpPr/>
            <p:nvPr/>
          </p:nvSpPr>
          <p:spPr>
            <a:xfrm>
              <a:off x="13216890" y="3276600"/>
              <a:ext cx="2665095" cy="845820"/>
            </a:xfrm>
            <a:prstGeom prst="rect">
              <a:avLst/>
            </a:prstGeom>
            <a:noFill/>
            <a:ln/>
          </p:spPr>
          <p:txBody>
            <a:bodyPr wrap="square" lIns="0" tIns="0" rIns="0" bIns="0" rtlCol="0" anchor="t"/>
            <a:lstStyle/>
            <a:p>
              <a:pPr algn="ctr" indent="0" marL="0">
                <a:buNone/>
              </a:pPr>
              <a:r>
                <a:rPr lang="en-US" sz="3600" b="1" u="none" dirty="0">
                  <a:solidFill>
                    <a:srgbClr val="82C0E0"/>
                  </a:solidFill>
                  <a:latin typeface="Poppins" pitchFamily="34" charset="0"/>
                  <a:ea typeface="Poppins" pitchFamily="34" charset="-122"/>
                  <a:cs typeface="Poppins" pitchFamily="34" charset="-120"/>
                </a:rPr>
                <a:t>Legendary</a:t>
              </a:r>
              <a:endParaRPr lang="en-US" sz="3600" dirty="0"/>
            </a:p>
          </p:txBody>
        </p:sp>
        <p:sp>
          <p:nvSpPr>
            <p:cNvPr id="20" name="Text 12"/>
            <p:cNvSpPr/>
            <p:nvPr/>
          </p:nvSpPr>
          <p:spPr>
            <a:xfrm>
              <a:off x="12477750" y="4191000"/>
              <a:ext cx="4204335" cy="40690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Access to the most challenging dungeons and encounters.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Unlimited quests and battles per month.</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The ability to form the largest parties with fellow adventurers.</a:t>
              </a:r>
              <a:endParaRPr lang="en-US" sz="2400" dirty="0"/>
            </a:p>
          </p:txBody>
        </p:sp>
        <p:sp>
          <p:nvSpPr>
            <p:cNvPr id="21" name="Text 13"/>
            <p:cNvSpPr/>
            <p:nvPr/>
          </p:nvSpPr>
          <p:spPr>
            <a:xfrm>
              <a:off x="13040677" y="8382000"/>
              <a:ext cx="301752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$100/month</a:t>
              </a:r>
              <a:endParaRPr lang="en-US" sz="3600"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458825" y="0"/>
            <a:ext cx="5800734" cy="6590772"/>
          </a:xfrm>
          <a:prstGeom prst="rect">
            <a:avLst/>
          </a:prstGeom>
        </p:spPr>
      </p:pic>
      <p:pic>
        <p:nvPicPr>
          <p:cNvPr id="3" name="Image 1" descr="preencoded.png">    </p:cNvPr>
          <p:cNvPicPr>
            <a:picLocks noChangeAspect="1"/>
          </p:cNvPicPr>
          <p:nvPr/>
        </p:nvPicPr>
        <p:blipFill>
          <a:blip r:embed="rId2"/>
          <a:stretch>
            <a:fillRect/>
          </a:stretch>
        </p:blipFill>
        <p:spPr>
          <a:xfrm>
            <a:off x="0" y="4286250"/>
            <a:ext cx="5705476" cy="6505575"/>
          </a:xfrm>
          <a:prstGeom prst="rect">
            <a:avLst/>
          </a:prstGeom>
        </p:spPr>
      </p:pic>
      <p:grpSp>
        <p:nvGrpSpPr>
          <p:cNvPr id="55390"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65613" name="Group"/>
          <p:cNvGrpSpPr/>
          <p:nvPr/>
        </p:nvGrpSpPr>
        <p:grpSpPr>
          <a:xfrm>
            <a:off x="2495548" y="873137"/>
            <a:ext cx="13355957" cy="8710918"/>
            <a:chOff x="2495548" y="873137"/>
            <a:chExt cx="13355957" cy="8710918"/>
          </a:xfrm>
        </p:grpSpPr>
        <p:pic>
          <p:nvPicPr>
            <p:cNvPr id="6" name="Image 3" descr="preencoded.png">    </p:cNvPr>
            <p:cNvPicPr>
              <a:picLocks noChangeAspect="1"/>
            </p:cNvPicPr>
            <p:nvPr/>
          </p:nvPicPr>
          <p:blipFill>
            <a:blip r:embed="rId4"/>
            <a:stretch>
              <a:fillRect/>
            </a:stretch>
          </p:blipFill>
          <p:spPr>
            <a:xfrm>
              <a:off x="9029700" y="1209666"/>
              <a:ext cx="3914775" cy="3924309"/>
            </a:xfrm>
            <a:prstGeom prst="rect">
              <a:avLst/>
            </a:prstGeom>
          </p:spPr>
        </p:pic>
        <p:pic>
          <p:nvPicPr>
            <p:cNvPr id="7" name="Image 4" descr="preencoded.png">    </p:cNvPr>
            <p:cNvPicPr>
              <a:picLocks noChangeAspect="1"/>
            </p:cNvPicPr>
            <p:nvPr/>
          </p:nvPicPr>
          <p:blipFill>
            <a:blip r:embed="rId5"/>
            <a:stretch>
              <a:fillRect/>
            </a:stretch>
          </p:blipFill>
          <p:spPr>
            <a:xfrm>
              <a:off x="5105400" y="1209666"/>
              <a:ext cx="3914775" cy="3924309"/>
            </a:xfrm>
            <a:prstGeom prst="rect">
              <a:avLst/>
            </a:prstGeom>
          </p:spPr>
        </p:pic>
        <p:pic>
          <p:nvPicPr>
            <p:cNvPr id="8" name="Image 5" descr="preencoded.png">    </p:cNvPr>
            <p:cNvPicPr>
              <a:picLocks noChangeAspect="1"/>
            </p:cNvPicPr>
            <p:nvPr/>
          </p:nvPicPr>
          <p:blipFill>
            <a:blip r:embed="rId6"/>
            <a:stretch>
              <a:fillRect/>
            </a:stretch>
          </p:blipFill>
          <p:spPr>
            <a:xfrm>
              <a:off x="5105400" y="5143500"/>
              <a:ext cx="3914775" cy="3924309"/>
            </a:xfrm>
            <a:prstGeom prst="rect">
              <a:avLst/>
            </a:prstGeom>
          </p:spPr>
        </p:pic>
        <p:pic>
          <p:nvPicPr>
            <p:cNvPr id="9" name="Image 6" descr="preencoded.png">    </p:cNvPr>
            <p:cNvPicPr>
              <a:picLocks noChangeAspect="1"/>
            </p:cNvPicPr>
            <p:nvPr/>
          </p:nvPicPr>
          <p:blipFill>
            <a:blip r:embed="rId7"/>
            <a:stretch>
              <a:fillRect/>
            </a:stretch>
          </p:blipFill>
          <p:spPr>
            <a:xfrm>
              <a:off x="9029700" y="5143500"/>
              <a:ext cx="3914775" cy="3924309"/>
            </a:xfrm>
            <a:prstGeom prst="rect">
              <a:avLst/>
            </a:prstGeom>
          </p:spPr>
        </p:pic>
        <p:sp>
          <p:nvSpPr>
            <p:cNvPr id="10" name="Shape 1"/>
            <p:cNvSpPr/>
            <p:nvPr/>
          </p:nvSpPr>
          <p:spPr>
            <a:xfrm rot="5396226">
              <a:off x="4686297" y="5148263"/>
              <a:ext cx="8677280" cy="0"/>
            </a:xfrm>
            <a:prstGeom prst="line">
              <a:avLst/>
            </a:prstGeom>
            <a:noFill/>
            <a:ln w="9525">
              <a:solidFill>
                <a:srgbClr val="000000"/>
              </a:solidFill>
              <a:prstDash val="solid"/>
            </a:ln>
          </p:spPr>
        </p:sp>
        <p:sp>
          <p:nvSpPr>
            <p:cNvPr id="11" name="Shape 2"/>
            <p:cNvSpPr/>
            <p:nvPr/>
          </p:nvSpPr>
          <p:spPr>
            <a:xfrm rot="2509">
              <a:off x="2495548" y="5138738"/>
              <a:ext cx="13049253" cy="0"/>
            </a:xfrm>
            <a:prstGeom prst="line">
              <a:avLst/>
            </a:prstGeom>
            <a:noFill/>
            <a:ln w="9525">
              <a:solidFill>
                <a:srgbClr val="000000"/>
              </a:solidFill>
              <a:prstDash val="solid"/>
            </a:ln>
          </p:spPr>
        </p:sp>
        <p:pic>
          <p:nvPicPr>
            <p:cNvPr id="12" name="Image 7" descr="preencoded.png">    </p:cNvPr>
            <p:cNvPicPr>
              <a:picLocks noChangeAspect="1"/>
            </p:cNvPicPr>
            <p:nvPr/>
          </p:nvPicPr>
          <p:blipFill>
            <a:blip r:embed="rId8"/>
            <a:stretch>
              <a:fillRect/>
            </a:stretch>
          </p:blipFill>
          <p:spPr>
            <a:xfrm>
              <a:off x="2559058" y="873137"/>
              <a:ext cx="1092180" cy="1092182"/>
            </a:xfrm>
            <a:prstGeom prst="rect">
              <a:avLst/>
            </a:prstGeom>
          </p:spPr>
        </p:pic>
        <p:pic>
          <p:nvPicPr>
            <p:cNvPr id="13" name="Image 8" descr="preencoded.png">    </p:cNvPr>
            <p:cNvPicPr>
              <a:picLocks noChangeAspect="1"/>
            </p:cNvPicPr>
            <p:nvPr/>
          </p:nvPicPr>
          <p:blipFill>
            <a:blip r:embed="rId9"/>
            <a:stretch>
              <a:fillRect/>
            </a:stretch>
          </p:blipFill>
          <p:spPr>
            <a:xfrm>
              <a:off x="2571731" y="6099572"/>
              <a:ext cx="1139446" cy="1139446"/>
            </a:xfrm>
            <a:prstGeom prst="rect">
              <a:avLst/>
            </a:prstGeom>
          </p:spPr>
        </p:pic>
        <p:pic>
          <p:nvPicPr>
            <p:cNvPr id="14" name="Image 9" descr="preencoded.png">    </p:cNvPr>
            <p:cNvPicPr>
              <a:picLocks noChangeAspect="1"/>
            </p:cNvPicPr>
            <p:nvPr/>
          </p:nvPicPr>
          <p:blipFill>
            <a:blip r:embed="rId10"/>
            <a:stretch>
              <a:fillRect/>
            </a:stretch>
          </p:blipFill>
          <p:spPr>
            <a:xfrm>
              <a:off x="12506325" y="962025"/>
              <a:ext cx="894080" cy="892810"/>
            </a:xfrm>
            <a:prstGeom prst="rect">
              <a:avLst/>
            </a:prstGeom>
          </p:spPr>
        </p:pic>
        <p:pic>
          <p:nvPicPr>
            <p:cNvPr id="15" name="Image 10" descr="preencoded.png">    </p:cNvPr>
            <p:cNvPicPr>
              <a:picLocks noChangeAspect="1"/>
            </p:cNvPicPr>
            <p:nvPr/>
          </p:nvPicPr>
          <p:blipFill>
            <a:blip r:embed="rId11"/>
            <a:stretch>
              <a:fillRect/>
            </a:stretch>
          </p:blipFill>
          <p:spPr>
            <a:xfrm>
              <a:off x="12430126" y="6095997"/>
              <a:ext cx="1117600" cy="1219200"/>
            </a:xfrm>
            <a:prstGeom prst="rect">
              <a:avLst/>
            </a:prstGeom>
          </p:spPr>
        </p:pic>
        <p:sp>
          <p:nvSpPr>
            <p:cNvPr id="16" name="Text 3"/>
            <p:cNvSpPr/>
            <p:nvPr/>
          </p:nvSpPr>
          <p:spPr>
            <a:xfrm>
              <a:off x="7496175" y="3076575"/>
              <a:ext cx="1179195" cy="2255520"/>
            </a:xfrm>
            <a:prstGeom prst="rect">
              <a:avLst/>
            </a:prstGeom>
            <a:noFill/>
            <a:ln/>
          </p:spPr>
          <p:txBody>
            <a:bodyPr wrap="square" lIns="0" tIns="0" rIns="0" bIns="0" rtlCol="0" anchor="t"/>
            <a:lstStyle/>
            <a:p>
              <a:pPr algn="l" indent="0" marL="0">
                <a:buNone/>
              </a:pPr>
              <a:r>
                <a:rPr lang="en-US" sz="9600" b="1" u="none" dirty="0">
                  <a:solidFill>
                    <a:srgbClr val="0E0E0E"/>
                  </a:solidFill>
                  <a:latin typeface="Poppins" pitchFamily="34" charset="0"/>
                  <a:ea typeface="Poppins" pitchFamily="34" charset="-122"/>
                  <a:cs typeface="Poppins" pitchFamily="34" charset="-120"/>
                </a:rPr>
                <a:t>S</a:t>
              </a:r>
              <a:endParaRPr lang="en-US" sz="9600" dirty="0"/>
            </a:p>
          </p:txBody>
        </p:sp>
        <p:sp>
          <p:nvSpPr>
            <p:cNvPr id="17" name="Text 4"/>
            <p:cNvSpPr/>
            <p:nvPr/>
          </p:nvSpPr>
          <p:spPr>
            <a:xfrm>
              <a:off x="9496425" y="3076575"/>
              <a:ext cx="1712595" cy="2255520"/>
            </a:xfrm>
            <a:prstGeom prst="rect">
              <a:avLst/>
            </a:prstGeom>
            <a:noFill/>
            <a:ln/>
          </p:spPr>
          <p:txBody>
            <a:bodyPr wrap="square" lIns="0" tIns="0" rIns="0" bIns="0" rtlCol="0" anchor="t"/>
            <a:lstStyle/>
            <a:p>
              <a:pPr algn="l" indent="0" marL="0">
                <a:buNone/>
              </a:pPr>
              <a:r>
                <a:rPr lang="en-US" sz="9600" b="1" u="none" dirty="0">
                  <a:solidFill>
                    <a:srgbClr val="FFFFFF"/>
                  </a:solidFill>
                  <a:latin typeface="Poppins" pitchFamily="34" charset="0"/>
                  <a:ea typeface="Poppins" pitchFamily="34" charset="-122"/>
                  <a:cs typeface="Poppins" pitchFamily="34" charset="-120"/>
                </a:rPr>
                <a:t>W</a:t>
              </a:r>
              <a:endParaRPr lang="en-US" sz="9600" dirty="0"/>
            </a:p>
          </p:txBody>
        </p:sp>
        <p:sp>
          <p:nvSpPr>
            <p:cNvPr id="18" name="Text 5"/>
            <p:cNvSpPr/>
            <p:nvPr/>
          </p:nvSpPr>
          <p:spPr>
            <a:xfrm>
              <a:off x="7391400" y="5638800"/>
              <a:ext cx="1388745" cy="2255520"/>
            </a:xfrm>
            <a:prstGeom prst="rect">
              <a:avLst/>
            </a:prstGeom>
            <a:noFill/>
            <a:ln/>
          </p:spPr>
          <p:txBody>
            <a:bodyPr wrap="square" lIns="0" tIns="0" rIns="0" bIns="0" rtlCol="0" anchor="t"/>
            <a:lstStyle/>
            <a:p>
              <a:pPr algn="l" indent="0" marL="0">
                <a:buNone/>
              </a:pPr>
              <a:r>
                <a:rPr lang="en-US" sz="9600" b="1" u="none" dirty="0">
                  <a:solidFill>
                    <a:srgbClr val="FFFFFF"/>
                  </a:solidFill>
                  <a:latin typeface="Poppins" pitchFamily="34" charset="0"/>
                  <a:ea typeface="Poppins" pitchFamily="34" charset="-122"/>
                  <a:cs typeface="Poppins" pitchFamily="34" charset="-120"/>
                </a:rPr>
                <a:t>O</a:t>
              </a:r>
              <a:endParaRPr lang="en-US" sz="9600" dirty="0"/>
            </a:p>
          </p:txBody>
        </p:sp>
        <p:sp>
          <p:nvSpPr>
            <p:cNvPr id="19" name="Text 6"/>
            <p:cNvSpPr/>
            <p:nvPr/>
          </p:nvSpPr>
          <p:spPr>
            <a:xfrm>
              <a:off x="9686925" y="5638800"/>
              <a:ext cx="1150620" cy="2255520"/>
            </a:xfrm>
            <a:prstGeom prst="rect">
              <a:avLst/>
            </a:prstGeom>
            <a:noFill/>
            <a:ln/>
          </p:spPr>
          <p:txBody>
            <a:bodyPr wrap="square" lIns="0" tIns="0" rIns="0" bIns="0" rtlCol="0" anchor="t"/>
            <a:lstStyle/>
            <a:p>
              <a:pPr algn="l" indent="0" marL="0">
                <a:buNone/>
              </a:pPr>
              <a:r>
                <a:rPr lang="en-US" sz="9600" b="1" u="none" dirty="0">
                  <a:solidFill>
                    <a:srgbClr val="0E0E0E"/>
                  </a:solidFill>
                  <a:latin typeface="Poppins" pitchFamily="34" charset="0"/>
                  <a:ea typeface="Poppins" pitchFamily="34" charset="-122"/>
                  <a:cs typeface="Poppins" pitchFamily="34" charset="-120"/>
                </a:rPr>
                <a:t>T</a:t>
              </a:r>
              <a:endParaRPr lang="en-US" sz="9600" dirty="0"/>
            </a:p>
          </p:txBody>
        </p:sp>
        <p:sp>
          <p:nvSpPr>
            <p:cNvPr id="20" name="Text 7"/>
            <p:cNvSpPr/>
            <p:nvPr/>
          </p:nvSpPr>
          <p:spPr>
            <a:xfrm>
              <a:off x="2495550" y="2609850"/>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Strengths</a:t>
              </a:r>
              <a:endParaRPr lang="en-US" sz="2700" dirty="0"/>
            </a:p>
          </p:txBody>
        </p:sp>
        <p:sp>
          <p:nvSpPr>
            <p:cNvPr id="21" name="Text 8"/>
            <p:cNvSpPr/>
            <p:nvPr/>
          </p:nvSpPr>
          <p:spPr>
            <a:xfrm>
              <a:off x="2495550" y="327660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2" name="Text 9"/>
            <p:cNvSpPr/>
            <p:nvPr/>
          </p:nvSpPr>
          <p:spPr>
            <a:xfrm>
              <a:off x="2495550" y="7896225"/>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Opportunities</a:t>
              </a:r>
              <a:endParaRPr lang="en-US" sz="2700" dirty="0"/>
            </a:p>
          </p:txBody>
        </p:sp>
        <p:sp>
          <p:nvSpPr>
            <p:cNvPr id="23" name="Text 10"/>
            <p:cNvSpPr/>
            <p:nvPr/>
          </p:nvSpPr>
          <p:spPr>
            <a:xfrm>
              <a:off x="2495550" y="85629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4" name="Text 11"/>
            <p:cNvSpPr/>
            <p:nvPr/>
          </p:nvSpPr>
          <p:spPr>
            <a:xfrm>
              <a:off x="12353925" y="2609850"/>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Weaknesses</a:t>
              </a:r>
              <a:endParaRPr lang="en-US" sz="2700" dirty="0"/>
            </a:p>
          </p:txBody>
        </p:sp>
        <p:sp>
          <p:nvSpPr>
            <p:cNvPr id="25" name="Text 12"/>
            <p:cNvSpPr/>
            <p:nvPr/>
          </p:nvSpPr>
          <p:spPr>
            <a:xfrm>
              <a:off x="12353925" y="3276600"/>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sp>
          <p:nvSpPr>
            <p:cNvPr id="26" name="Text 13"/>
            <p:cNvSpPr/>
            <p:nvPr/>
          </p:nvSpPr>
          <p:spPr>
            <a:xfrm>
              <a:off x="12353925" y="7896225"/>
              <a:ext cx="349758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Threats</a:t>
              </a:r>
              <a:endParaRPr lang="en-US" sz="2700" dirty="0"/>
            </a:p>
          </p:txBody>
        </p:sp>
        <p:sp>
          <p:nvSpPr>
            <p:cNvPr id="27" name="Text 14"/>
            <p:cNvSpPr/>
            <p:nvPr/>
          </p:nvSpPr>
          <p:spPr>
            <a:xfrm>
              <a:off x="12353925" y="8562975"/>
              <a:ext cx="34899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Rare event causes unpredictable magic.</a:t>
              </a:r>
              <a:endParaRPr lang="en-US" sz="2400" dirty="0"/>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grpSp>
        <p:nvGrpSpPr>
          <p:cNvPr id="8173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12677775" y="-76200"/>
            <a:ext cx="4562475" cy="9277350"/>
          </a:xfrm>
          <a:prstGeom prst="rect">
            <a:avLst/>
          </a:prstGeom>
        </p:spPr>
      </p:pic>
      <p:pic>
        <p:nvPicPr>
          <p:cNvPr id="7" name="Image 4" descr="preencoded.png">    </p:cNvPr>
          <p:cNvPicPr>
            <a:picLocks noChangeAspect="1"/>
          </p:cNvPicPr>
          <p:nvPr/>
        </p:nvPicPr>
        <p:blipFill>
          <a:blip r:embed="rId5"/>
          <a:stretch>
            <a:fillRect/>
          </a:stretch>
        </p:blipFill>
        <p:spPr>
          <a:xfrm>
            <a:off x="7867650" y="1009650"/>
            <a:ext cx="4562475" cy="9277350"/>
          </a:xfrm>
          <a:prstGeom prst="rect">
            <a:avLst/>
          </a:prstGeom>
        </p:spPr>
      </p:pic>
      <p:sp>
        <p:nvSpPr>
          <p:cNvPr id="8" name="Text 1"/>
          <p:cNvSpPr/>
          <p:nvPr/>
        </p:nvSpPr>
        <p:spPr>
          <a:xfrm>
            <a:off x="1047750" y="857250"/>
            <a:ext cx="7915275" cy="1409700"/>
          </a:xfrm>
          <a:prstGeom prst="rect">
            <a:avLst/>
          </a:prstGeom>
          <a:noFill/>
          <a:ln/>
        </p:spPr>
        <p:txBody>
          <a:bodyPr wrap="square" lIns="0" tIns="0" rIns="0" bIns="0" rtlCol="0" anchor="t"/>
          <a:lstStyle/>
          <a:p>
            <a:pPr algn="l" indent="0" marL="0">
              <a:buNone/>
            </a:pPr>
            <a:r>
              <a:rPr lang="en-US" sz="6000" b="1" u="none" dirty="0">
                <a:solidFill>
                  <a:srgbClr val="0E0E0E"/>
                </a:solidFill>
                <a:latin typeface="Poppins" pitchFamily="34" charset="0"/>
                <a:ea typeface="Poppins" pitchFamily="34" charset="-122"/>
                <a:cs typeface="Poppins" pitchFamily="34" charset="-120"/>
              </a:rPr>
              <a:t>Some Data</a:t>
            </a:r>
            <a:endParaRPr lang="en-US" sz="6000" dirty="0"/>
          </a:p>
        </p:txBody>
      </p:sp>
      <p:grpSp>
        <p:nvGrpSpPr>
          <p:cNvPr id="26760" name="Group"/>
          <p:cNvGrpSpPr/>
          <p:nvPr/>
        </p:nvGrpSpPr>
        <p:grpSpPr>
          <a:xfrm>
            <a:off x="933450" y="3952875"/>
            <a:ext cx="1838325" cy="1409700"/>
            <a:chOff x="933450" y="3952875"/>
            <a:chExt cx="1838325" cy="1409700"/>
          </a:xfrm>
        </p:grpSpPr>
        <p:sp>
          <p:nvSpPr>
            <p:cNvPr id="9" name="Text 2"/>
            <p:cNvSpPr/>
            <p:nvPr/>
          </p:nvSpPr>
          <p:spPr>
            <a:xfrm>
              <a:off x="933450" y="3952875"/>
              <a:ext cx="18383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75%</a:t>
              </a:r>
              <a:endParaRPr lang="en-US" sz="6000" dirty="0"/>
            </a:p>
          </p:txBody>
        </p:sp>
      </p:grpSp>
      <p:grpSp>
        <p:nvGrpSpPr>
          <p:cNvPr id="61854" name="Group"/>
          <p:cNvGrpSpPr/>
          <p:nvPr/>
        </p:nvGrpSpPr>
        <p:grpSpPr>
          <a:xfrm>
            <a:off x="2657475" y="3771900"/>
            <a:ext cx="4773930" cy="1611630"/>
            <a:chOff x="2657475" y="3771900"/>
            <a:chExt cx="4773930" cy="1611630"/>
          </a:xfrm>
        </p:grpSpPr>
        <p:sp>
          <p:nvSpPr>
            <p:cNvPr id="10" name="Text 3"/>
            <p:cNvSpPr/>
            <p:nvPr/>
          </p:nvSpPr>
          <p:spPr>
            <a:xfrm>
              <a:off x="2657475" y="3771900"/>
              <a:ext cx="4773930"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Enchanted Creatures</a:t>
              </a:r>
              <a:endParaRPr lang="en-US" sz="2700" dirty="0"/>
            </a:p>
          </p:txBody>
        </p:sp>
        <p:sp>
          <p:nvSpPr>
            <p:cNvPr id="11" name="Text 4"/>
            <p:cNvSpPr/>
            <p:nvPr/>
          </p:nvSpPr>
          <p:spPr>
            <a:xfrm>
              <a:off x="2657475" y="4362450"/>
              <a:ext cx="47663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possess the ability to cast spells.</a:t>
              </a:r>
              <a:endParaRPr lang="en-US" sz="2400" dirty="0"/>
            </a:p>
          </p:txBody>
        </p:sp>
      </p:grpSp>
      <p:grpSp>
        <p:nvGrpSpPr>
          <p:cNvPr id="81097" name="Group"/>
          <p:cNvGrpSpPr/>
          <p:nvPr/>
        </p:nvGrpSpPr>
        <p:grpSpPr>
          <a:xfrm>
            <a:off x="933450" y="5943600"/>
            <a:ext cx="1914525" cy="1409700"/>
            <a:chOff x="933450" y="5943600"/>
            <a:chExt cx="1914525" cy="1409700"/>
          </a:xfrm>
        </p:grpSpPr>
        <p:sp>
          <p:nvSpPr>
            <p:cNvPr id="12" name="Text 5"/>
            <p:cNvSpPr/>
            <p:nvPr/>
          </p:nvSpPr>
          <p:spPr>
            <a:xfrm>
              <a:off x="933450" y="5943600"/>
              <a:ext cx="19145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60%</a:t>
              </a:r>
              <a:endParaRPr lang="en-US" sz="6000" dirty="0"/>
            </a:p>
          </p:txBody>
        </p:sp>
      </p:grpSp>
      <p:grpSp>
        <p:nvGrpSpPr>
          <p:cNvPr id="23461" name="Group"/>
          <p:cNvGrpSpPr/>
          <p:nvPr/>
        </p:nvGrpSpPr>
        <p:grpSpPr>
          <a:xfrm>
            <a:off x="2733675" y="5734050"/>
            <a:ext cx="4697730" cy="1668780"/>
            <a:chOff x="2733675" y="5734050"/>
            <a:chExt cx="4697730" cy="1668780"/>
          </a:xfrm>
        </p:grpSpPr>
        <p:sp>
          <p:nvSpPr>
            <p:cNvPr id="13" name="Text 6"/>
            <p:cNvSpPr/>
            <p:nvPr/>
          </p:nvSpPr>
          <p:spPr>
            <a:xfrm>
              <a:off x="2733675" y="5734050"/>
              <a:ext cx="4697730" cy="114871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Magic-Wielding Individuals</a:t>
              </a:r>
              <a:endParaRPr lang="en-US" sz="2700" dirty="0"/>
            </a:p>
          </p:txBody>
        </p:sp>
        <p:sp>
          <p:nvSpPr>
            <p:cNvPr id="14" name="Text 7"/>
            <p:cNvSpPr/>
            <p:nvPr/>
          </p:nvSpPr>
          <p:spPr>
            <a:xfrm>
              <a:off x="2733675" y="6838950"/>
              <a:ext cx="469011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practice the art of illusions.</a:t>
              </a:r>
              <a:endParaRPr lang="en-US" sz="2400" dirty="0"/>
            </a:p>
          </p:txBody>
        </p:sp>
      </p:grpSp>
      <p:grpSp>
        <p:nvGrpSpPr>
          <p:cNvPr id="37448" name="Group"/>
          <p:cNvGrpSpPr/>
          <p:nvPr/>
        </p:nvGrpSpPr>
        <p:grpSpPr>
          <a:xfrm>
            <a:off x="933450" y="7934325"/>
            <a:ext cx="1905000" cy="1409700"/>
            <a:chOff x="933450" y="7934325"/>
            <a:chExt cx="1905000" cy="1409700"/>
          </a:xfrm>
        </p:grpSpPr>
        <p:sp>
          <p:nvSpPr>
            <p:cNvPr id="15" name="Text 8"/>
            <p:cNvSpPr/>
            <p:nvPr/>
          </p:nvSpPr>
          <p:spPr>
            <a:xfrm>
              <a:off x="933450" y="7934325"/>
              <a:ext cx="190500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90%</a:t>
              </a:r>
              <a:endParaRPr lang="en-US" sz="6000" dirty="0"/>
            </a:p>
          </p:txBody>
        </p:sp>
      </p:grpSp>
      <p:grpSp>
        <p:nvGrpSpPr>
          <p:cNvPr id="31805" name="Group"/>
          <p:cNvGrpSpPr/>
          <p:nvPr/>
        </p:nvGrpSpPr>
        <p:grpSpPr>
          <a:xfrm>
            <a:off x="2724150" y="7753350"/>
            <a:ext cx="4707255" cy="1611630"/>
            <a:chOff x="2724150" y="7753350"/>
            <a:chExt cx="4707255" cy="1611630"/>
          </a:xfrm>
        </p:grpSpPr>
        <p:sp>
          <p:nvSpPr>
            <p:cNvPr id="16" name="Text 9"/>
            <p:cNvSpPr/>
            <p:nvPr/>
          </p:nvSpPr>
          <p:spPr>
            <a:xfrm>
              <a:off x="2724150" y="7753350"/>
              <a:ext cx="4707255"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Spells Cast</a:t>
              </a:r>
              <a:endParaRPr lang="en-US" sz="2700" dirty="0"/>
            </a:p>
          </p:txBody>
        </p:sp>
        <p:sp>
          <p:nvSpPr>
            <p:cNvPr id="17" name="Text 10"/>
            <p:cNvSpPr/>
            <p:nvPr/>
          </p:nvSpPr>
          <p:spPr>
            <a:xfrm>
              <a:off x="2724150" y="8343900"/>
              <a:ext cx="4699635"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are dark magic, foretelling danger.</a:t>
              </a:r>
              <a:endParaRPr lang="en-US" sz="2400" dirty="0"/>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7EDF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143876" y="-231786"/>
            <a:ext cx="11150107" cy="10742977"/>
          </a:xfrm>
          <a:prstGeom prst="rect">
            <a:avLst/>
          </a:prstGeom>
        </p:spPr>
      </p:pic>
      <p:grpSp>
        <p:nvGrpSpPr>
          <p:cNvPr id="61175"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18557" name="Group"/>
          <p:cNvGrpSpPr/>
          <p:nvPr/>
        </p:nvGrpSpPr>
        <p:grpSpPr>
          <a:xfrm>
            <a:off x="9175433" y="7353300"/>
            <a:ext cx="7014210" cy="1021080"/>
            <a:chOff x="9175433" y="7353300"/>
            <a:chExt cx="7014210" cy="1021080"/>
          </a:xfrm>
        </p:grpSpPr>
        <p:grpSp>
          <p:nvGrpSpPr>
            <p:cNvPr id="57332" name="Group"/>
            <p:cNvGrpSpPr/>
            <p:nvPr/>
          </p:nvGrpSpPr>
          <p:grpSpPr>
            <a:xfrm>
              <a:off x="6711315" y="2552700"/>
              <a:ext cx="11942445" cy="4709160"/>
              <a:chOff x="6711315" y="2552700"/>
              <a:chExt cx="11942445" cy="4709160"/>
            </a:xfrm>
          </p:grpSpPr>
          <p:sp>
            <p:nvSpPr>
              <p:cNvPr id="5" name="Text 1"/>
              <p:cNvSpPr/>
              <p:nvPr/>
            </p:nvSpPr>
            <p:spPr>
              <a:xfrm>
                <a:off x="7748588" y="2552700"/>
                <a:ext cx="9867900" cy="4229100"/>
              </a:xfrm>
              <a:prstGeom prst="rect">
                <a:avLst/>
              </a:prstGeom>
              <a:noFill/>
              <a:ln/>
            </p:spPr>
            <p:txBody>
              <a:bodyPr wrap="square" lIns="0" tIns="0" rIns="0" bIns="0" rtlCol="0" anchor="t"/>
              <a:lstStyle/>
              <a:p>
                <a:pPr algn="ctr" indent="0" marL="0">
                  <a:buNone/>
                </a:pPr>
                <a:r>
                  <a:rPr lang="en-US" sz="18000" b="1" u="none" dirty="0">
                    <a:solidFill>
                      <a:srgbClr val="272727"/>
                    </a:solidFill>
                    <a:latin typeface="Poppins" pitchFamily="34" charset="0"/>
                    <a:ea typeface="Poppins" pitchFamily="34" charset="-122"/>
                    <a:cs typeface="Poppins" pitchFamily="34" charset="-120"/>
                  </a:rPr>
                  <a:t>234,567</a:t>
                </a:r>
                <a:endParaRPr lang="en-US" sz="18000" dirty="0"/>
              </a:p>
            </p:txBody>
          </p:sp>
          <p:sp>
            <p:nvSpPr>
              <p:cNvPr id="6" name="Text 2"/>
              <p:cNvSpPr/>
              <p:nvPr/>
            </p:nvSpPr>
            <p:spPr>
              <a:xfrm>
                <a:off x="6711315" y="6134100"/>
                <a:ext cx="11942445" cy="1127760"/>
              </a:xfrm>
              <a:prstGeom prst="rect">
                <a:avLst/>
              </a:prstGeom>
              <a:noFill/>
              <a:ln/>
            </p:spPr>
            <p:txBody>
              <a:bodyPr wrap="square" lIns="0" tIns="0" rIns="0" bIns="0" rtlCol="0" anchor="t"/>
              <a:lstStyle/>
              <a:p>
                <a:pPr algn="ctr" indent="0" marL="0">
                  <a:buNone/>
                </a:pPr>
                <a:r>
                  <a:rPr lang="en-US" sz="4800" u="none" dirty="0">
                    <a:solidFill>
                      <a:srgbClr val="0E0E0E"/>
                    </a:solidFill>
                    <a:latin typeface="Poppins SemiBold" pitchFamily="34" charset="0"/>
                    <a:ea typeface="Poppins SemiBold" pitchFamily="34" charset="-122"/>
                    <a:cs typeface="Poppins SemiBold" pitchFamily="34" charset="-120"/>
                  </a:rPr>
                  <a:t>UNICORN SIGHTINGS</a:t>
                </a:r>
                <a:endParaRPr lang="en-US" sz="4800" dirty="0"/>
              </a:p>
            </p:txBody>
          </p:sp>
        </p:grpSp>
        <p:sp>
          <p:nvSpPr>
            <p:cNvPr id="7" name="Text 3"/>
            <p:cNvSpPr/>
            <p:nvPr/>
          </p:nvSpPr>
          <p:spPr>
            <a:xfrm>
              <a:off x="9175433" y="7353300"/>
              <a:ext cx="701421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tally of the number of unicorns spotted in the fantasy realm.</a:t>
              </a:r>
              <a:endParaRPr lang="en-US" sz="2400" dirty="0"/>
            </a:p>
          </p:txBody>
        </p:sp>
      </p:grpSp>
      <p:pic>
        <p:nvPicPr>
          <p:cNvPr id="8" name="Image 2" descr="preencoded.png">    </p:cNvPr>
          <p:cNvPicPr>
            <a:picLocks noChangeAspect="1"/>
          </p:cNvPicPr>
          <p:nvPr/>
        </p:nvPicPr>
        <p:blipFill>
          <a:blip r:embed="rId3"/>
          <a:stretch>
            <a:fillRect/>
          </a:stretch>
        </p:blipFill>
        <p:spPr>
          <a:xfrm>
            <a:off x="35761" y="2090003"/>
            <a:ext cx="8677275" cy="66103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3875"/>
            <a:ext cx="4343400" cy="4619626"/>
          </a:xfrm>
          <a:prstGeom prst="rect">
            <a:avLst/>
          </a:prstGeom>
        </p:spPr>
      </p:pic>
      <p:pic>
        <p:nvPicPr>
          <p:cNvPr id="3" name="Image 1" descr="preencoded.png">    </p:cNvPr>
          <p:cNvPicPr>
            <a:picLocks noChangeAspect="1"/>
          </p:cNvPicPr>
          <p:nvPr/>
        </p:nvPicPr>
        <p:blipFill>
          <a:blip r:embed="rId2"/>
          <a:stretch>
            <a:fillRect/>
          </a:stretch>
        </p:blipFill>
        <p:spPr>
          <a:xfrm>
            <a:off x="10639425" y="4552950"/>
            <a:ext cx="7648575" cy="5734050"/>
          </a:xfrm>
          <a:prstGeom prst="rect">
            <a:avLst/>
          </a:prstGeom>
        </p:spPr>
      </p:pic>
      <p:grpSp>
        <p:nvGrpSpPr>
          <p:cNvPr id="4258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74593" name="Group"/>
          <p:cNvGrpSpPr/>
          <p:nvPr/>
        </p:nvGrpSpPr>
        <p:grpSpPr>
          <a:xfrm>
            <a:off x="2495550" y="2447925"/>
            <a:ext cx="6427470" cy="2255520"/>
            <a:chOff x="2495550" y="2447925"/>
            <a:chExt cx="6427470" cy="2255520"/>
          </a:xfrm>
        </p:grpSpPr>
        <p:sp>
          <p:nvSpPr>
            <p:cNvPr id="6" name="Text 1"/>
            <p:cNvSpPr/>
            <p:nvPr/>
          </p:nvSpPr>
          <p:spPr>
            <a:xfrm>
              <a:off x="2495550" y="2447925"/>
              <a:ext cx="64274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233 Coins</a:t>
              </a:r>
              <a:endParaRPr lang="en-US" sz="9600" dirty="0"/>
            </a:p>
          </p:txBody>
        </p:sp>
      </p:grpSp>
      <p:grpSp>
        <p:nvGrpSpPr>
          <p:cNvPr id="13900" name="Group"/>
          <p:cNvGrpSpPr/>
          <p:nvPr/>
        </p:nvGrpSpPr>
        <p:grpSpPr>
          <a:xfrm>
            <a:off x="2512695" y="4276725"/>
            <a:ext cx="5966460" cy="563880"/>
            <a:chOff x="2512695" y="4276725"/>
            <a:chExt cx="5966460" cy="563880"/>
          </a:xfrm>
        </p:grpSpPr>
        <p:sp>
          <p:nvSpPr>
            <p:cNvPr id="7" name="Text 2"/>
            <p:cNvSpPr/>
            <p:nvPr/>
          </p:nvSpPr>
          <p:spPr>
            <a:xfrm>
              <a:off x="2512695" y="42767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Treasure Found</a:t>
              </a:r>
              <a:endParaRPr lang="en-US" sz="2400" dirty="0"/>
            </a:p>
          </p:txBody>
        </p:sp>
      </p:grpSp>
      <p:grpSp>
        <p:nvGrpSpPr>
          <p:cNvPr id="46593" name="Group"/>
          <p:cNvGrpSpPr/>
          <p:nvPr/>
        </p:nvGrpSpPr>
        <p:grpSpPr>
          <a:xfrm>
            <a:off x="2324100" y="5238750"/>
            <a:ext cx="6770370" cy="2255520"/>
            <a:chOff x="2324100" y="5238750"/>
            <a:chExt cx="6770370" cy="2255520"/>
          </a:xfrm>
        </p:grpSpPr>
        <p:sp>
          <p:nvSpPr>
            <p:cNvPr id="8" name="Text 3"/>
            <p:cNvSpPr/>
            <p:nvPr/>
          </p:nvSpPr>
          <p:spPr>
            <a:xfrm>
              <a:off x="2324100" y="5238750"/>
              <a:ext cx="67703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456 Hours</a:t>
              </a:r>
              <a:endParaRPr lang="en-US" sz="9600" dirty="0"/>
            </a:p>
          </p:txBody>
        </p:sp>
      </p:grpSp>
      <p:grpSp>
        <p:nvGrpSpPr>
          <p:cNvPr id="76954" name="Group"/>
          <p:cNvGrpSpPr/>
          <p:nvPr/>
        </p:nvGrpSpPr>
        <p:grpSpPr>
          <a:xfrm>
            <a:off x="2512695" y="7067550"/>
            <a:ext cx="5966460" cy="563880"/>
            <a:chOff x="2512695" y="7067550"/>
            <a:chExt cx="5966460" cy="563880"/>
          </a:xfrm>
        </p:grpSpPr>
        <p:sp>
          <p:nvSpPr>
            <p:cNvPr id="9" name="Text 4"/>
            <p:cNvSpPr/>
            <p:nvPr/>
          </p:nvSpPr>
          <p:spPr>
            <a:xfrm>
              <a:off x="2512695" y="70675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Duration of Spell Casting</a:t>
              </a:r>
              <a:endParaRPr lang="en-US" sz="2400" dirty="0"/>
            </a:p>
          </p:txBody>
        </p:sp>
      </p:grpSp>
      <p:grpSp>
        <p:nvGrpSpPr>
          <p:cNvPr id="32440" name="Group"/>
          <p:cNvGrpSpPr/>
          <p:nvPr/>
        </p:nvGrpSpPr>
        <p:grpSpPr>
          <a:xfrm>
            <a:off x="11791950" y="2447925"/>
            <a:ext cx="3074670" cy="2255520"/>
            <a:chOff x="11791950" y="2447925"/>
            <a:chExt cx="3074670" cy="2255520"/>
          </a:xfrm>
        </p:grpSpPr>
        <p:sp>
          <p:nvSpPr>
            <p:cNvPr id="10" name="Text 5"/>
            <p:cNvSpPr/>
            <p:nvPr/>
          </p:nvSpPr>
          <p:spPr>
            <a:xfrm>
              <a:off x="11791950" y="2447925"/>
              <a:ext cx="30746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85%</a:t>
              </a:r>
              <a:endParaRPr lang="en-US" sz="9600" dirty="0"/>
            </a:p>
          </p:txBody>
        </p:sp>
      </p:grpSp>
      <p:grpSp>
        <p:nvGrpSpPr>
          <p:cNvPr id="76173" name="Group"/>
          <p:cNvGrpSpPr/>
          <p:nvPr/>
        </p:nvGrpSpPr>
        <p:grpSpPr>
          <a:xfrm>
            <a:off x="10132695" y="4276725"/>
            <a:ext cx="5966460" cy="563880"/>
            <a:chOff x="10132695" y="4276725"/>
            <a:chExt cx="5966460" cy="563880"/>
          </a:xfrm>
        </p:grpSpPr>
        <p:sp>
          <p:nvSpPr>
            <p:cNvPr id="11" name="Text 6"/>
            <p:cNvSpPr/>
            <p:nvPr/>
          </p:nvSpPr>
          <p:spPr>
            <a:xfrm>
              <a:off x="10132695" y="4276725"/>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Wished Granted</a:t>
              </a:r>
              <a:endParaRPr lang="en-US" sz="2400" dirty="0"/>
            </a:p>
          </p:txBody>
        </p:sp>
      </p:grpSp>
      <p:grpSp>
        <p:nvGrpSpPr>
          <p:cNvPr id="75134" name="Group"/>
          <p:cNvGrpSpPr/>
          <p:nvPr/>
        </p:nvGrpSpPr>
        <p:grpSpPr>
          <a:xfrm>
            <a:off x="10753725" y="5238750"/>
            <a:ext cx="5151120" cy="2255520"/>
            <a:chOff x="10753725" y="5238750"/>
            <a:chExt cx="5151120" cy="2255520"/>
          </a:xfrm>
        </p:grpSpPr>
        <p:sp>
          <p:nvSpPr>
            <p:cNvPr id="12" name="Text 7"/>
            <p:cNvSpPr/>
            <p:nvPr/>
          </p:nvSpPr>
          <p:spPr>
            <a:xfrm>
              <a:off x="10753725" y="5238750"/>
              <a:ext cx="515112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535 Km</a:t>
              </a:r>
              <a:endParaRPr lang="en-US" sz="9600" dirty="0"/>
            </a:p>
          </p:txBody>
        </p:sp>
      </p:grpSp>
      <p:grpSp>
        <p:nvGrpSpPr>
          <p:cNvPr id="38540" name="Group"/>
          <p:cNvGrpSpPr/>
          <p:nvPr/>
        </p:nvGrpSpPr>
        <p:grpSpPr>
          <a:xfrm>
            <a:off x="10132695" y="7067550"/>
            <a:ext cx="5966460" cy="563880"/>
            <a:chOff x="10132695" y="7067550"/>
            <a:chExt cx="5966460" cy="563880"/>
          </a:xfrm>
        </p:grpSpPr>
        <p:sp>
          <p:nvSpPr>
            <p:cNvPr id="13" name="Text 8"/>
            <p:cNvSpPr/>
            <p:nvPr/>
          </p:nvSpPr>
          <p:spPr>
            <a:xfrm>
              <a:off x="10132695" y="7067550"/>
              <a:ext cx="5966460"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Journey Distance</a:t>
              </a:r>
              <a:endParaRPr lang="en-US" sz="2400" dirty="0"/>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971559" y="0"/>
            <a:ext cx="5800734" cy="6590772"/>
          </a:xfrm>
          <a:prstGeom prst="rect">
            <a:avLst/>
          </a:prstGeom>
        </p:spPr>
      </p:pic>
      <p:pic>
        <p:nvPicPr>
          <p:cNvPr id="3" name="Image 1" descr="preencoded.png">    </p:cNvPr>
          <p:cNvPicPr>
            <a:picLocks noChangeAspect="1"/>
          </p:cNvPicPr>
          <p:nvPr/>
        </p:nvPicPr>
        <p:blipFill>
          <a:blip r:embed="rId2"/>
          <a:stretch>
            <a:fillRect/>
          </a:stretch>
        </p:blipFill>
        <p:spPr>
          <a:xfrm rot="10800000">
            <a:off x="12582525" y="4286250"/>
            <a:ext cx="5705475" cy="6505575"/>
          </a:xfrm>
          <a:prstGeom prst="rect">
            <a:avLst/>
          </a:prstGeom>
        </p:spPr>
      </p:pic>
      <p:grpSp>
        <p:nvGrpSpPr>
          <p:cNvPr id="45033"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5181600" y="857250"/>
            <a:ext cx="79152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Some Graph</a:t>
            </a:r>
            <a:endParaRPr lang="en-US" sz="6000" dirty="0"/>
          </a:p>
        </p:txBody>
      </p:sp>
      <p:grpSp>
        <p:nvGrpSpPr>
          <p:cNvPr id="45905" name="Group"/>
          <p:cNvGrpSpPr/>
          <p:nvPr/>
        </p:nvGrpSpPr>
        <p:grpSpPr>
          <a:xfrm>
            <a:off x="2038350" y="2824588"/>
            <a:ext cx="6709938" cy="4712871"/>
            <a:chOff x="2038350" y="2824588"/>
            <a:chExt cx="6709938" cy="4712871"/>
          </a:xfrm>
        </p:grpSpPr>
        <p:pic>
          <p:nvPicPr>
            <p:cNvPr id="7" name="Image 3" descr="preencoded.png">    </p:cNvPr>
            <p:cNvPicPr>
              <a:picLocks noChangeAspect="1"/>
            </p:cNvPicPr>
            <p:nvPr/>
          </p:nvPicPr>
          <p:blipFill>
            <a:blip r:embed="rId4"/>
            <a:stretch>
              <a:fillRect/>
            </a:stretch>
          </p:blipFill>
          <p:spPr>
            <a:xfrm>
              <a:off x="2530372" y="2824588"/>
              <a:ext cx="6217916" cy="4133250"/>
            </a:xfrm>
            <a:prstGeom prst="rect">
              <a:avLst/>
            </a:prstGeom>
          </p:spPr>
        </p:pic>
        <p:pic>
          <p:nvPicPr>
            <p:cNvPr id="8" name="Image 4" descr="preencoded.png">    </p:cNvPr>
            <p:cNvPicPr>
              <a:picLocks noChangeAspect="1"/>
            </p:cNvPicPr>
            <p:nvPr/>
          </p:nvPicPr>
          <p:blipFill>
            <a:blip r:embed="rId5"/>
            <a:stretch>
              <a:fillRect/>
            </a:stretch>
          </p:blipFill>
          <p:spPr>
            <a:xfrm>
              <a:off x="3384152" y="3139083"/>
              <a:ext cx="8673" cy="3943830"/>
            </a:xfrm>
            <a:prstGeom prst="rect">
              <a:avLst/>
            </a:prstGeom>
          </p:spPr>
        </p:pic>
        <p:pic>
          <p:nvPicPr>
            <p:cNvPr id="9" name="Image 5" descr="preencoded.png">    </p:cNvPr>
            <p:cNvPicPr>
              <a:picLocks noChangeAspect="1"/>
            </p:cNvPicPr>
            <p:nvPr/>
          </p:nvPicPr>
          <p:blipFill>
            <a:blip r:embed="rId6"/>
            <a:stretch>
              <a:fillRect/>
            </a:stretch>
          </p:blipFill>
          <p:spPr>
            <a:xfrm>
              <a:off x="4237930" y="3139083"/>
              <a:ext cx="8673" cy="3943830"/>
            </a:xfrm>
            <a:prstGeom prst="rect">
              <a:avLst/>
            </a:prstGeom>
          </p:spPr>
        </p:pic>
        <p:pic>
          <p:nvPicPr>
            <p:cNvPr id="10" name="Image 6" descr="preencoded.png">    </p:cNvPr>
            <p:cNvPicPr>
              <a:picLocks noChangeAspect="1"/>
            </p:cNvPicPr>
            <p:nvPr/>
          </p:nvPicPr>
          <p:blipFill>
            <a:blip r:embed="rId7"/>
            <a:stretch>
              <a:fillRect/>
            </a:stretch>
          </p:blipFill>
          <p:spPr>
            <a:xfrm>
              <a:off x="5091711" y="3139083"/>
              <a:ext cx="8673" cy="3943830"/>
            </a:xfrm>
            <a:prstGeom prst="rect">
              <a:avLst/>
            </a:prstGeom>
          </p:spPr>
        </p:pic>
        <p:pic>
          <p:nvPicPr>
            <p:cNvPr id="11" name="Image 7" descr="preencoded.png">    </p:cNvPr>
            <p:cNvPicPr>
              <a:picLocks noChangeAspect="1"/>
            </p:cNvPicPr>
            <p:nvPr/>
          </p:nvPicPr>
          <p:blipFill>
            <a:blip r:embed="rId8"/>
            <a:stretch>
              <a:fillRect/>
            </a:stretch>
          </p:blipFill>
          <p:spPr>
            <a:xfrm>
              <a:off x="5945489" y="3139083"/>
              <a:ext cx="8673" cy="3943830"/>
            </a:xfrm>
            <a:prstGeom prst="rect">
              <a:avLst/>
            </a:prstGeom>
          </p:spPr>
        </p:pic>
        <p:pic>
          <p:nvPicPr>
            <p:cNvPr id="12" name="Image 8" descr="preencoded.png">    </p:cNvPr>
            <p:cNvPicPr>
              <a:picLocks noChangeAspect="1"/>
            </p:cNvPicPr>
            <p:nvPr/>
          </p:nvPicPr>
          <p:blipFill>
            <a:blip r:embed="rId9"/>
            <a:stretch>
              <a:fillRect/>
            </a:stretch>
          </p:blipFill>
          <p:spPr>
            <a:xfrm>
              <a:off x="6799271" y="3139083"/>
              <a:ext cx="8673" cy="3943830"/>
            </a:xfrm>
            <a:prstGeom prst="rect">
              <a:avLst/>
            </a:prstGeom>
          </p:spPr>
        </p:pic>
        <p:pic>
          <p:nvPicPr>
            <p:cNvPr id="13" name="Image 9" descr="preencoded.png">    </p:cNvPr>
            <p:cNvPicPr>
              <a:picLocks noChangeAspect="1"/>
            </p:cNvPicPr>
            <p:nvPr/>
          </p:nvPicPr>
          <p:blipFill>
            <a:blip r:embed="rId10"/>
            <a:stretch>
              <a:fillRect/>
            </a:stretch>
          </p:blipFill>
          <p:spPr>
            <a:xfrm>
              <a:off x="7653049" y="3139083"/>
              <a:ext cx="8673" cy="3943830"/>
            </a:xfrm>
            <a:prstGeom prst="rect">
              <a:avLst/>
            </a:prstGeom>
          </p:spPr>
        </p:pic>
        <p:pic>
          <p:nvPicPr>
            <p:cNvPr id="14" name="Image 10" descr="preencoded.png">    </p:cNvPr>
            <p:cNvPicPr>
              <a:picLocks noChangeAspect="1"/>
            </p:cNvPicPr>
            <p:nvPr/>
          </p:nvPicPr>
          <p:blipFill>
            <a:blip r:embed="rId11"/>
            <a:stretch>
              <a:fillRect/>
            </a:stretch>
          </p:blipFill>
          <p:spPr>
            <a:xfrm>
              <a:off x="8506828" y="3139083"/>
              <a:ext cx="8673" cy="3943830"/>
            </a:xfrm>
            <a:prstGeom prst="rect">
              <a:avLst/>
            </a:prstGeom>
          </p:spPr>
        </p:pic>
        <p:pic>
          <p:nvPicPr>
            <p:cNvPr id="15" name="Image 11" descr="preencoded.png">    </p:cNvPr>
            <p:cNvPicPr>
              <a:picLocks noChangeAspect="1"/>
            </p:cNvPicPr>
            <p:nvPr/>
          </p:nvPicPr>
          <p:blipFill>
            <a:blip r:embed="rId12"/>
            <a:stretch>
              <a:fillRect/>
            </a:stretch>
          </p:blipFill>
          <p:spPr>
            <a:xfrm>
              <a:off x="2516122" y="4106724"/>
              <a:ext cx="6036870" cy="1780186"/>
            </a:xfrm>
            <a:prstGeom prst="rect">
              <a:avLst/>
            </a:prstGeom>
          </p:spPr>
        </p:pic>
        <p:pic>
          <p:nvPicPr>
            <p:cNvPr id="16" name="Image 12" descr="preencoded.png">    </p:cNvPr>
            <p:cNvPicPr>
              <a:picLocks noChangeAspect="1"/>
            </p:cNvPicPr>
            <p:nvPr/>
          </p:nvPicPr>
          <p:blipFill>
            <a:blip r:embed="rId13"/>
            <a:stretch>
              <a:fillRect/>
            </a:stretch>
          </p:blipFill>
          <p:spPr>
            <a:xfrm>
              <a:off x="2526404" y="4773581"/>
              <a:ext cx="6032267" cy="1701393"/>
            </a:xfrm>
            <a:prstGeom prst="rect">
              <a:avLst/>
            </a:prstGeom>
          </p:spPr>
        </p:pic>
        <p:pic>
          <p:nvPicPr>
            <p:cNvPr id="17" name="Image 13" descr="preencoded.png">    </p:cNvPr>
            <p:cNvPicPr>
              <a:picLocks noChangeAspect="1"/>
            </p:cNvPicPr>
            <p:nvPr/>
          </p:nvPicPr>
          <p:blipFill>
            <a:blip r:embed="rId14"/>
            <a:stretch>
              <a:fillRect/>
            </a:stretch>
          </p:blipFill>
          <p:spPr>
            <a:xfrm>
              <a:off x="3330897" y="4541732"/>
              <a:ext cx="115179" cy="115178"/>
            </a:xfrm>
            <a:prstGeom prst="rect">
              <a:avLst/>
            </a:prstGeom>
          </p:spPr>
        </p:pic>
        <p:pic>
          <p:nvPicPr>
            <p:cNvPr id="18" name="Image 14" descr="preencoded.png">    </p:cNvPr>
            <p:cNvPicPr>
              <a:picLocks noChangeAspect="1"/>
            </p:cNvPicPr>
            <p:nvPr/>
          </p:nvPicPr>
          <p:blipFill>
            <a:blip r:embed="rId15"/>
            <a:stretch>
              <a:fillRect/>
            </a:stretch>
          </p:blipFill>
          <p:spPr>
            <a:xfrm>
              <a:off x="3330897" y="5235848"/>
              <a:ext cx="115179" cy="115179"/>
            </a:xfrm>
            <a:prstGeom prst="rect">
              <a:avLst/>
            </a:prstGeom>
          </p:spPr>
        </p:pic>
        <p:pic>
          <p:nvPicPr>
            <p:cNvPr id="19" name="Image 15" descr="preencoded.png">    </p:cNvPr>
            <p:cNvPicPr>
              <a:picLocks noChangeAspect="1"/>
            </p:cNvPicPr>
            <p:nvPr/>
          </p:nvPicPr>
          <p:blipFill>
            <a:blip r:embed="rId16"/>
            <a:stretch>
              <a:fillRect/>
            </a:stretch>
          </p:blipFill>
          <p:spPr>
            <a:xfrm>
              <a:off x="4184677" y="4238458"/>
              <a:ext cx="115179" cy="115179"/>
            </a:xfrm>
            <a:prstGeom prst="rect">
              <a:avLst/>
            </a:prstGeom>
          </p:spPr>
        </p:pic>
        <p:pic>
          <p:nvPicPr>
            <p:cNvPr id="20" name="Image 16" descr="preencoded.png">    </p:cNvPr>
            <p:cNvPicPr>
              <a:picLocks noChangeAspect="1"/>
            </p:cNvPicPr>
            <p:nvPr/>
          </p:nvPicPr>
          <p:blipFill>
            <a:blip r:embed="rId17"/>
            <a:stretch>
              <a:fillRect/>
            </a:stretch>
          </p:blipFill>
          <p:spPr>
            <a:xfrm>
              <a:off x="4184677" y="5561633"/>
              <a:ext cx="115179" cy="115179"/>
            </a:xfrm>
            <a:prstGeom prst="rect">
              <a:avLst/>
            </a:prstGeom>
          </p:spPr>
        </p:pic>
        <p:pic>
          <p:nvPicPr>
            <p:cNvPr id="21" name="Image 17" descr="preencoded.png">    </p:cNvPr>
            <p:cNvPicPr>
              <a:picLocks noChangeAspect="1"/>
            </p:cNvPicPr>
            <p:nvPr/>
          </p:nvPicPr>
          <p:blipFill>
            <a:blip r:embed="rId18"/>
            <a:stretch>
              <a:fillRect/>
            </a:stretch>
          </p:blipFill>
          <p:spPr>
            <a:xfrm>
              <a:off x="5038458" y="5799609"/>
              <a:ext cx="115179" cy="115179"/>
            </a:xfrm>
            <a:prstGeom prst="rect">
              <a:avLst/>
            </a:prstGeom>
          </p:spPr>
        </p:pic>
        <p:pic>
          <p:nvPicPr>
            <p:cNvPr id="22" name="Image 18" descr="preencoded.png">    </p:cNvPr>
            <p:cNvPicPr>
              <a:picLocks noChangeAspect="1"/>
            </p:cNvPicPr>
            <p:nvPr/>
          </p:nvPicPr>
          <p:blipFill>
            <a:blip r:embed="rId19"/>
            <a:stretch>
              <a:fillRect/>
            </a:stretch>
          </p:blipFill>
          <p:spPr>
            <a:xfrm>
              <a:off x="5038458" y="4733869"/>
              <a:ext cx="115179" cy="115179"/>
            </a:xfrm>
            <a:prstGeom prst="rect">
              <a:avLst/>
            </a:prstGeom>
          </p:spPr>
        </p:pic>
        <p:pic>
          <p:nvPicPr>
            <p:cNvPr id="23" name="Image 19" descr="preencoded.png">    </p:cNvPr>
            <p:cNvPicPr>
              <a:picLocks noChangeAspect="1"/>
            </p:cNvPicPr>
            <p:nvPr/>
          </p:nvPicPr>
          <p:blipFill>
            <a:blip r:embed="rId20"/>
            <a:stretch>
              <a:fillRect/>
            </a:stretch>
          </p:blipFill>
          <p:spPr>
            <a:xfrm>
              <a:off x="5895705" y="5049924"/>
              <a:ext cx="115179" cy="115179"/>
            </a:xfrm>
            <a:prstGeom prst="rect">
              <a:avLst/>
            </a:prstGeom>
          </p:spPr>
        </p:pic>
        <p:pic>
          <p:nvPicPr>
            <p:cNvPr id="24" name="Image 20" descr="preencoded.png">    </p:cNvPr>
            <p:cNvPicPr>
              <a:picLocks noChangeAspect="1"/>
            </p:cNvPicPr>
            <p:nvPr/>
          </p:nvPicPr>
          <p:blipFill>
            <a:blip r:embed="rId21"/>
            <a:stretch>
              <a:fillRect/>
            </a:stretch>
          </p:blipFill>
          <p:spPr>
            <a:xfrm>
              <a:off x="5895705" y="4815483"/>
              <a:ext cx="115179" cy="115179"/>
            </a:xfrm>
            <a:prstGeom prst="rect">
              <a:avLst/>
            </a:prstGeom>
          </p:spPr>
        </p:pic>
        <p:pic>
          <p:nvPicPr>
            <p:cNvPr id="25" name="Image 21" descr="preencoded.png">    </p:cNvPr>
            <p:cNvPicPr>
              <a:picLocks noChangeAspect="1"/>
            </p:cNvPicPr>
            <p:nvPr/>
          </p:nvPicPr>
          <p:blipFill>
            <a:blip r:embed="rId22"/>
            <a:stretch>
              <a:fillRect/>
            </a:stretch>
          </p:blipFill>
          <p:spPr>
            <a:xfrm>
              <a:off x="6746016" y="5750682"/>
              <a:ext cx="115179" cy="115178"/>
            </a:xfrm>
            <a:prstGeom prst="rect">
              <a:avLst/>
            </a:prstGeom>
          </p:spPr>
        </p:pic>
        <p:pic>
          <p:nvPicPr>
            <p:cNvPr id="26" name="Image 22" descr="preencoded.png">    </p:cNvPr>
            <p:cNvPicPr>
              <a:picLocks noChangeAspect="1"/>
            </p:cNvPicPr>
            <p:nvPr/>
          </p:nvPicPr>
          <p:blipFill>
            <a:blip r:embed="rId23"/>
            <a:stretch>
              <a:fillRect/>
            </a:stretch>
          </p:blipFill>
          <p:spPr>
            <a:xfrm>
              <a:off x="6746016" y="5307657"/>
              <a:ext cx="115179" cy="115178"/>
            </a:xfrm>
            <a:prstGeom prst="rect">
              <a:avLst/>
            </a:prstGeom>
          </p:spPr>
        </p:pic>
        <p:pic>
          <p:nvPicPr>
            <p:cNvPr id="27" name="Image 23" descr="preencoded.png">    </p:cNvPr>
            <p:cNvPicPr>
              <a:picLocks noChangeAspect="1"/>
            </p:cNvPicPr>
            <p:nvPr/>
          </p:nvPicPr>
          <p:blipFill>
            <a:blip r:embed="rId24"/>
            <a:stretch>
              <a:fillRect/>
            </a:stretch>
          </p:blipFill>
          <p:spPr>
            <a:xfrm>
              <a:off x="7603266" y="5229337"/>
              <a:ext cx="115179" cy="115179"/>
            </a:xfrm>
            <a:prstGeom prst="rect">
              <a:avLst/>
            </a:prstGeom>
          </p:spPr>
        </p:pic>
        <p:pic>
          <p:nvPicPr>
            <p:cNvPr id="28" name="Image 24" descr="preencoded.png">    </p:cNvPr>
            <p:cNvPicPr>
              <a:picLocks noChangeAspect="1"/>
            </p:cNvPicPr>
            <p:nvPr/>
          </p:nvPicPr>
          <p:blipFill>
            <a:blip r:embed="rId25"/>
            <a:stretch>
              <a:fillRect/>
            </a:stretch>
          </p:blipFill>
          <p:spPr>
            <a:xfrm>
              <a:off x="7603266" y="4929578"/>
              <a:ext cx="115179" cy="115179"/>
            </a:xfrm>
            <a:prstGeom prst="rect">
              <a:avLst/>
            </a:prstGeom>
          </p:spPr>
        </p:pic>
        <p:sp>
          <p:nvSpPr>
            <p:cNvPr id="29" name="Text 2"/>
            <p:cNvSpPr/>
            <p:nvPr/>
          </p:nvSpPr>
          <p:spPr>
            <a:xfrm>
              <a:off x="2239561" y="6749635"/>
              <a:ext cx="165487"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0</a:t>
              </a:r>
              <a:endParaRPr lang="en-US" sz="1366" dirty="0"/>
            </a:p>
          </p:txBody>
        </p:sp>
        <p:sp>
          <p:nvSpPr>
            <p:cNvPr id="30" name="Text 3"/>
            <p:cNvSpPr/>
            <p:nvPr/>
          </p:nvSpPr>
          <p:spPr>
            <a:xfrm>
              <a:off x="2498431"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1</a:t>
              </a:r>
              <a:endParaRPr lang="en-US" sz="1639" dirty="0"/>
            </a:p>
          </p:txBody>
        </p:sp>
        <p:sp>
          <p:nvSpPr>
            <p:cNvPr id="31" name="Text 4"/>
            <p:cNvSpPr/>
            <p:nvPr/>
          </p:nvSpPr>
          <p:spPr>
            <a:xfrm>
              <a:off x="3352630"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2</a:t>
              </a:r>
              <a:endParaRPr lang="en-US" sz="1639" dirty="0"/>
            </a:p>
          </p:txBody>
        </p:sp>
        <p:sp>
          <p:nvSpPr>
            <p:cNvPr id="32" name="Text 5"/>
            <p:cNvSpPr/>
            <p:nvPr/>
          </p:nvSpPr>
          <p:spPr>
            <a:xfrm>
              <a:off x="4206827"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3</a:t>
              </a:r>
              <a:endParaRPr lang="en-US" sz="1639" dirty="0"/>
            </a:p>
          </p:txBody>
        </p:sp>
        <p:sp>
          <p:nvSpPr>
            <p:cNvPr id="33" name="Text 6"/>
            <p:cNvSpPr/>
            <p:nvPr/>
          </p:nvSpPr>
          <p:spPr>
            <a:xfrm>
              <a:off x="5061026"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4</a:t>
              </a:r>
              <a:endParaRPr lang="en-US" sz="1639" dirty="0"/>
            </a:p>
          </p:txBody>
        </p:sp>
        <p:sp>
          <p:nvSpPr>
            <p:cNvPr id="34" name="Text 7"/>
            <p:cNvSpPr/>
            <p:nvPr/>
          </p:nvSpPr>
          <p:spPr>
            <a:xfrm>
              <a:off x="5915258"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5</a:t>
              </a:r>
              <a:endParaRPr lang="en-US" sz="1639" dirty="0"/>
            </a:p>
          </p:txBody>
        </p:sp>
        <p:sp>
          <p:nvSpPr>
            <p:cNvPr id="35" name="Text 8"/>
            <p:cNvSpPr/>
            <p:nvPr/>
          </p:nvSpPr>
          <p:spPr>
            <a:xfrm>
              <a:off x="6769457"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6</a:t>
              </a:r>
              <a:endParaRPr lang="en-US" sz="1639" dirty="0"/>
            </a:p>
          </p:txBody>
        </p:sp>
        <p:sp>
          <p:nvSpPr>
            <p:cNvPr id="36" name="Text 9"/>
            <p:cNvSpPr/>
            <p:nvPr/>
          </p:nvSpPr>
          <p:spPr>
            <a:xfrm>
              <a:off x="7623656"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7</a:t>
              </a:r>
              <a:endParaRPr lang="en-US" sz="1639" dirty="0"/>
            </a:p>
          </p:txBody>
        </p:sp>
        <p:sp>
          <p:nvSpPr>
            <p:cNvPr id="37" name="Text 10"/>
            <p:cNvSpPr/>
            <p:nvPr/>
          </p:nvSpPr>
          <p:spPr>
            <a:xfrm>
              <a:off x="8460170" y="7216955"/>
              <a:ext cx="196679" cy="320504"/>
            </a:xfrm>
            <a:prstGeom prst="rect">
              <a:avLst/>
            </a:prstGeom>
            <a:noFill/>
            <a:ln/>
          </p:spPr>
          <p:txBody>
            <a:bodyPr wrap="square" lIns="0" tIns="0" rIns="0" bIns="0" rtlCol="0" anchor="t"/>
            <a:lstStyle/>
            <a:p>
              <a:pPr algn="l" indent="0" marL="0">
                <a:buNone/>
              </a:pPr>
              <a:r>
                <a:rPr lang="en-US" sz="1639" u="none" dirty="0">
                  <a:solidFill>
                    <a:srgbClr val="82C0E0"/>
                  </a:solidFill>
                  <a:latin typeface="Lato" pitchFamily="34" charset="0"/>
                  <a:ea typeface="Lato" pitchFamily="34" charset="-122"/>
                  <a:cs typeface="Lato" pitchFamily="34" charset="-120"/>
                </a:rPr>
                <a:t>8</a:t>
              </a:r>
              <a:endParaRPr lang="en-US" sz="1639" dirty="0"/>
            </a:p>
          </p:txBody>
        </p:sp>
        <p:sp>
          <p:nvSpPr>
            <p:cNvPr id="38" name="Text 11"/>
            <p:cNvSpPr/>
            <p:nvPr/>
          </p:nvSpPr>
          <p:spPr>
            <a:xfrm>
              <a:off x="2138972" y="6361565"/>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10</a:t>
              </a:r>
              <a:endParaRPr lang="en-US" sz="1366" dirty="0"/>
            </a:p>
          </p:txBody>
        </p:sp>
        <p:sp>
          <p:nvSpPr>
            <p:cNvPr id="39" name="Text 12"/>
            <p:cNvSpPr/>
            <p:nvPr/>
          </p:nvSpPr>
          <p:spPr>
            <a:xfrm>
              <a:off x="2138972" y="5973459"/>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20</a:t>
              </a:r>
              <a:endParaRPr lang="en-US" sz="1366" dirty="0"/>
            </a:p>
          </p:txBody>
        </p:sp>
        <p:sp>
          <p:nvSpPr>
            <p:cNvPr id="40" name="Text 13"/>
            <p:cNvSpPr/>
            <p:nvPr/>
          </p:nvSpPr>
          <p:spPr>
            <a:xfrm>
              <a:off x="2138972" y="5585371"/>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30</a:t>
              </a:r>
              <a:endParaRPr lang="en-US" sz="1366" dirty="0"/>
            </a:p>
          </p:txBody>
        </p:sp>
        <p:sp>
          <p:nvSpPr>
            <p:cNvPr id="41" name="Text 14"/>
            <p:cNvSpPr/>
            <p:nvPr/>
          </p:nvSpPr>
          <p:spPr>
            <a:xfrm>
              <a:off x="2138972" y="5197208"/>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40</a:t>
              </a:r>
              <a:endParaRPr lang="en-US" sz="1366" dirty="0"/>
            </a:p>
          </p:txBody>
        </p:sp>
        <p:sp>
          <p:nvSpPr>
            <p:cNvPr id="42" name="Text 15"/>
            <p:cNvSpPr/>
            <p:nvPr/>
          </p:nvSpPr>
          <p:spPr>
            <a:xfrm>
              <a:off x="2138972" y="4809232"/>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50</a:t>
              </a:r>
              <a:endParaRPr lang="en-US" sz="1366" dirty="0"/>
            </a:p>
          </p:txBody>
        </p:sp>
        <p:sp>
          <p:nvSpPr>
            <p:cNvPr id="43" name="Text 16"/>
            <p:cNvSpPr/>
            <p:nvPr/>
          </p:nvSpPr>
          <p:spPr>
            <a:xfrm>
              <a:off x="2138972" y="4421107"/>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60</a:t>
              </a:r>
              <a:endParaRPr lang="en-US" sz="1366" dirty="0"/>
            </a:p>
          </p:txBody>
        </p:sp>
        <p:sp>
          <p:nvSpPr>
            <p:cNvPr id="44" name="Text 17"/>
            <p:cNvSpPr/>
            <p:nvPr/>
          </p:nvSpPr>
          <p:spPr>
            <a:xfrm>
              <a:off x="2138972" y="4033131"/>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70</a:t>
              </a:r>
              <a:endParaRPr lang="en-US" sz="1366" dirty="0"/>
            </a:p>
          </p:txBody>
        </p:sp>
        <p:sp>
          <p:nvSpPr>
            <p:cNvPr id="45" name="Text 18"/>
            <p:cNvSpPr/>
            <p:nvPr/>
          </p:nvSpPr>
          <p:spPr>
            <a:xfrm>
              <a:off x="2138972" y="3645043"/>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80</a:t>
              </a:r>
              <a:endParaRPr lang="en-US" sz="1366" dirty="0"/>
            </a:p>
          </p:txBody>
        </p:sp>
        <p:sp>
          <p:nvSpPr>
            <p:cNvPr id="46" name="Text 19"/>
            <p:cNvSpPr/>
            <p:nvPr/>
          </p:nvSpPr>
          <p:spPr>
            <a:xfrm>
              <a:off x="2138972" y="3256880"/>
              <a:ext cx="27026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90</a:t>
              </a:r>
              <a:endParaRPr lang="en-US" sz="1366" dirty="0"/>
            </a:p>
          </p:txBody>
        </p:sp>
        <p:sp>
          <p:nvSpPr>
            <p:cNvPr id="47" name="Text 20"/>
            <p:cNvSpPr/>
            <p:nvPr/>
          </p:nvSpPr>
          <p:spPr>
            <a:xfrm>
              <a:off x="2038350" y="2868774"/>
              <a:ext cx="365512" cy="270262"/>
            </a:xfrm>
            <a:prstGeom prst="rect">
              <a:avLst/>
            </a:prstGeom>
            <a:noFill/>
            <a:ln/>
          </p:spPr>
          <p:txBody>
            <a:bodyPr wrap="square" lIns="0" tIns="0" rIns="0" bIns="0" rtlCol="0" anchor="t"/>
            <a:lstStyle/>
            <a:p>
              <a:pPr algn="l" indent="0" marL="0">
                <a:buNone/>
              </a:pPr>
              <a:r>
                <a:rPr lang="en-US" sz="1366" u="none" dirty="0">
                  <a:solidFill>
                    <a:srgbClr val="82C0E0"/>
                  </a:solidFill>
                  <a:latin typeface="Lato" pitchFamily="34" charset="0"/>
                  <a:ea typeface="Lato" pitchFamily="34" charset="-122"/>
                  <a:cs typeface="Lato" pitchFamily="34" charset="-120"/>
                </a:rPr>
                <a:t>100</a:t>
              </a:r>
              <a:endParaRPr lang="en-US" sz="1366" dirty="0"/>
            </a:p>
          </p:txBody>
        </p:sp>
      </p:grpSp>
      <p:grpSp>
        <p:nvGrpSpPr>
          <p:cNvPr id="90203" name="Group"/>
          <p:cNvGrpSpPr/>
          <p:nvPr/>
        </p:nvGrpSpPr>
        <p:grpSpPr>
          <a:xfrm>
            <a:off x="10801350" y="3143250"/>
            <a:ext cx="4181476" cy="4181456"/>
            <a:chOff x="10801350" y="3143250"/>
            <a:chExt cx="4181476" cy="4181456"/>
          </a:xfrm>
        </p:grpSpPr>
        <p:pic>
          <p:nvPicPr>
            <p:cNvPr id="48" name="Image 25" descr="preencoded.png">    </p:cNvPr>
            <p:cNvPicPr>
              <a:picLocks noChangeAspect="1"/>
            </p:cNvPicPr>
            <p:nvPr/>
          </p:nvPicPr>
          <p:blipFill>
            <a:blip r:embed="rId26"/>
            <a:stretch>
              <a:fillRect/>
            </a:stretch>
          </p:blipFill>
          <p:spPr>
            <a:xfrm>
              <a:off x="12892088" y="3143250"/>
              <a:ext cx="2090738" cy="3569103"/>
            </a:xfrm>
            <a:prstGeom prst="rect">
              <a:avLst/>
            </a:prstGeom>
          </p:spPr>
        </p:pic>
        <p:pic>
          <p:nvPicPr>
            <p:cNvPr id="49" name="Image 26" descr="preencoded.png">    </p:cNvPr>
            <p:cNvPicPr>
              <a:picLocks noChangeAspect="1"/>
            </p:cNvPicPr>
            <p:nvPr/>
          </p:nvPicPr>
          <p:blipFill>
            <a:blip r:embed="rId27"/>
            <a:stretch>
              <a:fillRect/>
            </a:stretch>
          </p:blipFill>
          <p:spPr>
            <a:xfrm>
              <a:off x="11413713" y="6268845"/>
              <a:ext cx="2956750" cy="1055861"/>
            </a:xfrm>
            <a:prstGeom prst="rect">
              <a:avLst/>
            </a:prstGeom>
          </p:spPr>
        </p:pic>
        <p:pic>
          <p:nvPicPr>
            <p:cNvPr id="50" name="Image 27" descr="preencoded.png">    </p:cNvPr>
            <p:cNvPicPr>
              <a:picLocks noChangeAspect="1"/>
            </p:cNvPicPr>
            <p:nvPr/>
          </p:nvPicPr>
          <p:blipFill>
            <a:blip r:embed="rId28"/>
            <a:stretch>
              <a:fillRect/>
            </a:stretch>
          </p:blipFill>
          <p:spPr>
            <a:xfrm>
              <a:off x="10801350" y="3143250"/>
              <a:ext cx="2090738" cy="3569103"/>
            </a:xfrm>
            <a:prstGeom prst="rect">
              <a:avLst/>
            </a:prstGeom>
          </p:spPr>
        </p:pic>
        <p:sp>
          <p:nvSpPr>
            <p:cNvPr id="51" name="Text 21"/>
            <p:cNvSpPr/>
            <p:nvPr/>
          </p:nvSpPr>
          <p:spPr>
            <a:xfrm>
              <a:off x="12111038" y="4662488"/>
              <a:ext cx="17316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34.574</a:t>
              </a:r>
              <a:endParaRPr lang="en-US" sz="3600" dirty="0"/>
            </a:p>
          </p:txBody>
        </p:sp>
        <p:sp>
          <p:nvSpPr>
            <p:cNvPr id="52" name="Text 22"/>
            <p:cNvSpPr/>
            <p:nvPr/>
          </p:nvSpPr>
          <p:spPr>
            <a:xfrm>
              <a:off x="12520613" y="5348288"/>
              <a:ext cx="859155"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Total</a:t>
              </a:r>
              <a:endParaRPr lang="en-US" sz="2400" dirty="0"/>
            </a:p>
          </p:txBody>
        </p:sp>
      </p:grpSp>
      <p:grpSp>
        <p:nvGrpSpPr>
          <p:cNvPr id="26330" name="Group"/>
          <p:cNvGrpSpPr/>
          <p:nvPr/>
        </p:nvGrpSpPr>
        <p:grpSpPr>
          <a:xfrm>
            <a:off x="9898380" y="7886700"/>
            <a:ext cx="5996940" cy="1783080"/>
            <a:chOff x="9898380" y="7886700"/>
            <a:chExt cx="5996940" cy="1783080"/>
          </a:xfrm>
        </p:grpSpPr>
        <p:sp>
          <p:nvSpPr>
            <p:cNvPr id="53" name="Text 23"/>
            <p:cNvSpPr/>
            <p:nvPr/>
          </p:nvSpPr>
          <p:spPr>
            <a:xfrm>
              <a:off x="9898380" y="7886700"/>
              <a:ext cx="59969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Treasure Found</a:t>
              </a:r>
              <a:endParaRPr lang="en-US" sz="3600" dirty="0"/>
            </a:p>
          </p:txBody>
        </p:sp>
        <p:sp>
          <p:nvSpPr>
            <p:cNvPr id="54" name="Text 24"/>
            <p:cNvSpPr/>
            <p:nvPr/>
          </p:nvSpPr>
          <p:spPr>
            <a:xfrm>
              <a:off x="9913620" y="86487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amount of treasure found per month</a:t>
              </a:r>
              <a:endParaRPr lang="en-US" sz="2400" dirty="0"/>
            </a:p>
          </p:txBody>
        </p:sp>
      </p:grpSp>
      <p:grpSp>
        <p:nvGrpSpPr>
          <p:cNvPr id="72899" name="Group"/>
          <p:cNvGrpSpPr/>
          <p:nvPr/>
        </p:nvGrpSpPr>
        <p:grpSpPr>
          <a:xfrm>
            <a:off x="2392680" y="7886700"/>
            <a:ext cx="5996940" cy="1783080"/>
            <a:chOff x="2392680" y="7886700"/>
            <a:chExt cx="5996940" cy="1783080"/>
          </a:xfrm>
        </p:grpSpPr>
        <p:sp>
          <p:nvSpPr>
            <p:cNvPr id="55" name="Text 25"/>
            <p:cNvSpPr/>
            <p:nvPr/>
          </p:nvSpPr>
          <p:spPr>
            <a:xfrm>
              <a:off x="2392680" y="7886700"/>
              <a:ext cx="59969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Spellcasting Progress</a:t>
              </a:r>
              <a:endParaRPr lang="en-US" sz="3600" dirty="0"/>
            </a:p>
          </p:txBody>
        </p:sp>
        <p:sp>
          <p:nvSpPr>
            <p:cNvPr id="56" name="Text 26"/>
            <p:cNvSpPr/>
            <p:nvPr/>
          </p:nvSpPr>
          <p:spPr>
            <a:xfrm>
              <a:off x="2407920" y="8648700"/>
              <a:ext cx="59664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spells cast per year</a:t>
              </a:r>
              <a:endParaRPr lang="en-US" sz="2400" dirty="0"/>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grpSp>
        <p:nvGrpSpPr>
          <p:cNvPr id="21354"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66759" name="Group"/>
          <p:cNvGrpSpPr/>
          <p:nvPr/>
        </p:nvGrpSpPr>
        <p:grpSpPr>
          <a:xfrm>
            <a:off x="10086975" y="4314825"/>
            <a:ext cx="6644640" cy="1859280"/>
            <a:chOff x="10086975" y="4314825"/>
            <a:chExt cx="6644640" cy="1859280"/>
          </a:xfrm>
        </p:grpSpPr>
        <p:sp>
          <p:nvSpPr>
            <p:cNvPr id="6" name="Text 1"/>
            <p:cNvSpPr/>
            <p:nvPr/>
          </p:nvSpPr>
          <p:spPr>
            <a:xfrm>
              <a:off x="10086975" y="4314825"/>
              <a:ext cx="66446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 web application</a:t>
              </a:r>
              <a:endParaRPr lang="en-US" sz="3600" dirty="0"/>
            </a:p>
          </p:txBody>
        </p:sp>
        <p:sp>
          <p:nvSpPr>
            <p:cNvPr id="7" name="Text 2"/>
            <p:cNvSpPr/>
            <p:nvPr/>
          </p:nvSpPr>
          <p:spPr>
            <a:xfrm>
              <a:off x="10086975" y="5153025"/>
              <a:ext cx="661416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pic>
        <p:nvPicPr>
          <p:cNvPr id="8" name="Image 3" descr="preencoded.png">    </p:cNvPr>
          <p:cNvPicPr>
            <a:picLocks noChangeAspect="1"/>
          </p:cNvPicPr>
          <p:nvPr/>
        </p:nvPicPr>
        <p:blipFill>
          <a:blip r:embed="rId4"/>
          <a:stretch>
            <a:fillRect/>
          </a:stretch>
        </p:blipFill>
        <p:spPr>
          <a:xfrm>
            <a:off x="190500" y="2438400"/>
            <a:ext cx="10325100" cy="6124575"/>
          </a:xfrm>
          <a:prstGeom prst="rect">
            <a:avLst/>
          </a:prstGeom>
        </p:spPr>
      </p:pic>
      <p:pic>
        <p:nvPicPr>
          <p:cNvPr id="9" name="Image 4" descr="preencoded.png">    </p:cNvPr>
          <p:cNvPicPr>
            <a:picLocks noChangeAspect="1"/>
          </p:cNvPicPr>
          <p:nvPr/>
        </p:nvPicPr>
        <p:blipFill>
          <a:blip r:embed="rId5"/>
          <a:stretch>
            <a:fillRect/>
          </a:stretch>
        </p:blipFill>
        <p:spPr>
          <a:xfrm>
            <a:off x="1638300" y="2695575"/>
            <a:ext cx="7419975" cy="4867275"/>
          </a:xfrm>
          <a:prstGeom prst="rect">
            <a:avLst/>
          </a:prstGeom>
        </p:spPr>
      </p:pic>
      <p:sp>
        <p:nvSpPr>
          <p:cNvPr id="10" name="Text 3"/>
          <p:cNvSpPr/>
          <p:nvPr/>
        </p:nvSpPr>
        <p:spPr>
          <a:xfrm>
            <a:off x="5257800" y="914400"/>
            <a:ext cx="791527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Portal to Adventure</a:t>
            </a:r>
            <a:endParaRPr lang="en-US" sz="6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3875"/>
            <a:ext cx="4343400" cy="4619626"/>
          </a:xfrm>
          <a:prstGeom prst="rect">
            <a:avLst/>
          </a:prstGeom>
        </p:spPr>
      </p:pic>
      <p:pic>
        <p:nvPicPr>
          <p:cNvPr id="3" name="Image 1" descr="preencoded.png">    </p:cNvPr>
          <p:cNvPicPr>
            <a:picLocks noChangeAspect="1"/>
          </p:cNvPicPr>
          <p:nvPr/>
        </p:nvPicPr>
        <p:blipFill>
          <a:blip r:embed="rId2"/>
          <a:stretch>
            <a:fillRect/>
          </a:stretch>
        </p:blipFill>
        <p:spPr>
          <a:xfrm>
            <a:off x="10639425" y="4552950"/>
            <a:ext cx="7648575" cy="5734050"/>
          </a:xfrm>
          <a:prstGeom prst="rect">
            <a:avLst/>
          </a:prstGeom>
        </p:spPr>
      </p:pic>
      <p:grpSp>
        <p:nvGrpSpPr>
          <p:cNvPr id="3667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64615" name="Group"/>
          <p:cNvGrpSpPr/>
          <p:nvPr/>
        </p:nvGrpSpPr>
        <p:grpSpPr>
          <a:xfrm>
            <a:off x="2209800" y="3114675"/>
            <a:ext cx="6644640" cy="2316480"/>
            <a:chOff x="2209800" y="3114675"/>
            <a:chExt cx="6644640" cy="2316480"/>
          </a:xfrm>
        </p:grpSpPr>
        <p:sp>
          <p:nvSpPr>
            <p:cNvPr id="6" name="Text 1"/>
            <p:cNvSpPr/>
            <p:nvPr/>
          </p:nvSpPr>
          <p:spPr>
            <a:xfrm>
              <a:off x="2209800" y="3114675"/>
              <a:ext cx="66446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An mobile app</a:t>
              </a:r>
              <a:endParaRPr lang="en-US" sz="3600" dirty="0"/>
            </a:p>
          </p:txBody>
        </p:sp>
        <p:sp>
          <p:nvSpPr>
            <p:cNvPr id="7" name="Text 2"/>
            <p:cNvSpPr/>
            <p:nvPr/>
          </p:nvSpPr>
          <p:spPr>
            <a:xfrm>
              <a:off x="2209800" y="3952875"/>
              <a:ext cx="661416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An app designed for exploring and experiencing the enchanting realm of fantasy</a:t>
              </a:r>
              <a:endParaRPr lang="en-US" sz="2400" dirty="0"/>
            </a:p>
          </p:txBody>
        </p:sp>
      </p:grpSp>
      <p:sp>
        <p:nvSpPr>
          <p:cNvPr id="8" name="Text 3"/>
          <p:cNvSpPr/>
          <p:nvPr/>
        </p:nvSpPr>
        <p:spPr>
          <a:xfrm>
            <a:off x="2209800" y="5743575"/>
            <a:ext cx="6776085" cy="30022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a magical world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Experience fantasy firsthand</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in a realm of magic</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Discover untold wonders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Live your fantasy dreams</a:t>
            </a:r>
            <a:endParaRPr lang="en-US" sz="2400" dirty="0"/>
          </a:p>
        </p:txBody>
      </p:sp>
      <p:sp>
        <p:nvSpPr>
          <p:cNvPr id="9" name="Text 4"/>
          <p:cNvSpPr/>
          <p:nvPr/>
        </p:nvSpPr>
        <p:spPr>
          <a:xfrm>
            <a:off x="2171700" y="1390650"/>
            <a:ext cx="9572625"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Future of Fantasy</a:t>
            </a:r>
            <a:endParaRPr lang="en-US" sz="6000" dirty="0"/>
          </a:p>
        </p:txBody>
      </p:sp>
      <p:pic>
        <p:nvPicPr>
          <p:cNvPr id="10" name="Image 3" descr="preencoded.png">    </p:cNvPr>
          <p:cNvPicPr>
            <a:picLocks noChangeAspect="1"/>
          </p:cNvPicPr>
          <p:nvPr/>
        </p:nvPicPr>
        <p:blipFill>
          <a:blip r:embed="rId4"/>
          <a:stretch>
            <a:fillRect/>
          </a:stretch>
        </p:blipFill>
        <p:spPr>
          <a:xfrm>
            <a:off x="11591925" y="771525"/>
            <a:ext cx="4105275" cy="8886825"/>
          </a:xfrm>
          <a:prstGeom prst="rect">
            <a:avLst/>
          </a:prstGeom>
        </p:spPr>
      </p:pic>
      <p:pic>
        <p:nvPicPr>
          <p:cNvPr id="11" name="Image 4" descr="preencoded.png">    </p:cNvPr>
          <p:cNvPicPr>
            <a:picLocks noChangeAspect="1"/>
          </p:cNvPicPr>
          <p:nvPr/>
        </p:nvPicPr>
        <p:blipFill>
          <a:blip r:embed="rId5"/>
          <a:stretch>
            <a:fillRect/>
          </a:stretch>
        </p:blipFill>
        <p:spPr>
          <a:xfrm>
            <a:off x="11734800" y="1323975"/>
            <a:ext cx="3829050" cy="809625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458825" y="0"/>
            <a:ext cx="5800734" cy="6590772"/>
          </a:xfrm>
          <a:prstGeom prst="rect">
            <a:avLst/>
          </a:prstGeom>
        </p:spPr>
      </p:pic>
      <p:pic>
        <p:nvPicPr>
          <p:cNvPr id="3" name="Image 1" descr="preencoded.png">    </p:cNvPr>
          <p:cNvPicPr>
            <a:picLocks noChangeAspect="1"/>
          </p:cNvPicPr>
          <p:nvPr/>
        </p:nvPicPr>
        <p:blipFill>
          <a:blip r:embed="rId2"/>
          <a:stretch>
            <a:fillRect/>
          </a:stretch>
        </p:blipFill>
        <p:spPr>
          <a:xfrm>
            <a:off x="0" y="4286250"/>
            <a:ext cx="5705476" cy="6505575"/>
          </a:xfrm>
          <a:prstGeom prst="rect">
            <a:avLst/>
          </a:prstGeom>
        </p:spPr>
      </p:pic>
      <p:grpSp>
        <p:nvGrpSpPr>
          <p:cNvPr id="2664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52245" name="Group"/>
          <p:cNvGrpSpPr/>
          <p:nvPr/>
        </p:nvGrpSpPr>
        <p:grpSpPr>
          <a:xfrm>
            <a:off x="657225" y="6229350"/>
            <a:ext cx="4377690" cy="2316480"/>
            <a:chOff x="657225" y="6229350"/>
            <a:chExt cx="4377690" cy="2316480"/>
          </a:xfrm>
        </p:grpSpPr>
        <p:sp>
          <p:nvSpPr>
            <p:cNvPr id="6" name="Text 1"/>
            <p:cNvSpPr/>
            <p:nvPr/>
          </p:nvSpPr>
          <p:spPr>
            <a:xfrm>
              <a:off x="657225" y="6229350"/>
              <a:ext cx="43776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 web application</a:t>
              </a:r>
              <a:endParaRPr lang="en-US" sz="3600" dirty="0"/>
            </a:p>
          </p:txBody>
        </p:sp>
        <p:sp>
          <p:nvSpPr>
            <p:cNvPr id="7" name="Text 2"/>
            <p:cNvSpPr/>
            <p:nvPr/>
          </p:nvSpPr>
          <p:spPr>
            <a:xfrm>
              <a:off x="657225" y="7067550"/>
              <a:ext cx="43472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web application designed for discovering the world of fantasy</a:t>
              </a:r>
              <a:endParaRPr lang="en-US" sz="2400" dirty="0"/>
            </a:p>
          </p:txBody>
        </p:sp>
      </p:grpSp>
      <p:sp>
        <p:nvSpPr>
          <p:cNvPr id="8" name="Text 3"/>
          <p:cNvSpPr/>
          <p:nvPr/>
        </p:nvSpPr>
        <p:spPr>
          <a:xfrm>
            <a:off x="619125" y="923925"/>
            <a:ext cx="5153025" cy="4838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A Gateway to a World of Fantasy and Wonder</a:t>
            </a:r>
            <a:endParaRPr lang="en-US" sz="6000" dirty="0"/>
          </a:p>
        </p:txBody>
      </p:sp>
      <p:sp>
        <p:nvSpPr>
          <p:cNvPr id="9" name="Text 4"/>
          <p:cNvSpPr/>
          <p:nvPr/>
        </p:nvSpPr>
        <p:spPr>
          <a:xfrm>
            <a:off x="12573000" y="3314700"/>
            <a:ext cx="5204460" cy="4221480"/>
          </a:xfrm>
          <a:prstGeom prst="rect">
            <a:avLst/>
          </a:prstGeom>
          <a:noFill/>
          <a:ln/>
        </p:spPr>
        <p:txBody>
          <a:bodyPr wrap="square" lIns="0" tIns="0" rIns="0" bIns="0" rtlCol="0" anchor="t"/>
          <a:lstStyle/>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Immerse yourself in the world of magic and mystery</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Explore uncharted territories and fantastical lands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Meet mythical creatures and legendary beings</a:t>
            </a:r>
            <a:endParaRPr lang="en-US" sz="2400" dirty="0"/>
          </a:p>
          <a:p>
            <a:pPr algn="l" marL="342900" indent="-342900">
              <a:spcAft>
                <a:spcPts val="1200"/>
              </a:spcAft>
              <a:buSzPct val="100000"/>
              <a:buChar char="•"/>
            </a:pPr>
            <a:r>
              <a:rPr lang="en-US" sz="2400" u="none" dirty="0">
                <a:solidFill>
                  <a:srgbClr val="0E0E0E"/>
                </a:solidFill>
                <a:latin typeface="Poppins" pitchFamily="34" charset="0"/>
                <a:ea typeface="Poppins" pitchFamily="34" charset="-122"/>
                <a:cs typeface="Poppins" pitchFamily="34" charset="-120"/>
              </a:rPr>
              <a:t>Uncover hidden treasures and secret treasures</a:t>
            </a:r>
            <a:endParaRPr lang="en-US" sz="2400" dirty="0"/>
          </a:p>
        </p:txBody>
      </p:sp>
      <p:grpSp>
        <p:nvGrpSpPr>
          <p:cNvPr id="28818" name="Group"/>
          <p:cNvGrpSpPr/>
          <p:nvPr/>
        </p:nvGrpSpPr>
        <p:grpSpPr>
          <a:xfrm>
            <a:off x="5924550" y="561975"/>
            <a:ext cx="6429375" cy="9248775"/>
            <a:chOff x="5924550" y="561975"/>
            <a:chExt cx="6429375" cy="9248775"/>
          </a:xfrm>
        </p:grpSpPr>
        <p:pic>
          <p:nvPicPr>
            <p:cNvPr id="10" name="Image 3" descr="preencoded.png">    </p:cNvPr>
            <p:cNvPicPr>
              <a:picLocks noChangeAspect="1"/>
            </p:cNvPicPr>
            <p:nvPr/>
          </p:nvPicPr>
          <p:blipFill>
            <a:blip r:embed="rId4"/>
            <a:stretch>
              <a:fillRect/>
            </a:stretch>
          </p:blipFill>
          <p:spPr>
            <a:xfrm>
              <a:off x="5924550" y="561975"/>
              <a:ext cx="6429375" cy="9248775"/>
            </a:xfrm>
            <a:prstGeom prst="rect">
              <a:avLst/>
            </a:prstGeom>
          </p:spPr>
        </p:pic>
        <p:pic>
          <p:nvPicPr>
            <p:cNvPr id="11" name="Image 4" descr="preencoded.png">    </p:cNvPr>
            <p:cNvPicPr>
              <a:picLocks noChangeAspect="1"/>
            </p:cNvPicPr>
            <p:nvPr/>
          </p:nvPicPr>
          <p:blipFill>
            <a:blip r:embed="rId5"/>
            <a:stretch>
              <a:fillRect/>
            </a:stretch>
          </p:blipFill>
          <p:spPr>
            <a:xfrm>
              <a:off x="6296025" y="1352550"/>
              <a:ext cx="5686425" cy="7677150"/>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288000" cy="10287000"/>
          </a:xfrm>
          <a:prstGeom prst="rect">
            <a:avLst/>
          </a:prstGeom>
        </p:spPr>
      </p:pic>
      <p:grpSp>
        <p:nvGrpSpPr>
          <p:cNvPr id="77776"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4610100" y="8620125"/>
            <a:ext cx="9077325" cy="1409700"/>
          </a:xfrm>
          <a:prstGeom prst="rect">
            <a:avLst/>
          </a:prstGeom>
          <a:noFill/>
          <a:ln/>
        </p:spPr>
        <p:txBody>
          <a:bodyPr wrap="square" lIns="0" tIns="0" rIns="0" bIns="0" rtlCol="0" anchor="t"/>
          <a:lstStyle/>
          <a:p>
            <a:pPr algn="ctr" indent="0" marL="0">
              <a:buNone/>
            </a:pPr>
            <a:r>
              <a:rPr lang="en-US" sz="6000" b="1" u="none" dirty="0">
                <a:solidFill>
                  <a:srgbClr val="F8FCFF"/>
                </a:solidFill>
                <a:latin typeface="Poppins" pitchFamily="34" charset="0"/>
                <a:ea typeface="Poppins" pitchFamily="34" charset="-122"/>
                <a:cs typeface="Poppins" pitchFamily="34" charset="-120"/>
              </a:rPr>
              <a:t>A Magic Picture</a:t>
            </a:r>
            <a:endParaRPr lang="en-US"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D7EDF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85923" y="-1426947"/>
            <a:ext cx="13647265" cy="13150200"/>
          </a:xfrm>
          <a:prstGeom prst="rect">
            <a:avLst/>
          </a:prstGeom>
        </p:spPr>
      </p:pic>
      <p:grpSp>
        <p:nvGrpSpPr>
          <p:cNvPr id="67612"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786765" y="1857375"/>
            <a:ext cx="6379845" cy="2255520"/>
          </a:xfrm>
          <a:prstGeom prst="rect">
            <a:avLst/>
          </a:prstGeom>
          <a:noFill/>
          <a:ln/>
        </p:spPr>
        <p:txBody>
          <a:bodyPr wrap="square" lIns="0" tIns="0" rIns="0" bIns="0" rtlCol="0" anchor="t"/>
          <a:lstStyle/>
          <a:p>
            <a:pPr algn="ctr" indent="0" marL="0">
              <a:buNone/>
            </a:pPr>
            <a:r>
              <a:rPr lang="en-US" sz="9600" b="1" u="none" dirty="0">
                <a:solidFill>
                  <a:srgbClr val="272727"/>
                </a:solidFill>
                <a:latin typeface="Poppins" pitchFamily="34" charset="0"/>
                <a:ea typeface="Poppins" pitchFamily="34" charset="-122"/>
                <a:cs typeface="Poppins" pitchFamily="34" charset="-120"/>
              </a:rPr>
              <a:t>Welcome</a:t>
            </a:r>
            <a:endParaRPr lang="en-US" sz="9600" dirty="0"/>
          </a:p>
        </p:txBody>
      </p:sp>
      <p:sp>
        <p:nvSpPr>
          <p:cNvPr id="6" name="Text 2"/>
          <p:cNvSpPr/>
          <p:nvPr/>
        </p:nvSpPr>
        <p:spPr>
          <a:xfrm>
            <a:off x="1000125" y="3752850"/>
            <a:ext cx="7966710" cy="2849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2400" dirty="0"/>
          </a:p>
        </p:txBody>
      </p:sp>
      <p:pic>
        <p:nvPicPr>
          <p:cNvPr id="7" name="Image 2" descr="preencoded.png">    </p:cNvPr>
          <p:cNvPicPr>
            <a:picLocks noChangeAspect="1"/>
          </p:cNvPicPr>
          <p:nvPr/>
        </p:nvPicPr>
        <p:blipFill>
          <a:blip r:embed="rId3"/>
          <a:stretch>
            <a:fillRect/>
          </a:stretch>
        </p:blipFill>
        <p:spPr>
          <a:xfrm>
            <a:off x="10820400" y="0"/>
            <a:ext cx="5619750" cy="896302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grpSp>
        <p:nvGrpSpPr>
          <p:cNvPr id="22832"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5734050" cy="10287000"/>
          </a:xfrm>
          <a:prstGeom prst="rect">
            <a:avLst/>
          </a:prstGeom>
        </p:spPr>
      </p:pic>
      <p:grpSp>
        <p:nvGrpSpPr>
          <p:cNvPr id="41991" name="Group"/>
          <p:cNvGrpSpPr/>
          <p:nvPr/>
        </p:nvGrpSpPr>
        <p:grpSpPr>
          <a:xfrm>
            <a:off x="6505575" y="2428875"/>
            <a:ext cx="893445" cy="2255520"/>
            <a:chOff x="6505575" y="2428875"/>
            <a:chExt cx="893445" cy="2255520"/>
          </a:xfrm>
        </p:grpSpPr>
        <p:sp>
          <p:nvSpPr>
            <p:cNvPr id="7" name="Text 1"/>
            <p:cNvSpPr/>
            <p:nvPr/>
          </p:nvSpPr>
          <p:spPr>
            <a:xfrm>
              <a:off x="6505575" y="2428875"/>
              <a:ext cx="89344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1</a:t>
              </a:r>
              <a:endParaRPr lang="en-US" sz="9600" dirty="0"/>
            </a:p>
          </p:txBody>
        </p:sp>
      </p:grpSp>
      <p:grpSp>
        <p:nvGrpSpPr>
          <p:cNvPr id="33083" name="Group"/>
          <p:cNvGrpSpPr/>
          <p:nvPr/>
        </p:nvGrpSpPr>
        <p:grpSpPr>
          <a:xfrm>
            <a:off x="7124700" y="1933575"/>
            <a:ext cx="4425315" cy="2926080"/>
            <a:chOff x="7124700" y="1933575"/>
            <a:chExt cx="4425315" cy="2926080"/>
          </a:xfrm>
        </p:grpSpPr>
        <p:sp>
          <p:nvSpPr>
            <p:cNvPr id="8" name="Text 2"/>
            <p:cNvSpPr/>
            <p:nvPr/>
          </p:nvSpPr>
          <p:spPr>
            <a:xfrm>
              <a:off x="7124700" y="1933575"/>
              <a:ext cx="4425315"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Discover the secrets</a:t>
              </a:r>
              <a:endParaRPr lang="en-US" sz="3600" dirty="0"/>
            </a:p>
          </p:txBody>
        </p:sp>
        <p:sp>
          <p:nvSpPr>
            <p:cNvPr id="9" name="Text 3"/>
            <p:cNvSpPr/>
            <p:nvPr/>
          </p:nvSpPr>
          <p:spPr>
            <a:xfrm>
              <a:off x="7124700" y="3381375"/>
              <a:ext cx="4394835"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Explore the lush, vibrant forest and uncover the mysteries that lie within.</a:t>
              </a:r>
              <a:endParaRPr lang="en-US" sz="2400" dirty="0"/>
            </a:p>
          </p:txBody>
        </p:sp>
      </p:grpSp>
      <p:grpSp>
        <p:nvGrpSpPr>
          <p:cNvPr id="72887" name="Group"/>
          <p:cNvGrpSpPr/>
          <p:nvPr/>
        </p:nvGrpSpPr>
        <p:grpSpPr>
          <a:xfrm>
            <a:off x="6505575" y="5972175"/>
            <a:ext cx="1169670" cy="2255520"/>
            <a:chOff x="6505575" y="5972175"/>
            <a:chExt cx="1169670" cy="2255520"/>
          </a:xfrm>
        </p:grpSpPr>
        <p:sp>
          <p:nvSpPr>
            <p:cNvPr id="10" name="Text 4"/>
            <p:cNvSpPr/>
            <p:nvPr/>
          </p:nvSpPr>
          <p:spPr>
            <a:xfrm>
              <a:off x="6505575" y="5972175"/>
              <a:ext cx="11696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3</a:t>
              </a:r>
              <a:endParaRPr lang="en-US" sz="9600" dirty="0"/>
            </a:p>
          </p:txBody>
        </p:sp>
      </p:grpSp>
      <p:grpSp>
        <p:nvGrpSpPr>
          <p:cNvPr id="78834" name="Group"/>
          <p:cNvGrpSpPr/>
          <p:nvPr/>
        </p:nvGrpSpPr>
        <p:grpSpPr>
          <a:xfrm>
            <a:off x="7400925" y="5248275"/>
            <a:ext cx="4149090" cy="3383280"/>
            <a:chOff x="7400925" y="5248275"/>
            <a:chExt cx="4149090" cy="3383280"/>
          </a:xfrm>
        </p:grpSpPr>
        <p:sp>
          <p:nvSpPr>
            <p:cNvPr id="11" name="Text 5"/>
            <p:cNvSpPr/>
            <p:nvPr/>
          </p:nvSpPr>
          <p:spPr>
            <a:xfrm>
              <a:off x="7400925" y="5248275"/>
              <a:ext cx="4149090"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Meet the creatures</a:t>
              </a:r>
              <a:endParaRPr lang="en-US" sz="3600" dirty="0"/>
            </a:p>
          </p:txBody>
        </p:sp>
        <p:sp>
          <p:nvSpPr>
            <p:cNvPr id="12" name="Text 6"/>
            <p:cNvSpPr/>
            <p:nvPr/>
          </p:nvSpPr>
          <p:spPr>
            <a:xfrm>
              <a:off x="7400925" y="6696075"/>
              <a:ext cx="411861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Encounter the mythical creatures that call the forest home, from talking animals to fairies.</a:t>
              </a:r>
              <a:endParaRPr lang="en-US" sz="2400" dirty="0"/>
            </a:p>
          </p:txBody>
        </p:sp>
      </p:grpSp>
      <p:grpSp>
        <p:nvGrpSpPr>
          <p:cNvPr id="29817" name="Group"/>
          <p:cNvGrpSpPr/>
          <p:nvPr/>
        </p:nvGrpSpPr>
        <p:grpSpPr>
          <a:xfrm>
            <a:off x="12134850" y="5972175"/>
            <a:ext cx="1255395" cy="2255520"/>
            <a:chOff x="12134850" y="5972175"/>
            <a:chExt cx="1255395" cy="2255520"/>
          </a:xfrm>
        </p:grpSpPr>
        <p:sp>
          <p:nvSpPr>
            <p:cNvPr id="13" name="Text 7"/>
            <p:cNvSpPr/>
            <p:nvPr/>
          </p:nvSpPr>
          <p:spPr>
            <a:xfrm>
              <a:off x="12134850" y="5972175"/>
              <a:ext cx="1255395"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4</a:t>
              </a:r>
              <a:endParaRPr lang="en-US" sz="9600" dirty="0"/>
            </a:p>
          </p:txBody>
        </p:sp>
      </p:grpSp>
      <p:grpSp>
        <p:nvGrpSpPr>
          <p:cNvPr id="54597" name="Group"/>
          <p:cNvGrpSpPr/>
          <p:nvPr/>
        </p:nvGrpSpPr>
        <p:grpSpPr>
          <a:xfrm>
            <a:off x="13115925" y="5248275"/>
            <a:ext cx="4063365" cy="3383280"/>
            <a:chOff x="13115925" y="5248275"/>
            <a:chExt cx="4063365" cy="3383280"/>
          </a:xfrm>
        </p:grpSpPr>
        <p:sp>
          <p:nvSpPr>
            <p:cNvPr id="14" name="Text 8"/>
            <p:cNvSpPr/>
            <p:nvPr/>
          </p:nvSpPr>
          <p:spPr>
            <a:xfrm>
              <a:off x="13115925" y="5248275"/>
              <a:ext cx="4063365"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Uncover the magic</a:t>
              </a:r>
              <a:endParaRPr lang="en-US" sz="3600" dirty="0"/>
            </a:p>
          </p:txBody>
        </p:sp>
        <p:sp>
          <p:nvSpPr>
            <p:cNvPr id="15" name="Text 9"/>
            <p:cNvSpPr/>
            <p:nvPr/>
          </p:nvSpPr>
          <p:spPr>
            <a:xfrm>
              <a:off x="13115925" y="6696075"/>
              <a:ext cx="4032885"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Learn about the powerful magic that pervades the forest and how it affects all who enter.</a:t>
              </a:r>
              <a:endParaRPr lang="en-US" sz="2400" dirty="0"/>
            </a:p>
          </p:txBody>
        </p:sp>
      </p:grpSp>
      <p:grpSp>
        <p:nvGrpSpPr>
          <p:cNvPr id="64717" name="Group"/>
          <p:cNvGrpSpPr/>
          <p:nvPr/>
        </p:nvGrpSpPr>
        <p:grpSpPr>
          <a:xfrm>
            <a:off x="12134850" y="2428875"/>
            <a:ext cx="1131570" cy="2255520"/>
            <a:chOff x="12134850" y="2428875"/>
            <a:chExt cx="1131570" cy="2255520"/>
          </a:xfrm>
        </p:grpSpPr>
        <p:sp>
          <p:nvSpPr>
            <p:cNvPr id="16" name="Text 10"/>
            <p:cNvSpPr/>
            <p:nvPr/>
          </p:nvSpPr>
          <p:spPr>
            <a:xfrm>
              <a:off x="12134850" y="2428875"/>
              <a:ext cx="11315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2</a:t>
              </a:r>
              <a:endParaRPr lang="en-US" sz="9600" dirty="0"/>
            </a:p>
          </p:txBody>
        </p:sp>
      </p:grpSp>
      <p:grpSp>
        <p:nvGrpSpPr>
          <p:cNvPr id="32208" name="Group"/>
          <p:cNvGrpSpPr/>
          <p:nvPr/>
        </p:nvGrpSpPr>
        <p:grpSpPr>
          <a:xfrm>
            <a:off x="12992100" y="1933575"/>
            <a:ext cx="4187190" cy="2926080"/>
            <a:chOff x="12992100" y="1933575"/>
            <a:chExt cx="4187190" cy="2926080"/>
          </a:xfrm>
        </p:grpSpPr>
        <p:sp>
          <p:nvSpPr>
            <p:cNvPr id="17" name="Text 11"/>
            <p:cNvSpPr/>
            <p:nvPr/>
          </p:nvSpPr>
          <p:spPr>
            <a:xfrm>
              <a:off x="12992100" y="1933575"/>
              <a:ext cx="4187190" cy="15316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Find your own path</a:t>
              </a:r>
              <a:endParaRPr lang="en-US" sz="3600" dirty="0"/>
            </a:p>
          </p:txBody>
        </p:sp>
        <p:sp>
          <p:nvSpPr>
            <p:cNvPr id="18" name="Text 12"/>
            <p:cNvSpPr/>
            <p:nvPr/>
          </p:nvSpPr>
          <p:spPr>
            <a:xfrm>
              <a:off x="12992100" y="3381375"/>
              <a:ext cx="41567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Choose your own path through the forest, and see where it takes you.</a:t>
              </a:r>
              <a:endParaRPr lang="en-US" sz="2400" dirty="0"/>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3875"/>
            <a:ext cx="4343400" cy="4619626"/>
          </a:xfrm>
          <a:prstGeom prst="rect">
            <a:avLst/>
          </a:prstGeom>
        </p:spPr>
      </p:pic>
      <p:pic>
        <p:nvPicPr>
          <p:cNvPr id="3" name="Image 1" descr="preencoded.png">    </p:cNvPr>
          <p:cNvPicPr>
            <a:picLocks noChangeAspect="1"/>
          </p:cNvPicPr>
          <p:nvPr/>
        </p:nvPicPr>
        <p:blipFill>
          <a:blip r:embed="rId2"/>
          <a:stretch>
            <a:fillRect/>
          </a:stretch>
        </p:blipFill>
        <p:spPr>
          <a:xfrm>
            <a:off x="10639425" y="4552950"/>
            <a:ext cx="7648575" cy="5734050"/>
          </a:xfrm>
          <a:prstGeom prst="rect">
            <a:avLst/>
          </a:prstGeom>
        </p:spPr>
      </p:pic>
      <p:grpSp>
        <p:nvGrpSpPr>
          <p:cNvPr id="36156"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381000" y="2200275"/>
            <a:ext cx="10858500" cy="5895975"/>
          </a:xfrm>
          <a:prstGeom prst="rect">
            <a:avLst/>
          </a:prstGeom>
        </p:spPr>
      </p:pic>
      <p:sp>
        <p:nvSpPr>
          <p:cNvPr id="7" name="Text 1"/>
          <p:cNvSpPr/>
          <p:nvPr/>
        </p:nvSpPr>
        <p:spPr>
          <a:xfrm>
            <a:off x="3810000" y="8772525"/>
            <a:ext cx="1065847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Fantasy Realm at a Glance</a:t>
            </a:r>
            <a:endParaRPr lang="en-US" sz="6000" dirty="0"/>
          </a:p>
        </p:txBody>
      </p:sp>
      <p:grpSp>
        <p:nvGrpSpPr>
          <p:cNvPr id="90023" name="Group"/>
          <p:cNvGrpSpPr/>
          <p:nvPr/>
        </p:nvGrpSpPr>
        <p:grpSpPr>
          <a:xfrm>
            <a:off x="11791950" y="1171575"/>
            <a:ext cx="5292090" cy="2240280"/>
            <a:chOff x="11791950" y="1171575"/>
            <a:chExt cx="5292090" cy="2240280"/>
          </a:xfrm>
        </p:grpSpPr>
        <p:sp>
          <p:nvSpPr>
            <p:cNvPr id="8" name="Text 2"/>
            <p:cNvSpPr/>
            <p:nvPr/>
          </p:nvSpPr>
          <p:spPr>
            <a:xfrm>
              <a:off x="11791950" y="117157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Enchanted Forest</a:t>
              </a:r>
              <a:endParaRPr lang="en-US" sz="3600" dirty="0"/>
            </a:p>
          </p:txBody>
        </p:sp>
        <p:sp>
          <p:nvSpPr>
            <p:cNvPr id="9" name="Text 3"/>
            <p:cNvSpPr/>
            <p:nvPr/>
          </p:nvSpPr>
          <p:spPr>
            <a:xfrm>
              <a:off x="11791950" y="1933575"/>
              <a:ext cx="52616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magical forest filled with talking animals and enchanted creatures.</a:t>
              </a:r>
              <a:endParaRPr lang="en-US" sz="2400" dirty="0"/>
            </a:p>
          </p:txBody>
        </p:sp>
      </p:grpSp>
      <p:grpSp>
        <p:nvGrpSpPr>
          <p:cNvPr id="27723" name="Group"/>
          <p:cNvGrpSpPr/>
          <p:nvPr/>
        </p:nvGrpSpPr>
        <p:grpSpPr>
          <a:xfrm>
            <a:off x="11791950" y="3648075"/>
            <a:ext cx="5292090" cy="2240280"/>
            <a:chOff x="11791950" y="3648075"/>
            <a:chExt cx="5292090" cy="2240280"/>
          </a:xfrm>
        </p:grpSpPr>
        <p:sp>
          <p:nvSpPr>
            <p:cNvPr id="10" name="Text 4"/>
            <p:cNvSpPr/>
            <p:nvPr/>
          </p:nvSpPr>
          <p:spPr>
            <a:xfrm>
              <a:off x="11791950" y="364807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Crystal Caves</a:t>
              </a:r>
              <a:endParaRPr lang="en-US" sz="3600" dirty="0"/>
            </a:p>
          </p:txBody>
        </p:sp>
        <p:sp>
          <p:nvSpPr>
            <p:cNvPr id="11" name="Text 5"/>
            <p:cNvSpPr/>
            <p:nvPr/>
          </p:nvSpPr>
          <p:spPr>
            <a:xfrm>
              <a:off x="11791950" y="4410075"/>
              <a:ext cx="5261610" cy="14782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network of underground caves filled with precious gems and crystals.</a:t>
              </a:r>
              <a:endParaRPr lang="en-US" sz="2400" dirty="0"/>
            </a:p>
          </p:txBody>
        </p:sp>
      </p:grpSp>
      <p:grpSp>
        <p:nvGrpSpPr>
          <p:cNvPr id="66192" name="Group"/>
          <p:cNvGrpSpPr/>
          <p:nvPr/>
        </p:nvGrpSpPr>
        <p:grpSpPr>
          <a:xfrm>
            <a:off x="11791950" y="6143625"/>
            <a:ext cx="5292090" cy="1783080"/>
            <a:chOff x="11791950" y="6143625"/>
            <a:chExt cx="5292090" cy="1783080"/>
          </a:xfrm>
        </p:grpSpPr>
        <p:sp>
          <p:nvSpPr>
            <p:cNvPr id="12" name="Text 6"/>
            <p:cNvSpPr/>
            <p:nvPr/>
          </p:nvSpPr>
          <p:spPr>
            <a:xfrm>
              <a:off x="11791950" y="6143625"/>
              <a:ext cx="529209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Dragon's Lair</a:t>
              </a:r>
              <a:endParaRPr lang="en-US" sz="3600" dirty="0"/>
            </a:p>
          </p:txBody>
        </p:sp>
        <p:sp>
          <p:nvSpPr>
            <p:cNvPr id="13" name="Text 7"/>
            <p:cNvSpPr/>
            <p:nvPr/>
          </p:nvSpPr>
          <p:spPr>
            <a:xfrm>
              <a:off x="11791950" y="6905625"/>
              <a:ext cx="5261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dangerous and mysterious place where dragons reside.</a:t>
              </a:r>
              <a:endParaRPr lang="en-US" sz="2400" dirty="0"/>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458825" y="0"/>
            <a:ext cx="5800734" cy="6590772"/>
          </a:xfrm>
          <a:prstGeom prst="rect">
            <a:avLst/>
          </a:prstGeom>
        </p:spPr>
      </p:pic>
      <p:pic>
        <p:nvPicPr>
          <p:cNvPr id="3" name="Image 1" descr="preencoded.png">    </p:cNvPr>
          <p:cNvPicPr>
            <a:picLocks noChangeAspect="1"/>
          </p:cNvPicPr>
          <p:nvPr/>
        </p:nvPicPr>
        <p:blipFill>
          <a:blip r:embed="rId2"/>
          <a:stretch>
            <a:fillRect/>
          </a:stretch>
        </p:blipFill>
        <p:spPr>
          <a:xfrm>
            <a:off x="0" y="4286250"/>
            <a:ext cx="5705476" cy="6505575"/>
          </a:xfrm>
          <a:prstGeom prst="rect">
            <a:avLst/>
          </a:prstGeom>
        </p:spPr>
      </p:pic>
      <p:grpSp>
        <p:nvGrpSpPr>
          <p:cNvPr id="44851"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4591050" y="723900"/>
            <a:ext cx="9105900"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The Timeline</a:t>
            </a:r>
            <a:endParaRPr lang="en-US" sz="6000" dirty="0"/>
          </a:p>
        </p:txBody>
      </p:sp>
      <p:grpSp>
        <p:nvGrpSpPr>
          <p:cNvPr id="65291" name="Group"/>
          <p:cNvGrpSpPr/>
          <p:nvPr/>
        </p:nvGrpSpPr>
        <p:grpSpPr>
          <a:xfrm>
            <a:off x="649605" y="2819400"/>
            <a:ext cx="16988790" cy="5545455"/>
            <a:chOff x="649605" y="2819400"/>
            <a:chExt cx="16988790" cy="5545455"/>
          </a:xfrm>
        </p:grpSpPr>
        <p:sp>
          <p:nvSpPr>
            <p:cNvPr id="7" name="Shape 2"/>
            <p:cNvSpPr/>
            <p:nvPr/>
          </p:nvSpPr>
          <p:spPr>
            <a:xfrm>
              <a:off x="2276475" y="4867275"/>
              <a:ext cx="1219200" cy="1219200"/>
            </a:xfrm>
            <a:prstGeom prst="ellipse">
              <a:avLst/>
            </a:prstGeom>
            <a:solidFill>
              <a:srgbClr val="82C0E0"/>
            </a:solidFill>
            <a:ln/>
          </p:spPr>
        </p:sp>
        <p:sp>
          <p:nvSpPr>
            <p:cNvPr id="8" name="Shape 3"/>
            <p:cNvSpPr/>
            <p:nvPr/>
          </p:nvSpPr>
          <p:spPr>
            <a:xfrm rot="33924">
              <a:off x="3495605" y="5462588"/>
              <a:ext cx="2895741" cy="0"/>
            </a:xfrm>
            <a:prstGeom prst="line">
              <a:avLst/>
            </a:prstGeom>
            <a:noFill/>
            <a:ln w="28575">
              <a:solidFill>
                <a:srgbClr val="82C0E0"/>
              </a:solidFill>
              <a:prstDash val="solid"/>
            </a:ln>
          </p:spPr>
        </p:sp>
        <p:sp>
          <p:nvSpPr>
            <p:cNvPr id="9" name="Shape 4"/>
            <p:cNvSpPr/>
            <p:nvPr/>
          </p:nvSpPr>
          <p:spPr>
            <a:xfrm>
              <a:off x="6391275" y="4867275"/>
              <a:ext cx="1219200" cy="1219200"/>
            </a:xfrm>
            <a:prstGeom prst="ellipse">
              <a:avLst/>
            </a:prstGeom>
            <a:solidFill>
              <a:srgbClr val="82C0E0"/>
            </a:solidFill>
            <a:ln/>
          </p:spPr>
        </p:sp>
        <p:sp>
          <p:nvSpPr>
            <p:cNvPr id="10" name="Shape 5"/>
            <p:cNvSpPr/>
            <p:nvPr/>
          </p:nvSpPr>
          <p:spPr>
            <a:xfrm rot="33924">
              <a:off x="7610405" y="5462588"/>
              <a:ext cx="2895741" cy="0"/>
            </a:xfrm>
            <a:prstGeom prst="line">
              <a:avLst/>
            </a:prstGeom>
            <a:noFill/>
            <a:ln w="28575">
              <a:solidFill>
                <a:srgbClr val="82C0E0"/>
              </a:solidFill>
              <a:prstDash val="solid"/>
            </a:ln>
          </p:spPr>
        </p:sp>
        <p:sp>
          <p:nvSpPr>
            <p:cNvPr id="11" name="Shape 6"/>
            <p:cNvSpPr/>
            <p:nvPr/>
          </p:nvSpPr>
          <p:spPr>
            <a:xfrm>
              <a:off x="10506075" y="4867275"/>
              <a:ext cx="1219200" cy="1219200"/>
            </a:xfrm>
            <a:prstGeom prst="ellipse">
              <a:avLst/>
            </a:prstGeom>
            <a:solidFill>
              <a:srgbClr val="82C0E0"/>
            </a:solidFill>
            <a:ln/>
          </p:spPr>
        </p:sp>
        <p:sp>
          <p:nvSpPr>
            <p:cNvPr id="12" name="Shape 7"/>
            <p:cNvSpPr/>
            <p:nvPr/>
          </p:nvSpPr>
          <p:spPr>
            <a:xfrm rot="33924">
              <a:off x="11725205" y="5462588"/>
              <a:ext cx="2895741" cy="0"/>
            </a:xfrm>
            <a:prstGeom prst="line">
              <a:avLst/>
            </a:prstGeom>
            <a:noFill/>
            <a:ln w="28575">
              <a:solidFill>
                <a:srgbClr val="82C0E0"/>
              </a:solidFill>
              <a:prstDash val="solid"/>
            </a:ln>
          </p:spPr>
        </p:sp>
        <p:sp>
          <p:nvSpPr>
            <p:cNvPr id="13" name="Shape 8"/>
            <p:cNvSpPr/>
            <p:nvPr/>
          </p:nvSpPr>
          <p:spPr>
            <a:xfrm>
              <a:off x="14620875" y="4867275"/>
              <a:ext cx="1219200" cy="1219200"/>
            </a:xfrm>
            <a:prstGeom prst="ellipse">
              <a:avLst/>
            </a:prstGeom>
            <a:solidFill>
              <a:srgbClr val="82C0E0"/>
            </a:solidFill>
            <a:ln/>
          </p:spPr>
        </p:sp>
        <p:sp>
          <p:nvSpPr>
            <p:cNvPr id="14" name="Text 9"/>
            <p:cNvSpPr/>
            <p:nvPr/>
          </p:nvSpPr>
          <p:spPr>
            <a:xfrm>
              <a:off x="2291715" y="5053965"/>
              <a:ext cx="118872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2015</a:t>
              </a:r>
              <a:endParaRPr lang="en-US" sz="3600" dirty="0"/>
            </a:p>
          </p:txBody>
        </p:sp>
        <p:sp>
          <p:nvSpPr>
            <p:cNvPr id="15" name="Text 10"/>
            <p:cNvSpPr/>
            <p:nvPr/>
          </p:nvSpPr>
          <p:spPr>
            <a:xfrm>
              <a:off x="6406515" y="5053965"/>
              <a:ext cx="118872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2016</a:t>
              </a:r>
              <a:endParaRPr lang="en-US" sz="3600" dirty="0"/>
            </a:p>
          </p:txBody>
        </p:sp>
        <p:sp>
          <p:nvSpPr>
            <p:cNvPr id="16" name="Text 11"/>
            <p:cNvSpPr/>
            <p:nvPr/>
          </p:nvSpPr>
          <p:spPr>
            <a:xfrm>
              <a:off x="10545128" y="5053965"/>
              <a:ext cx="11410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2017</a:t>
              </a:r>
              <a:endParaRPr lang="en-US" sz="3600" dirty="0"/>
            </a:p>
          </p:txBody>
        </p:sp>
        <p:sp>
          <p:nvSpPr>
            <p:cNvPr id="17" name="Text 12"/>
            <p:cNvSpPr/>
            <p:nvPr/>
          </p:nvSpPr>
          <p:spPr>
            <a:xfrm>
              <a:off x="14636115" y="5053965"/>
              <a:ext cx="118872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2018</a:t>
              </a:r>
              <a:endParaRPr lang="en-US" sz="3600" dirty="0"/>
            </a:p>
          </p:txBody>
        </p:sp>
        <p:sp>
          <p:nvSpPr>
            <p:cNvPr id="18" name="Text 13"/>
            <p:cNvSpPr/>
            <p:nvPr/>
          </p:nvSpPr>
          <p:spPr>
            <a:xfrm>
              <a:off x="649605" y="2819400"/>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19" name="Text 14"/>
            <p:cNvSpPr/>
            <p:nvPr/>
          </p:nvSpPr>
          <p:spPr>
            <a:xfrm>
              <a:off x="664845" y="35814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First dragon was successfully tamed</a:t>
              </a:r>
              <a:endParaRPr lang="en-US" sz="2400" dirty="0"/>
            </a:p>
          </p:txBody>
        </p:sp>
        <p:sp>
          <p:nvSpPr>
            <p:cNvPr id="20" name="Text 15"/>
            <p:cNvSpPr/>
            <p:nvPr/>
          </p:nvSpPr>
          <p:spPr>
            <a:xfrm>
              <a:off x="8898255" y="2819400"/>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Unicorn Migration</a:t>
              </a:r>
              <a:endParaRPr lang="en-US" sz="3600" dirty="0"/>
            </a:p>
          </p:txBody>
        </p:sp>
        <p:sp>
          <p:nvSpPr>
            <p:cNvPr id="21" name="Text 16"/>
            <p:cNvSpPr/>
            <p:nvPr/>
          </p:nvSpPr>
          <p:spPr>
            <a:xfrm>
              <a:off x="8913495" y="3581400"/>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Large herd of unicorns migrated to the realm</a:t>
              </a:r>
              <a:endParaRPr lang="en-US" sz="2400" dirty="0"/>
            </a:p>
          </p:txBody>
        </p:sp>
        <p:sp>
          <p:nvSpPr>
            <p:cNvPr id="22" name="Text 17"/>
            <p:cNvSpPr/>
            <p:nvPr/>
          </p:nvSpPr>
          <p:spPr>
            <a:xfrm>
              <a:off x="12974955" y="6581775"/>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Rainbow Sightings</a:t>
              </a:r>
              <a:endParaRPr lang="en-US" sz="3600" dirty="0"/>
            </a:p>
          </p:txBody>
        </p:sp>
        <p:sp>
          <p:nvSpPr>
            <p:cNvPr id="23" name="Text 18"/>
            <p:cNvSpPr/>
            <p:nvPr/>
          </p:nvSpPr>
          <p:spPr>
            <a:xfrm>
              <a:off x="12990195" y="73437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Unusually large number of rainbows were sighted</a:t>
              </a:r>
              <a:endParaRPr lang="en-US" sz="2400" dirty="0"/>
            </a:p>
          </p:txBody>
        </p:sp>
        <p:sp>
          <p:nvSpPr>
            <p:cNvPr id="24" name="Text 19"/>
            <p:cNvSpPr/>
            <p:nvPr/>
          </p:nvSpPr>
          <p:spPr>
            <a:xfrm>
              <a:off x="4821555" y="6581775"/>
              <a:ext cx="4663440"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Enchanted Pool</a:t>
              </a:r>
              <a:endParaRPr lang="en-US" sz="3600" dirty="0"/>
            </a:p>
          </p:txBody>
        </p:sp>
        <p:sp>
          <p:nvSpPr>
            <p:cNvPr id="25" name="Text 20"/>
            <p:cNvSpPr/>
            <p:nvPr/>
          </p:nvSpPr>
          <p:spPr>
            <a:xfrm>
              <a:off x="4836795" y="7343775"/>
              <a:ext cx="4632960" cy="10210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magical pool with power to grant wishes</a:t>
              </a:r>
              <a:endParaRPr lang="en-US" sz="2400"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grpSp>
        <p:nvGrpSpPr>
          <p:cNvPr id="7757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686050" y="533400"/>
            <a:ext cx="428625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Our Team</a:t>
            </a:r>
            <a:endParaRPr lang="en-US" sz="6000" dirty="0"/>
          </a:p>
        </p:txBody>
      </p:sp>
      <p:grpSp>
        <p:nvGrpSpPr>
          <p:cNvPr id="96428" name="Group"/>
          <p:cNvGrpSpPr/>
          <p:nvPr/>
        </p:nvGrpSpPr>
        <p:grpSpPr>
          <a:xfrm>
            <a:off x="2667000" y="2066925"/>
            <a:ext cx="3590925" cy="6172200"/>
            <a:chOff x="2667000" y="2066925"/>
            <a:chExt cx="3590925" cy="6172200"/>
          </a:xfrm>
        </p:grpSpPr>
        <p:pic>
          <p:nvPicPr>
            <p:cNvPr id="7" name="Image 3" descr="preencoded.png">    </p:cNvPr>
            <p:cNvPicPr>
              <a:picLocks noChangeAspect="1"/>
            </p:cNvPicPr>
            <p:nvPr/>
          </p:nvPicPr>
          <p:blipFill>
            <a:blip r:embed="rId4"/>
            <a:stretch>
              <a:fillRect/>
            </a:stretch>
          </p:blipFill>
          <p:spPr>
            <a:xfrm>
              <a:off x="2667000" y="2066925"/>
              <a:ext cx="3590925" cy="6172200"/>
            </a:xfrm>
            <a:prstGeom prst="rect">
              <a:avLst/>
            </a:prstGeom>
          </p:spPr>
        </p:pic>
        <p:grpSp>
          <p:nvGrpSpPr>
            <p:cNvPr id="66766" name="Group"/>
            <p:cNvGrpSpPr/>
            <p:nvPr/>
          </p:nvGrpSpPr>
          <p:grpSpPr>
            <a:xfrm>
              <a:off x="2621280" y="8391525"/>
              <a:ext cx="3682365" cy="1363980"/>
              <a:chOff x="2621280" y="8391525"/>
              <a:chExt cx="3682365" cy="1363980"/>
            </a:xfrm>
          </p:grpSpPr>
          <p:sp>
            <p:nvSpPr>
              <p:cNvPr id="8" name="Text 2"/>
              <p:cNvSpPr/>
              <p:nvPr/>
            </p:nvSpPr>
            <p:spPr>
              <a:xfrm>
                <a:off x="2621280"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Eldruin</a:t>
                </a:r>
                <a:endParaRPr lang="en-US" sz="3600" dirty="0"/>
              </a:p>
            </p:txBody>
          </p:sp>
          <p:sp>
            <p:nvSpPr>
              <p:cNvPr id="9" name="Text 3"/>
              <p:cNvSpPr/>
              <p:nvPr/>
            </p:nvSpPr>
            <p:spPr>
              <a:xfrm>
                <a:off x="2636520"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Fire Mage</a:t>
                </a:r>
                <a:endParaRPr lang="en-US" sz="2400" dirty="0"/>
              </a:p>
            </p:txBody>
          </p:sp>
        </p:grpSp>
      </p:grpSp>
      <p:grpSp>
        <p:nvGrpSpPr>
          <p:cNvPr id="60736" name="Group"/>
          <p:cNvGrpSpPr/>
          <p:nvPr/>
        </p:nvGrpSpPr>
        <p:grpSpPr>
          <a:xfrm>
            <a:off x="6867525" y="2066925"/>
            <a:ext cx="3590925" cy="6172200"/>
            <a:chOff x="6867525" y="2066925"/>
            <a:chExt cx="3590925" cy="6172200"/>
          </a:xfrm>
        </p:grpSpPr>
        <p:pic>
          <p:nvPicPr>
            <p:cNvPr id="10" name="Image 4" descr="preencoded.png">    </p:cNvPr>
            <p:cNvPicPr>
              <a:picLocks noChangeAspect="1"/>
            </p:cNvPicPr>
            <p:nvPr/>
          </p:nvPicPr>
          <p:blipFill>
            <a:blip r:embed="rId5"/>
            <a:stretch>
              <a:fillRect/>
            </a:stretch>
          </p:blipFill>
          <p:spPr>
            <a:xfrm>
              <a:off x="6867525" y="2066925"/>
              <a:ext cx="3590925" cy="6172200"/>
            </a:xfrm>
            <a:prstGeom prst="rect">
              <a:avLst/>
            </a:prstGeom>
          </p:spPr>
        </p:pic>
        <p:grpSp>
          <p:nvGrpSpPr>
            <p:cNvPr id="98385" name="Group"/>
            <p:cNvGrpSpPr/>
            <p:nvPr/>
          </p:nvGrpSpPr>
          <p:grpSpPr>
            <a:xfrm>
              <a:off x="6821805" y="8391525"/>
              <a:ext cx="3682365" cy="1363980"/>
              <a:chOff x="6821805" y="8391525"/>
              <a:chExt cx="3682365" cy="1363980"/>
            </a:xfrm>
          </p:grpSpPr>
          <p:sp>
            <p:nvSpPr>
              <p:cNvPr id="11" name="Text 4"/>
              <p:cNvSpPr/>
              <p:nvPr/>
            </p:nvSpPr>
            <p:spPr>
              <a:xfrm>
                <a:off x="6821805"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Elementalen</a:t>
                </a:r>
                <a:endParaRPr lang="en-US" sz="3600" dirty="0"/>
              </a:p>
            </p:txBody>
          </p:sp>
          <p:sp>
            <p:nvSpPr>
              <p:cNvPr id="12" name="Text 5"/>
              <p:cNvSpPr/>
              <p:nvPr/>
            </p:nvSpPr>
            <p:spPr>
              <a:xfrm>
                <a:off x="6837045"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Guardian</a:t>
                </a:r>
                <a:endParaRPr lang="en-US" sz="2400" dirty="0"/>
              </a:p>
            </p:txBody>
          </p:sp>
        </p:grpSp>
      </p:grpSp>
      <p:grpSp>
        <p:nvGrpSpPr>
          <p:cNvPr id="67441" name="Group"/>
          <p:cNvGrpSpPr/>
          <p:nvPr/>
        </p:nvGrpSpPr>
        <p:grpSpPr>
          <a:xfrm>
            <a:off x="11068050" y="2066925"/>
            <a:ext cx="3590925" cy="6172200"/>
            <a:chOff x="11068050" y="2066925"/>
            <a:chExt cx="3590925" cy="6172200"/>
          </a:xfrm>
        </p:grpSpPr>
        <p:pic>
          <p:nvPicPr>
            <p:cNvPr id="13" name="Image 5" descr="preencoded.png">    </p:cNvPr>
            <p:cNvPicPr>
              <a:picLocks noChangeAspect="1"/>
            </p:cNvPicPr>
            <p:nvPr/>
          </p:nvPicPr>
          <p:blipFill>
            <a:blip r:embed="rId6"/>
            <a:stretch>
              <a:fillRect/>
            </a:stretch>
          </p:blipFill>
          <p:spPr>
            <a:xfrm>
              <a:off x="11068050" y="2066925"/>
              <a:ext cx="3590925" cy="6172200"/>
            </a:xfrm>
            <a:prstGeom prst="rect">
              <a:avLst/>
            </a:prstGeom>
          </p:spPr>
        </p:pic>
        <p:grpSp>
          <p:nvGrpSpPr>
            <p:cNvPr id="15898" name="Group"/>
            <p:cNvGrpSpPr/>
            <p:nvPr/>
          </p:nvGrpSpPr>
          <p:grpSpPr>
            <a:xfrm>
              <a:off x="11022330" y="8391525"/>
              <a:ext cx="3682365" cy="1363980"/>
              <a:chOff x="11022330" y="8391525"/>
              <a:chExt cx="3682365" cy="1363980"/>
            </a:xfrm>
          </p:grpSpPr>
          <p:sp>
            <p:nvSpPr>
              <p:cNvPr id="14" name="Text 6"/>
              <p:cNvSpPr/>
              <p:nvPr/>
            </p:nvSpPr>
            <p:spPr>
              <a:xfrm>
                <a:off x="11022330" y="8391525"/>
                <a:ext cx="3682365" cy="845820"/>
              </a:xfrm>
              <a:prstGeom prst="rect">
                <a:avLst/>
              </a:prstGeom>
              <a:noFill/>
              <a:ln/>
            </p:spPr>
            <p:txBody>
              <a:bodyPr wrap="square" lIns="0" tIns="0" rIns="0" bIns="0" rtlCol="0" anchor="t"/>
              <a:lstStyle/>
              <a:p>
                <a:pPr algn="ctr" indent="0" marL="0">
                  <a:buNone/>
                </a:pPr>
                <a:r>
                  <a:rPr lang="en-US" sz="3600" b="1" u="none" dirty="0">
                    <a:solidFill>
                      <a:srgbClr val="0E0E0E"/>
                    </a:solidFill>
                    <a:latin typeface="Poppins" pitchFamily="34" charset="0"/>
                    <a:ea typeface="Poppins" pitchFamily="34" charset="-122"/>
                    <a:cs typeface="Poppins" pitchFamily="34" charset="-120"/>
                  </a:rPr>
                  <a:t>Lunaria</a:t>
                </a:r>
                <a:endParaRPr lang="en-US" sz="3600" dirty="0"/>
              </a:p>
            </p:txBody>
          </p:sp>
          <p:sp>
            <p:nvSpPr>
              <p:cNvPr id="15" name="Text 7"/>
              <p:cNvSpPr/>
              <p:nvPr/>
            </p:nvSpPr>
            <p:spPr>
              <a:xfrm>
                <a:off x="11037570" y="9191625"/>
                <a:ext cx="3651885" cy="5638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The Moon Priestess</a:t>
                </a:r>
                <a:endParaRPr lang="en-US" sz="2400" dirty="0"/>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D7EDF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695450" y="-1666876"/>
            <a:ext cx="15097125" cy="13611226"/>
          </a:xfrm>
          <a:prstGeom prst="rect">
            <a:avLst/>
          </a:prstGeom>
        </p:spPr>
      </p:pic>
      <p:grpSp>
        <p:nvGrpSpPr>
          <p:cNvPr id="65569"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5" name="Text 1"/>
          <p:cNvSpPr/>
          <p:nvPr/>
        </p:nvSpPr>
        <p:spPr>
          <a:xfrm>
            <a:off x="9248775" y="5429250"/>
            <a:ext cx="7972425" cy="2552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Thank you for choosing EaTemp</a:t>
            </a:r>
            <a:endParaRPr lang="en-US" sz="6000" dirty="0"/>
          </a:p>
        </p:txBody>
      </p:sp>
      <p:sp>
        <p:nvSpPr>
          <p:cNvPr id="6" name="Text 2"/>
          <p:cNvSpPr/>
          <p:nvPr/>
        </p:nvSpPr>
        <p:spPr>
          <a:xfrm>
            <a:off x="9248775" y="1914525"/>
            <a:ext cx="7880985" cy="3230880"/>
          </a:xfrm>
          <a:prstGeom prst="rect">
            <a:avLst/>
          </a:prstGeom>
          <a:noFill/>
          <a:ln/>
        </p:spPr>
        <p:txBody>
          <a:bodyPr wrap="square" lIns="0" tIns="0" rIns="0" bIns="0" rtlCol="0" anchor="t"/>
          <a:lstStyle/>
          <a:p>
            <a:pPr algn="l" indent="0" marL="0">
              <a:spcAft>
                <a:spcPts val="1200"/>
              </a:spcAft>
              <a:buNone/>
            </a:pPr>
            <a:r>
              <a:rPr lang="en-US" sz="2400" u="none" dirty="0">
                <a:solidFill>
                  <a:srgbClr val="0E0E0E"/>
                </a:solidFill>
                <a:latin typeface="Poppins" pitchFamily="34" charset="0"/>
                <a:ea typeface="Poppins" pitchFamily="34" charset="-122"/>
                <a:cs typeface="Poppins" pitchFamily="34" charset="-120"/>
              </a:rPr>
              <a:t>We offer free and high-quality slides templates for your presentations. We appreciate you choosing us and hope our templates have been helpful. </a:t>
            </a:r>
            <a:endParaRPr lang="en-US" sz="2400" dirty="0"/>
          </a:p>
          <a:p>
            <a:pPr algn="l" indent="0" marL="0">
              <a:spcAft>
                <a:spcPts val="1200"/>
              </a:spcAft>
              <a:buNone/>
            </a:pPr>
            <a:r>
              <a:rPr lang="en-US" sz="2400" u="none" dirty="0">
                <a:solidFill>
                  <a:srgbClr val="0E0E0E"/>
                </a:solidFill>
                <a:latin typeface="Poppins" pitchFamily="34" charset="0"/>
                <a:ea typeface="Poppins" pitchFamily="34" charset="-122"/>
                <a:cs typeface="Poppins" pitchFamily="34" charset="-120"/>
              </a:rPr>
              <a:t>As a new website, we rely on your support to grow, so please help us by sharing our site with your friends and colleagues. </a:t>
            </a:r>
            <a:endParaRPr lang="en-US" sz="2400" dirty="0"/>
          </a:p>
        </p:txBody>
      </p:sp>
      <p:sp>
        <p:nvSpPr>
          <p:cNvPr id="7" name="Text 3"/>
          <p:cNvSpPr/>
          <p:nvPr/>
        </p:nvSpPr>
        <p:spPr>
          <a:xfrm rot="16200000">
            <a:off x="16649700" y="6168390"/>
            <a:ext cx="2737485" cy="356235"/>
          </a:xfrm>
          <a:prstGeom prst="rect">
            <a:avLst/>
          </a:prstGeom>
          <a:noFill/>
          <a:ln/>
        </p:spPr>
        <p:txBody>
          <a:bodyPr wrap="square" lIns="0" tIns="0" rIns="0" bIns="0" rtlCol="0" anchor="t"/>
          <a:lstStyle/>
          <a:p>
            <a:pPr algn="l" indent="0" marL="0">
              <a:buNone/>
            </a:pPr>
            <a:r>
              <a:rPr lang="en-US" sz="1800" u="none" dirty="0">
                <a:solidFill>
                  <a:srgbClr val="000000"/>
                </a:solidFill>
                <a:latin typeface="Inter" pitchFamily="34" charset="0"/>
                <a:ea typeface="Inter" pitchFamily="34" charset="-122"/>
                <a:cs typeface="Inter" pitchFamily="34" charset="-120"/>
              </a:rPr>
              <a:t>Credit | Image: </a:t>
            </a:r>
            <a:pPr algn="l" indent="0" marL="0">
              <a:buNone/>
            </a:pPr>
            <a:r>
              <a:rPr lang="en-US" sz="1800" u="sng" dirty="0">
                <a:solidFill>
                  <a:srgbClr val="000000"/>
                </a:solidFill>
                <a:uFill>
                  <a:solidFill>
                    <a:srgbClr val="00FF00"/>
                  </a:solidFill>
                </a:uFill>
                <a:latin typeface="Inter" pitchFamily="34" charset="0"/>
                <a:ea typeface="Inter" pitchFamily="34" charset="-122"/>
                <a:cs typeface="Inter" pitchFamily="34" charset="-120"/>
                <a:hlinkClick r:id="rId3" invalidUrl="" action="" tgtFrame="" tooltip="" history="1" highlightClick="0" endSnd="0">
                  <a:extLst>
                    <a:ext uri="{A12FA001-AC4F-418D-AE19-62706E023703}">
                      <ahyp:hlinkClr xmlns:ahyp="http://schemas.microsoft.com/office/drawing/2018/hyperlinkcolor" val="tx"/>
                    </a:ext>
                  </a:extLst>
                </a:hlinkClick>
              </a:rPr>
              <a:t>Unsplash</a:t>
            </a:r>
            <a:pPr algn="l" indent="0" marL="0">
              <a:buNone/>
            </a:pPr>
            <a:r>
              <a:rPr lang="en-US" sz="1800" u="none" dirty="0">
                <a:solidFill>
                  <a:srgbClr val="000000"/>
                </a:solidFill>
                <a:latin typeface="Inter" pitchFamily="34" charset="0"/>
                <a:ea typeface="Inter" pitchFamily="34" charset="-122"/>
                <a:cs typeface="Inter" pitchFamily="34" charset="-120"/>
              </a:rPr>
              <a:t> </a:t>
            </a:r>
            <a:endParaRPr lang="en-US" sz="1800" dirty="0"/>
          </a:p>
        </p:txBody>
      </p:sp>
      <p:pic>
        <p:nvPicPr>
          <p:cNvPr id="8" name="Image 2" descr="preencoded.png">    </p:cNvPr>
          <p:cNvPicPr>
            <a:picLocks noChangeAspect="1"/>
          </p:cNvPicPr>
          <p:nvPr/>
        </p:nvPicPr>
        <p:blipFill>
          <a:blip r:embed="rId4"/>
          <a:stretch>
            <a:fillRect/>
          </a:stretch>
        </p:blipFill>
        <p:spPr>
          <a:xfrm>
            <a:off x="876300" y="1123950"/>
            <a:ext cx="7639050" cy="7962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CFF"/>
        </a:solidFill>
      </p:bgPr>
    </p:bg>
    <p:spTree>
      <p:nvGrpSpPr>
        <p:cNvPr id="1" name=""/>
        <p:cNvGrpSpPr/>
        <p:nvPr/>
      </p:nvGrpSpPr>
      <p:grpSpPr>
        <a:xfrm>
          <a:off x="0" y="0"/>
          <a:ext cx="0" cy="0"/>
          <a:chOff x="0" y="0"/>
          <a:chExt cx="0" cy="0"/>
        </a:xfrm>
      </p:grpSpPr>
      <p:sp>
        <p:nvSpPr>
          <p:cNvPr id="2" name="Text 0"/>
          <p:cNvSpPr/>
          <p:nvPr/>
        </p:nvSpPr>
        <p:spPr>
          <a:xfrm>
            <a:off x="704850" y="990600"/>
            <a:ext cx="11418570" cy="2255520"/>
          </a:xfrm>
          <a:prstGeom prst="rect">
            <a:avLst/>
          </a:prstGeom>
          <a:noFill/>
          <a:ln/>
        </p:spPr>
        <p:txBody>
          <a:bodyPr wrap="square" lIns="0" tIns="0" rIns="0" bIns="0" rtlCol="0" anchor="t"/>
          <a:lstStyle/>
          <a:p>
            <a:pPr algn="l" indent="0" marL="0">
              <a:buNone/>
            </a:pPr>
            <a:r>
              <a:rPr lang="en-US" sz="9600" b="1" u="none" dirty="0">
                <a:solidFill>
                  <a:srgbClr val="272727"/>
                </a:solidFill>
                <a:latin typeface="Poppins" pitchFamily="34" charset="0"/>
                <a:ea typeface="Poppins" pitchFamily="34" charset="-122"/>
                <a:cs typeface="Poppins" pitchFamily="34" charset="-120"/>
              </a:rPr>
              <a:t>Table of Contents</a:t>
            </a:r>
            <a:endParaRPr lang="en-US" sz="9600" dirty="0"/>
          </a:p>
        </p:txBody>
      </p:sp>
      <p:grpSp>
        <p:nvGrpSpPr>
          <p:cNvPr id="30998" name="Group"/>
          <p:cNvGrpSpPr/>
          <p:nvPr/>
        </p:nvGrpSpPr>
        <p:grpSpPr>
          <a:xfrm>
            <a:off x="657225" y="3038475"/>
            <a:ext cx="1219200" cy="1219200"/>
            <a:chOff x="657225" y="3038475"/>
            <a:chExt cx="1219200" cy="1219200"/>
          </a:xfrm>
        </p:grpSpPr>
        <p:sp>
          <p:nvSpPr>
            <p:cNvPr id="3" name="Shape 1"/>
            <p:cNvSpPr/>
            <p:nvPr/>
          </p:nvSpPr>
          <p:spPr>
            <a:xfrm>
              <a:off x="657225" y="3038475"/>
              <a:ext cx="1219200" cy="1219200"/>
            </a:xfrm>
            <a:prstGeom prst="ellipse">
              <a:avLst/>
            </a:prstGeom>
            <a:solidFill>
              <a:srgbClr val="82C0E0"/>
            </a:solidFill>
            <a:ln/>
          </p:spPr>
        </p:sp>
        <p:sp>
          <p:nvSpPr>
            <p:cNvPr id="4" name="Text 2"/>
            <p:cNvSpPr/>
            <p:nvPr/>
          </p:nvSpPr>
          <p:spPr>
            <a:xfrm>
              <a:off x="948690" y="3225165"/>
              <a:ext cx="6362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01</a:t>
              </a:r>
              <a:endParaRPr lang="en-US" sz="3600" dirty="0"/>
            </a:p>
          </p:txBody>
        </p:sp>
      </p:grpSp>
      <p:grpSp>
        <p:nvGrpSpPr>
          <p:cNvPr id="87212" name="Group"/>
          <p:cNvGrpSpPr/>
          <p:nvPr/>
        </p:nvGrpSpPr>
        <p:grpSpPr>
          <a:xfrm>
            <a:off x="2028825" y="3038475"/>
            <a:ext cx="4206240" cy="1325880"/>
            <a:chOff x="2028825" y="3038475"/>
            <a:chExt cx="4206240" cy="1325880"/>
          </a:xfrm>
        </p:grpSpPr>
        <p:sp>
          <p:nvSpPr>
            <p:cNvPr id="5" name="Text 3"/>
            <p:cNvSpPr/>
            <p:nvPr/>
          </p:nvSpPr>
          <p:spPr>
            <a:xfrm>
              <a:off x="2028825" y="303847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Introduction</a:t>
              </a:r>
              <a:endParaRPr lang="en-US" sz="3600" dirty="0"/>
            </a:p>
          </p:txBody>
        </p:sp>
        <p:sp>
          <p:nvSpPr>
            <p:cNvPr id="6" name="Text 4"/>
            <p:cNvSpPr/>
            <p:nvPr/>
          </p:nvSpPr>
          <p:spPr>
            <a:xfrm>
              <a:off x="2028825" y="38004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Extraordinary Realm</a:t>
              </a:r>
              <a:endParaRPr lang="en-US" sz="2400" dirty="0"/>
            </a:p>
          </p:txBody>
        </p:sp>
      </p:grpSp>
      <p:grpSp>
        <p:nvGrpSpPr>
          <p:cNvPr id="15552" name="Group"/>
          <p:cNvGrpSpPr/>
          <p:nvPr/>
        </p:nvGrpSpPr>
        <p:grpSpPr>
          <a:xfrm>
            <a:off x="6257925" y="3038475"/>
            <a:ext cx="1219200" cy="1219200"/>
            <a:chOff x="6257925" y="3038475"/>
            <a:chExt cx="1219200" cy="1219200"/>
          </a:xfrm>
        </p:grpSpPr>
        <p:sp>
          <p:nvSpPr>
            <p:cNvPr id="7" name="Shape 5"/>
            <p:cNvSpPr/>
            <p:nvPr/>
          </p:nvSpPr>
          <p:spPr>
            <a:xfrm>
              <a:off x="6257925" y="3038475"/>
              <a:ext cx="1219200" cy="1219200"/>
            </a:xfrm>
            <a:prstGeom prst="ellipse">
              <a:avLst/>
            </a:prstGeom>
            <a:solidFill>
              <a:srgbClr val="82C0E0"/>
            </a:solidFill>
            <a:ln/>
          </p:spPr>
        </p:sp>
        <p:sp>
          <p:nvSpPr>
            <p:cNvPr id="8" name="Text 6"/>
            <p:cNvSpPr/>
            <p:nvPr/>
          </p:nvSpPr>
          <p:spPr>
            <a:xfrm>
              <a:off x="6506528" y="3225165"/>
              <a:ext cx="7219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02</a:t>
              </a:r>
              <a:endParaRPr lang="en-US" sz="3600" dirty="0"/>
            </a:p>
          </p:txBody>
        </p:sp>
      </p:grpSp>
      <p:grpSp>
        <p:nvGrpSpPr>
          <p:cNvPr id="58242" name="Group"/>
          <p:cNvGrpSpPr/>
          <p:nvPr/>
        </p:nvGrpSpPr>
        <p:grpSpPr>
          <a:xfrm>
            <a:off x="7629525" y="3038475"/>
            <a:ext cx="4206240" cy="1325880"/>
            <a:chOff x="7629525" y="3038475"/>
            <a:chExt cx="4206240" cy="1325880"/>
          </a:xfrm>
        </p:grpSpPr>
        <p:sp>
          <p:nvSpPr>
            <p:cNvPr id="9" name="Text 7"/>
            <p:cNvSpPr/>
            <p:nvPr/>
          </p:nvSpPr>
          <p:spPr>
            <a:xfrm>
              <a:off x="7629525" y="303847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Encounters</a:t>
              </a:r>
              <a:endParaRPr lang="en-US" sz="3600" dirty="0"/>
            </a:p>
          </p:txBody>
        </p:sp>
        <p:sp>
          <p:nvSpPr>
            <p:cNvPr id="10" name="Text 8"/>
            <p:cNvSpPr/>
            <p:nvPr/>
          </p:nvSpPr>
          <p:spPr>
            <a:xfrm>
              <a:off x="7629525" y="380047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Unicorn Sightings</a:t>
              </a:r>
              <a:endParaRPr lang="en-US" sz="2400" dirty="0"/>
            </a:p>
          </p:txBody>
        </p:sp>
      </p:grpSp>
      <p:grpSp>
        <p:nvGrpSpPr>
          <p:cNvPr id="52919" name="Group"/>
          <p:cNvGrpSpPr/>
          <p:nvPr/>
        </p:nvGrpSpPr>
        <p:grpSpPr>
          <a:xfrm>
            <a:off x="657225" y="5276850"/>
            <a:ext cx="1219200" cy="1219200"/>
            <a:chOff x="657225" y="5276850"/>
            <a:chExt cx="1219200" cy="1219200"/>
          </a:xfrm>
        </p:grpSpPr>
        <p:sp>
          <p:nvSpPr>
            <p:cNvPr id="11" name="Shape 9"/>
            <p:cNvSpPr/>
            <p:nvPr/>
          </p:nvSpPr>
          <p:spPr>
            <a:xfrm>
              <a:off x="657225" y="5276850"/>
              <a:ext cx="1219200" cy="1219200"/>
            </a:xfrm>
            <a:prstGeom prst="ellipse">
              <a:avLst/>
            </a:prstGeom>
            <a:solidFill>
              <a:srgbClr val="82C0E0"/>
            </a:solidFill>
            <a:ln/>
          </p:spPr>
        </p:sp>
        <p:sp>
          <p:nvSpPr>
            <p:cNvPr id="12" name="Text 10"/>
            <p:cNvSpPr/>
            <p:nvPr/>
          </p:nvSpPr>
          <p:spPr>
            <a:xfrm>
              <a:off x="896303" y="5463540"/>
              <a:ext cx="74104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03</a:t>
              </a:r>
              <a:endParaRPr lang="en-US" sz="3600" dirty="0"/>
            </a:p>
          </p:txBody>
        </p:sp>
      </p:grpSp>
      <p:grpSp>
        <p:nvGrpSpPr>
          <p:cNvPr id="22418" name="Group"/>
          <p:cNvGrpSpPr/>
          <p:nvPr/>
        </p:nvGrpSpPr>
        <p:grpSpPr>
          <a:xfrm>
            <a:off x="2028825" y="5276850"/>
            <a:ext cx="4206240" cy="1325880"/>
            <a:chOff x="2028825" y="5276850"/>
            <a:chExt cx="4206240" cy="1325880"/>
          </a:xfrm>
        </p:grpSpPr>
        <p:sp>
          <p:nvSpPr>
            <p:cNvPr id="13" name="Text 11"/>
            <p:cNvSpPr/>
            <p:nvPr/>
          </p:nvSpPr>
          <p:spPr>
            <a:xfrm>
              <a:off x="2028825" y="5276850"/>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Wonders</a:t>
              </a:r>
              <a:endParaRPr lang="en-US" sz="3600" dirty="0"/>
            </a:p>
          </p:txBody>
        </p:sp>
        <p:sp>
          <p:nvSpPr>
            <p:cNvPr id="14" name="Text 12"/>
            <p:cNvSpPr/>
            <p:nvPr/>
          </p:nvSpPr>
          <p:spPr>
            <a:xfrm>
              <a:off x="2028825" y="60388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Wishes Granted</a:t>
              </a:r>
              <a:endParaRPr lang="en-US" sz="2400" dirty="0"/>
            </a:p>
          </p:txBody>
        </p:sp>
      </p:grpSp>
      <p:grpSp>
        <p:nvGrpSpPr>
          <p:cNvPr id="97573" name="Group"/>
          <p:cNvGrpSpPr/>
          <p:nvPr/>
        </p:nvGrpSpPr>
        <p:grpSpPr>
          <a:xfrm>
            <a:off x="6257925" y="5276850"/>
            <a:ext cx="1219200" cy="1219200"/>
            <a:chOff x="6257925" y="5276850"/>
            <a:chExt cx="1219200" cy="1219200"/>
          </a:xfrm>
        </p:grpSpPr>
        <p:sp>
          <p:nvSpPr>
            <p:cNvPr id="15" name="Shape 13"/>
            <p:cNvSpPr/>
            <p:nvPr/>
          </p:nvSpPr>
          <p:spPr>
            <a:xfrm>
              <a:off x="6257925" y="5276850"/>
              <a:ext cx="1219200" cy="1219200"/>
            </a:xfrm>
            <a:prstGeom prst="ellipse">
              <a:avLst/>
            </a:prstGeom>
            <a:solidFill>
              <a:srgbClr val="82C0E0"/>
            </a:solidFill>
            <a:ln/>
          </p:spPr>
        </p:sp>
        <p:sp>
          <p:nvSpPr>
            <p:cNvPr id="16" name="Text 14"/>
            <p:cNvSpPr/>
            <p:nvPr/>
          </p:nvSpPr>
          <p:spPr>
            <a:xfrm>
              <a:off x="6482715" y="5463540"/>
              <a:ext cx="76962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04</a:t>
              </a:r>
              <a:endParaRPr lang="en-US" sz="3600" dirty="0"/>
            </a:p>
          </p:txBody>
        </p:sp>
      </p:grpSp>
      <p:grpSp>
        <p:nvGrpSpPr>
          <p:cNvPr id="30024" name="Group"/>
          <p:cNvGrpSpPr/>
          <p:nvPr/>
        </p:nvGrpSpPr>
        <p:grpSpPr>
          <a:xfrm>
            <a:off x="7629525" y="5276850"/>
            <a:ext cx="4206240" cy="1325880"/>
            <a:chOff x="7629525" y="5276850"/>
            <a:chExt cx="4206240" cy="1325880"/>
          </a:xfrm>
        </p:grpSpPr>
        <p:sp>
          <p:nvSpPr>
            <p:cNvPr id="17" name="Text 15"/>
            <p:cNvSpPr/>
            <p:nvPr/>
          </p:nvSpPr>
          <p:spPr>
            <a:xfrm>
              <a:off x="7629525" y="5276850"/>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Magic</a:t>
              </a:r>
              <a:endParaRPr lang="en-US" sz="3600" dirty="0"/>
            </a:p>
          </p:txBody>
        </p:sp>
        <p:sp>
          <p:nvSpPr>
            <p:cNvPr id="18" name="Text 16"/>
            <p:cNvSpPr/>
            <p:nvPr/>
          </p:nvSpPr>
          <p:spPr>
            <a:xfrm>
              <a:off x="7629525" y="6038850"/>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Spellcasting</a:t>
              </a:r>
              <a:endParaRPr lang="en-US" sz="2400" dirty="0"/>
            </a:p>
          </p:txBody>
        </p:sp>
      </p:grpSp>
      <p:grpSp>
        <p:nvGrpSpPr>
          <p:cNvPr id="37409" name="Group"/>
          <p:cNvGrpSpPr/>
          <p:nvPr/>
        </p:nvGrpSpPr>
        <p:grpSpPr>
          <a:xfrm>
            <a:off x="657225" y="7515225"/>
            <a:ext cx="1219200" cy="1219200"/>
            <a:chOff x="657225" y="7515225"/>
            <a:chExt cx="1219200" cy="1219200"/>
          </a:xfrm>
        </p:grpSpPr>
        <p:sp>
          <p:nvSpPr>
            <p:cNvPr id="19" name="Shape 17"/>
            <p:cNvSpPr/>
            <p:nvPr/>
          </p:nvSpPr>
          <p:spPr>
            <a:xfrm>
              <a:off x="657225" y="7515225"/>
              <a:ext cx="1219200" cy="1219200"/>
            </a:xfrm>
            <a:prstGeom prst="ellipse">
              <a:avLst/>
            </a:prstGeom>
            <a:solidFill>
              <a:srgbClr val="82C0E0"/>
            </a:solidFill>
            <a:ln/>
          </p:spPr>
        </p:sp>
        <p:sp>
          <p:nvSpPr>
            <p:cNvPr id="20" name="Text 18"/>
            <p:cNvSpPr/>
            <p:nvPr/>
          </p:nvSpPr>
          <p:spPr>
            <a:xfrm>
              <a:off x="886778" y="7701915"/>
              <a:ext cx="760095"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05</a:t>
              </a:r>
              <a:endParaRPr lang="en-US" sz="3600" dirty="0"/>
            </a:p>
          </p:txBody>
        </p:sp>
      </p:grpSp>
      <p:grpSp>
        <p:nvGrpSpPr>
          <p:cNvPr id="38160" name="Group"/>
          <p:cNvGrpSpPr/>
          <p:nvPr/>
        </p:nvGrpSpPr>
        <p:grpSpPr>
          <a:xfrm>
            <a:off x="2028825" y="7515225"/>
            <a:ext cx="4206240" cy="1325880"/>
            <a:chOff x="2028825" y="7515225"/>
            <a:chExt cx="4206240" cy="1325880"/>
          </a:xfrm>
        </p:grpSpPr>
        <p:sp>
          <p:nvSpPr>
            <p:cNvPr id="21" name="Text 19"/>
            <p:cNvSpPr/>
            <p:nvPr/>
          </p:nvSpPr>
          <p:spPr>
            <a:xfrm>
              <a:off x="2028825" y="751522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Adventure</a:t>
              </a:r>
              <a:endParaRPr lang="en-US" sz="3600" dirty="0"/>
            </a:p>
          </p:txBody>
        </p:sp>
        <p:sp>
          <p:nvSpPr>
            <p:cNvPr id="22" name="Text 20"/>
            <p:cNvSpPr/>
            <p:nvPr/>
          </p:nvSpPr>
          <p:spPr>
            <a:xfrm>
              <a:off x="2028825" y="82772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Happily Ever After</a:t>
              </a:r>
              <a:endParaRPr lang="en-US" sz="2400" dirty="0"/>
            </a:p>
          </p:txBody>
        </p:sp>
      </p:grpSp>
      <p:grpSp>
        <p:nvGrpSpPr>
          <p:cNvPr id="75607" name="Group"/>
          <p:cNvGrpSpPr/>
          <p:nvPr/>
        </p:nvGrpSpPr>
        <p:grpSpPr>
          <a:xfrm>
            <a:off x="6257925" y="7515225"/>
            <a:ext cx="1219200" cy="1219200"/>
            <a:chOff x="6257925" y="7515225"/>
            <a:chExt cx="1219200" cy="1219200"/>
          </a:xfrm>
        </p:grpSpPr>
        <p:sp>
          <p:nvSpPr>
            <p:cNvPr id="23" name="Shape 21"/>
            <p:cNvSpPr/>
            <p:nvPr/>
          </p:nvSpPr>
          <p:spPr>
            <a:xfrm>
              <a:off x="6257925" y="7515225"/>
              <a:ext cx="1219200" cy="1219200"/>
            </a:xfrm>
            <a:prstGeom prst="ellipse">
              <a:avLst/>
            </a:prstGeom>
            <a:solidFill>
              <a:srgbClr val="82C0E0"/>
            </a:solidFill>
            <a:ln/>
          </p:spPr>
        </p:sp>
        <p:sp>
          <p:nvSpPr>
            <p:cNvPr id="24" name="Text 22"/>
            <p:cNvSpPr/>
            <p:nvPr/>
          </p:nvSpPr>
          <p:spPr>
            <a:xfrm>
              <a:off x="6492240" y="7701915"/>
              <a:ext cx="7505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06</a:t>
              </a:r>
              <a:endParaRPr lang="en-US" sz="3600" dirty="0"/>
            </a:p>
          </p:txBody>
        </p:sp>
      </p:grpSp>
      <p:grpSp>
        <p:nvGrpSpPr>
          <p:cNvPr id="82471" name="Group"/>
          <p:cNvGrpSpPr/>
          <p:nvPr/>
        </p:nvGrpSpPr>
        <p:grpSpPr>
          <a:xfrm>
            <a:off x="7629525" y="7515225"/>
            <a:ext cx="4206240" cy="1325880"/>
            <a:chOff x="7629525" y="7515225"/>
            <a:chExt cx="4206240" cy="1325880"/>
          </a:xfrm>
        </p:grpSpPr>
        <p:sp>
          <p:nvSpPr>
            <p:cNvPr id="25" name="Text 23"/>
            <p:cNvSpPr/>
            <p:nvPr/>
          </p:nvSpPr>
          <p:spPr>
            <a:xfrm>
              <a:off x="7629525" y="7515225"/>
              <a:ext cx="42062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Conclusion</a:t>
              </a:r>
              <a:endParaRPr lang="en-US" sz="3600" dirty="0"/>
            </a:p>
          </p:txBody>
        </p:sp>
        <p:sp>
          <p:nvSpPr>
            <p:cNvPr id="26" name="Text 24"/>
            <p:cNvSpPr/>
            <p:nvPr/>
          </p:nvSpPr>
          <p:spPr>
            <a:xfrm>
              <a:off x="7629525" y="8277225"/>
              <a:ext cx="4175760" cy="563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Embrace the Fantasy</a:t>
              </a:r>
              <a:endParaRPr lang="en-US" sz="2400" dirty="0"/>
            </a:p>
          </p:txBody>
        </p:sp>
      </p:grpSp>
      <p:pic>
        <p:nvPicPr>
          <p:cNvPr id="27" name="Image 0" descr="preencoded.png">    </p:cNvPr>
          <p:cNvPicPr>
            <a:picLocks noChangeAspect="1"/>
          </p:cNvPicPr>
          <p:nvPr/>
        </p:nvPicPr>
        <p:blipFill>
          <a:blip r:embed="rId1"/>
          <a:stretch>
            <a:fillRect/>
          </a:stretch>
        </p:blipFill>
        <p:spPr>
          <a:xfrm>
            <a:off x="10220325" y="1333500"/>
            <a:ext cx="8067675" cy="7277100"/>
          </a:xfrm>
          <a:prstGeom prst="rect">
            <a:avLst/>
          </a:prstGeom>
        </p:spPr>
      </p:pic>
      <p:grpSp>
        <p:nvGrpSpPr>
          <p:cNvPr id="37189" name="Group"/>
          <p:cNvGrpSpPr/>
          <p:nvPr/>
        </p:nvGrpSpPr>
        <p:grpSpPr>
          <a:xfrm>
            <a:off x="17235487" y="8456817"/>
            <a:ext cx="1463470" cy="1601583"/>
            <a:chOff x="17235487" y="8456817"/>
            <a:chExt cx="1463470" cy="1601583"/>
          </a:xfrm>
        </p:grpSpPr>
        <p:pic>
          <p:nvPicPr>
            <p:cNvPr id="28"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29" name="Text 25"/>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458825" y="0"/>
            <a:ext cx="5800734" cy="6590772"/>
          </a:xfrm>
          <a:prstGeom prst="rect">
            <a:avLst/>
          </a:prstGeom>
        </p:spPr>
      </p:pic>
      <p:pic>
        <p:nvPicPr>
          <p:cNvPr id="3" name="Image 1" descr="preencoded.png">    </p:cNvPr>
          <p:cNvPicPr>
            <a:picLocks noChangeAspect="1"/>
          </p:cNvPicPr>
          <p:nvPr/>
        </p:nvPicPr>
        <p:blipFill>
          <a:blip r:embed="rId2"/>
          <a:stretch>
            <a:fillRect/>
          </a:stretch>
        </p:blipFill>
        <p:spPr>
          <a:xfrm>
            <a:off x="0" y="4286250"/>
            <a:ext cx="5705476" cy="6505575"/>
          </a:xfrm>
          <a:prstGeom prst="rect">
            <a:avLst/>
          </a:prstGeom>
        </p:spPr>
      </p:pic>
      <p:grpSp>
        <p:nvGrpSpPr>
          <p:cNvPr id="51505"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sp>
        <p:nvSpPr>
          <p:cNvPr id="6" name="Text 1"/>
          <p:cNvSpPr/>
          <p:nvPr/>
        </p:nvSpPr>
        <p:spPr>
          <a:xfrm>
            <a:off x="2219325" y="2057400"/>
            <a:ext cx="12325350" cy="1409700"/>
          </a:xfrm>
          <a:prstGeom prst="rect">
            <a:avLst/>
          </a:prstGeom>
          <a:noFill/>
          <a:ln/>
        </p:spPr>
        <p:txBody>
          <a:bodyPr wrap="square" lIns="0" tIns="0" rIns="0" bIns="0" rtlCol="0" anchor="t"/>
          <a:lstStyle/>
          <a:p>
            <a:pPr algn="l" indent="0" marL="0">
              <a:buNone/>
            </a:pPr>
            <a:r>
              <a:rPr lang="en-US" sz="6000" b="1" u="none" dirty="0">
                <a:solidFill>
                  <a:srgbClr val="272727"/>
                </a:solidFill>
                <a:latin typeface="Poppins" pitchFamily="34" charset="0"/>
                <a:ea typeface="Poppins" pitchFamily="34" charset="-122"/>
                <a:cs typeface="Poppins" pitchFamily="34" charset="-120"/>
              </a:rPr>
              <a:t>The Realm of the Extraordinary</a:t>
            </a:r>
            <a:endParaRPr lang="en-US" sz="6000" dirty="0"/>
          </a:p>
        </p:txBody>
      </p:sp>
      <p:grpSp>
        <p:nvGrpSpPr>
          <p:cNvPr id="85200" name="Group"/>
          <p:cNvGrpSpPr/>
          <p:nvPr/>
        </p:nvGrpSpPr>
        <p:grpSpPr>
          <a:xfrm>
            <a:off x="2219325" y="3552825"/>
            <a:ext cx="13910310" cy="5135880"/>
            <a:chOff x="2219325" y="3552825"/>
            <a:chExt cx="13910310" cy="5135880"/>
          </a:xfrm>
        </p:grpSpPr>
        <p:sp>
          <p:nvSpPr>
            <p:cNvPr id="7" name="Text 2"/>
            <p:cNvSpPr/>
            <p:nvPr/>
          </p:nvSpPr>
          <p:spPr>
            <a:xfrm>
              <a:off x="2219325"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2400" dirty="0"/>
            </a:p>
          </p:txBody>
        </p:sp>
        <p:sp>
          <p:nvSpPr>
            <p:cNvPr id="8" name="Text 3"/>
            <p:cNvSpPr/>
            <p:nvPr/>
          </p:nvSpPr>
          <p:spPr>
            <a:xfrm>
              <a:off x="9525000" y="3552825"/>
              <a:ext cx="6604635" cy="51358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2400" dirty="0"/>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grpSp>
        <p:nvGrpSpPr>
          <p:cNvPr id="2590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0" y="0"/>
            <a:ext cx="8763000" cy="10287000"/>
          </a:xfrm>
          <a:prstGeom prst="rect">
            <a:avLst/>
          </a:prstGeom>
        </p:spPr>
      </p:pic>
      <p:grpSp>
        <p:nvGrpSpPr>
          <p:cNvPr id="89338" name="Group"/>
          <p:cNvGrpSpPr/>
          <p:nvPr/>
        </p:nvGrpSpPr>
        <p:grpSpPr>
          <a:xfrm>
            <a:off x="9763125" y="2914650"/>
            <a:ext cx="895350" cy="895350"/>
            <a:chOff x="9763125" y="2914650"/>
            <a:chExt cx="895350" cy="895350"/>
          </a:xfrm>
        </p:grpSpPr>
        <p:pic>
          <p:nvPicPr>
            <p:cNvPr id="7" name="Image 4" descr="preencoded.png">    </p:cNvPr>
            <p:cNvPicPr>
              <a:picLocks noChangeAspect="1"/>
            </p:cNvPicPr>
            <p:nvPr/>
          </p:nvPicPr>
          <p:blipFill>
            <a:blip r:embed="rId5"/>
            <a:stretch>
              <a:fillRect/>
            </a:stretch>
          </p:blipFill>
          <p:spPr>
            <a:xfrm>
              <a:off x="9763125" y="2914650"/>
              <a:ext cx="895350" cy="895350"/>
            </a:xfrm>
            <a:prstGeom prst="rect">
              <a:avLst/>
            </a:prstGeom>
          </p:spPr>
        </p:pic>
        <p:grpSp>
          <p:nvGrpSpPr>
            <p:cNvPr id="90827" name="Group"/>
            <p:cNvGrpSpPr/>
            <p:nvPr/>
          </p:nvGrpSpPr>
          <p:grpSpPr>
            <a:xfrm>
              <a:off x="10934700" y="2028825"/>
              <a:ext cx="6377940" cy="2773680"/>
              <a:chOff x="10934700" y="2028825"/>
              <a:chExt cx="6377940" cy="2773680"/>
            </a:xfrm>
          </p:grpSpPr>
          <p:sp>
            <p:nvSpPr>
              <p:cNvPr id="8" name="Text 1"/>
              <p:cNvSpPr/>
              <p:nvPr/>
            </p:nvSpPr>
            <p:spPr>
              <a:xfrm>
                <a:off x="10934700" y="2028825"/>
                <a:ext cx="63779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Unicorn Sightings</a:t>
                </a:r>
                <a:endParaRPr lang="en-US" sz="3600" dirty="0"/>
              </a:p>
            </p:txBody>
          </p:sp>
          <p:sp>
            <p:nvSpPr>
              <p:cNvPr id="9" name="Text 2"/>
              <p:cNvSpPr/>
              <p:nvPr/>
            </p:nvSpPr>
            <p:spPr>
              <a:xfrm>
                <a:off x="10934700" y="2867025"/>
                <a:ext cx="63474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 that surrounds these enchanting creatures.</a:t>
                </a:r>
                <a:endParaRPr lang="en-US" sz="2400" dirty="0"/>
              </a:p>
            </p:txBody>
          </p:sp>
        </p:grpSp>
      </p:grpSp>
      <p:grpSp>
        <p:nvGrpSpPr>
          <p:cNvPr id="23935" name="Group"/>
          <p:cNvGrpSpPr/>
          <p:nvPr/>
        </p:nvGrpSpPr>
        <p:grpSpPr>
          <a:xfrm>
            <a:off x="9763125" y="6029325"/>
            <a:ext cx="895350" cy="895350"/>
            <a:chOff x="9763125" y="6029325"/>
            <a:chExt cx="895350" cy="895350"/>
          </a:xfrm>
        </p:grpSpPr>
        <p:pic>
          <p:nvPicPr>
            <p:cNvPr id="10" name="Image 5" descr="preencoded.png">    </p:cNvPr>
            <p:cNvPicPr>
              <a:picLocks noChangeAspect="1"/>
            </p:cNvPicPr>
            <p:nvPr/>
          </p:nvPicPr>
          <p:blipFill>
            <a:blip r:embed="rId6"/>
            <a:stretch>
              <a:fillRect/>
            </a:stretch>
          </p:blipFill>
          <p:spPr>
            <a:xfrm>
              <a:off x="9763125" y="6029325"/>
              <a:ext cx="895350" cy="895350"/>
            </a:xfrm>
            <a:prstGeom prst="rect">
              <a:avLst/>
            </a:prstGeom>
          </p:spPr>
        </p:pic>
        <p:grpSp>
          <p:nvGrpSpPr>
            <p:cNvPr id="62110" name="Group"/>
            <p:cNvGrpSpPr/>
            <p:nvPr/>
          </p:nvGrpSpPr>
          <p:grpSpPr>
            <a:xfrm>
              <a:off x="10934700" y="5143500"/>
              <a:ext cx="6377940" cy="2773680"/>
              <a:chOff x="10934700" y="5143500"/>
              <a:chExt cx="6377940" cy="2773680"/>
            </a:xfrm>
          </p:grpSpPr>
          <p:sp>
            <p:nvSpPr>
              <p:cNvPr id="11" name="Text 3"/>
              <p:cNvSpPr/>
              <p:nvPr/>
            </p:nvSpPr>
            <p:spPr>
              <a:xfrm>
                <a:off x="10934700" y="5143500"/>
                <a:ext cx="6377940"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sp>
            <p:nvSpPr>
              <p:cNvPr id="12" name="Text 4"/>
              <p:cNvSpPr/>
              <p:nvPr/>
            </p:nvSpPr>
            <p:spPr>
              <a:xfrm>
                <a:off x="10934700" y="5981700"/>
                <a:ext cx="63474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dare to take on these fearsome creatures.</a:t>
                </a:r>
                <a:endParaRPr lang="en-US" sz="2400" dirty="0"/>
              </a:p>
            </p:txBody>
          </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23875"/>
            <a:ext cx="4343400" cy="4619626"/>
          </a:xfrm>
          <a:prstGeom prst="rect">
            <a:avLst/>
          </a:prstGeom>
        </p:spPr>
      </p:pic>
      <p:pic>
        <p:nvPicPr>
          <p:cNvPr id="3" name="Image 1" descr="preencoded.png">    </p:cNvPr>
          <p:cNvPicPr>
            <a:picLocks noChangeAspect="1"/>
          </p:cNvPicPr>
          <p:nvPr/>
        </p:nvPicPr>
        <p:blipFill>
          <a:blip r:embed="rId2"/>
          <a:stretch>
            <a:fillRect/>
          </a:stretch>
        </p:blipFill>
        <p:spPr>
          <a:xfrm>
            <a:off x="10639425" y="4552950"/>
            <a:ext cx="7648575" cy="5734050"/>
          </a:xfrm>
          <a:prstGeom prst="rect">
            <a:avLst/>
          </a:prstGeom>
        </p:spPr>
      </p:pic>
      <p:grpSp>
        <p:nvGrpSpPr>
          <p:cNvPr id="52998"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73693" name="Group"/>
          <p:cNvGrpSpPr/>
          <p:nvPr/>
        </p:nvGrpSpPr>
        <p:grpSpPr>
          <a:xfrm>
            <a:off x="2657475" y="4010025"/>
            <a:ext cx="6096000" cy="5486400"/>
            <a:chOff x="2657475" y="4010025"/>
            <a:chExt cx="6096000" cy="5486400"/>
          </a:xfrm>
        </p:grpSpPr>
        <p:grpSp>
          <p:nvGrpSpPr>
            <p:cNvPr id="94778" name="Group"/>
            <p:cNvGrpSpPr/>
            <p:nvPr/>
          </p:nvGrpSpPr>
          <p:grpSpPr>
            <a:xfrm>
              <a:off x="3624263" y="1038225"/>
              <a:ext cx="4322445" cy="845820"/>
              <a:chOff x="3624263" y="1038225"/>
              <a:chExt cx="4322445" cy="845820"/>
            </a:xfrm>
          </p:grpSpPr>
          <p:sp>
            <p:nvSpPr>
              <p:cNvPr id="6" name="Text 1"/>
              <p:cNvSpPr/>
              <p:nvPr/>
            </p:nvSpPr>
            <p:spPr>
              <a:xfrm>
                <a:off x="3624263" y="1038225"/>
                <a:ext cx="43224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Unicorn Sightings</a:t>
                </a:r>
                <a:endParaRPr lang="en-US" sz="3600" dirty="0"/>
              </a:p>
            </p:txBody>
          </p:sp>
        </p:grpSp>
        <p:grpSp>
          <p:nvGrpSpPr>
            <p:cNvPr id="19981" name="Group"/>
            <p:cNvGrpSpPr/>
            <p:nvPr/>
          </p:nvGrpSpPr>
          <p:grpSpPr>
            <a:xfrm>
              <a:off x="2626995" y="2181225"/>
              <a:ext cx="6156960" cy="1478280"/>
              <a:chOff x="2626995" y="2181225"/>
              <a:chExt cx="6156960" cy="1478280"/>
            </a:xfrm>
          </p:grpSpPr>
          <p:sp>
            <p:nvSpPr>
              <p:cNvPr id="7" name="Text 2"/>
              <p:cNvSpPr/>
              <p:nvPr/>
            </p:nvSpPr>
            <p:spPr>
              <a:xfrm>
                <a:off x="2626995" y="21812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record of the number of unicorns spotted in the fantasy realm and the beauty and mystery.</a:t>
                </a:r>
                <a:endParaRPr lang="en-US" sz="2400" dirty="0"/>
              </a:p>
            </p:txBody>
          </p:sp>
        </p:grpSp>
        <p:pic>
          <p:nvPicPr>
            <p:cNvPr id="8" name="Image 3" descr="preencoded.png">    </p:cNvPr>
            <p:cNvPicPr>
              <a:picLocks noChangeAspect="1"/>
            </p:cNvPicPr>
            <p:nvPr/>
          </p:nvPicPr>
          <p:blipFill>
            <a:blip r:embed="rId4"/>
            <a:stretch>
              <a:fillRect/>
            </a:stretch>
          </p:blipFill>
          <p:spPr>
            <a:xfrm>
              <a:off x="2657475" y="4010025"/>
              <a:ext cx="6096000" cy="5486400"/>
            </a:xfrm>
            <a:prstGeom prst="rect">
              <a:avLst/>
            </a:prstGeom>
          </p:spPr>
        </p:pic>
      </p:grpSp>
      <p:grpSp>
        <p:nvGrpSpPr>
          <p:cNvPr id="54136" name="Group"/>
          <p:cNvGrpSpPr/>
          <p:nvPr/>
        </p:nvGrpSpPr>
        <p:grpSpPr>
          <a:xfrm>
            <a:off x="9496425" y="4010025"/>
            <a:ext cx="6096000" cy="5619750"/>
            <a:chOff x="9496425" y="4010025"/>
            <a:chExt cx="6096000" cy="5619750"/>
          </a:xfrm>
        </p:grpSpPr>
        <p:grpSp>
          <p:nvGrpSpPr>
            <p:cNvPr id="13343" name="Group"/>
            <p:cNvGrpSpPr/>
            <p:nvPr/>
          </p:nvGrpSpPr>
          <p:grpSpPr>
            <a:xfrm>
              <a:off x="10710863" y="1038225"/>
              <a:ext cx="3827145" cy="845820"/>
              <a:chOff x="10710863" y="1038225"/>
              <a:chExt cx="3827145" cy="845820"/>
            </a:xfrm>
          </p:grpSpPr>
          <p:sp>
            <p:nvSpPr>
              <p:cNvPr id="9" name="Text 3"/>
              <p:cNvSpPr/>
              <p:nvPr/>
            </p:nvSpPr>
            <p:spPr>
              <a:xfrm>
                <a:off x="10710863" y="1038225"/>
                <a:ext cx="3827145" cy="845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a:t>
                </a:r>
                <a:endParaRPr lang="en-US" sz="3600" dirty="0"/>
              </a:p>
            </p:txBody>
          </p:sp>
        </p:grpSp>
        <p:grpSp>
          <p:nvGrpSpPr>
            <p:cNvPr id="92251" name="Group"/>
            <p:cNvGrpSpPr/>
            <p:nvPr/>
          </p:nvGrpSpPr>
          <p:grpSpPr>
            <a:xfrm>
              <a:off x="9465945" y="2181225"/>
              <a:ext cx="6156960" cy="1478280"/>
              <a:chOff x="9465945" y="2181225"/>
              <a:chExt cx="6156960" cy="1478280"/>
            </a:xfrm>
          </p:grpSpPr>
          <p:sp>
            <p:nvSpPr>
              <p:cNvPr id="10" name="Text 4"/>
              <p:cNvSpPr/>
              <p:nvPr/>
            </p:nvSpPr>
            <p:spPr>
              <a:xfrm>
                <a:off x="9465945" y="2181225"/>
                <a:ext cx="6156960" cy="1478280"/>
              </a:xfrm>
              <a:prstGeom prst="rect">
                <a:avLst/>
              </a:prstGeom>
              <a:noFill/>
              <a:ln/>
            </p:spPr>
            <p:txBody>
              <a:bodyPr wrap="square" lIns="0" tIns="0" rIns="0" bIns="0" rtlCol="0" anchor="t"/>
              <a:lstStyle/>
              <a:p>
                <a:pPr algn="ctr" indent="0" marL="0">
                  <a:buNone/>
                </a:pPr>
                <a:r>
                  <a:rPr lang="en-US" sz="2400" u="none" dirty="0">
                    <a:solidFill>
                      <a:srgbClr val="0E0E0E"/>
                    </a:solidFill>
                    <a:latin typeface="Poppins" pitchFamily="34" charset="0"/>
                    <a:ea typeface="Poppins" pitchFamily="34" charset="-122"/>
                    <a:cs typeface="Poppins" pitchFamily="34" charset="-120"/>
                  </a:rPr>
                  <a:t>A closer look at the art of taming dragons and the brave adventurers who take on these creatures.</a:t>
                </a:r>
                <a:endParaRPr lang="en-US" sz="2400" dirty="0"/>
              </a:p>
            </p:txBody>
          </p:sp>
        </p:grpSp>
        <p:pic>
          <p:nvPicPr>
            <p:cNvPr id="11" name="Image 4" descr="preencoded.png">    </p:cNvPr>
            <p:cNvPicPr>
              <a:picLocks noChangeAspect="1"/>
            </p:cNvPicPr>
            <p:nvPr/>
          </p:nvPicPr>
          <p:blipFill>
            <a:blip r:embed="rId5"/>
            <a:stretch>
              <a:fillRect/>
            </a:stretch>
          </p:blipFill>
          <p:spPr>
            <a:xfrm>
              <a:off x="9496425" y="4010025"/>
              <a:ext cx="6096000" cy="5619750"/>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0800000">
            <a:off x="760102" y="-1774855"/>
            <a:ext cx="14378992" cy="13846504"/>
          </a:xfrm>
          <a:prstGeom prst="rect">
            <a:avLst/>
          </a:prstGeom>
        </p:spPr>
      </p:pic>
      <p:grpSp>
        <p:nvGrpSpPr>
          <p:cNvPr id="73814" name="Group"/>
          <p:cNvGrpSpPr/>
          <p:nvPr/>
        </p:nvGrpSpPr>
        <p:grpSpPr>
          <a:xfrm>
            <a:off x="17235487" y="8456817"/>
            <a:ext cx="1463470" cy="1601583"/>
            <a:chOff x="17235487" y="8456817"/>
            <a:chExt cx="1463470" cy="1601583"/>
          </a:xfrm>
        </p:grpSpPr>
        <p:pic>
          <p:nvPicPr>
            <p:cNvPr id="3" name="Image 1" descr="preencoded.png">    </p:cNvPr>
            <p:cNvPicPr>
              <a:picLocks noChangeAspect="1"/>
            </p:cNvPicPr>
            <p:nvPr/>
          </p:nvPicPr>
          <p:blipFill>
            <a:blip r:embed="rId2"/>
            <a:stretch>
              <a:fillRect/>
            </a:stretch>
          </p:blipFill>
          <p:spPr>
            <a:xfrm>
              <a:off x="17640300" y="9525000"/>
              <a:ext cx="533400" cy="533400"/>
            </a:xfrm>
            <a:prstGeom prst="rect">
              <a:avLst/>
            </a:prstGeom>
          </p:spPr>
        </p:pic>
        <p:sp>
          <p:nvSpPr>
            <p:cNvPr id="4"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pic>
        <p:nvPicPr>
          <p:cNvPr id="5" name="Image 2" descr="preencoded.png">    </p:cNvPr>
          <p:cNvPicPr>
            <a:picLocks noChangeAspect="1"/>
          </p:cNvPicPr>
          <p:nvPr/>
        </p:nvPicPr>
        <p:blipFill>
          <a:blip r:embed="rId3"/>
          <a:stretch>
            <a:fillRect/>
          </a:stretch>
        </p:blipFill>
        <p:spPr>
          <a:xfrm>
            <a:off x="762000" y="1038225"/>
            <a:ext cx="4474464" cy="3328416"/>
          </a:xfrm>
          <a:prstGeom prst="rect">
            <a:avLst/>
          </a:prstGeom>
        </p:spPr>
      </p:pic>
      <p:grpSp>
        <p:nvGrpSpPr>
          <p:cNvPr id="98548" name="Group"/>
          <p:cNvGrpSpPr/>
          <p:nvPr/>
        </p:nvGrpSpPr>
        <p:grpSpPr>
          <a:xfrm>
            <a:off x="4048125" y="3171825"/>
            <a:ext cx="9864090" cy="4977765"/>
            <a:chOff x="4048125" y="3171825"/>
            <a:chExt cx="9864090" cy="4977765"/>
          </a:xfrm>
        </p:grpSpPr>
        <p:sp>
          <p:nvSpPr>
            <p:cNvPr id="6" name="Text 1"/>
            <p:cNvSpPr/>
            <p:nvPr/>
          </p:nvSpPr>
          <p:spPr>
            <a:xfrm>
              <a:off x="4048125" y="3171825"/>
              <a:ext cx="9835515" cy="42748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Fantasy is the gateway to the impossible, the land where the ordinary becomes extraordinary, and the impossible becomes possible. It is the realm of the imagination, where anything can happen and everything is possible.</a:t>
              </a:r>
              <a:endParaRPr lang="en-US" sz="3600" dirty="0"/>
            </a:p>
          </p:txBody>
        </p:sp>
        <p:sp>
          <p:nvSpPr>
            <p:cNvPr id="7" name="Text 2"/>
            <p:cNvSpPr/>
            <p:nvPr/>
          </p:nvSpPr>
          <p:spPr>
            <a:xfrm>
              <a:off x="10420350" y="7515225"/>
              <a:ext cx="3491865" cy="634365"/>
            </a:xfrm>
            <a:prstGeom prst="rect">
              <a:avLst/>
            </a:prstGeom>
            <a:noFill/>
            <a:ln/>
          </p:spPr>
          <p:txBody>
            <a:bodyPr wrap="square" lIns="0" tIns="0" rIns="0" bIns="0" rtlCol="0" anchor="t"/>
            <a:lstStyle/>
            <a:p>
              <a:pPr algn="l" indent="0" marL="0">
                <a:buNone/>
              </a:pPr>
              <a:r>
                <a:rPr lang="en-US" sz="2700" b="1" u="none" dirty="0">
                  <a:solidFill>
                    <a:srgbClr val="0E0E0E"/>
                  </a:solidFill>
                  <a:latin typeface="Poppins" pitchFamily="34" charset="0"/>
                  <a:ea typeface="Poppins" pitchFamily="34" charset="-122"/>
                  <a:cs typeface="Poppins" pitchFamily="34" charset="-120"/>
                </a:rPr>
                <a:t>The Dream Weaver</a:t>
              </a:r>
              <a:endParaRPr lang="en-US" sz="2700" dirty="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458825" y="0"/>
            <a:ext cx="5800734" cy="6590772"/>
          </a:xfrm>
          <a:prstGeom prst="rect">
            <a:avLst/>
          </a:prstGeom>
        </p:spPr>
      </p:pic>
      <p:pic>
        <p:nvPicPr>
          <p:cNvPr id="3" name="Image 1" descr="preencoded.png">    </p:cNvPr>
          <p:cNvPicPr>
            <a:picLocks noChangeAspect="1"/>
          </p:cNvPicPr>
          <p:nvPr/>
        </p:nvPicPr>
        <p:blipFill>
          <a:blip r:embed="rId2"/>
          <a:stretch>
            <a:fillRect/>
          </a:stretch>
        </p:blipFill>
        <p:spPr>
          <a:xfrm>
            <a:off x="0" y="4286250"/>
            <a:ext cx="5705476" cy="6505575"/>
          </a:xfrm>
          <a:prstGeom prst="rect">
            <a:avLst/>
          </a:prstGeom>
        </p:spPr>
      </p:pic>
      <p:grpSp>
        <p:nvGrpSpPr>
          <p:cNvPr id="16997" name="Group"/>
          <p:cNvGrpSpPr/>
          <p:nvPr/>
        </p:nvGrpSpPr>
        <p:grpSpPr>
          <a:xfrm>
            <a:off x="17235487" y="8456817"/>
            <a:ext cx="1463470" cy="1601583"/>
            <a:chOff x="17235487" y="8456817"/>
            <a:chExt cx="1463470" cy="1601583"/>
          </a:xfrm>
        </p:grpSpPr>
        <p:pic>
          <p:nvPicPr>
            <p:cNvPr id="4"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5" name="Text 0"/>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pic>
        <p:nvPicPr>
          <p:cNvPr id="6" name="Image 3" descr="preencoded.png">    </p:cNvPr>
          <p:cNvPicPr>
            <a:picLocks noChangeAspect="1"/>
          </p:cNvPicPr>
          <p:nvPr/>
        </p:nvPicPr>
        <p:blipFill>
          <a:blip r:embed="rId4"/>
          <a:stretch>
            <a:fillRect/>
          </a:stretch>
        </p:blipFill>
        <p:spPr>
          <a:xfrm>
            <a:off x="5075846" y="1677460"/>
            <a:ext cx="8143875" cy="7572375"/>
          </a:xfrm>
          <a:prstGeom prst="rect">
            <a:avLst/>
          </a:prstGeom>
        </p:spPr>
      </p:pic>
      <p:grpSp>
        <p:nvGrpSpPr>
          <p:cNvPr id="25184" name="Group"/>
          <p:cNvGrpSpPr/>
          <p:nvPr/>
        </p:nvGrpSpPr>
        <p:grpSpPr>
          <a:xfrm>
            <a:off x="1647825" y="1400175"/>
            <a:ext cx="3368040" cy="4221480"/>
            <a:chOff x="1647825" y="1400175"/>
            <a:chExt cx="3368040" cy="4221480"/>
          </a:xfrm>
        </p:grpSpPr>
        <p:sp>
          <p:nvSpPr>
            <p:cNvPr id="7" name="Text 1"/>
            <p:cNvSpPr/>
            <p:nvPr/>
          </p:nvSpPr>
          <p:spPr>
            <a:xfrm>
              <a:off x="1647825" y="1400175"/>
              <a:ext cx="3368040" cy="22174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Dragon Taming Technique</a:t>
              </a:r>
              <a:endParaRPr lang="en-US" sz="3600" dirty="0"/>
            </a:p>
          </p:txBody>
        </p:sp>
        <p:sp>
          <p:nvSpPr>
            <p:cNvPr id="8" name="Text 2"/>
            <p:cNvSpPr/>
            <p:nvPr/>
          </p:nvSpPr>
          <p:spPr>
            <a:xfrm>
              <a:off x="1647825" y="3686175"/>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A guide to taming and caring for dragons in the realm of magic.</a:t>
              </a:r>
              <a:endParaRPr lang="en-US" sz="2400" dirty="0"/>
            </a:p>
          </p:txBody>
        </p:sp>
      </p:grpSp>
      <p:grpSp>
        <p:nvGrpSpPr>
          <p:cNvPr id="87832" name="Group"/>
          <p:cNvGrpSpPr/>
          <p:nvPr/>
        </p:nvGrpSpPr>
        <p:grpSpPr>
          <a:xfrm>
            <a:off x="13363575" y="4895850"/>
            <a:ext cx="3368040" cy="4221480"/>
            <a:chOff x="13363575" y="4895850"/>
            <a:chExt cx="3368040" cy="4221480"/>
          </a:xfrm>
        </p:grpSpPr>
        <p:sp>
          <p:nvSpPr>
            <p:cNvPr id="9" name="Text 3"/>
            <p:cNvSpPr/>
            <p:nvPr/>
          </p:nvSpPr>
          <p:spPr>
            <a:xfrm>
              <a:off x="13363575" y="4895850"/>
              <a:ext cx="3368040" cy="2217420"/>
            </a:xfrm>
            <a:prstGeom prst="rect">
              <a:avLst/>
            </a:prstGeom>
            <a:noFill/>
            <a:ln/>
          </p:spPr>
          <p:txBody>
            <a:bodyPr wrap="square" lIns="0" tIns="0" rIns="0" bIns="0" rtlCol="0" anchor="t"/>
            <a:lstStyle/>
            <a:p>
              <a:pPr algn="l" indent="0" marL="0">
                <a:buNone/>
              </a:pPr>
              <a:r>
                <a:rPr lang="en-US" sz="3600" b="1" u="none" dirty="0">
                  <a:solidFill>
                    <a:srgbClr val="0E0E0E"/>
                  </a:solidFill>
                  <a:latin typeface="Poppins" pitchFamily="34" charset="0"/>
                  <a:ea typeface="Poppins" pitchFamily="34" charset="-122"/>
                  <a:cs typeface="Poppins" pitchFamily="34" charset="-120"/>
                </a:rPr>
                <a:t>The Art of Unicorn Sighting</a:t>
              </a:r>
              <a:endParaRPr lang="en-US" sz="3600" dirty="0"/>
            </a:p>
          </p:txBody>
        </p:sp>
        <p:sp>
          <p:nvSpPr>
            <p:cNvPr id="10" name="Text 4"/>
            <p:cNvSpPr/>
            <p:nvPr/>
          </p:nvSpPr>
          <p:spPr>
            <a:xfrm>
              <a:off x="13363575" y="7181850"/>
              <a:ext cx="3337560" cy="19354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Tips and tricks for spotting the elusive unicorns in their natural habitat.</a:t>
              </a:r>
              <a:endParaRPr lang="en-US" sz="2400"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C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rot="1430495">
            <a:off x="12719541" y="-732016"/>
            <a:ext cx="6710151" cy="6900396"/>
          </a:xfrm>
          <a:prstGeom prst="rect">
            <a:avLst/>
          </a:prstGeom>
        </p:spPr>
      </p:pic>
      <p:pic>
        <p:nvPicPr>
          <p:cNvPr id="3" name="Image 1" descr="preencoded.png">    </p:cNvPr>
          <p:cNvPicPr>
            <a:picLocks noChangeAspect="1"/>
          </p:cNvPicPr>
          <p:nvPr/>
        </p:nvPicPr>
        <p:blipFill>
          <a:blip r:embed="rId2"/>
          <a:stretch>
            <a:fillRect/>
          </a:stretch>
        </p:blipFill>
        <p:spPr>
          <a:xfrm>
            <a:off x="476250" y="2914650"/>
            <a:ext cx="5524500" cy="8172450"/>
          </a:xfrm>
          <a:prstGeom prst="rect">
            <a:avLst/>
          </a:prstGeom>
        </p:spPr>
      </p:pic>
      <p:sp>
        <p:nvSpPr>
          <p:cNvPr id="4" name="Text 0"/>
          <p:cNvSpPr/>
          <p:nvPr/>
        </p:nvSpPr>
        <p:spPr>
          <a:xfrm>
            <a:off x="1619250" y="1038225"/>
            <a:ext cx="15059025" cy="1409700"/>
          </a:xfrm>
          <a:prstGeom prst="rect">
            <a:avLst/>
          </a:prstGeom>
          <a:noFill/>
          <a:ln/>
        </p:spPr>
        <p:txBody>
          <a:bodyPr wrap="square" lIns="0" tIns="0" rIns="0" bIns="0" rtlCol="0" anchor="t"/>
          <a:lstStyle/>
          <a:p>
            <a:pPr algn="ctr" indent="0" marL="0">
              <a:buNone/>
            </a:pPr>
            <a:r>
              <a:rPr lang="en-US" sz="6000" b="1" u="none" dirty="0">
                <a:solidFill>
                  <a:srgbClr val="272727"/>
                </a:solidFill>
                <a:latin typeface="Poppins" pitchFamily="34" charset="0"/>
                <a:ea typeface="Poppins" pitchFamily="34" charset="-122"/>
                <a:cs typeface="Poppins" pitchFamily="34" charset="-120"/>
              </a:rPr>
              <a:t>The Magic of Dragons: A Research</a:t>
            </a:r>
            <a:endParaRPr lang="en-US" sz="6000" dirty="0"/>
          </a:p>
        </p:txBody>
      </p:sp>
      <p:grpSp>
        <p:nvGrpSpPr>
          <p:cNvPr id="23160" name="Group"/>
          <p:cNvGrpSpPr/>
          <p:nvPr/>
        </p:nvGrpSpPr>
        <p:grpSpPr>
          <a:xfrm>
            <a:off x="1609725" y="3019425"/>
            <a:ext cx="6153150" cy="6153150"/>
            <a:chOff x="1609725" y="3019425"/>
            <a:chExt cx="6153150" cy="6153150"/>
          </a:xfrm>
        </p:grpSpPr>
        <p:sp>
          <p:nvSpPr>
            <p:cNvPr id="5" name="Shape 1"/>
            <p:cNvSpPr/>
            <p:nvPr/>
          </p:nvSpPr>
          <p:spPr>
            <a:xfrm>
              <a:off x="1609725" y="3019425"/>
              <a:ext cx="6153150" cy="6153150"/>
            </a:xfrm>
            <a:prstGeom prst="ellipse">
              <a:avLst/>
            </a:prstGeom>
            <a:solidFill>
              <a:srgbClr val="82C0E0"/>
            </a:solidFill>
            <a:ln/>
          </p:spPr>
        </p:sp>
        <p:sp>
          <p:nvSpPr>
            <p:cNvPr id="6" name="Shape 2"/>
            <p:cNvSpPr/>
            <p:nvPr/>
          </p:nvSpPr>
          <p:spPr>
            <a:xfrm>
              <a:off x="2381250" y="4438650"/>
              <a:ext cx="4619625" cy="4619625"/>
            </a:xfrm>
            <a:prstGeom prst="ellipse">
              <a:avLst/>
            </a:prstGeom>
            <a:solidFill>
              <a:srgbClr val="D7EDF9"/>
            </a:solidFill>
            <a:ln/>
          </p:spPr>
        </p:sp>
        <p:sp>
          <p:nvSpPr>
            <p:cNvPr id="7" name="Shape 3"/>
            <p:cNvSpPr/>
            <p:nvPr/>
          </p:nvSpPr>
          <p:spPr>
            <a:xfrm>
              <a:off x="3152775" y="5848350"/>
              <a:ext cx="3067050" cy="3067050"/>
            </a:xfrm>
            <a:prstGeom prst="ellipse">
              <a:avLst/>
            </a:prstGeom>
            <a:solidFill>
              <a:srgbClr val="FFFFFF"/>
            </a:solidFill>
            <a:ln/>
          </p:spPr>
        </p:sp>
        <p:sp>
          <p:nvSpPr>
            <p:cNvPr id="8" name="Text 4"/>
            <p:cNvSpPr/>
            <p:nvPr/>
          </p:nvSpPr>
          <p:spPr>
            <a:xfrm>
              <a:off x="4053840" y="3348990"/>
              <a:ext cx="1245870" cy="845820"/>
            </a:xfrm>
            <a:prstGeom prst="rect">
              <a:avLst/>
            </a:prstGeom>
            <a:noFill/>
            <a:ln/>
          </p:spPr>
          <p:txBody>
            <a:bodyPr wrap="square" lIns="0" tIns="0" rIns="0" bIns="0" rtlCol="0" anchor="ctr"/>
            <a:lstStyle/>
            <a:p>
              <a:pPr algn="ctr" indent="0" marL="0">
                <a:buNone/>
              </a:pPr>
              <a:r>
                <a:rPr lang="en-US" sz="3600" b="1" u="none" dirty="0">
                  <a:solidFill>
                    <a:srgbClr val="FFFFFF"/>
                  </a:solidFill>
                  <a:latin typeface="Poppins" pitchFamily="34" charset="0"/>
                  <a:ea typeface="Poppins" pitchFamily="34" charset="-122"/>
                  <a:cs typeface="Poppins" pitchFamily="34" charset="-120"/>
                </a:rPr>
                <a:t>6.7M</a:t>
              </a:r>
              <a:endParaRPr lang="en-US" sz="3600" dirty="0"/>
            </a:p>
          </p:txBody>
        </p:sp>
        <p:sp>
          <p:nvSpPr>
            <p:cNvPr id="9" name="Text 5"/>
            <p:cNvSpPr/>
            <p:nvPr/>
          </p:nvSpPr>
          <p:spPr>
            <a:xfrm>
              <a:off x="4063365" y="6958965"/>
              <a:ext cx="1255395" cy="845820"/>
            </a:xfrm>
            <a:prstGeom prst="rect">
              <a:avLst/>
            </a:prstGeom>
            <a:noFill/>
            <a:ln/>
          </p:spPr>
          <p:txBody>
            <a:bodyPr wrap="square" lIns="0" tIns="0" rIns="0" bIns="0" rtlCol="0" anchor="ctr"/>
            <a:lstStyle/>
            <a:p>
              <a:pPr algn="ctr" indent="0" marL="0">
                <a:buNone/>
              </a:pPr>
              <a:r>
                <a:rPr lang="en-US" sz="3600" b="1" u="none" dirty="0">
                  <a:solidFill>
                    <a:srgbClr val="82C0E0"/>
                  </a:solidFill>
                  <a:latin typeface="Poppins" pitchFamily="34" charset="0"/>
                  <a:ea typeface="Poppins" pitchFamily="34" charset="-122"/>
                  <a:cs typeface="Poppins" pitchFamily="34" charset="-120"/>
                </a:rPr>
                <a:t>2.3M</a:t>
              </a:r>
              <a:endParaRPr lang="en-US" sz="3600" dirty="0"/>
            </a:p>
          </p:txBody>
        </p:sp>
        <p:sp>
          <p:nvSpPr>
            <p:cNvPr id="10" name="Text 6"/>
            <p:cNvSpPr/>
            <p:nvPr/>
          </p:nvSpPr>
          <p:spPr>
            <a:xfrm>
              <a:off x="4025265" y="4758690"/>
              <a:ext cx="1331595" cy="845820"/>
            </a:xfrm>
            <a:prstGeom prst="rect">
              <a:avLst/>
            </a:prstGeom>
            <a:noFill/>
            <a:ln/>
          </p:spPr>
          <p:txBody>
            <a:bodyPr wrap="square" lIns="0" tIns="0" rIns="0" bIns="0" rtlCol="0" anchor="ctr"/>
            <a:lstStyle/>
            <a:p>
              <a:pPr algn="ctr" indent="0" marL="0">
                <a:buNone/>
              </a:pPr>
              <a:r>
                <a:rPr lang="en-US" sz="3600" b="1" u="none" dirty="0">
                  <a:solidFill>
                    <a:srgbClr val="82C0E0"/>
                  </a:solidFill>
                  <a:latin typeface="Poppins" pitchFamily="34" charset="0"/>
                  <a:ea typeface="Poppins" pitchFamily="34" charset="-122"/>
                  <a:cs typeface="Poppins" pitchFamily="34" charset="-120"/>
                </a:rPr>
                <a:t>4.4M</a:t>
              </a:r>
              <a:endParaRPr lang="en-US" sz="3600" dirty="0"/>
            </a:p>
          </p:txBody>
        </p:sp>
      </p:grpSp>
      <p:grpSp>
        <p:nvGrpSpPr>
          <p:cNvPr id="14665" name="Group"/>
          <p:cNvGrpSpPr/>
          <p:nvPr/>
        </p:nvGrpSpPr>
        <p:grpSpPr>
          <a:xfrm>
            <a:off x="17235487" y="8456817"/>
            <a:ext cx="1463470" cy="1601583"/>
            <a:chOff x="17235487" y="8456817"/>
            <a:chExt cx="1463470" cy="1601583"/>
          </a:xfrm>
        </p:grpSpPr>
        <p:pic>
          <p:nvPicPr>
            <p:cNvPr id="11" name="Image 2" descr="preencoded.png">    </p:cNvPr>
            <p:cNvPicPr>
              <a:picLocks noChangeAspect="1"/>
            </p:cNvPicPr>
            <p:nvPr/>
          </p:nvPicPr>
          <p:blipFill>
            <a:blip r:embed="rId3"/>
            <a:stretch>
              <a:fillRect/>
            </a:stretch>
          </p:blipFill>
          <p:spPr>
            <a:xfrm>
              <a:off x="17640300" y="9525000"/>
              <a:ext cx="533400" cy="533400"/>
            </a:xfrm>
            <a:prstGeom prst="rect">
              <a:avLst/>
            </a:prstGeom>
          </p:spPr>
        </p:pic>
        <p:sp>
          <p:nvSpPr>
            <p:cNvPr id="12" name="Text 7"/>
            <p:cNvSpPr/>
            <p:nvPr/>
          </p:nvSpPr>
          <p:spPr>
            <a:xfrm rot="16200000">
              <a:off x="17235487" y="8456817"/>
              <a:ext cx="1463470" cy="539545"/>
            </a:xfrm>
            <a:prstGeom prst="rect">
              <a:avLst/>
            </a:prstGeom>
            <a:noFill/>
            <a:ln/>
          </p:spPr>
          <p:txBody>
            <a:bodyPr wrap="square" lIns="0" tIns="0" rIns="0" bIns="0" rtlCol="0" anchor="t"/>
            <a:lstStyle/>
            <a:p>
              <a:pPr algn="l" indent="0" marL="0">
                <a:buNone/>
              </a:pPr>
              <a:r>
                <a:rPr lang="en-US" sz="2710" b="1" u="none" dirty="0">
                  <a:solidFill>
                    <a:srgbClr val="82C0E0"/>
                  </a:solidFill>
                  <a:latin typeface="Inter" pitchFamily="34" charset="0"/>
                  <a:ea typeface="Inter" pitchFamily="34" charset="-122"/>
                  <a:cs typeface="Inter" pitchFamily="34" charset="-120"/>
                </a:rPr>
                <a:t>EaTemp</a:t>
              </a:r>
              <a:endParaRPr lang="en-US" sz="2710" dirty="0"/>
            </a:p>
          </p:txBody>
        </p:sp>
      </p:grpSp>
      <p:grpSp>
        <p:nvGrpSpPr>
          <p:cNvPr id="56871" name="Group"/>
          <p:cNvGrpSpPr/>
          <p:nvPr/>
        </p:nvGrpSpPr>
        <p:grpSpPr>
          <a:xfrm>
            <a:off x="9448800" y="2666997"/>
            <a:ext cx="819150" cy="666756"/>
            <a:chOff x="9448800" y="2666997"/>
            <a:chExt cx="819150" cy="666756"/>
          </a:xfrm>
        </p:grpSpPr>
        <p:pic>
          <p:nvPicPr>
            <p:cNvPr id="13" name="Image 3" descr="preencoded.png">    </p:cNvPr>
            <p:cNvPicPr>
              <a:picLocks noChangeAspect="1"/>
            </p:cNvPicPr>
            <p:nvPr/>
          </p:nvPicPr>
          <p:blipFill>
            <a:blip r:embed="rId4"/>
            <a:stretch>
              <a:fillRect/>
            </a:stretch>
          </p:blipFill>
          <p:spPr>
            <a:xfrm>
              <a:off x="9448800" y="2666997"/>
              <a:ext cx="819150" cy="666756"/>
            </a:xfrm>
            <a:prstGeom prst="rect">
              <a:avLst/>
            </a:prstGeom>
          </p:spPr>
        </p:pic>
        <p:grpSp>
          <p:nvGrpSpPr>
            <p:cNvPr id="10320" name="Group"/>
            <p:cNvGrpSpPr/>
            <p:nvPr/>
          </p:nvGrpSpPr>
          <p:grpSpPr>
            <a:xfrm>
              <a:off x="9477375" y="3533775"/>
              <a:ext cx="6404610" cy="1021080"/>
              <a:chOff x="9477375" y="3533775"/>
              <a:chExt cx="6404610" cy="1021080"/>
            </a:xfrm>
          </p:grpSpPr>
          <p:sp>
            <p:nvSpPr>
              <p:cNvPr id="14" name="Text 8"/>
              <p:cNvSpPr/>
              <p:nvPr/>
            </p:nvSpPr>
            <p:spPr>
              <a:xfrm>
                <a:off x="9477375" y="35337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Art of Archery": Discover the intricacies of the Art of Archery .</a:t>
                </a:r>
                <a:endParaRPr lang="en-US" sz="2400" dirty="0"/>
              </a:p>
            </p:txBody>
          </p:sp>
        </p:grpSp>
      </p:grpSp>
      <p:grpSp>
        <p:nvGrpSpPr>
          <p:cNvPr id="77382" name="Group"/>
          <p:cNvGrpSpPr/>
          <p:nvPr/>
        </p:nvGrpSpPr>
        <p:grpSpPr>
          <a:xfrm>
            <a:off x="9448800" y="5181600"/>
            <a:ext cx="895350" cy="361950"/>
            <a:chOff x="9448800" y="5181600"/>
            <a:chExt cx="895350" cy="361950"/>
          </a:xfrm>
        </p:grpSpPr>
        <p:pic>
          <p:nvPicPr>
            <p:cNvPr id="15" name="Image 4" descr="preencoded.png">    </p:cNvPr>
            <p:cNvPicPr>
              <a:picLocks noChangeAspect="1"/>
            </p:cNvPicPr>
            <p:nvPr/>
          </p:nvPicPr>
          <p:blipFill>
            <a:blip r:embed="rId5"/>
            <a:stretch>
              <a:fillRect/>
            </a:stretch>
          </p:blipFill>
          <p:spPr>
            <a:xfrm>
              <a:off x="9448800" y="5181600"/>
              <a:ext cx="895350" cy="361950"/>
            </a:xfrm>
            <a:prstGeom prst="rect">
              <a:avLst/>
            </a:prstGeom>
          </p:spPr>
        </p:pic>
        <p:grpSp>
          <p:nvGrpSpPr>
            <p:cNvPr id="51975" name="Group"/>
            <p:cNvGrpSpPr/>
            <p:nvPr/>
          </p:nvGrpSpPr>
          <p:grpSpPr>
            <a:xfrm>
              <a:off x="9477375" y="5743575"/>
              <a:ext cx="6404610" cy="1021080"/>
              <a:chOff x="9477375" y="5743575"/>
              <a:chExt cx="6404610" cy="1021080"/>
            </a:xfrm>
          </p:grpSpPr>
          <p:sp>
            <p:nvSpPr>
              <p:cNvPr id="16" name="Text 9"/>
              <p:cNvSpPr/>
              <p:nvPr/>
            </p:nvSpPr>
            <p:spPr>
              <a:xfrm>
                <a:off x="9477375" y="57435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Music of the Elves": Immerse yourself in the enchanting music of the elves.</a:t>
                </a:r>
                <a:endParaRPr lang="en-US" sz="2400" dirty="0"/>
              </a:p>
            </p:txBody>
          </p:sp>
        </p:grpSp>
      </p:grpSp>
      <p:grpSp>
        <p:nvGrpSpPr>
          <p:cNvPr id="48652" name="Group"/>
          <p:cNvGrpSpPr/>
          <p:nvPr/>
        </p:nvGrpSpPr>
        <p:grpSpPr>
          <a:xfrm>
            <a:off x="9448800" y="7696200"/>
            <a:ext cx="971551" cy="514351"/>
            <a:chOff x="9448800" y="7696200"/>
            <a:chExt cx="971551" cy="514351"/>
          </a:xfrm>
        </p:grpSpPr>
        <p:pic>
          <p:nvPicPr>
            <p:cNvPr id="17" name="Image 5" descr="preencoded.png">    </p:cNvPr>
            <p:cNvPicPr>
              <a:picLocks noChangeAspect="1"/>
            </p:cNvPicPr>
            <p:nvPr/>
          </p:nvPicPr>
          <p:blipFill>
            <a:blip r:embed="rId6"/>
            <a:stretch>
              <a:fillRect/>
            </a:stretch>
          </p:blipFill>
          <p:spPr>
            <a:xfrm>
              <a:off x="9448800" y="7696200"/>
              <a:ext cx="971551" cy="514351"/>
            </a:xfrm>
            <a:prstGeom prst="rect">
              <a:avLst/>
            </a:prstGeom>
          </p:spPr>
        </p:pic>
        <p:grpSp>
          <p:nvGrpSpPr>
            <p:cNvPr id="40252" name="Group"/>
            <p:cNvGrpSpPr/>
            <p:nvPr/>
          </p:nvGrpSpPr>
          <p:grpSpPr>
            <a:xfrm>
              <a:off x="9477375" y="8410575"/>
              <a:ext cx="6404610" cy="1021080"/>
              <a:chOff x="9477375" y="8410575"/>
              <a:chExt cx="6404610" cy="1021080"/>
            </a:xfrm>
          </p:grpSpPr>
          <p:sp>
            <p:nvSpPr>
              <p:cNvPr id="18" name="Text 10"/>
              <p:cNvSpPr/>
              <p:nvPr/>
            </p:nvSpPr>
            <p:spPr>
              <a:xfrm>
                <a:off x="9477375" y="8410575"/>
                <a:ext cx="6404610" cy="1021080"/>
              </a:xfrm>
              <a:prstGeom prst="rect">
                <a:avLst/>
              </a:prstGeom>
              <a:noFill/>
              <a:ln/>
            </p:spPr>
            <p:txBody>
              <a:bodyPr wrap="square" lIns="0" tIns="0" rIns="0" bIns="0" rtlCol="0" anchor="t"/>
              <a:lstStyle/>
              <a:p>
                <a:pPr algn="l" indent="0" marL="0">
                  <a:buNone/>
                </a:pPr>
                <a:r>
                  <a:rPr lang="en-US" sz="2400" u="none" dirty="0">
                    <a:solidFill>
                      <a:srgbClr val="0E0E0E"/>
                    </a:solidFill>
                    <a:latin typeface="Poppins" pitchFamily="34" charset="0"/>
                    <a:ea typeface="Poppins" pitchFamily="34" charset="-122"/>
                    <a:cs typeface="Poppins" pitchFamily="34" charset="-120"/>
                  </a:rPr>
                  <a:t>"The Life of an Elf": Learn about the customs and daily life of the elves.</a:t>
                </a:r>
                <a:endParaRPr lang="en-US" sz="2400" dirty="0"/>
              </a:p>
            </p:txBody>
          </p:sp>
        </p:gr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2026-08-29T06:46:00Z</dcterms:created>
  <dcterms:modified xsi:type="dcterms:W3CDTF">2026-08-29T06:46:00Z</dcterms:modified>
</cp:coreProperties>
</file>