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slideLayout" Target="../slideLayouts/slideLayout1.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slideLayout" Target="../slideLayouts/slideLayout1.xml"/><Relationship Id="rId3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slideLayout" Target="../slideLayouts/slideLayout1.xml"/><Relationship Id="rId1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image" Target="../media/image-23-14.png"/><Relationship Id="rId16" Type="http://schemas.openxmlformats.org/officeDocument/2006/relationships/slideLayout" Target="../slideLayouts/slideLayout1.xml"/><Relationship Id="rId1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6"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sp>
        <p:nvSpPr>
          <p:cNvPr id="6" name="Text 0"/>
          <p:cNvSpPr/>
          <p:nvPr/>
        </p:nvSpPr>
        <p:spPr>
          <a:xfrm>
            <a:off x="1724025" y="2667000"/>
            <a:ext cx="7124700" cy="3657600"/>
          </a:xfrm>
          <a:prstGeom prst="rect">
            <a:avLst/>
          </a:prstGeom>
          <a:noFill/>
          <a:ln/>
        </p:spPr>
        <p:txBody>
          <a:bodyPr wrap="square" lIns="0" tIns="0" rIns="0" bIns="0" rtlCol="0" anchor="t"/>
          <a:lstStyle/>
          <a:p>
            <a:pPr algn="l" indent="0" marL="0">
              <a:buNone/>
            </a:pPr>
            <a:r>
              <a:rPr lang="en-US" sz="18000" b="1" u="none" dirty="0">
                <a:solidFill>
                  <a:srgbClr val="862300"/>
                </a:solidFill>
                <a:latin typeface="Fuzzy Bubbles" pitchFamily="34" charset="0"/>
                <a:ea typeface="Fuzzy Bubbles" pitchFamily="34" charset="-122"/>
                <a:cs typeface="Fuzzy Bubbles" pitchFamily="34" charset="-120"/>
              </a:rPr>
              <a:t>Bears </a:t>
            </a:r>
            <a:endParaRPr lang="en-US" sz="18000" dirty="0"/>
          </a:p>
        </p:txBody>
      </p:sp>
      <p:sp>
        <p:nvSpPr>
          <p:cNvPr id="7" name="Text 1"/>
          <p:cNvSpPr/>
          <p:nvPr/>
        </p:nvSpPr>
        <p:spPr>
          <a:xfrm>
            <a:off x="1724025" y="5324475"/>
            <a:ext cx="6979920" cy="2042160"/>
          </a:xfrm>
          <a:prstGeom prst="rect">
            <a:avLst/>
          </a:prstGeom>
          <a:noFill/>
          <a:ln/>
        </p:spPr>
        <p:txBody>
          <a:bodyPr wrap="square" lIns="0" tIns="0" rIns="0" bIns="0" rtlCol="0" anchor="t"/>
          <a:lstStyle/>
          <a:p>
            <a:pPr algn="l" indent="0" marL="0">
              <a:buNone/>
            </a:pPr>
            <a:r>
              <a:rPr lang="en-US" sz="4800" u="none" dirty="0">
                <a:solidFill>
                  <a:srgbClr val="BF6335"/>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79069" name="Group"/>
          <p:cNvGrpSpPr/>
          <p:nvPr/>
        </p:nvGrpSpPr>
        <p:grpSpPr>
          <a:xfrm>
            <a:off x="17235487" y="8456817"/>
            <a:ext cx="1463470" cy="1601583"/>
            <a:chOff x="17235487" y="8456817"/>
            <a:chExt cx="1463470" cy="1601583"/>
          </a:xfrm>
        </p:grpSpPr>
        <p:pic>
          <p:nvPicPr>
            <p:cNvPr id="8"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9"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10" name="Image 5" descr="preencoded.png">    </p:cNvPr>
          <p:cNvPicPr>
            <a:picLocks noChangeAspect="1"/>
          </p:cNvPicPr>
          <p:nvPr/>
        </p:nvPicPr>
        <p:blipFill>
          <a:blip r:embed="rId6"/>
          <a:stretch>
            <a:fillRect/>
          </a:stretch>
        </p:blipFill>
        <p:spPr>
          <a:xfrm>
            <a:off x="9039225" y="2066925"/>
            <a:ext cx="9077325" cy="70199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0150" y="638175"/>
            <a:ext cx="15297150" cy="9324975"/>
          </a:xfrm>
          <a:prstGeom prst="rect">
            <a:avLst/>
          </a:prstGeom>
        </p:spPr>
      </p:pic>
      <p:pic>
        <p:nvPicPr>
          <p:cNvPr id="3" name="Image 1" descr="preencoded.png">    </p:cNvPr>
          <p:cNvPicPr>
            <a:picLocks noChangeAspect="1"/>
          </p:cNvPicPr>
          <p:nvPr/>
        </p:nvPicPr>
        <p:blipFill>
          <a:blip r:embed="rId2"/>
          <a:stretch>
            <a:fillRect/>
          </a:stretch>
        </p:blipFill>
        <p:spPr>
          <a:xfrm rot="10800000">
            <a:off x="15278100" y="276225"/>
            <a:ext cx="3006572" cy="3171825"/>
          </a:xfrm>
          <a:prstGeom prst="rect">
            <a:avLst/>
          </a:prstGeom>
        </p:spPr>
      </p:pic>
      <p:pic>
        <p:nvPicPr>
          <p:cNvPr id="4" name="Image 2" descr="preencoded.png">    </p:cNvPr>
          <p:cNvPicPr>
            <a:picLocks noChangeAspect="1"/>
          </p:cNvPicPr>
          <p:nvPr/>
        </p:nvPicPr>
        <p:blipFill>
          <a:blip r:embed="rId3"/>
          <a:stretch>
            <a:fillRect/>
          </a:stretch>
        </p:blipFill>
        <p:spPr>
          <a:xfrm>
            <a:off x="1200150" y="6429375"/>
            <a:ext cx="2727976" cy="3171823"/>
          </a:xfrm>
          <a:prstGeom prst="rect">
            <a:avLst/>
          </a:prstGeom>
        </p:spPr>
      </p:pic>
      <p:grpSp>
        <p:nvGrpSpPr>
          <p:cNvPr id="8857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9658350" y="2914650"/>
            <a:ext cx="5732145" cy="1950720"/>
          </a:xfrm>
          <a:prstGeom prst="rect">
            <a:avLst/>
          </a:prstGeom>
          <a:noFill/>
          <a:ln/>
        </p:spPr>
        <p:txBody>
          <a:bodyPr wrap="square" lIns="0" tIns="0" rIns="0" bIns="0" rtlCol="0" anchor="t"/>
          <a:lstStyle/>
          <a:p>
            <a:pPr algn="l" indent="0" marL="0">
              <a:buNone/>
            </a:pPr>
            <a:r>
              <a:rPr lang="en-US" sz="9600" b="1" u="none" dirty="0">
                <a:solidFill>
                  <a:srgbClr val="862300"/>
                </a:solidFill>
                <a:latin typeface="Fuzzy Bubbles" pitchFamily="34" charset="0"/>
                <a:ea typeface="Fuzzy Bubbles" pitchFamily="34" charset="-122"/>
                <a:cs typeface="Fuzzy Bubbles" pitchFamily="34" charset="-120"/>
              </a:rPr>
              <a:t>Welcome</a:t>
            </a:r>
            <a:endParaRPr lang="en-US" sz="9600" dirty="0"/>
          </a:p>
        </p:txBody>
      </p:sp>
      <p:sp>
        <p:nvSpPr>
          <p:cNvPr id="8" name="Text 2"/>
          <p:cNvSpPr/>
          <p:nvPr/>
        </p:nvSpPr>
        <p:spPr>
          <a:xfrm>
            <a:off x="9658350" y="4810125"/>
            <a:ext cx="6023610" cy="3307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4" descr="preencoded.png">    </p:cNvPr>
          <p:cNvPicPr>
            <a:picLocks noChangeAspect="1"/>
          </p:cNvPicPr>
          <p:nvPr/>
        </p:nvPicPr>
        <p:blipFill>
          <a:blip r:embed="rId5"/>
          <a:stretch>
            <a:fillRect/>
          </a:stretch>
        </p:blipFill>
        <p:spPr>
          <a:xfrm>
            <a:off x="2143125" y="876300"/>
            <a:ext cx="6705600" cy="86487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990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a:off x="523875"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a:off x="14144625" y="533400"/>
            <a:ext cx="4133850" cy="2695575"/>
          </a:xfrm>
          <a:prstGeom prst="rect">
            <a:avLst/>
          </a:prstGeom>
        </p:spPr>
      </p:pic>
      <p:sp>
        <p:nvSpPr>
          <p:cNvPr id="6" name="Text 0"/>
          <p:cNvSpPr/>
          <p:nvPr/>
        </p:nvSpPr>
        <p:spPr>
          <a:xfrm>
            <a:off x="3215640" y="714375"/>
            <a:ext cx="11856720" cy="1950720"/>
          </a:xfrm>
          <a:prstGeom prst="rect">
            <a:avLst/>
          </a:prstGeom>
          <a:noFill/>
          <a:ln/>
        </p:spPr>
        <p:txBody>
          <a:bodyPr wrap="square" lIns="0" tIns="0" rIns="0" bIns="0" rtlCol="0" anchor="t"/>
          <a:lstStyle/>
          <a:p>
            <a:pPr algn="ctr" indent="0" marL="0">
              <a:buNone/>
            </a:pPr>
            <a:r>
              <a:rPr lang="en-US" sz="9600" b="1" u="none" dirty="0">
                <a:solidFill>
                  <a:srgbClr val="862300"/>
                </a:solidFill>
                <a:latin typeface="Fuzzy Bubbles" pitchFamily="34" charset="0"/>
                <a:ea typeface="Fuzzy Bubbles" pitchFamily="34" charset="-122"/>
                <a:cs typeface="Fuzzy Bubbles" pitchFamily="34" charset="-120"/>
              </a:rPr>
              <a:t>Table of Contents</a:t>
            </a:r>
            <a:endParaRPr lang="en-US" sz="9600" dirty="0"/>
          </a:p>
        </p:txBody>
      </p:sp>
      <p:grpSp>
        <p:nvGrpSpPr>
          <p:cNvPr id="75102" name="Group"/>
          <p:cNvGrpSpPr/>
          <p:nvPr/>
        </p:nvGrpSpPr>
        <p:grpSpPr>
          <a:xfrm>
            <a:off x="790575" y="3038475"/>
            <a:ext cx="1219200" cy="1219200"/>
            <a:chOff x="790575" y="3038475"/>
            <a:chExt cx="1219200" cy="1219200"/>
          </a:xfrm>
        </p:grpSpPr>
        <p:sp>
          <p:nvSpPr>
            <p:cNvPr id="7" name="Shape 1"/>
            <p:cNvSpPr/>
            <p:nvPr/>
          </p:nvSpPr>
          <p:spPr>
            <a:xfrm>
              <a:off x="790575" y="3038475"/>
              <a:ext cx="1219200" cy="1219200"/>
            </a:xfrm>
            <a:prstGeom prst="ellipse">
              <a:avLst/>
            </a:prstGeom>
            <a:solidFill>
              <a:srgbClr val="5E3932"/>
            </a:solidFill>
            <a:ln/>
          </p:spPr>
        </p:sp>
        <p:sp>
          <p:nvSpPr>
            <p:cNvPr id="8" name="Text 2"/>
            <p:cNvSpPr/>
            <p:nvPr/>
          </p:nvSpPr>
          <p:spPr>
            <a:xfrm>
              <a:off x="1039178" y="3282315"/>
              <a:ext cx="721995"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01</a:t>
              </a:r>
              <a:endParaRPr lang="en-US" sz="3600" dirty="0"/>
            </a:p>
          </p:txBody>
        </p:sp>
      </p:grpSp>
      <p:grpSp>
        <p:nvGrpSpPr>
          <p:cNvPr id="26146" name="Group"/>
          <p:cNvGrpSpPr/>
          <p:nvPr/>
        </p:nvGrpSpPr>
        <p:grpSpPr>
          <a:xfrm>
            <a:off x="2162175" y="3095625"/>
            <a:ext cx="4206240" cy="1211580"/>
            <a:chOff x="2162175" y="3095625"/>
            <a:chExt cx="4206240" cy="1211580"/>
          </a:xfrm>
        </p:grpSpPr>
        <p:sp>
          <p:nvSpPr>
            <p:cNvPr id="9" name="Text 3"/>
            <p:cNvSpPr/>
            <p:nvPr/>
          </p:nvSpPr>
          <p:spPr>
            <a:xfrm>
              <a:off x="2162175" y="3095625"/>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Introduction</a:t>
              </a:r>
              <a:endParaRPr lang="en-US" sz="3600" dirty="0"/>
            </a:p>
          </p:txBody>
        </p:sp>
        <p:sp>
          <p:nvSpPr>
            <p:cNvPr id="10" name="Text 4"/>
            <p:cNvSpPr/>
            <p:nvPr/>
          </p:nvSpPr>
          <p:spPr>
            <a:xfrm>
              <a:off x="2162175" y="3743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48302" name="Group"/>
          <p:cNvGrpSpPr/>
          <p:nvPr/>
        </p:nvGrpSpPr>
        <p:grpSpPr>
          <a:xfrm>
            <a:off x="6391275" y="3038475"/>
            <a:ext cx="1219200" cy="1219200"/>
            <a:chOff x="6391275" y="3038475"/>
            <a:chExt cx="1219200" cy="1219200"/>
          </a:xfrm>
        </p:grpSpPr>
        <p:sp>
          <p:nvSpPr>
            <p:cNvPr id="11" name="Shape 5"/>
            <p:cNvSpPr/>
            <p:nvPr/>
          </p:nvSpPr>
          <p:spPr>
            <a:xfrm>
              <a:off x="6391275" y="3038475"/>
              <a:ext cx="1219200" cy="1219200"/>
            </a:xfrm>
            <a:prstGeom prst="ellipse">
              <a:avLst/>
            </a:prstGeom>
            <a:solidFill>
              <a:srgbClr val="5E3932"/>
            </a:solidFill>
            <a:ln/>
          </p:spPr>
        </p:sp>
        <p:sp>
          <p:nvSpPr>
            <p:cNvPr id="12" name="Text 6"/>
            <p:cNvSpPr/>
            <p:nvPr/>
          </p:nvSpPr>
          <p:spPr>
            <a:xfrm>
              <a:off x="6611302" y="3282315"/>
              <a:ext cx="779145"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02</a:t>
              </a:r>
              <a:endParaRPr lang="en-US" sz="3600" dirty="0"/>
            </a:p>
          </p:txBody>
        </p:sp>
      </p:grpSp>
      <p:grpSp>
        <p:nvGrpSpPr>
          <p:cNvPr id="14088" name="Group"/>
          <p:cNvGrpSpPr/>
          <p:nvPr/>
        </p:nvGrpSpPr>
        <p:grpSpPr>
          <a:xfrm>
            <a:off x="7762875" y="3095625"/>
            <a:ext cx="4206240" cy="1211580"/>
            <a:chOff x="7762875" y="3095625"/>
            <a:chExt cx="4206240" cy="1211580"/>
          </a:xfrm>
        </p:grpSpPr>
        <p:sp>
          <p:nvSpPr>
            <p:cNvPr id="13" name="Text 7"/>
            <p:cNvSpPr/>
            <p:nvPr/>
          </p:nvSpPr>
          <p:spPr>
            <a:xfrm>
              <a:off x="7762875" y="3095625"/>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Encounters</a:t>
              </a:r>
              <a:endParaRPr lang="en-US" sz="3600" dirty="0"/>
            </a:p>
          </p:txBody>
        </p:sp>
        <p:sp>
          <p:nvSpPr>
            <p:cNvPr id="14" name="Text 8"/>
            <p:cNvSpPr/>
            <p:nvPr/>
          </p:nvSpPr>
          <p:spPr>
            <a:xfrm>
              <a:off x="7762875" y="3743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22236" name="Group"/>
          <p:cNvGrpSpPr/>
          <p:nvPr/>
        </p:nvGrpSpPr>
        <p:grpSpPr>
          <a:xfrm>
            <a:off x="790575" y="5276850"/>
            <a:ext cx="1219200" cy="1219200"/>
            <a:chOff x="790575" y="5276850"/>
            <a:chExt cx="1219200" cy="1219200"/>
          </a:xfrm>
        </p:grpSpPr>
        <p:sp>
          <p:nvSpPr>
            <p:cNvPr id="15" name="Shape 9"/>
            <p:cNvSpPr/>
            <p:nvPr/>
          </p:nvSpPr>
          <p:spPr>
            <a:xfrm>
              <a:off x="790575" y="5276850"/>
              <a:ext cx="1219200" cy="1219200"/>
            </a:xfrm>
            <a:prstGeom prst="ellipse">
              <a:avLst/>
            </a:prstGeom>
            <a:solidFill>
              <a:srgbClr val="5E3932"/>
            </a:solidFill>
            <a:ln/>
          </p:spPr>
        </p:sp>
        <p:sp>
          <p:nvSpPr>
            <p:cNvPr id="16" name="Text 10"/>
            <p:cNvSpPr/>
            <p:nvPr/>
          </p:nvSpPr>
          <p:spPr>
            <a:xfrm>
              <a:off x="1005840" y="5520690"/>
              <a:ext cx="788670"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03</a:t>
              </a:r>
              <a:endParaRPr lang="en-US" sz="3600" dirty="0"/>
            </a:p>
          </p:txBody>
        </p:sp>
      </p:grpSp>
      <p:grpSp>
        <p:nvGrpSpPr>
          <p:cNvPr id="12706" name="Group"/>
          <p:cNvGrpSpPr/>
          <p:nvPr/>
        </p:nvGrpSpPr>
        <p:grpSpPr>
          <a:xfrm>
            <a:off x="2162175" y="5334000"/>
            <a:ext cx="4206240" cy="1211580"/>
            <a:chOff x="2162175" y="5334000"/>
            <a:chExt cx="4206240" cy="1211580"/>
          </a:xfrm>
        </p:grpSpPr>
        <p:sp>
          <p:nvSpPr>
            <p:cNvPr id="17" name="Text 11"/>
            <p:cNvSpPr/>
            <p:nvPr/>
          </p:nvSpPr>
          <p:spPr>
            <a:xfrm>
              <a:off x="2162175" y="5334000"/>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Wonders</a:t>
              </a:r>
              <a:endParaRPr lang="en-US" sz="3600" dirty="0"/>
            </a:p>
          </p:txBody>
        </p:sp>
        <p:sp>
          <p:nvSpPr>
            <p:cNvPr id="18" name="Text 12"/>
            <p:cNvSpPr/>
            <p:nvPr/>
          </p:nvSpPr>
          <p:spPr>
            <a:xfrm>
              <a:off x="2162175" y="5981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41222" name="Group"/>
          <p:cNvGrpSpPr/>
          <p:nvPr/>
        </p:nvGrpSpPr>
        <p:grpSpPr>
          <a:xfrm>
            <a:off x="6391275" y="5276850"/>
            <a:ext cx="1219200" cy="1219200"/>
            <a:chOff x="6391275" y="5276850"/>
            <a:chExt cx="1219200" cy="1219200"/>
          </a:xfrm>
        </p:grpSpPr>
        <p:sp>
          <p:nvSpPr>
            <p:cNvPr id="19" name="Shape 13"/>
            <p:cNvSpPr/>
            <p:nvPr/>
          </p:nvSpPr>
          <p:spPr>
            <a:xfrm>
              <a:off x="6391275" y="5276850"/>
              <a:ext cx="1219200" cy="1219200"/>
            </a:xfrm>
            <a:prstGeom prst="ellipse">
              <a:avLst/>
            </a:prstGeom>
            <a:solidFill>
              <a:srgbClr val="5E3932"/>
            </a:solidFill>
            <a:ln/>
          </p:spPr>
        </p:sp>
        <p:sp>
          <p:nvSpPr>
            <p:cNvPr id="20" name="Text 14"/>
            <p:cNvSpPr/>
            <p:nvPr/>
          </p:nvSpPr>
          <p:spPr>
            <a:xfrm>
              <a:off x="6606540" y="5520690"/>
              <a:ext cx="788670"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04</a:t>
              </a:r>
              <a:endParaRPr lang="en-US" sz="3600" dirty="0"/>
            </a:p>
          </p:txBody>
        </p:sp>
      </p:grpSp>
      <p:grpSp>
        <p:nvGrpSpPr>
          <p:cNvPr id="11915" name="Group"/>
          <p:cNvGrpSpPr/>
          <p:nvPr/>
        </p:nvGrpSpPr>
        <p:grpSpPr>
          <a:xfrm>
            <a:off x="7762875" y="5334000"/>
            <a:ext cx="4206240" cy="1211580"/>
            <a:chOff x="7762875" y="5334000"/>
            <a:chExt cx="4206240" cy="1211580"/>
          </a:xfrm>
        </p:grpSpPr>
        <p:sp>
          <p:nvSpPr>
            <p:cNvPr id="21" name="Text 15"/>
            <p:cNvSpPr/>
            <p:nvPr/>
          </p:nvSpPr>
          <p:spPr>
            <a:xfrm>
              <a:off x="7762875" y="5334000"/>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Magic</a:t>
              </a:r>
              <a:endParaRPr lang="en-US" sz="3600" dirty="0"/>
            </a:p>
          </p:txBody>
        </p:sp>
        <p:sp>
          <p:nvSpPr>
            <p:cNvPr id="22" name="Text 16"/>
            <p:cNvSpPr/>
            <p:nvPr/>
          </p:nvSpPr>
          <p:spPr>
            <a:xfrm>
              <a:off x="7762875" y="5981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30419" name="Group"/>
          <p:cNvGrpSpPr/>
          <p:nvPr/>
        </p:nvGrpSpPr>
        <p:grpSpPr>
          <a:xfrm>
            <a:off x="790575" y="7515225"/>
            <a:ext cx="1219200" cy="1219200"/>
            <a:chOff x="790575" y="7515225"/>
            <a:chExt cx="1219200" cy="1219200"/>
          </a:xfrm>
        </p:grpSpPr>
        <p:sp>
          <p:nvSpPr>
            <p:cNvPr id="23" name="Shape 17"/>
            <p:cNvSpPr/>
            <p:nvPr/>
          </p:nvSpPr>
          <p:spPr>
            <a:xfrm>
              <a:off x="790575" y="7515225"/>
              <a:ext cx="1219200" cy="1219200"/>
            </a:xfrm>
            <a:prstGeom prst="ellipse">
              <a:avLst/>
            </a:prstGeom>
            <a:solidFill>
              <a:srgbClr val="5E3932"/>
            </a:solidFill>
            <a:ln/>
          </p:spPr>
        </p:sp>
        <p:sp>
          <p:nvSpPr>
            <p:cNvPr id="24" name="Text 18"/>
            <p:cNvSpPr/>
            <p:nvPr/>
          </p:nvSpPr>
          <p:spPr>
            <a:xfrm>
              <a:off x="1005840" y="7759065"/>
              <a:ext cx="788670"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05</a:t>
              </a:r>
              <a:endParaRPr lang="en-US" sz="3600" dirty="0"/>
            </a:p>
          </p:txBody>
        </p:sp>
      </p:grpSp>
      <p:grpSp>
        <p:nvGrpSpPr>
          <p:cNvPr id="67949" name="Group"/>
          <p:cNvGrpSpPr/>
          <p:nvPr/>
        </p:nvGrpSpPr>
        <p:grpSpPr>
          <a:xfrm>
            <a:off x="2162175" y="7572375"/>
            <a:ext cx="4206240" cy="1211580"/>
            <a:chOff x="2162175" y="7572375"/>
            <a:chExt cx="4206240" cy="1211580"/>
          </a:xfrm>
        </p:grpSpPr>
        <p:sp>
          <p:nvSpPr>
            <p:cNvPr id="25" name="Text 19"/>
            <p:cNvSpPr/>
            <p:nvPr/>
          </p:nvSpPr>
          <p:spPr>
            <a:xfrm>
              <a:off x="2162175" y="7572375"/>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Adventure</a:t>
              </a:r>
              <a:endParaRPr lang="en-US" sz="3600" dirty="0"/>
            </a:p>
          </p:txBody>
        </p:sp>
        <p:sp>
          <p:nvSpPr>
            <p:cNvPr id="26" name="Text 20"/>
            <p:cNvSpPr/>
            <p:nvPr/>
          </p:nvSpPr>
          <p:spPr>
            <a:xfrm>
              <a:off x="2162175" y="82200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19596" name="Group"/>
          <p:cNvGrpSpPr/>
          <p:nvPr/>
        </p:nvGrpSpPr>
        <p:grpSpPr>
          <a:xfrm>
            <a:off x="6391275" y="7515225"/>
            <a:ext cx="1219200" cy="1219200"/>
            <a:chOff x="6391275" y="7515225"/>
            <a:chExt cx="1219200" cy="1219200"/>
          </a:xfrm>
        </p:grpSpPr>
        <p:sp>
          <p:nvSpPr>
            <p:cNvPr id="27" name="Shape 21"/>
            <p:cNvSpPr/>
            <p:nvPr/>
          </p:nvSpPr>
          <p:spPr>
            <a:xfrm>
              <a:off x="6391275" y="7515225"/>
              <a:ext cx="1219200" cy="1219200"/>
            </a:xfrm>
            <a:prstGeom prst="ellipse">
              <a:avLst/>
            </a:prstGeom>
            <a:solidFill>
              <a:srgbClr val="5E3932"/>
            </a:solidFill>
            <a:ln/>
          </p:spPr>
        </p:sp>
        <p:sp>
          <p:nvSpPr>
            <p:cNvPr id="28" name="Text 22"/>
            <p:cNvSpPr/>
            <p:nvPr/>
          </p:nvSpPr>
          <p:spPr>
            <a:xfrm>
              <a:off x="6601778" y="7759065"/>
              <a:ext cx="798195"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06</a:t>
              </a:r>
              <a:endParaRPr lang="en-US" sz="3600" dirty="0"/>
            </a:p>
          </p:txBody>
        </p:sp>
      </p:grpSp>
      <p:grpSp>
        <p:nvGrpSpPr>
          <p:cNvPr id="92880" name="Group"/>
          <p:cNvGrpSpPr/>
          <p:nvPr/>
        </p:nvGrpSpPr>
        <p:grpSpPr>
          <a:xfrm>
            <a:off x="7762875" y="7572375"/>
            <a:ext cx="4206240" cy="1211580"/>
            <a:chOff x="7762875" y="7572375"/>
            <a:chExt cx="4206240" cy="1211580"/>
          </a:xfrm>
        </p:grpSpPr>
        <p:sp>
          <p:nvSpPr>
            <p:cNvPr id="29" name="Text 23"/>
            <p:cNvSpPr/>
            <p:nvPr/>
          </p:nvSpPr>
          <p:spPr>
            <a:xfrm>
              <a:off x="7762875" y="7572375"/>
              <a:ext cx="42062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Conclusion</a:t>
              </a:r>
              <a:endParaRPr lang="en-US" sz="3600" dirty="0"/>
            </a:p>
          </p:txBody>
        </p:sp>
        <p:sp>
          <p:nvSpPr>
            <p:cNvPr id="30" name="Text 24"/>
            <p:cNvSpPr/>
            <p:nvPr/>
          </p:nvSpPr>
          <p:spPr>
            <a:xfrm>
              <a:off x="7762875" y="82200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1" name="Image 4" descr="preencoded.png">    </p:cNvPr>
          <p:cNvPicPr>
            <a:picLocks noChangeAspect="1"/>
          </p:cNvPicPr>
          <p:nvPr/>
        </p:nvPicPr>
        <p:blipFill>
          <a:blip r:embed="rId5"/>
          <a:stretch>
            <a:fillRect/>
          </a:stretch>
        </p:blipFill>
        <p:spPr>
          <a:xfrm>
            <a:off x="10810875" y="2705100"/>
            <a:ext cx="6829425" cy="6543675"/>
          </a:xfrm>
          <a:prstGeom prst="rect">
            <a:avLst/>
          </a:prstGeom>
        </p:spPr>
      </p:pic>
      <p:grpSp>
        <p:nvGrpSpPr>
          <p:cNvPr id="39028" name="Group"/>
          <p:cNvGrpSpPr/>
          <p:nvPr/>
        </p:nvGrpSpPr>
        <p:grpSpPr>
          <a:xfrm>
            <a:off x="17235487" y="8456817"/>
            <a:ext cx="1463470" cy="1601583"/>
            <a:chOff x="17235487" y="8456817"/>
            <a:chExt cx="1463470" cy="1601583"/>
          </a:xfrm>
        </p:grpSpPr>
        <p:pic>
          <p:nvPicPr>
            <p:cNvPr id="32"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33" name="Text 2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42"/>
            <a:ext cx="7312868" cy="6361258"/>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3065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247775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The Realm of the Extraordinary</a:t>
            </a:r>
            <a:endParaRPr lang="en-US" sz="6000" dirty="0"/>
          </a:p>
        </p:txBody>
      </p:sp>
      <p:grpSp>
        <p:nvGrpSpPr>
          <p:cNvPr id="65313" name="Group"/>
          <p:cNvGrpSpPr/>
          <p:nvPr/>
        </p:nvGrpSpPr>
        <p:grpSpPr>
          <a:xfrm>
            <a:off x="2219325" y="3552825"/>
            <a:ext cx="13910310" cy="5135880"/>
            <a:chOff x="2219325" y="3552825"/>
            <a:chExt cx="13910310" cy="5135880"/>
          </a:xfrm>
        </p:grpSpPr>
        <p:sp>
          <p:nvSpPr>
            <p:cNvPr id="9"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grpSp>
        <p:nvGrpSpPr>
          <p:cNvPr id="2167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8763000" cy="10287000"/>
          </a:xfrm>
          <a:prstGeom prst="rect">
            <a:avLst/>
          </a:prstGeom>
        </p:spPr>
      </p:pic>
      <p:grpSp>
        <p:nvGrpSpPr>
          <p:cNvPr id="88769" name="Group"/>
          <p:cNvGrpSpPr/>
          <p:nvPr/>
        </p:nvGrpSpPr>
        <p:grpSpPr>
          <a:xfrm>
            <a:off x="9791700" y="3005137"/>
            <a:ext cx="933450" cy="600075"/>
            <a:chOff x="9791700" y="3005137"/>
            <a:chExt cx="933450" cy="600075"/>
          </a:xfrm>
        </p:grpSpPr>
        <p:pic>
          <p:nvPicPr>
            <p:cNvPr id="9" name="Image 6" descr="preencoded.png">    </p:cNvPr>
            <p:cNvPicPr>
              <a:picLocks noChangeAspect="1"/>
            </p:cNvPicPr>
            <p:nvPr/>
          </p:nvPicPr>
          <p:blipFill>
            <a:blip r:embed="rId7"/>
            <a:stretch>
              <a:fillRect/>
            </a:stretch>
          </p:blipFill>
          <p:spPr>
            <a:xfrm>
              <a:off x="9791700" y="3005137"/>
              <a:ext cx="933450" cy="600075"/>
            </a:xfrm>
            <a:prstGeom prst="rect">
              <a:avLst/>
            </a:prstGeom>
          </p:spPr>
        </p:pic>
        <p:grpSp>
          <p:nvGrpSpPr>
            <p:cNvPr id="73806" name="Group"/>
            <p:cNvGrpSpPr/>
            <p:nvPr/>
          </p:nvGrpSpPr>
          <p:grpSpPr>
            <a:xfrm>
              <a:off x="11029950" y="2028825"/>
              <a:ext cx="5996940" cy="2659380"/>
              <a:chOff x="11029950" y="2028825"/>
              <a:chExt cx="5996940" cy="2659380"/>
            </a:xfrm>
          </p:grpSpPr>
          <p:sp>
            <p:nvSpPr>
              <p:cNvPr id="10" name="Text 1"/>
              <p:cNvSpPr/>
              <p:nvPr/>
            </p:nvSpPr>
            <p:spPr>
              <a:xfrm>
                <a:off x="11029950" y="2028825"/>
                <a:ext cx="59969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Unicorn Sightings</a:t>
                </a:r>
                <a:endParaRPr lang="en-US" sz="3600" dirty="0"/>
              </a:p>
            </p:txBody>
          </p:sp>
          <p:sp>
            <p:nvSpPr>
              <p:cNvPr id="11" name="Text 2"/>
              <p:cNvSpPr/>
              <p:nvPr/>
            </p:nvSpPr>
            <p:spPr>
              <a:xfrm>
                <a:off x="11029950" y="2752725"/>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31271" name="Group"/>
          <p:cNvGrpSpPr/>
          <p:nvPr/>
        </p:nvGrpSpPr>
        <p:grpSpPr>
          <a:xfrm>
            <a:off x="9791700" y="6053137"/>
            <a:ext cx="933450" cy="733425"/>
            <a:chOff x="9791700" y="6053137"/>
            <a:chExt cx="933450" cy="733425"/>
          </a:xfrm>
        </p:grpSpPr>
        <p:pic>
          <p:nvPicPr>
            <p:cNvPr id="12" name="Image 7" descr="preencoded.png">    </p:cNvPr>
            <p:cNvPicPr>
              <a:picLocks noChangeAspect="1"/>
            </p:cNvPicPr>
            <p:nvPr/>
          </p:nvPicPr>
          <p:blipFill>
            <a:blip r:embed="rId8"/>
            <a:stretch>
              <a:fillRect/>
            </a:stretch>
          </p:blipFill>
          <p:spPr>
            <a:xfrm>
              <a:off x="9791700" y="6053137"/>
              <a:ext cx="933450" cy="733425"/>
            </a:xfrm>
            <a:prstGeom prst="rect">
              <a:avLst/>
            </a:prstGeom>
          </p:spPr>
        </p:pic>
        <p:grpSp>
          <p:nvGrpSpPr>
            <p:cNvPr id="24610" name="Group"/>
            <p:cNvGrpSpPr/>
            <p:nvPr/>
          </p:nvGrpSpPr>
          <p:grpSpPr>
            <a:xfrm>
              <a:off x="11029950" y="5143500"/>
              <a:ext cx="6282690" cy="2659380"/>
              <a:chOff x="11029950" y="5143500"/>
              <a:chExt cx="6282690" cy="2659380"/>
            </a:xfrm>
          </p:grpSpPr>
          <p:sp>
            <p:nvSpPr>
              <p:cNvPr id="13" name="Text 3"/>
              <p:cNvSpPr/>
              <p:nvPr/>
            </p:nvSpPr>
            <p:spPr>
              <a:xfrm>
                <a:off x="11029950" y="5143500"/>
                <a:ext cx="628269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Dragon Taming</a:t>
                </a:r>
                <a:endParaRPr lang="en-US" sz="3600" dirty="0"/>
              </a:p>
            </p:txBody>
          </p:sp>
          <p:sp>
            <p:nvSpPr>
              <p:cNvPr id="14" name="Text 4"/>
              <p:cNvSpPr/>
              <p:nvPr/>
            </p:nvSpPr>
            <p:spPr>
              <a:xfrm>
                <a:off x="11029950" y="5867400"/>
                <a:ext cx="62522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990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a:off x="523875"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a:off x="14144625" y="533400"/>
            <a:ext cx="4133850" cy="2695575"/>
          </a:xfrm>
          <a:prstGeom prst="rect">
            <a:avLst/>
          </a:prstGeom>
        </p:spPr>
      </p:pic>
      <p:grpSp>
        <p:nvGrpSpPr>
          <p:cNvPr id="1826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25007" name="Group"/>
          <p:cNvGrpSpPr/>
          <p:nvPr/>
        </p:nvGrpSpPr>
        <p:grpSpPr>
          <a:xfrm>
            <a:off x="2657475" y="1009650"/>
            <a:ext cx="6096000" cy="8439150"/>
            <a:chOff x="2657475" y="1009650"/>
            <a:chExt cx="6096000" cy="8439150"/>
          </a:xfrm>
        </p:grpSpPr>
        <p:pic>
          <p:nvPicPr>
            <p:cNvPr id="8" name="Image 5" descr="preencoded.png">    </p:cNvPr>
            <p:cNvPicPr>
              <a:picLocks noChangeAspect="1"/>
            </p:cNvPicPr>
            <p:nvPr/>
          </p:nvPicPr>
          <p:blipFill>
            <a:blip r:embed="rId6"/>
            <a:stretch>
              <a:fillRect/>
            </a:stretch>
          </p:blipFill>
          <p:spPr>
            <a:xfrm>
              <a:off x="5172075" y="1009650"/>
              <a:ext cx="1066800" cy="990600"/>
            </a:xfrm>
            <a:prstGeom prst="rect">
              <a:avLst/>
            </a:prstGeom>
          </p:spPr>
        </p:pic>
        <p:grpSp>
          <p:nvGrpSpPr>
            <p:cNvPr id="16322" name="Group"/>
            <p:cNvGrpSpPr/>
            <p:nvPr/>
          </p:nvGrpSpPr>
          <p:grpSpPr>
            <a:xfrm>
              <a:off x="3667125" y="2428875"/>
              <a:ext cx="4236720" cy="731520"/>
              <a:chOff x="3667125" y="2428875"/>
              <a:chExt cx="4236720" cy="731520"/>
            </a:xfrm>
          </p:grpSpPr>
          <p:sp>
            <p:nvSpPr>
              <p:cNvPr id="9" name="Text 1"/>
              <p:cNvSpPr/>
              <p:nvPr/>
            </p:nvSpPr>
            <p:spPr>
              <a:xfrm>
                <a:off x="3667125" y="2428875"/>
                <a:ext cx="423672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Unicorn Sightings</a:t>
                </a:r>
                <a:endParaRPr lang="en-US" sz="3600" dirty="0"/>
              </a:p>
            </p:txBody>
          </p:sp>
        </p:grpSp>
        <p:grpSp>
          <p:nvGrpSpPr>
            <p:cNvPr id="20433" name="Group"/>
            <p:cNvGrpSpPr/>
            <p:nvPr/>
          </p:nvGrpSpPr>
          <p:grpSpPr>
            <a:xfrm>
              <a:off x="2626995" y="3457575"/>
              <a:ext cx="6156960" cy="1478280"/>
              <a:chOff x="2626995" y="3457575"/>
              <a:chExt cx="6156960" cy="1478280"/>
            </a:xfrm>
          </p:grpSpPr>
          <p:sp>
            <p:nvSpPr>
              <p:cNvPr id="10" name="Text 2"/>
              <p:cNvSpPr/>
              <p:nvPr/>
            </p:nvSpPr>
            <p:spPr>
              <a:xfrm>
                <a:off x="2626995" y="34575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2657475" y="5286375"/>
              <a:ext cx="6096000" cy="4162425"/>
            </a:xfrm>
            <a:prstGeom prst="rect">
              <a:avLst/>
            </a:prstGeom>
          </p:spPr>
        </p:pic>
      </p:grpSp>
      <p:grpSp>
        <p:nvGrpSpPr>
          <p:cNvPr id="16872" name="Group"/>
          <p:cNvGrpSpPr/>
          <p:nvPr/>
        </p:nvGrpSpPr>
        <p:grpSpPr>
          <a:xfrm>
            <a:off x="9496425" y="1009650"/>
            <a:ext cx="6096000" cy="8439150"/>
            <a:chOff x="9496425" y="1009650"/>
            <a:chExt cx="6096000" cy="8439150"/>
          </a:xfrm>
        </p:grpSpPr>
        <p:pic>
          <p:nvPicPr>
            <p:cNvPr id="12" name="Image 7" descr="preencoded.png">    </p:cNvPr>
            <p:cNvPicPr>
              <a:picLocks noChangeAspect="1"/>
            </p:cNvPicPr>
            <p:nvPr/>
          </p:nvPicPr>
          <p:blipFill>
            <a:blip r:embed="rId8"/>
            <a:stretch>
              <a:fillRect/>
            </a:stretch>
          </p:blipFill>
          <p:spPr>
            <a:xfrm>
              <a:off x="12106275" y="1009650"/>
              <a:ext cx="876300" cy="990600"/>
            </a:xfrm>
            <a:prstGeom prst="rect">
              <a:avLst/>
            </a:prstGeom>
          </p:spPr>
        </p:pic>
        <p:grpSp>
          <p:nvGrpSpPr>
            <p:cNvPr id="76542" name="Group"/>
            <p:cNvGrpSpPr/>
            <p:nvPr/>
          </p:nvGrpSpPr>
          <p:grpSpPr>
            <a:xfrm>
              <a:off x="10772775" y="2428875"/>
              <a:ext cx="3703320" cy="731520"/>
              <a:chOff x="10772775" y="2428875"/>
              <a:chExt cx="3703320" cy="731520"/>
            </a:xfrm>
          </p:grpSpPr>
          <p:sp>
            <p:nvSpPr>
              <p:cNvPr id="13" name="Text 3"/>
              <p:cNvSpPr/>
              <p:nvPr/>
            </p:nvSpPr>
            <p:spPr>
              <a:xfrm>
                <a:off x="10772775" y="2428875"/>
                <a:ext cx="370332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Dragon Taming</a:t>
                </a:r>
                <a:endParaRPr lang="en-US" sz="3600" dirty="0"/>
              </a:p>
            </p:txBody>
          </p:sp>
        </p:grpSp>
        <p:grpSp>
          <p:nvGrpSpPr>
            <p:cNvPr id="32737" name="Group"/>
            <p:cNvGrpSpPr/>
            <p:nvPr/>
          </p:nvGrpSpPr>
          <p:grpSpPr>
            <a:xfrm>
              <a:off x="9465945" y="3457575"/>
              <a:ext cx="6156960" cy="1478280"/>
              <a:chOff x="9465945" y="3457575"/>
              <a:chExt cx="6156960" cy="1478280"/>
            </a:xfrm>
          </p:grpSpPr>
          <p:sp>
            <p:nvSpPr>
              <p:cNvPr id="14" name="Text 4"/>
              <p:cNvSpPr/>
              <p:nvPr/>
            </p:nvSpPr>
            <p:spPr>
              <a:xfrm>
                <a:off x="9465945" y="34575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5" name="Image 8" descr="preencoded.png">    </p:cNvPr>
            <p:cNvPicPr>
              <a:picLocks noChangeAspect="1"/>
            </p:cNvPicPr>
            <p:nvPr/>
          </p:nvPicPr>
          <p:blipFill>
            <a:blip r:embed="rId9"/>
            <a:stretch>
              <a:fillRect/>
            </a:stretch>
          </p:blipFill>
          <p:spPr>
            <a:xfrm>
              <a:off x="9496425" y="5286375"/>
              <a:ext cx="6096000" cy="416242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0150" y="638175"/>
            <a:ext cx="15297150" cy="9324975"/>
          </a:xfrm>
          <a:prstGeom prst="rect">
            <a:avLst/>
          </a:prstGeom>
        </p:spPr>
      </p:pic>
      <p:pic>
        <p:nvPicPr>
          <p:cNvPr id="3" name="Image 1" descr="preencoded.png">    </p:cNvPr>
          <p:cNvPicPr>
            <a:picLocks noChangeAspect="1"/>
          </p:cNvPicPr>
          <p:nvPr/>
        </p:nvPicPr>
        <p:blipFill>
          <a:blip r:embed="rId2"/>
          <a:stretch>
            <a:fillRect/>
          </a:stretch>
        </p:blipFill>
        <p:spPr>
          <a:xfrm rot="10800000">
            <a:off x="15278100" y="276225"/>
            <a:ext cx="3006572" cy="3171825"/>
          </a:xfrm>
          <a:prstGeom prst="rect">
            <a:avLst/>
          </a:prstGeom>
        </p:spPr>
      </p:pic>
      <p:pic>
        <p:nvPicPr>
          <p:cNvPr id="4" name="Image 2" descr="preencoded.png">    </p:cNvPr>
          <p:cNvPicPr>
            <a:picLocks noChangeAspect="1"/>
          </p:cNvPicPr>
          <p:nvPr/>
        </p:nvPicPr>
        <p:blipFill>
          <a:blip r:embed="rId3"/>
          <a:stretch>
            <a:fillRect/>
          </a:stretch>
        </p:blipFill>
        <p:spPr>
          <a:xfrm>
            <a:off x="1200150" y="6429375"/>
            <a:ext cx="2727976" cy="3171823"/>
          </a:xfrm>
          <a:prstGeom prst="rect">
            <a:avLst/>
          </a:prstGeom>
        </p:spPr>
      </p:pic>
      <p:grpSp>
        <p:nvGrpSpPr>
          <p:cNvPr id="8995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1038225"/>
            <a:ext cx="4093464" cy="3328415"/>
          </a:xfrm>
          <a:prstGeom prst="rect">
            <a:avLst/>
          </a:prstGeom>
        </p:spPr>
      </p:pic>
      <p:grpSp>
        <p:nvGrpSpPr>
          <p:cNvPr id="28563" name="Group"/>
          <p:cNvGrpSpPr/>
          <p:nvPr/>
        </p:nvGrpSpPr>
        <p:grpSpPr>
          <a:xfrm>
            <a:off x="4381500" y="3171825"/>
            <a:ext cx="10321290" cy="4206240"/>
            <a:chOff x="4381500" y="3171825"/>
            <a:chExt cx="10321290" cy="4206240"/>
          </a:xfrm>
        </p:grpSpPr>
        <p:sp>
          <p:nvSpPr>
            <p:cNvPr id="8" name="Text 1"/>
            <p:cNvSpPr/>
            <p:nvPr/>
          </p:nvSpPr>
          <p:spPr>
            <a:xfrm>
              <a:off x="4381500" y="3171825"/>
              <a:ext cx="10292715" cy="35890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11372850" y="6829425"/>
              <a:ext cx="332994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42"/>
            <a:ext cx="7312868" cy="6361258"/>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7833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7096125" y="1462088"/>
            <a:ext cx="11020425" cy="7372350"/>
          </a:xfrm>
          <a:prstGeom prst="rect">
            <a:avLst/>
          </a:prstGeom>
        </p:spPr>
      </p:pic>
      <p:grpSp>
        <p:nvGrpSpPr>
          <p:cNvPr id="44232" name="Group"/>
          <p:cNvGrpSpPr/>
          <p:nvPr/>
        </p:nvGrpSpPr>
        <p:grpSpPr>
          <a:xfrm>
            <a:off x="2038350" y="2105025"/>
            <a:ext cx="5549265" cy="2392680"/>
            <a:chOff x="2038350" y="2105025"/>
            <a:chExt cx="5549265" cy="2392680"/>
          </a:xfrm>
        </p:grpSpPr>
        <p:sp>
          <p:nvSpPr>
            <p:cNvPr id="9" name="Text 1"/>
            <p:cNvSpPr/>
            <p:nvPr/>
          </p:nvSpPr>
          <p:spPr>
            <a:xfrm>
              <a:off x="2038350" y="2105025"/>
              <a:ext cx="5549265" cy="13030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Dragon Taming Technique</a:t>
              </a:r>
              <a:endParaRPr lang="en-US" sz="3600" dirty="0"/>
            </a:p>
          </p:txBody>
        </p:sp>
        <p:sp>
          <p:nvSpPr>
            <p:cNvPr id="10" name="Text 2"/>
            <p:cNvSpPr/>
            <p:nvPr/>
          </p:nvSpPr>
          <p:spPr>
            <a:xfrm>
              <a:off x="2038350" y="3476625"/>
              <a:ext cx="55187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31561" name="Group"/>
          <p:cNvGrpSpPr/>
          <p:nvPr/>
        </p:nvGrpSpPr>
        <p:grpSpPr>
          <a:xfrm>
            <a:off x="2038350" y="5143500"/>
            <a:ext cx="5549265" cy="2849880"/>
            <a:chOff x="2038350" y="5143500"/>
            <a:chExt cx="5549265" cy="2849880"/>
          </a:xfrm>
        </p:grpSpPr>
        <p:sp>
          <p:nvSpPr>
            <p:cNvPr id="11" name="Text 3"/>
            <p:cNvSpPr/>
            <p:nvPr/>
          </p:nvSpPr>
          <p:spPr>
            <a:xfrm>
              <a:off x="2038350" y="5143500"/>
              <a:ext cx="5549265" cy="13030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The Art of Unicorn Sighting</a:t>
              </a:r>
              <a:endParaRPr lang="en-US" sz="3600" dirty="0"/>
            </a:p>
          </p:txBody>
        </p:sp>
        <p:sp>
          <p:nvSpPr>
            <p:cNvPr id="12" name="Text 4"/>
            <p:cNvSpPr/>
            <p:nvPr/>
          </p:nvSpPr>
          <p:spPr>
            <a:xfrm>
              <a:off x="2038350" y="6515100"/>
              <a:ext cx="551878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sp>
        <p:nvSpPr>
          <p:cNvPr id="6" name="Text 0"/>
          <p:cNvSpPr/>
          <p:nvPr/>
        </p:nvSpPr>
        <p:spPr>
          <a:xfrm>
            <a:off x="1619250" y="561975"/>
            <a:ext cx="15059025" cy="1219200"/>
          </a:xfrm>
          <a:prstGeom prst="rect">
            <a:avLst/>
          </a:prstGeom>
          <a:noFill/>
          <a:ln/>
        </p:spPr>
        <p:txBody>
          <a:bodyPr wrap="square" lIns="0" tIns="0" rIns="0" bIns="0" rtlCol="0" anchor="t"/>
          <a:lstStyle/>
          <a:p>
            <a:pPr algn="ctr" indent="0" marL="0">
              <a:buNone/>
            </a:pPr>
            <a:r>
              <a:rPr lang="en-US" sz="6000" b="1" u="none" dirty="0">
                <a:solidFill>
                  <a:srgbClr val="862300"/>
                </a:solidFill>
                <a:latin typeface="Fuzzy Bubbles" pitchFamily="34" charset="0"/>
                <a:ea typeface="Fuzzy Bubbles" pitchFamily="34" charset="-122"/>
                <a:cs typeface="Fuzzy Bubbles" pitchFamily="34" charset="-120"/>
              </a:rPr>
              <a:t>The Magic of Dragons: A Research</a:t>
            </a:r>
            <a:endParaRPr lang="en-US" sz="6000" dirty="0"/>
          </a:p>
        </p:txBody>
      </p:sp>
      <p:grpSp>
        <p:nvGrpSpPr>
          <p:cNvPr id="23775" name="Group"/>
          <p:cNvGrpSpPr/>
          <p:nvPr/>
        </p:nvGrpSpPr>
        <p:grpSpPr>
          <a:xfrm>
            <a:off x="1609725" y="3019425"/>
            <a:ext cx="6153150" cy="6153150"/>
            <a:chOff x="1609725" y="3019425"/>
            <a:chExt cx="6153150" cy="6153150"/>
          </a:xfrm>
        </p:grpSpPr>
        <p:sp>
          <p:nvSpPr>
            <p:cNvPr id="7" name="Shape 1"/>
            <p:cNvSpPr/>
            <p:nvPr/>
          </p:nvSpPr>
          <p:spPr>
            <a:xfrm>
              <a:off x="1609725" y="3019425"/>
              <a:ext cx="6153150" cy="6153150"/>
            </a:xfrm>
            <a:prstGeom prst="ellipse">
              <a:avLst/>
            </a:prstGeom>
            <a:solidFill>
              <a:srgbClr val="5E3932"/>
            </a:solidFill>
            <a:ln/>
          </p:spPr>
        </p:sp>
        <p:sp>
          <p:nvSpPr>
            <p:cNvPr id="8" name="Shape 2"/>
            <p:cNvSpPr/>
            <p:nvPr/>
          </p:nvSpPr>
          <p:spPr>
            <a:xfrm>
              <a:off x="2381250" y="4438650"/>
              <a:ext cx="4619625" cy="4619625"/>
            </a:xfrm>
            <a:prstGeom prst="ellipse">
              <a:avLst/>
            </a:prstGeom>
            <a:solidFill>
              <a:srgbClr val="FEE6C2"/>
            </a:solidFill>
            <a:ln/>
          </p:spPr>
        </p:sp>
        <p:sp>
          <p:nvSpPr>
            <p:cNvPr id="9" name="Shape 3"/>
            <p:cNvSpPr/>
            <p:nvPr/>
          </p:nvSpPr>
          <p:spPr>
            <a:xfrm>
              <a:off x="3152775" y="5848350"/>
              <a:ext cx="3067050" cy="3067050"/>
            </a:xfrm>
            <a:prstGeom prst="ellipse">
              <a:avLst/>
            </a:prstGeom>
            <a:solidFill>
              <a:srgbClr val="FFF4E1"/>
            </a:solidFill>
            <a:ln/>
          </p:spPr>
        </p:sp>
        <p:sp>
          <p:nvSpPr>
            <p:cNvPr id="10" name="Text 4"/>
            <p:cNvSpPr/>
            <p:nvPr/>
          </p:nvSpPr>
          <p:spPr>
            <a:xfrm>
              <a:off x="4072890" y="3406140"/>
              <a:ext cx="1207770" cy="7315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Fuzzy Bubbles" pitchFamily="34" charset="0"/>
                  <a:ea typeface="Fuzzy Bubbles" pitchFamily="34" charset="-122"/>
                  <a:cs typeface="Fuzzy Bubbles" pitchFamily="34" charset="-120"/>
                </a:rPr>
                <a:t>6.7M</a:t>
              </a:r>
              <a:endParaRPr lang="en-US" sz="3600" dirty="0"/>
            </a:p>
          </p:txBody>
        </p:sp>
        <p:sp>
          <p:nvSpPr>
            <p:cNvPr id="11" name="Text 5"/>
            <p:cNvSpPr/>
            <p:nvPr/>
          </p:nvSpPr>
          <p:spPr>
            <a:xfrm>
              <a:off x="4082415" y="7016115"/>
              <a:ext cx="1207770"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2.3M</a:t>
              </a:r>
              <a:endParaRPr lang="en-US" sz="3600" dirty="0"/>
            </a:p>
          </p:txBody>
        </p:sp>
        <p:sp>
          <p:nvSpPr>
            <p:cNvPr id="12" name="Text 6"/>
            <p:cNvSpPr/>
            <p:nvPr/>
          </p:nvSpPr>
          <p:spPr>
            <a:xfrm>
              <a:off x="4082415" y="4815840"/>
              <a:ext cx="1207770"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4.4M</a:t>
              </a:r>
              <a:endParaRPr lang="en-US" sz="3600" dirty="0"/>
            </a:p>
          </p:txBody>
        </p:sp>
      </p:grpSp>
      <p:grpSp>
        <p:nvGrpSpPr>
          <p:cNvPr id="34112" name="Group"/>
          <p:cNvGrpSpPr/>
          <p:nvPr/>
        </p:nvGrpSpPr>
        <p:grpSpPr>
          <a:xfrm>
            <a:off x="17235487" y="8456817"/>
            <a:ext cx="1463470" cy="1601583"/>
            <a:chOff x="17235487" y="8456817"/>
            <a:chExt cx="1463470" cy="1601583"/>
          </a:xfrm>
        </p:grpSpPr>
        <p:pic>
          <p:nvPicPr>
            <p:cNvPr id="13"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4"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12539" name="Group"/>
          <p:cNvGrpSpPr/>
          <p:nvPr/>
        </p:nvGrpSpPr>
        <p:grpSpPr>
          <a:xfrm>
            <a:off x="9477375" y="2695575"/>
            <a:ext cx="1065209" cy="838200"/>
            <a:chOff x="9477375" y="2695575"/>
            <a:chExt cx="1065209" cy="838200"/>
          </a:xfrm>
        </p:grpSpPr>
        <p:pic>
          <p:nvPicPr>
            <p:cNvPr id="15" name="Image 5" descr="preencoded.png">    </p:cNvPr>
            <p:cNvPicPr>
              <a:picLocks noChangeAspect="1"/>
            </p:cNvPicPr>
            <p:nvPr/>
          </p:nvPicPr>
          <p:blipFill>
            <a:blip r:embed="rId6"/>
            <a:stretch>
              <a:fillRect/>
            </a:stretch>
          </p:blipFill>
          <p:spPr>
            <a:xfrm>
              <a:off x="9477375" y="2695575"/>
              <a:ext cx="1065209" cy="838200"/>
            </a:xfrm>
            <a:prstGeom prst="rect">
              <a:avLst/>
            </a:prstGeom>
          </p:spPr>
        </p:pic>
        <p:grpSp>
          <p:nvGrpSpPr>
            <p:cNvPr id="38491" name="Group"/>
            <p:cNvGrpSpPr/>
            <p:nvPr/>
          </p:nvGrpSpPr>
          <p:grpSpPr>
            <a:xfrm>
              <a:off x="9477375" y="3762375"/>
              <a:ext cx="6404610" cy="1021080"/>
              <a:chOff x="9477375" y="3762375"/>
              <a:chExt cx="6404610" cy="1021080"/>
            </a:xfrm>
          </p:grpSpPr>
          <p:sp>
            <p:nvSpPr>
              <p:cNvPr id="16" name="Text 8"/>
              <p:cNvSpPr/>
              <p:nvPr/>
            </p:nvSpPr>
            <p:spPr>
              <a:xfrm>
                <a:off x="9477375" y="3762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48672" name="Group"/>
          <p:cNvGrpSpPr/>
          <p:nvPr/>
        </p:nvGrpSpPr>
        <p:grpSpPr>
          <a:xfrm>
            <a:off x="9477375" y="5210175"/>
            <a:ext cx="897652" cy="838200"/>
            <a:chOff x="9477375" y="5210175"/>
            <a:chExt cx="897652" cy="838200"/>
          </a:xfrm>
        </p:grpSpPr>
        <p:pic>
          <p:nvPicPr>
            <p:cNvPr id="17" name="Image 6" descr="preencoded.png">    </p:cNvPr>
            <p:cNvPicPr>
              <a:picLocks noChangeAspect="1"/>
            </p:cNvPicPr>
            <p:nvPr/>
          </p:nvPicPr>
          <p:blipFill>
            <a:blip r:embed="rId7"/>
            <a:stretch>
              <a:fillRect/>
            </a:stretch>
          </p:blipFill>
          <p:spPr>
            <a:xfrm>
              <a:off x="9477375" y="5210175"/>
              <a:ext cx="897652" cy="838200"/>
            </a:xfrm>
            <a:prstGeom prst="rect">
              <a:avLst/>
            </a:prstGeom>
          </p:spPr>
        </p:pic>
        <p:grpSp>
          <p:nvGrpSpPr>
            <p:cNvPr id="57849" name="Group"/>
            <p:cNvGrpSpPr/>
            <p:nvPr/>
          </p:nvGrpSpPr>
          <p:grpSpPr>
            <a:xfrm>
              <a:off x="9477375" y="6276975"/>
              <a:ext cx="6404610" cy="1021080"/>
              <a:chOff x="9477375" y="6276975"/>
              <a:chExt cx="6404610" cy="1021080"/>
            </a:xfrm>
          </p:grpSpPr>
          <p:sp>
            <p:nvSpPr>
              <p:cNvPr id="18" name="Text 9"/>
              <p:cNvSpPr/>
              <p:nvPr/>
            </p:nvSpPr>
            <p:spPr>
              <a:xfrm>
                <a:off x="9477375" y="62769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44662" name="Group"/>
          <p:cNvGrpSpPr/>
          <p:nvPr/>
        </p:nvGrpSpPr>
        <p:grpSpPr>
          <a:xfrm>
            <a:off x="9477375" y="7724775"/>
            <a:ext cx="762770" cy="838200"/>
            <a:chOff x="9477375" y="7724775"/>
            <a:chExt cx="762770" cy="838200"/>
          </a:xfrm>
        </p:grpSpPr>
        <p:pic>
          <p:nvPicPr>
            <p:cNvPr id="19" name="Image 7" descr="preencoded.png">    </p:cNvPr>
            <p:cNvPicPr>
              <a:picLocks noChangeAspect="1"/>
            </p:cNvPicPr>
            <p:nvPr/>
          </p:nvPicPr>
          <p:blipFill>
            <a:blip r:embed="rId8"/>
            <a:stretch>
              <a:fillRect/>
            </a:stretch>
          </p:blipFill>
          <p:spPr>
            <a:xfrm>
              <a:off x="9477375" y="7724775"/>
              <a:ext cx="762770" cy="838200"/>
            </a:xfrm>
            <a:prstGeom prst="rect">
              <a:avLst/>
            </a:prstGeom>
          </p:spPr>
        </p:pic>
        <p:grpSp>
          <p:nvGrpSpPr>
            <p:cNvPr id="56721" name="Group"/>
            <p:cNvGrpSpPr/>
            <p:nvPr/>
          </p:nvGrpSpPr>
          <p:grpSpPr>
            <a:xfrm>
              <a:off x="9477375" y="8791575"/>
              <a:ext cx="6404610" cy="1021080"/>
              <a:chOff x="9477375" y="8791575"/>
              <a:chExt cx="6404610" cy="1021080"/>
            </a:xfrm>
          </p:grpSpPr>
          <p:sp>
            <p:nvSpPr>
              <p:cNvPr id="20" name="Text 10"/>
              <p:cNvSpPr/>
              <p:nvPr/>
            </p:nvSpPr>
            <p:spPr>
              <a:xfrm>
                <a:off x="9477375" y="87915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42"/>
            <a:ext cx="7312868" cy="6361258"/>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3536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4829175"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Pricing Plan</a:t>
            </a:r>
            <a:endParaRPr lang="en-US" sz="6000" dirty="0"/>
          </a:p>
        </p:txBody>
      </p:sp>
      <p:grpSp>
        <p:nvGrpSpPr>
          <p:cNvPr id="21891" name="Group"/>
          <p:cNvGrpSpPr/>
          <p:nvPr/>
        </p:nvGrpSpPr>
        <p:grpSpPr>
          <a:xfrm>
            <a:off x="1333500" y="1866900"/>
            <a:ext cx="15630525" cy="7534275"/>
            <a:chOff x="1333500" y="1866900"/>
            <a:chExt cx="15630525" cy="7534275"/>
          </a:xfrm>
        </p:grpSpPr>
        <p:sp>
          <p:nvSpPr>
            <p:cNvPr id="9" name="Shape 2"/>
            <p:cNvSpPr/>
            <p:nvPr/>
          </p:nvSpPr>
          <p:spPr>
            <a:xfrm>
              <a:off x="1333500" y="1866900"/>
              <a:ext cx="4829175" cy="7534275"/>
            </a:xfrm>
            <a:prstGeom prst="roundRect">
              <a:avLst>
                <a:gd name="adj" fmla="val 3156"/>
              </a:avLst>
            </a:prstGeom>
            <a:noFill/>
            <a:ln w="9525">
              <a:solidFill>
                <a:srgbClr val="5E3932"/>
              </a:solidFill>
              <a:prstDash val="solid"/>
            </a:ln>
          </p:spPr>
        </p:sp>
        <p:pic>
          <p:nvPicPr>
            <p:cNvPr id="10" name="Image 5" descr="preencoded.png">    </p:cNvPr>
            <p:cNvPicPr>
              <a:picLocks noChangeAspect="1"/>
            </p:cNvPicPr>
            <p:nvPr/>
          </p:nvPicPr>
          <p:blipFill>
            <a:blip r:embed="rId6"/>
            <a:stretch>
              <a:fillRect/>
            </a:stretch>
          </p:blipFill>
          <p:spPr>
            <a:xfrm>
              <a:off x="3229170" y="2209800"/>
              <a:ext cx="1037836" cy="1057275"/>
            </a:xfrm>
            <a:prstGeom prst="rect">
              <a:avLst/>
            </a:prstGeom>
          </p:spPr>
        </p:pic>
        <p:sp>
          <p:nvSpPr>
            <p:cNvPr id="11" name="Shape 3"/>
            <p:cNvSpPr/>
            <p:nvPr/>
          </p:nvSpPr>
          <p:spPr>
            <a:xfrm>
              <a:off x="6734175" y="1866900"/>
              <a:ext cx="4829175" cy="7534275"/>
            </a:xfrm>
            <a:prstGeom prst="roundRect">
              <a:avLst>
                <a:gd name="adj" fmla="val 3156"/>
              </a:avLst>
            </a:prstGeom>
            <a:noFill/>
            <a:ln w="9525">
              <a:solidFill>
                <a:srgbClr val="5E3932"/>
              </a:solidFill>
              <a:prstDash val="solid"/>
            </a:ln>
          </p:spPr>
        </p:sp>
        <p:pic>
          <p:nvPicPr>
            <p:cNvPr id="12" name="Image 6" descr="preencoded.png">    </p:cNvPr>
            <p:cNvPicPr>
              <a:picLocks noChangeAspect="1"/>
            </p:cNvPicPr>
            <p:nvPr/>
          </p:nvPicPr>
          <p:blipFill>
            <a:blip r:embed="rId7"/>
            <a:stretch>
              <a:fillRect/>
            </a:stretch>
          </p:blipFill>
          <p:spPr>
            <a:xfrm>
              <a:off x="8627599" y="2209800"/>
              <a:ext cx="1042325" cy="1057275"/>
            </a:xfrm>
            <a:prstGeom prst="rect">
              <a:avLst/>
            </a:prstGeom>
          </p:spPr>
        </p:pic>
        <p:sp>
          <p:nvSpPr>
            <p:cNvPr id="13" name="Shape 4"/>
            <p:cNvSpPr/>
            <p:nvPr/>
          </p:nvSpPr>
          <p:spPr>
            <a:xfrm>
              <a:off x="12134850" y="1866900"/>
              <a:ext cx="4829175" cy="7534275"/>
            </a:xfrm>
            <a:prstGeom prst="roundRect">
              <a:avLst>
                <a:gd name="adj" fmla="val 3156"/>
              </a:avLst>
            </a:prstGeom>
            <a:noFill/>
            <a:ln w="9525">
              <a:solidFill>
                <a:srgbClr val="5E3932"/>
              </a:solidFill>
              <a:prstDash val="solid"/>
            </a:ln>
          </p:spPr>
        </p:sp>
        <p:pic>
          <p:nvPicPr>
            <p:cNvPr id="14" name="Image 7" descr="preencoded.png">    </p:cNvPr>
            <p:cNvPicPr>
              <a:picLocks noChangeAspect="1"/>
            </p:cNvPicPr>
            <p:nvPr/>
          </p:nvPicPr>
          <p:blipFill>
            <a:blip r:embed="rId8"/>
            <a:stretch>
              <a:fillRect/>
            </a:stretch>
          </p:blipFill>
          <p:spPr>
            <a:xfrm>
              <a:off x="13988932" y="2209800"/>
              <a:ext cx="1121008" cy="1057275"/>
            </a:xfrm>
            <a:prstGeom prst="rect">
              <a:avLst/>
            </a:prstGeom>
          </p:spPr>
        </p:pic>
        <p:sp>
          <p:nvSpPr>
            <p:cNvPr id="15" name="Text 5"/>
            <p:cNvSpPr/>
            <p:nvPr/>
          </p:nvSpPr>
          <p:spPr>
            <a:xfrm>
              <a:off x="3058478" y="3495675"/>
              <a:ext cx="1379220" cy="731520"/>
            </a:xfrm>
            <a:prstGeom prst="rect">
              <a:avLst/>
            </a:prstGeom>
            <a:noFill/>
            <a:ln/>
          </p:spPr>
          <p:txBody>
            <a:bodyPr wrap="square" lIns="0" tIns="0" rIns="0" bIns="0" rtlCol="0" anchor="t"/>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Basic</a:t>
              </a:r>
              <a:endParaRPr lang="en-US" sz="3600" dirty="0"/>
            </a:p>
          </p:txBody>
        </p:sp>
        <p:sp>
          <p:nvSpPr>
            <p:cNvPr id="16" name="Text 6"/>
            <p:cNvSpPr/>
            <p:nvPr/>
          </p:nvSpPr>
          <p:spPr>
            <a:xfrm>
              <a:off x="1676400"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7" name="Text 7"/>
            <p:cNvSpPr/>
            <p:nvPr/>
          </p:nvSpPr>
          <p:spPr>
            <a:xfrm>
              <a:off x="2334578" y="8486775"/>
              <a:ext cx="282702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$10/month</a:t>
              </a:r>
              <a:endParaRPr lang="en-US" sz="3600" dirty="0"/>
            </a:p>
          </p:txBody>
        </p:sp>
        <p:sp>
          <p:nvSpPr>
            <p:cNvPr id="18" name="Text 8"/>
            <p:cNvSpPr/>
            <p:nvPr/>
          </p:nvSpPr>
          <p:spPr>
            <a:xfrm>
              <a:off x="8578215" y="3495675"/>
              <a:ext cx="1141095" cy="731520"/>
            </a:xfrm>
            <a:prstGeom prst="rect">
              <a:avLst/>
            </a:prstGeom>
            <a:noFill/>
            <a:ln/>
          </p:spPr>
          <p:txBody>
            <a:bodyPr wrap="square" lIns="0" tIns="0" rIns="0" bIns="0" rtlCol="0" anchor="t"/>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Elite</a:t>
              </a:r>
              <a:endParaRPr lang="en-US" sz="3600" dirty="0"/>
            </a:p>
          </p:txBody>
        </p:sp>
        <p:sp>
          <p:nvSpPr>
            <p:cNvPr id="19" name="Text 9"/>
            <p:cNvSpPr/>
            <p:nvPr/>
          </p:nvSpPr>
          <p:spPr>
            <a:xfrm>
              <a:off x="7077075"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0" name="Text 10"/>
            <p:cNvSpPr/>
            <p:nvPr/>
          </p:nvSpPr>
          <p:spPr>
            <a:xfrm>
              <a:off x="7701915" y="8486775"/>
              <a:ext cx="2893695"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$50/month</a:t>
              </a:r>
              <a:endParaRPr lang="en-US" sz="3600" dirty="0"/>
            </a:p>
          </p:txBody>
        </p:sp>
        <p:sp>
          <p:nvSpPr>
            <p:cNvPr id="21" name="Text 11"/>
            <p:cNvSpPr/>
            <p:nvPr/>
          </p:nvSpPr>
          <p:spPr>
            <a:xfrm>
              <a:off x="13293090" y="3495675"/>
              <a:ext cx="2512695" cy="731520"/>
            </a:xfrm>
            <a:prstGeom prst="rect">
              <a:avLst/>
            </a:prstGeom>
            <a:noFill/>
            <a:ln/>
          </p:spPr>
          <p:txBody>
            <a:bodyPr wrap="square" lIns="0" tIns="0" rIns="0" bIns="0" rtlCol="0" anchor="t"/>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Legendary</a:t>
              </a:r>
              <a:endParaRPr lang="en-US" sz="3600" dirty="0"/>
            </a:p>
          </p:txBody>
        </p:sp>
        <p:sp>
          <p:nvSpPr>
            <p:cNvPr id="22" name="Text 12"/>
            <p:cNvSpPr/>
            <p:nvPr/>
          </p:nvSpPr>
          <p:spPr>
            <a:xfrm>
              <a:off x="12477750"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3" name="Text 13"/>
            <p:cNvSpPr/>
            <p:nvPr/>
          </p:nvSpPr>
          <p:spPr>
            <a:xfrm>
              <a:off x="12959715" y="8486775"/>
              <a:ext cx="3179445"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990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a:off x="523875"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a:off x="14144625" y="533400"/>
            <a:ext cx="4133850" cy="2695575"/>
          </a:xfrm>
          <a:prstGeom prst="rect">
            <a:avLst/>
          </a:prstGeom>
        </p:spPr>
      </p:pic>
      <p:grpSp>
        <p:nvGrpSpPr>
          <p:cNvPr id="2540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60639" name="Group"/>
          <p:cNvGrpSpPr/>
          <p:nvPr/>
        </p:nvGrpSpPr>
        <p:grpSpPr>
          <a:xfrm>
            <a:off x="2495548" y="873137"/>
            <a:ext cx="13355957" cy="8668056"/>
            <a:chOff x="2495548" y="873137"/>
            <a:chExt cx="13355957" cy="8668056"/>
          </a:xfrm>
        </p:grpSpPr>
        <p:pic>
          <p:nvPicPr>
            <p:cNvPr id="8" name="Image 5" descr="preencoded.png">    </p:cNvPr>
            <p:cNvPicPr>
              <a:picLocks noChangeAspect="1"/>
            </p:cNvPicPr>
            <p:nvPr/>
          </p:nvPicPr>
          <p:blipFill>
            <a:blip r:embed="rId6"/>
            <a:stretch>
              <a:fillRect/>
            </a:stretch>
          </p:blipFill>
          <p:spPr>
            <a:xfrm>
              <a:off x="90297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1209666"/>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5105400" y="5143500"/>
              <a:ext cx="3914775" cy="3924309"/>
            </a:xfrm>
            <a:prstGeom prst="rect">
              <a:avLst/>
            </a:prstGeom>
          </p:spPr>
        </p:pic>
        <p:pic>
          <p:nvPicPr>
            <p:cNvPr id="11" name="Image 8" descr="preencoded.png">    </p:cNvPr>
            <p:cNvPicPr>
              <a:picLocks noChangeAspect="1"/>
            </p:cNvPicPr>
            <p:nvPr/>
          </p:nvPicPr>
          <p:blipFill>
            <a:blip r:embed="rId9"/>
            <a:stretch>
              <a:fillRect/>
            </a:stretch>
          </p:blipFill>
          <p:spPr>
            <a:xfrm>
              <a:off x="9029700" y="5143500"/>
              <a:ext cx="3914775" cy="3924309"/>
            </a:xfrm>
            <a:prstGeom prst="rect">
              <a:avLst/>
            </a:prstGeom>
          </p:spPr>
        </p:pic>
        <p:sp>
          <p:nvSpPr>
            <p:cNvPr id="12" name="Shape 1"/>
            <p:cNvSpPr/>
            <p:nvPr/>
          </p:nvSpPr>
          <p:spPr>
            <a:xfrm rot="5396226">
              <a:off x="4686297" y="5148263"/>
              <a:ext cx="8677280" cy="0"/>
            </a:xfrm>
            <a:prstGeom prst="line">
              <a:avLst/>
            </a:prstGeom>
            <a:noFill/>
            <a:ln w="9525">
              <a:solidFill>
                <a:srgbClr val="000000"/>
              </a:solidFill>
              <a:prstDash val="solid"/>
            </a:ln>
          </p:spPr>
        </p:sp>
        <p:sp>
          <p:nvSpPr>
            <p:cNvPr id="13" name="Shape 2"/>
            <p:cNvSpPr/>
            <p:nvPr/>
          </p:nvSpPr>
          <p:spPr>
            <a:xfrm rot="2509">
              <a:off x="2495548" y="5138738"/>
              <a:ext cx="13049253" cy="0"/>
            </a:xfrm>
            <a:prstGeom prst="line">
              <a:avLst/>
            </a:prstGeom>
            <a:noFill/>
            <a:ln w="9525">
              <a:solidFill>
                <a:srgbClr val="000000"/>
              </a:solidFill>
              <a:prstDash val="solid"/>
            </a:ln>
          </p:spPr>
        </p:sp>
        <p:pic>
          <p:nvPicPr>
            <p:cNvPr id="14" name="Image 9" descr="preencoded.png">    </p:cNvPr>
            <p:cNvPicPr>
              <a:picLocks noChangeAspect="1"/>
            </p:cNvPicPr>
            <p:nvPr/>
          </p:nvPicPr>
          <p:blipFill>
            <a:blip r:embed="rId10"/>
            <a:stretch>
              <a:fillRect/>
            </a:stretch>
          </p:blipFill>
          <p:spPr>
            <a:xfrm>
              <a:off x="2559058" y="873137"/>
              <a:ext cx="1092180" cy="1092182"/>
            </a:xfrm>
            <a:prstGeom prst="rect">
              <a:avLst/>
            </a:prstGeom>
          </p:spPr>
        </p:pic>
        <p:pic>
          <p:nvPicPr>
            <p:cNvPr id="15" name="Image 10" descr="preencoded.png">    </p:cNvPr>
            <p:cNvPicPr>
              <a:picLocks noChangeAspect="1"/>
            </p:cNvPicPr>
            <p:nvPr/>
          </p:nvPicPr>
          <p:blipFill>
            <a:blip r:embed="rId11"/>
            <a:stretch>
              <a:fillRect/>
            </a:stretch>
          </p:blipFill>
          <p:spPr>
            <a:xfrm>
              <a:off x="2571731" y="6099572"/>
              <a:ext cx="1139446" cy="1139446"/>
            </a:xfrm>
            <a:prstGeom prst="rect">
              <a:avLst/>
            </a:prstGeom>
          </p:spPr>
        </p:pic>
        <p:pic>
          <p:nvPicPr>
            <p:cNvPr id="16" name="Image 11" descr="preencoded.png">    </p:cNvPr>
            <p:cNvPicPr>
              <a:picLocks noChangeAspect="1"/>
            </p:cNvPicPr>
            <p:nvPr/>
          </p:nvPicPr>
          <p:blipFill>
            <a:blip r:embed="rId12"/>
            <a:stretch>
              <a:fillRect/>
            </a:stretch>
          </p:blipFill>
          <p:spPr>
            <a:xfrm>
              <a:off x="12506325" y="962025"/>
              <a:ext cx="894080" cy="892810"/>
            </a:xfrm>
            <a:prstGeom prst="rect">
              <a:avLst/>
            </a:prstGeom>
          </p:spPr>
        </p:pic>
        <p:pic>
          <p:nvPicPr>
            <p:cNvPr id="17" name="Image 12" descr="preencoded.png">    </p:cNvPr>
            <p:cNvPicPr>
              <a:picLocks noChangeAspect="1"/>
            </p:cNvPicPr>
            <p:nvPr/>
          </p:nvPicPr>
          <p:blipFill>
            <a:blip r:embed="rId13"/>
            <a:stretch>
              <a:fillRect/>
            </a:stretch>
          </p:blipFill>
          <p:spPr>
            <a:xfrm>
              <a:off x="12430126" y="6095997"/>
              <a:ext cx="1117600" cy="1219200"/>
            </a:xfrm>
            <a:prstGeom prst="rect">
              <a:avLst/>
            </a:prstGeom>
          </p:spPr>
        </p:pic>
        <p:sp>
          <p:nvSpPr>
            <p:cNvPr id="18" name="Text 3"/>
            <p:cNvSpPr/>
            <p:nvPr/>
          </p:nvSpPr>
          <p:spPr>
            <a:xfrm>
              <a:off x="7496175" y="3076575"/>
              <a:ext cx="1141095" cy="1950720"/>
            </a:xfrm>
            <a:prstGeom prst="rect">
              <a:avLst/>
            </a:prstGeom>
            <a:noFill/>
            <a:ln/>
          </p:spPr>
          <p:txBody>
            <a:bodyPr wrap="square" lIns="0" tIns="0" rIns="0" bIns="0" rtlCol="0" anchor="t"/>
            <a:lstStyle/>
            <a:p>
              <a:pPr algn="l" indent="0" marL="0">
                <a:buNone/>
              </a:pPr>
              <a:r>
                <a:rPr lang="en-US" sz="9600" b="1" u="none" dirty="0">
                  <a:solidFill>
                    <a:srgbClr val="0E0E0E"/>
                  </a:solidFill>
                  <a:latin typeface="Fuzzy Bubbles" pitchFamily="34" charset="0"/>
                  <a:ea typeface="Fuzzy Bubbles" pitchFamily="34" charset="-122"/>
                  <a:cs typeface="Fuzzy Bubbles" pitchFamily="34" charset="-120"/>
                </a:rPr>
                <a:t>S</a:t>
              </a:r>
              <a:endParaRPr lang="en-US" sz="9600" dirty="0"/>
            </a:p>
          </p:txBody>
        </p:sp>
        <p:sp>
          <p:nvSpPr>
            <p:cNvPr id="19" name="Text 4"/>
            <p:cNvSpPr/>
            <p:nvPr/>
          </p:nvSpPr>
          <p:spPr>
            <a:xfrm>
              <a:off x="9496425" y="3076575"/>
              <a:ext cx="1512570" cy="1950720"/>
            </a:xfrm>
            <a:prstGeom prst="rect">
              <a:avLst/>
            </a:prstGeom>
            <a:noFill/>
            <a:ln/>
          </p:spPr>
          <p:txBody>
            <a:bodyPr wrap="square" lIns="0" tIns="0" rIns="0" bIns="0" rtlCol="0" anchor="t"/>
            <a:lstStyle/>
            <a:p>
              <a:pPr algn="l" indent="0" marL="0">
                <a:buNone/>
              </a:pPr>
              <a:r>
                <a:rPr lang="en-US" sz="9600" b="1" u="none" dirty="0">
                  <a:solidFill>
                    <a:srgbClr val="FFFFFF"/>
                  </a:solidFill>
                  <a:latin typeface="Fuzzy Bubbles" pitchFamily="34" charset="0"/>
                  <a:ea typeface="Fuzzy Bubbles" pitchFamily="34" charset="-122"/>
                  <a:cs typeface="Fuzzy Bubbles" pitchFamily="34" charset="-120"/>
                </a:rPr>
                <a:t>W</a:t>
              </a:r>
              <a:endParaRPr lang="en-US" sz="9600" dirty="0"/>
            </a:p>
          </p:txBody>
        </p:sp>
        <p:sp>
          <p:nvSpPr>
            <p:cNvPr id="20" name="Text 5"/>
            <p:cNvSpPr/>
            <p:nvPr/>
          </p:nvSpPr>
          <p:spPr>
            <a:xfrm>
              <a:off x="7391400" y="5638800"/>
              <a:ext cx="1283970" cy="1950720"/>
            </a:xfrm>
            <a:prstGeom prst="rect">
              <a:avLst/>
            </a:prstGeom>
            <a:noFill/>
            <a:ln/>
          </p:spPr>
          <p:txBody>
            <a:bodyPr wrap="square" lIns="0" tIns="0" rIns="0" bIns="0" rtlCol="0" anchor="t"/>
            <a:lstStyle/>
            <a:p>
              <a:pPr algn="l" indent="0" marL="0">
                <a:buNone/>
              </a:pPr>
              <a:r>
                <a:rPr lang="en-US" sz="9600" b="1" u="none" dirty="0">
                  <a:solidFill>
                    <a:srgbClr val="FFFFFF"/>
                  </a:solidFill>
                  <a:latin typeface="Fuzzy Bubbles" pitchFamily="34" charset="0"/>
                  <a:ea typeface="Fuzzy Bubbles" pitchFamily="34" charset="-122"/>
                  <a:cs typeface="Fuzzy Bubbles" pitchFamily="34" charset="-120"/>
                </a:rPr>
                <a:t>O</a:t>
              </a:r>
              <a:endParaRPr lang="en-US" sz="9600" dirty="0"/>
            </a:p>
          </p:txBody>
        </p:sp>
        <p:sp>
          <p:nvSpPr>
            <p:cNvPr id="21" name="Text 6"/>
            <p:cNvSpPr/>
            <p:nvPr/>
          </p:nvSpPr>
          <p:spPr>
            <a:xfrm>
              <a:off x="9686925" y="5638800"/>
              <a:ext cx="1255395" cy="1950720"/>
            </a:xfrm>
            <a:prstGeom prst="rect">
              <a:avLst/>
            </a:prstGeom>
            <a:noFill/>
            <a:ln/>
          </p:spPr>
          <p:txBody>
            <a:bodyPr wrap="square" lIns="0" tIns="0" rIns="0" bIns="0" rtlCol="0" anchor="t"/>
            <a:lstStyle/>
            <a:p>
              <a:pPr algn="l" indent="0" marL="0">
                <a:buNone/>
              </a:pPr>
              <a:r>
                <a:rPr lang="en-US" sz="9600" b="1" u="none" dirty="0">
                  <a:solidFill>
                    <a:srgbClr val="0E0E0E"/>
                  </a:solidFill>
                  <a:latin typeface="Fuzzy Bubbles" pitchFamily="34" charset="0"/>
                  <a:ea typeface="Fuzzy Bubbles" pitchFamily="34" charset="-122"/>
                  <a:cs typeface="Fuzzy Bubbles" pitchFamily="34" charset="-120"/>
                </a:rPr>
                <a:t>T</a:t>
              </a:r>
              <a:endParaRPr lang="en-US" sz="9600" dirty="0"/>
            </a:p>
          </p:txBody>
        </p:sp>
        <p:sp>
          <p:nvSpPr>
            <p:cNvPr id="22" name="Text 7"/>
            <p:cNvSpPr/>
            <p:nvPr/>
          </p:nvSpPr>
          <p:spPr>
            <a:xfrm>
              <a:off x="2495550" y="2652713"/>
              <a:ext cx="3497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Strengths</a:t>
              </a:r>
              <a:endParaRPr lang="en-US" sz="2700" dirty="0"/>
            </a:p>
          </p:txBody>
        </p:sp>
        <p:sp>
          <p:nvSpPr>
            <p:cNvPr id="23" name="Text 8"/>
            <p:cNvSpPr/>
            <p:nvPr/>
          </p:nvSpPr>
          <p:spPr>
            <a:xfrm>
              <a:off x="2495550"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9"/>
            <p:cNvSpPr/>
            <p:nvPr/>
          </p:nvSpPr>
          <p:spPr>
            <a:xfrm>
              <a:off x="2495550" y="7939087"/>
              <a:ext cx="3497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Opportunities</a:t>
              </a:r>
              <a:endParaRPr lang="en-US" sz="2700" dirty="0"/>
            </a:p>
          </p:txBody>
        </p:sp>
        <p:sp>
          <p:nvSpPr>
            <p:cNvPr id="25" name="Text 10"/>
            <p:cNvSpPr/>
            <p:nvPr/>
          </p:nvSpPr>
          <p:spPr>
            <a:xfrm>
              <a:off x="2495550"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1"/>
            <p:cNvSpPr/>
            <p:nvPr/>
          </p:nvSpPr>
          <p:spPr>
            <a:xfrm>
              <a:off x="12353925" y="2652713"/>
              <a:ext cx="3497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Weaknesses</a:t>
              </a:r>
              <a:endParaRPr lang="en-US" sz="2700" dirty="0"/>
            </a:p>
          </p:txBody>
        </p:sp>
        <p:sp>
          <p:nvSpPr>
            <p:cNvPr id="27" name="Text 12"/>
            <p:cNvSpPr/>
            <p:nvPr/>
          </p:nvSpPr>
          <p:spPr>
            <a:xfrm>
              <a:off x="12353925"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3"/>
            <p:cNvSpPr/>
            <p:nvPr/>
          </p:nvSpPr>
          <p:spPr>
            <a:xfrm>
              <a:off x="12353925" y="7939087"/>
              <a:ext cx="3497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Threats</a:t>
              </a:r>
              <a:endParaRPr lang="en-US" sz="2700" dirty="0"/>
            </a:p>
          </p:txBody>
        </p:sp>
        <p:sp>
          <p:nvSpPr>
            <p:cNvPr id="29" name="Text 14"/>
            <p:cNvSpPr/>
            <p:nvPr/>
          </p:nvSpPr>
          <p:spPr>
            <a:xfrm>
              <a:off x="12353925"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grpSp>
        <p:nvGrpSpPr>
          <p:cNvPr id="4836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7362825" y="2095500"/>
            <a:ext cx="10239375" cy="6486525"/>
          </a:xfrm>
          <a:prstGeom prst="rect">
            <a:avLst/>
          </a:prstGeom>
        </p:spPr>
      </p:pic>
      <p:sp>
        <p:nvSpPr>
          <p:cNvPr id="9" name="Text 1"/>
          <p:cNvSpPr/>
          <p:nvPr/>
        </p:nvSpPr>
        <p:spPr>
          <a:xfrm>
            <a:off x="1047750" y="857250"/>
            <a:ext cx="7915275" cy="1219200"/>
          </a:xfrm>
          <a:prstGeom prst="rect">
            <a:avLst/>
          </a:prstGeom>
          <a:noFill/>
          <a:ln/>
        </p:spPr>
        <p:txBody>
          <a:bodyPr wrap="square" lIns="0" tIns="0" rIns="0" bIns="0" rtlCol="0" anchor="t"/>
          <a:lstStyle/>
          <a:p>
            <a:pPr algn="l" indent="0" marL="0">
              <a:buNone/>
            </a:pPr>
            <a:r>
              <a:rPr lang="en-US" sz="6000" b="1" u="none" dirty="0">
                <a:solidFill>
                  <a:srgbClr val="0E0E0E"/>
                </a:solidFill>
                <a:latin typeface="Fuzzy Bubbles" pitchFamily="34" charset="0"/>
                <a:ea typeface="Fuzzy Bubbles" pitchFamily="34" charset="-122"/>
                <a:cs typeface="Fuzzy Bubbles" pitchFamily="34" charset="-120"/>
              </a:rPr>
              <a:t>Some Data</a:t>
            </a:r>
            <a:endParaRPr lang="en-US" sz="6000" dirty="0"/>
          </a:p>
        </p:txBody>
      </p:sp>
      <p:grpSp>
        <p:nvGrpSpPr>
          <p:cNvPr id="34485" name="Group"/>
          <p:cNvGrpSpPr/>
          <p:nvPr/>
        </p:nvGrpSpPr>
        <p:grpSpPr>
          <a:xfrm>
            <a:off x="933450" y="4005262"/>
            <a:ext cx="1752600" cy="1219200"/>
            <a:chOff x="933450" y="4005262"/>
            <a:chExt cx="1752600" cy="1219200"/>
          </a:xfrm>
        </p:grpSpPr>
        <p:sp>
          <p:nvSpPr>
            <p:cNvPr id="10" name="Text 2"/>
            <p:cNvSpPr/>
            <p:nvPr/>
          </p:nvSpPr>
          <p:spPr>
            <a:xfrm>
              <a:off x="933450" y="4005262"/>
              <a:ext cx="175260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75%</a:t>
              </a:r>
              <a:endParaRPr lang="en-US" sz="6000" dirty="0"/>
            </a:p>
          </p:txBody>
        </p:sp>
      </p:grpSp>
      <p:grpSp>
        <p:nvGrpSpPr>
          <p:cNvPr id="64976" name="Group"/>
          <p:cNvGrpSpPr/>
          <p:nvPr/>
        </p:nvGrpSpPr>
        <p:grpSpPr>
          <a:xfrm>
            <a:off x="2571750" y="3771900"/>
            <a:ext cx="4859655" cy="1525905"/>
            <a:chOff x="2571750" y="3771900"/>
            <a:chExt cx="4859655" cy="1525905"/>
          </a:xfrm>
        </p:grpSpPr>
        <p:sp>
          <p:nvSpPr>
            <p:cNvPr id="11" name="Text 3"/>
            <p:cNvSpPr/>
            <p:nvPr/>
          </p:nvSpPr>
          <p:spPr>
            <a:xfrm>
              <a:off x="2571750" y="3771900"/>
              <a:ext cx="4859655"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Enchanted Creatures</a:t>
              </a:r>
              <a:endParaRPr lang="en-US" sz="2700" dirty="0"/>
            </a:p>
          </p:txBody>
        </p:sp>
        <p:sp>
          <p:nvSpPr>
            <p:cNvPr id="12" name="Text 4"/>
            <p:cNvSpPr/>
            <p:nvPr/>
          </p:nvSpPr>
          <p:spPr>
            <a:xfrm>
              <a:off x="2571750" y="4276725"/>
              <a:ext cx="48520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59473" name="Group"/>
          <p:cNvGrpSpPr/>
          <p:nvPr/>
        </p:nvGrpSpPr>
        <p:grpSpPr>
          <a:xfrm>
            <a:off x="933450" y="5653088"/>
            <a:ext cx="1943100" cy="1219200"/>
            <a:chOff x="933450" y="5653088"/>
            <a:chExt cx="1943100" cy="1219200"/>
          </a:xfrm>
        </p:grpSpPr>
        <p:sp>
          <p:nvSpPr>
            <p:cNvPr id="13" name="Text 5"/>
            <p:cNvSpPr/>
            <p:nvPr/>
          </p:nvSpPr>
          <p:spPr>
            <a:xfrm>
              <a:off x="933450" y="5653088"/>
              <a:ext cx="194310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60%</a:t>
              </a:r>
              <a:endParaRPr lang="en-US" sz="6000" dirty="0"/>
            </a:p>
          </p:txBody>
        </p:sp>
      </p:grpSp>
      <p:grpSp>
        <p:nvGrpSpPr>
          <p:cNvPr id="16256" name="Group"/>
          <p:cNvGrpSpPr/>
          <p:nvPr/>
        </p:nvGrpSpPr>
        <p:grpSpPr>
          <a:xfrm>
            <a:off x="2762250" y="5648325"/>
            <a:ext cx="4669155" cy="1068705"/>
            <a:chOff x="2762250" y="5648325"/>
            <a:chExt cx="4669155" cy="1068705"/>
          </a:xfrm>
        </p:grpSpPr>
        <p:sp>
          <p:nvSpPr>
            <p:cNvPr id="14" name="Text 6"/>
            <p:cNvSpPr/>
            <p:nvPr/>
          </p:nvSpPr>
          <p:spPr>
            <a:xfrm>
              <a:off x="2762250" y="5648325"/>
              <a:ext cx="4669155"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Magic-Wielding Individuals</a:t>
              </a:r>
              <a:endParaRPr lang="en-US" sz="2700" dirty="0"/>
            </a:p>
          </p:txBody>
        </p:sp>
        <p:sp>
          <p:nvSpPr>
            <p:cNvPr id="15" name="Text 7"/>
            <p:cNvSpPr/>
            <p:nvPr/>
          </p:nvSpPr>
          <p:spPr>
            <a:xfrm>
              <a:off x="2762250" y="6153150"/>
              <a:ext cx="46615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95784" name="Group"/>
          <p:cNvGrpSpPr/>
          <p:nvPr/>
        </p:nvGrpSpPr>
        <p:grpSpPr>
          <a:xfrm>
            <a:off x="933450" y="7300912"/>
            <a:ext cx="1924050" cy="1219200"/>
            <a:chOff x="933450" y="7300912"/>
            <a:chExt cx="1924050" cy="1219200"/>
          </a:xfrm>
        </p:grpSpPr>
        <p:sp>
          <p:nvSpPr>
            <p:cNvPr id="16" name="Text 8"/>
            <p:cNvSpPr/>
            <p:nvPr/>
          </p:nvSpPr>
          <p:spPr>
            <a:xfrm>
              <a:off x="933450" y="7300912"/>
              <a:ext cx="192405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90%</a:t>
              </a:r>
              <a:endParaRPr lang="en-US" sz="6000" dirty="0"/>
            </a:p>
          </p:txBody>
        </p:sp>
      </p:grpSp>
      <p:grpSp>
        <p:nvGrpSpPr>
          <p:cNvPr id="76420" name="Group"/>
          <p:cNvGrpSpPr/>
          <p:nvPr/>
        </p:nvGrpSpPr>
        <p:grpSpPr>
          <a:xfrm>
            <a:off x="2743200" y="7067550"/>
            <a:ext cx="4688205" cy="1525905"/>
            <a:chOff x="2743200" y="7067550"/>
            <a:chExt cx="4688205" cy="1525905"/>
          </a:xfrm>
        </p:grpSpPr>
        <p:sp>
          <p:nvSpPr>
            <p:cNvPr id="17" name="Text 9"/>
            <p:cNvSpPr/>
            <p:nvPr/>
          </p:nvSpPr>
          <p:spPr>
            <a:xfrm>
              <a:off x="2743200" y="7067550"/>
              <a:ext cx="4688205"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Spells Cast</a:t>
              </a:r>
              <a:endParaRPr lang="en-US" sz="2700" dirty="0"/>
            </a:p>
          </p:txBody>
        </p:sp>
        <p:sp>
          <p:nvSpPr>
            <p:cNvPr id="18" name="Text 10"/>
            <p:cNvSpPr/>
            <p:nvPr/>
          </p:nvSpPr>
          <p:spPr>
            <a:xfrm>
              <a:off x="2743200" y="7572375"/>
              <a:ext cx="46805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0150" y="638175"/>
            <a:ext cx="15297150" cy="9324975"/>
          </a:xfrm>
          <a:prstGeom prst="rect">
            <a:avLst/>
          </a:prstGeom>
        </p:spPr>
      </p:pic>
      <p:pic>
        <p:nvPicPr>
          <p:cNvPr id="3" name="Image 1" descr="preencoded.png">    </p:cNvPr>
          <p:cNvPicPr>
            <a:picLocks noChangeAspect="1"/>
          </p:cNvPicPr>
          <p:nvPr/>
        </p:nvPicPr>
        <p:blipFill>
          <a:blip r:embed="rId2"/>
          <a:stretch>
            <a:fillRect/>
          </a:stretch>
        </p:blipFill>
        <p:spPr>
          <a:xfrm rot="10800000">
            <a:off x="15278100" y="276225"/>
            <a:ext cx="3006572" cy="3171825"/>
          </a:xfrm>
          <a:prstGeom prst="rect">
            <a:avLst/>
          </a:prstGeom>
        </p:spPr>
      </p:pic>
      <p:pic>
        <p:nvPicPr>
          <p:cNvPr id="4" name="Image 2" descr="preencoded.png">    </p:cNvPr>
          <p:cNvPicPr>
            <a:picLocks noChangeAspect="1"/>
          </p:cNvPicPr>
          <p:nvPr/>
        </p:nvPicPr>
        <p:blipFill>
          <a:blip r:embed="rId3"/>
          <a:stretch>
            <a:fillRect/>
          </a:stretch>
        </p:blipFill>
        <p:spPr>
          <a:xfrm>
            <a:off x="1200150" y="6429375"/>
            <a:ext cx="2727976" cy="3171823"/>
          </a:xfrm>
          <a:prstGeom prst="rect">
            <a:avLst/>
          </a:prstGeom>
        </p:spPr>
      </p:pic>
      <p:grpSp>
        <p:nvGrpSpPr>
          <p:cNvPr id="6852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26582" name="Group"/>
          <p:cNvGrpSpPr/>
          <p:nvPr/>
        </p:nvGrpSpPr>
        <p:grpSpPr>
          <a:xfrm>
            <a:off x="5632133" y="6781800"/>
            <a:ext cx="7014210" cy="1021080"/>
            <a:chOff x="5632133" y="6781800"/>
            <a:chExt cx="7014210" cy="1021080"/>
          </a:xfrm>
        </p:grpSpPr>
        <p:grpSp>
          <p:nvGrpSpPr>
            <p:cNvPr id="32805" name="Group"/>
            <p:cNvGrpSpPr/>
            <p:nvPr/>
          </p:nvGrpSpPr>
          <p:grpSpPr>
            <a:xfrm>
              <a:off x="3168015" y="2552700"/>
              <a:ext cx="11942445" cy="4137660"/>
              <a:chOff x="3168015" y="2552700"/>
              <a:chExt cx="11942445" cy="4137660"/>
            </a:xfrm>
          </p:grpSpPr>
          <p:sp>
            <p:nvSpPr>
              <p:cNvPr id="7" name="Text 1"/>
              <p:cNvSpPr/>
              <p:nvPr/>
            </p:nvSpPr>
            <p:spPr>
              <a:xfrm>
                <a:off x="4352925" y="2552700"/>
                <a:ext cx="9572625" cy="3657600"/>
              </a:xfrm>
              <a:prstGeom prst="rect">
                <a:avLst/>
              </a:prstGeom>
              <a:noFill/>
              <a:ln/>
            </p:spPr>
            <p:txBody>
              <a:bodyPr wrap="square" lIns="0" tIns="0" rIns="0" bIns="0" rtlCol="0" anchor="t"/>
              <a:lstStyle/>
              <a:p>
                <a:pPr algn="ctr" indent="0" marL="0">
                  <a:buNone/>
                </a:pPr>
                <a:r>
                  <a:rPr lang="en-US" sz="18000" b="1" u="none" dirty="0">
                    <a:solidFill>
                      <a:srgbClr val="862300"/>
                    </a:solidFill>
                    <a:latin typeface="Fuzzy Bubbles" pitchFamily="34" charset="0"/>
                    <a:ea typeface="Fuzzy Bubbles" pitchFamily="34" charset="-122"/>
                    <a:cs typeface="Fuzzy Bubbles" pitchFamily="34" charset="-120"/>
                  </a:rPr>
                  <a:t>234,567</a:t>
                </a:r>
                <a:endParaRPr lang="en-US" sz="18000" dirty="0"/>
              </a:p>
            </p:txBody>
          </p:sp>
          <p:sp>
            <p:nvSpPr>
              <p:cNvPr id="8" name="Text 2"/>
              <p:cNvSpPr/>
              <p:nvPr/>
            </p:nvSpPr>
            <p:spPr>
              <a:xfrm>
                <a:off x="3168015" y="55626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9" name="Text 3"/>
            <p:cNvSpPr/>
            <p:nvPr/>
          </p:nvSpPr>
          <p:spPr>
            <a:xfrm>
              <a:off x="5632133" y="67818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990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a:off x="523875"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a:off x="14144625" y="533400"/>
            <a:ext cx="4133850" cy="2695575"/>
          </a:xfrm>
          <a:prstGeom prst="rect">
            <a:avLst/>
          </a:prstGeom>
        </p:spPr>
      </p:pic>
      <p:grpSp>
        <p:nvGrpSpPr>
          <p:cNvPr id="5102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15516" name="Group"/>
          <p:cNvGrpSpPr/>
          <p:nvPr/>
        </p:nvGrpSpPr>
        <p:grpSpPr>
          <a:xfrm>
            <a:off x="2476500" y="2447925"/>
            <a:ext cx="6465570" cy="1950720"/>
            <a:chOff x="2476500" y="2447925"/>
            <a:chExt cx="6465570" cy="1950720"/>
          </a:xfrm>
        </p:grpSpPr>
        <p:sp>
          <p:nvSpPr>
            <p:cNvPr id="8" name="Text 1"/>
            <p:cNvSpPr/>
            <p:nvPr/>
          </p:nvSpPr>
          <p:spPr>
            <a:xfrm>
              <a:off x="2476500" y="2447925"/>
              <a:ext cx="6465570" cy="1950720"/>
            </a:xfrm>
            <a:prstGeom prst="rect">
              <a:avLst/>
            </a:prstGeom>
            <a:noFill/>
            <a:ln/>
          </p:spPr>
          <p:txBody>
            <a:bodyPr wrap="square" lIns="0" tIns="0" rIns="0" bIns="0" rtlCol="0" anchor="t"/>
            <a:lstStyle/>
            <a:p>
              <a:pPr algn="l" indent="0" marL="0">
                <a:buNone/>
              </a:pPr>
              <a:r>
                <a:rPr lang="en-US" sz="9600" b="1" u="none" dirty="0">
                  <a:solidFill>
                    <a:srgbClr val="862300"/>
                  </a:solidFill>
                  <a:latin typeface="Fuzzy Bubbles" pitchFamily="34" charset="0"/>
                  <a:ea typeface="Fuzzy Bubbles" pitchFamily="34" charset="-122"/>
                  <a:cs typeface="Fuzzy Bubbles" pitchFamily="34" charset="-120"/>
                </a:rPr>
                <a:t>233 Coins</a:t>
              </a:r>
              <a:endParaRPr lang="en-US" sz="9600" dirty="0"/>
            </a:p>
          </p:txBody>
        </p:sp>
      </p:grpSp>
      <p:grpSp>
        <p:nvGrpSpPr>
          <p:cNvPr id="42623" name="Group"/>
          <p:cNvGrpSpPr/>
          <p:nvPr/>
        </p:nvGrpSpPr>
        <p:grpSpPr>
          <a:xfrm>
            <a:off x="2512695" y="3971925"/>
            <a:ext cx="5966460" cy="563880"/>
            <a:chOff x="2512695" y="3971925"/>
            <a:chExt cx="5966460" cy="563880"/>
          </a:xfrm>
        </p:grpSpPr>
        <p:sp>
          <p:nvSpPr>
            <p:cNvPr id="9" name="Text 2"/>
            <p:cNvSpPr/>
            <p:nvPr/>
          </p:nvSpPr>
          <p:spPr>
            <a:xfrm>
              <a:off x="2512695"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15019" name="Group"/>
          <p:cNvGrpSpPr/>
          <p:nvPr/>
        </p:nvGrpSpPr>
        <p:grpSpPr>
          <a:xfrm>
            <a:off x="2328863" y="5238750"/>
            <a:ext cx="6760845" cy="1950720"/>
            <a:chOff x="2328863" y="5238750"/>
            <a:chExt cx="6760845" cy="1950720"/>
          </a:xfrm>
        </p:grpSpPr>
        <p:sp>
          <p:nvSpPr>
            <p:cNvPr id="10" name="Text 3"/>
            <p:cNvSpPr/>
            <p:nvPr/>
          </p:nvSpPr>
          <p:spPr>
            <a:xfrm>
              <a:off x="2328863" y="5238750"/>
              <a:ext cx="6760845" cy="1950720"/>
            </a:xfrm>
            <a:prstGeom prst="rect">
              <a:avLst/>
            </a:prstGeom>
            <a:noFill/>
            <a:ln/>
          </p:spPr>
          <p:txBody>
            <a:bodyPr wrap="square" lIns="0" tIns="0" rIns="0" bIns="0" rtlCol="0" anchor="t"/>
            <a:lstStyle/>
            <a:p>
              <a:pPr algn="l" indent="0" marL="0">
                <a:buNone/>
              </a:pPr>
              <a:r>
                <a:rPr lang="en-US" sz="9600" b="1" u="none" dirty="0">
                  <a:solidFill>
                    <a:srgbClr val="862300"/>
                  </a:solidFill>
                  <a:latin typeface="Fuzzy Bubbles" pitchFamily="34" charset="0"/>
                  <a:ea typeface="Fuzzy Bubbles" pitchFamily="34" charset="-122"/>
                  <a:cs typeface="Fuzzy Bubbles" pitchFamily="34" charset="-120"/>
                </a:rPr>
                <a:t>456 Hours</a:t>
              </a:r>
              <a:endParaRPr lang="en-US" sz="9600" dirty="0"/>
            </a:p>
          </p:txBody>
        </p:sp>
      </p:grpSp>
      <p:grpSp>
        <p:nvGrpSpPr>
          <p:cNvPr id="82404" name="Group"/>
          <p:cNvGrpSpPr/>
          <p:nvPr/>
        </p:nvGrpSpPr>
        <p:grpSpPr>
          <a:xfrm>
            <a:off x="2512695" y="6762750"/>
            <a:ext cx="5966460" cy="563880"/>
            <a:chOff x="2512695" y="6762750"/>
            <a:chExt cx="5966460" cy="563880"/>
          </a:xfrm>
        </p:grpSpPr>
        <p:sp>
          <p:nvSpPr>
            <p:cNvPr id="11" name="Text 4"/>
            <p:cNvSpPr/>
            <p:nvPr/>
          </p:nvSpPr>
          <p:spPr>
            <a:xfrm>
              <a:off x="2512695"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10103" name="Group"/>
          <p:cNvGrpSpPr/>
          <p:nvPr/>
        </p:nvGrpSpPr>
        <p:grpSpPr>
          <a:xfrm>
            <a:off x="11853863" y="2447925"/>
            <a:ext cx="2950845" cy="1950720"/>
            <a:chOff x="11853863" y="2447925"/>
            <a:chExt cx="2950845" cy="1950720"/>
          </a:xfrm>
        </p:grpSpPr>
        <p:sp>
          <p:nvSpPr>
            <p:cNvPr id="12" name="Text 5"/>
            <p:cNvSpPr/>
            <p:nvPr/>
          </p:nvSpPr>
          <p:spPr>
            <a:xfrm>
              <a:off x="11853863" y="2447925"/>
              <a:ext cx="2950845" cy="1950720"/>
            </a:xfrm>
            <a:prstGeom prst="rect">
              <a:avLst/>
            </a:prstGeom>
            <a:noFill/>
            <a:ln/>
          </p:spPr>
          <p:txBody>
            <a:bodyPr wrap="square" lIns="0" tIns="0" rIns="0" bIns="0" rtlCol="0" anchor="t"/>
            <a:lstStyle/>
            <a:p>
              <a:pPr algn="l" indent="0" marL="0">
                <a:buNone/>
              </a:pPr>
              <a:r>
                <a:rPr lang="en-US" sz="9600" b="1" u="none" dirty="0">
                  <a:solidFill>
                    <a:srgbClr val="862300"/>
                  </a:solidFill>
                  <a:latin typeface="Fuzzy Bubbles" pitchFamily="34" charset="0"/>
                  <a:ea typeface="Fuzzy Bubbles" pitchFamily="34" charset="-122"/>
                  <a:cs typeface="Fuzzy Bubbles" pitchFamily="34" charset="-120"/>
                </a:rPr>
                <a:t>85%</a:t>
              </a:r>
              <a:endParaRPr lang="en-US" sz="9600" dirty="0"/>
            </a:p>
          </p:txBody>
        </p:sp>
      </p:grpSp>
      <p:grpSp>
        <p:nvGrpSpPr>
          <p:cNvPr id="37790" name="Group"/>
          <p:cNvGrpSpPr/>
          <p:nvPr/>
        </p:nvGrpSpPr>
        <p:grpSpPr>
          <a:xfrm>
            <a:off x="10132695" y="3971925"/>
            <a:ext cx="5966460" cy="563880"/>
            <a:chOff x="10132695" y="3971925"/>
            <a:chExt cx="5966460" cy="563880"/>
          </a:xfrm>
        </p:grpSpPr>
        <p:sp>
          <p:nvSpPr>
            <p:cNvPr id="13" name="Text 6"/>
            <p:cNvSpPr/>
            <p:nvPr/>
          </p:nvSpPr>
          <p:spPr>
            <a:xfrm>
              <a:off x="10132695"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70576" name="Group"/>
          <p:cNvGrpSpPr/>
          <p:nvPr/>
        </p:nvGrpSpPr>
        <p:grpSpPr>
          <a:xfrm>
            <a:off x="10906125" y="5238750"/>
            <a:ext cx="4846320" cy="1950720"/>
            <a:chOff x="10906125" y="5238750"/>
            <a:chExt cx="4846320" cy="1950720"/>
          </a:xfrm>
        </p:grpSpPr>
        <p:sp>
          <p:nvSpPr>
            <p:cNvPr id="14" name="Text 7"/>
            <p:cNvSpPr/>
            <p:nvPr/>
          </p:nvSpPr>
          <p:spPr>
            <a:xfrm>
              <a:off x="10906125" y="5238750"/>
              <a:ext cx="4846320" cy="1950720"/>
            </a:xfrm>
            <a:prstGeom prst="rect">
              <a:avLst/>
            </a:prstGeom>
            <a:noFill/>
            <a:ln/>
          </p:spPr>
          <p:txBody>
            <a:bodyPr wrap="square" lIns="0" tIns="0" rIns="0" bIns="0" rtlCol="0" anchor="t"/>
            <a:lstStyle/>
            <a:p>
              <a:pPr algn="l" indent="0" marL="0">
                <a:buNone/>
              </a:pPr>
              <a:r>
                <a:rPr lang="en-US" sz="9600" b="1" u="none" dirty="0">
                  <a:solidFill>
                    <a:srgbClr val="862300"/>
                  </a:solidFill>
                  <a:latin typeface="Fuzzy Bubbles" pitchFamily="34" charset="0"/>
                  <a:ea typeface="Fuzzy Bubbles" pitchFamily="34" charset="-122"/>
                  <a:cs typeface="Fuzzy Bubbles" pitchFamily="34" charset="-120"/>
                </a:rPr>
                <a:t>765 Km</a:t>
              </a:r>
              <a:endParaRPr lang="en-US" sz="9600" dirty="0"/>
            </a:p>
          </p:txBody>
        </p:sp>
      </p:grpSp>
      <p:grpSp>
        <p:nvGrpSpPr>
          <p:cNvPr id="37307" name="Group"/>
          <p:cNvGrpSpPr/>
          <p:nvPr/>
        </p:nvGrpSpPr>
        <p:grpSpPr>
          <a:xfrm>
            <a:off x="10132695" y="6762750"/>
            <a:ext cx="5966460" cy="563880"/>
            <a:chOff x="10132695" y="6762750"/>
            <a:chExt cx="5966460" cy="563880"/>
          </a:xfrm>
        </p:grpSpPr>
        <p:sp>
          <p:nvSpPr>
            <p:cNvPr id="15" name="Text 8"/>
            <p:cNvSpPr/>
            <p:nvPr/>
          </p:nvSpPr>
          <p:spPr>
            <a:xfrm>
              <a:off x="10132695"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51"/>
            <a:ext cx="7312868" cy="6361249"/>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2652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219200"/>
          </a:xfrm>
          <a:prstGeom prst="rect">
            <a:avLst/>
          </a:prstGeom>
          <a:noFill/>
          <a:ln/>
        </p:spPr>
        <p:txBody>
          <a:bodyPr wrap="square" lIns="0" tIns="0" rIns="0" bIns="0" rtlCol="0" anchor="t"/>
          <a:lstStyle/>
          <a:p>
            <a:pPr algn="ctr" indent="0" marL="0">
              <a:buNone/>
            </a:pPr>
            <a:r>
              <a:rPr lang="en-US" sz="6000" b="1" u="none" dirty="0">
                <a:solidFill>
                  <a:srgbClr val="862300"/>
                </a:solidFill>
                <a:latin typeface="Fuzzy Bubbles" pitchFamily="34" charset="0"/>
                <a:ea typeface="Fuzzy Bubbles" pitchFamily="34" charset="-122"/>
                <a:cs typeface="Fuzzy Bubbles" pitchFamily="34" charset="-120"/>
              </a:rPr>
              <a:t>Some Graph</a:t>
            </a:r>
            <a:endParaRPr lang="en-US" sz="6000" dirty="0"/>
          </a:p>
        </p:txBody>
      </p:sp>
      <p:grpSp>
        <p:nvGrpSpPr>
          <p:cNvPr id="77499" name="Group"/>
          <p:cNvGrpSpPr/>
          <p:nvPr/>
        </p:nvGrpSpPr>
        <p:grpSpPr>
          <a:xfrm>
            <a:off x="2038350" y="2824588"/>
            <a:ext cx="6709938" cy="4712871"/>
            <a:chOff x="2038350" y="2824588"/>
            <a:chExt cx="6709938" cy="4712871"/>
          </a:xfrm>
        </p:grpSpPr>
        <p:pic>
          <p:nvPicPr>
            <p:cNvPr id="9"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0"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8"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19"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0"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1"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0</a:t>
              </a:r>
              <a:endParaRPr lang="en-US" sz="1366" dirty="0"/>
            </a:p>
          </p:txBody>
        </p:sp>
        <p:sp>
          <p:nvSpPr>
            <p:cNvPr id="32"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1</a:t>
              </a:r>
              <a:endParaRPr lang="en-US" sz="1639" dirty="0"/>
            </a:p>
          </p:txBody>
        </p:sp>
        <p:sp>
          <p:nvSpPr>
            <p:cNvPr id="33"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2</a:t>
              </a:r>
              <a:endParaRPr lang="en-US" sz="1639" dirty="0"/>
            </a:p>
          </p:txBody>
        </p:sp>
        <p:sp>
          <p:nvSpPr>
            <p:cNvPr id="34"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3</a:t>
              </a:r>
              <a:endParaRPr lang="en-US" sz="1639" dirty="0"/>
            </a:p>
          </p:txBody>
        </p:sp>
        <p:sp>
          <p:nvSpPr>
            <p:cNvPr id="35"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4</a:t>
              </a:r>
              <a:endParaRPr lang="en-US" sz="1639" dirty="0"/>
            </a:p>
          </p:txBody>
        </p:sp>
        <p:sp>
          <p:nvSpPr>
            <p:cNvPr id="36"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5</a:t>
              </a:r>
              <a:endParaRPr lang="en-US" sz="1639" dirty="0"/>
            </a:p>
          </p:txBody>
        </p:sp>
        <p:sp>
          <p:nvSpPr>
            <p:cNvPr id="37"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6</a:t>
              </a:r>
              <a:endParaRPr lang="en-US" sz="1639" dirty="0"/>
            </a:p>
          </p:txBody>
        </p:sp>
        <p:sp>
          <p:nvSpPr>
            <p:cNvPr id="38"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7</a:t>
              </a:r>
              <a:endParaRPr lang="en-US" sz="1639" dirty="0"/>
            </a:p>
          </p:txBody>
        </p:sp>
        <p:sp>
          <p:nvSpPr>
            <p:cNvPr id="39"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5E3932"/>
                  </a:solidFill>
                  <a:latin typeface="Lato" pitchFamily="34" charset="0"/>
                  <a:ea typeface="Lato" pitchFamily="34" charset="-122"/>
                  <a:cs typeface="Lato" pitchFamily="34" charset="-120"/>
                </a:rPr>
                <a:t>8</a:t>
              </a:r>
              <a:endParaRPr lang="en-US" sz="1639" dirty="0"/>
            </a:p>
          </p:txBody>
        </p:sp>
        <p:sp>
          <p:nvSpPr>
            <p:cNvPr id="40"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10</a:t>
              </a:r>
              <a:endParaRPr lang="en-US" sz="1366" dirty="0"/>
            </a:p>
          </p:txBody>
        </p:sp>
        <p:sp>
          <p:nvSpPr>
            <p:cNvPr id="41"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20</a:t>
              </a:r>
              <a:endParaRPr lang="en-US" sz="1366" dirty="0"/>
            </a:p>
          </p:txBody>
        </p:sp>
        <p:sp>
          <p:nvSpPr>
            <p:cNvPr id="42"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30</a:t>
              </a:r>
              <a:endParaRPr lang="en-US" sz="1366" dirty="0"/>
            </a:p>
          </p:txBody>
        </p:sp>
        <p:sp>
          <p:nvSpPr>
            <p:cNvPr id="43"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40</a:t>
              </a:r>
              <a:endParaRPr lang="en-US" sz="1366" dirty="0"/>
            </a:p>
          </p:txBody>
        </p:sp>
        <p:sp>
          <p:nvSpPr>
            <p:cNvPr id="44"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50</a:t>
              </a:r>
              <a:endParaRPr lang="en-US" sz="1366" dirty="0"/>
            </a:p>
          </p:txBody>
        </p:sp>
        <p:sp>
          <p:nvSpPr>
            <p:cNvPr id="45"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60</a:t>
              </a:r>
              <a:endParaRPr lang="en-US" sz="1366" dirty="0"/>
            </a:p>
          </p:txBody>
        </p:sp>
        <p:sp>
          <p:nvSpPr>
            <p:cNvPr id="46"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70</a:t>
              </a:r>
              <a:endParaRPr lang="en-US" sz="1366" dirty="0"/>
            </a:p>
          </p:txBody>
        </p:sp>
        <p:sp>
          <p:nvSpPr>
            <p:cNvPr id="47"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80</a:t>
              </a:r>
              <a:endParaRPr lang="en-US" sz="1366" dirty="0"/>
            </a:p>
          </p:txBody>
        </p:sp>
        <p:sp>
          <p:nvSpPr>
            <p:cNvPr id="48"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90</a:t>
              </a:r>
              <a:endParaRPr lang="en-US" sz="1366" dirty="0"/>
            </a:p>
          </p:txBody>
        </p:sp>
        <p:sp>
          <p:nvSpPr>
            <p:cNvPr id="49"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5E3932"/>
                  </a:solidFill>
                  <a:latin typeface="Lato" pitchFamily="34" charset="0"/>
                  <a:ea typeface="Lato" pitchFamily="34" charset="-122"/>
                  <a:cs typeface="Lato" pitchFamily="34" charset="-120"/>
                </a:rPr>
                <a:t>100</a:t>
              </a:r>
              <a:endParaRPr lang="en-US" sz="1366" dirty="0"/>
            </a:p>
          </p:txBody>
        </p:sp>
      </p:grpSp>
      <p:grpSp>
        <p:nvGrpSpPr>
          <p:cNvPr id="65468" name="Group"/>
          <p:cNvGrpSpPr/>
          <p:nvPr/>
        </p:nvGrpSpPr>
        <p:grpSpPr>
          <a:xfrm>
            <a:off x="10801350" y="3143250"/>
            <a:ext cx="4181476" cy="4181456"/>
            <a:chOff x="10801350" y="3143250"/>
            <a:chExt cx="4181476" cy="4181456"/>
          </a:xfrm>
        </p:grpSpPr>
        <p:pic>
          <p:nvPicPr>
            <p:cNvPr id="50"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1"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2"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3" name="Text 21"/>
            <p:cNvSpPr/>
            <p:nvPr/>
          </p:nvSpPr>
          <p:spPr>
            <a:xfrm>
              <a:off x="12158663" y="4719638"/>
              <a:ext cx="1636395"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34.574</a:t>
              </a:r>
              <a:endParaRPr lang="en-US" sz="3600" dirty="0"/>
            </a:p>
          </p:txBody>
        </p:sp>
        <p:sp>
          <p:nvSpPr>
            <p:cNvPr id="54" name="Text 22"/>
            <p:cNvSpPr/>
            <p:nvPr/>
          </p:nvSpPr>
          <p:spPr>
            <a:xfrm>
              <a:off x="12520613" y="52911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0750" name="Group"/>
          <p:cNvGrpSpPr/>
          <p:nvPr/>
        </p:nvGrpSpPr>
        <p:grpSpPr>
          <a:xfrm>
            <a:off x="9898380" y="7886700"/>
            <a:ext cx="5996940" cy="1668780"/>
            <a:chOff x="9898380" y="7886700"/>
            <a:chExt cx="5996940" cy="1668780"/>
          </a:xfrm>
        </p:grpSpPr>
        <p:sp>
          <p:nvSpPr>
            <p:cNvPr id="55" name="Text 23"/>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Treasure Found</a:t>
              </a:r>
              <a:endParaRPr lang="en-US" sz="3600" dirty="0"/>
            </a:p>
          </p:txBody>
        </p:sp>
        <p:sp>
          <p:nvSpPr>
            <p:cNvPr id="56" name="Text 24"/>
            <p:cNvSpPr/>
            <p:nvPr/>
          </p:nvSpPr>
          <p:spPr>
            <a:xfrm>
              <a:off x="99136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91399" name="Group"/>
          <p:cNvGrpSpPr/>
          <p:nvPr/>
        </p:nvGrpSpPr>
        <p:grpSpPr>
          <a:xfrm>
            <a:off x="2392680" y="7886700"/>
            <a:ext cx="5996940" cy="1668780"/>
            <a:chOff x="2392680" y="7886700"/>
            <a:chExt cx="5996940" cy="1668780"/>
          </a:xfrm>
        </p:grpSpPr>
        <p:sp>
          <p:nvSpPr>
            <p:cNvPr id="57" name="Text 25"/>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Spellcasting Progress</a:t>
              </a:r>
              <a:endParaRPr lang="en-US" sz="3600" dirty="0"/>
            </a:p>
          </p:txBody>
        </p:sp>
        <p:sp>
          <p:nvSpPr>
            <p:cNvPr id="58" name="Text 26"/>
            <p:cNvSpPr/>
            <p:nvPr/>
          </p:nvSpPr>
          <p:spPr>
            <a:xfrm>
              <a:off x="24079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grpSp>
        <p:nvGrpSpPr>
          <p:cNvPr id="3328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93034" name="Group"/>
          <p:cNvGrpSpPr/>
          <p:nvPr/>
        </p:nvGrpSpPr>
        <p:grpSpPr>
          <a:xfrm>
            <a:off x="10086975" y="4314825"/>
            <a:ext cx="6644640" cy="1744980"/>
            <a:chOff x="10086975" y="4314825"/>
            <a:chExt cx="6644640" cy="1744980"/>
          </a:xfrm>
        </p:grpSpPr>
        <p:sp>
          <p:nvSpPr>
            <p:cNvPr id="8" name="Text 1"/>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A web application</a:t>
              </a:r>
              <a:endParaRPr lang="en-US" sz="3600" dirty="0"/>
            </a:p>
          </p:txBody>
        </p:sp>
        <p:sp>
          <p:nvSpPr>
            <p:cNvPr id="9" name="Text 2"/>
            <p:cNvSpPr/>
            <p:nvPr/>
          </p:nvSpPr>
          <p:spPr>
            <a:xfrm>
              <a:off x="10086975" y="50387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0" name="Image 5" descr="preencoded.png">    </p:cNvPr>
          <p:cNvPicPr>
            <a:picLocks noChangeAspect="1"/>
          </p:cNvPicPr>
          <p:nvPr/>
        </p:nvPicPr>
        <p:blipFill>
          <a:blip r:embed="rId6"/>
          <a:stretch>
            <a:fillRect/>
          </a:stretch>
        </p:blipFill>
        <p:spPr>
          <a:xfrm>
            <a:off x="190500" y="2438400"/>
            <a:ext cx="10325100" cy="6124575"/>
          </a:xfrm>
          <a:prstGeom prst="rect">
            <a:avLst/>
          </a:prstGeom>
        </p:spPr>
      </p:pic>
      <p:pic>
        <p:nvPicPr>
          <p:cNvPr id="11" name="Image 6" descr="preencoded.png">    </p:cNvPr>
          <p:cNvPicPr>
            <a:picLocks noChangeAspect="1"/>
          </p:cNvPicPr>
          <p:nvPr/>
        </p:nvPicPr>
        <p:blipFill>
          <a:blip r:embed="rId7"/>
          <a:stretch>
            <a:fillRect/>
          </a:stretch>
        </p:blipFill>
        <p:spPr>
          <a:xfrm>
            <a:off x="1638300" y="2695575"/>
            <a:ext cx="7419975" cy="4867275"/>
          </a:xfrm>
          <a:prstGeom prst="rect">
            <a:avLst/>
          </a:prstGeom>
        </p:spPr>
      </p:pic>
      <p:sp>
        <p:nvSpPr>
          <p:cNvPr id="12" name="Text 3"/>
          <p:cNvSpPr/>
          <p:nvPr/>
        </p:nvSpPr>
        <p:spPr>
          <a:xfrm>
            <a:off x="3524250" y="914400"/>
            <a:ext cx="11239500" cy="1219200"/>
          </a:xfrm>
          <a:prstGeom prst="rect">
            <a:avLst/>
          </a:prstGeom>
          <a:noFill/>
          <a:ln/>
        </p:spPr>
        <p:txBody>
          <a:bodyPr wrap="square" lIns="0" tIns="0" rIns="0" bIns="0" rtlCol="0" anchor="t"/>
          <a:lstStyle/>
          <a:p>
            <a:pPr algn="ctr" indent="0" marL="0">
              <a:buNone/>
            </a:pPr>
            <a:r>
              <a:rPr lang="en-US" sz="6000" b="1" u="none" dirty="0">
                <a:solidFill>
                  <a:srgbClr val="862300"/>
                </a:solidFill>
                <a:latin typeface="Fuzzy Bubbles" pitchFamily="34" charset="0"/>
                <a:ea typeface="Fuzzy Bubbles" pitchFamily="34" charset="-122"/>
                <a:cs typeface="Fuzzy Bubbles"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990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a:off x="523875"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a:off x="14144625" y="533400"/>
            <a:ext cx="4133850" cy="2695575"/>
          </a:xfrm>
          <a:prstGeom prst="rect">
            <a:avLst/>
          </a:prstGeom>
        </p:spPr>
      </p:pic>
      <p:grpSp>
        <p:nvGrpSpPr>
          <p:cNvPr id="2915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40446" name="Group"/>
          <p:cNvGrpSpPr/>
          <p:nvPr/>
        </p:nvGrpSpPr>
        <p:grpSpPr>
          <a:xfrm>
            <a:off x="2209800" y="3114675"/>
            <a:ext cx="6644640" cy="2202180"/>
            <a:chOff x="2209800" y="3114675"/>
            <a:chExt cx="6644640" cy="2202180"/>
          </a:xfrm>
        </p:grpSpPr>
        <p:sp>
          <p:nvSpPr>
            <p:cNvPr id="8" name="Text 1"/>
            <p:cNvSpPr/>
            <p:nvPr/>
          </p:nvSpPr>
          <p:spPr>
            <a:xfrm>
              <a:off x="2209800" y="3114675"/>
              <a:ext cx="664464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An mobile app</a:t>
              </a:r>
              <a:endParaRPr lang="en-US" sz="3600" dirty="0"/>
            </a:p>
          </p:txBody>
        </p:sp>
        <p:sp>
          <p:nvSpPr>
            <p:cNvPr id="9" name="Text 2"/>
            <p:cNvSpPr/>
            <p:nvPr/>
          </p:nvSpPr>
          <p:spPr>
            <a:xfrm>
              <a:off x="2209800" y="38385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1" name="Text 4"/>
          <p:cNvSpPr/>
          <p:nvPr/>
        </p:nvSpPr>
        <p:spPr>
          <a:xfrm>
            <a:off x="2171700" y="1390650"/>
            <a:ext cx="9572625"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51"/>
            <a:ext cx="7312868" cy="6361249"/>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6373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81101" name="Group"/>
          <p:cNvGrpSpPr/>
          <p:nvPr/>
        </p:nvGrpSpPr>
        <p:grpSpPr>
          <a:xfrm>
            <a:off x="657225" y="6229350"/>
            <a:ext cx="4377690" cy="2202180"/>
            <a:chOff x="657225" y="6229350"/>
            <a:chExt cx="4377690" cy="2202180"/>
          </a:xfrm>
        </p:grpSpPr>
        <p:sp>
          <p:nvSpPr>
            <p:cNvPr id="8" name="Text 1"/>
            <p:cNvSpPr/>
            <p:nvPr/>
          </p:nvSpPr>
          <p:spPr>
            <a:xfrm>
              <a:off x="657225" y="6229350"/>
              <a:ext cx="437769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A web application</a:t>
              </a:r>
              <a:endParaRPr lang="en-US" sz="3600" dirty="0"/>
            </a:p>
          </p:txBody>
        </p:sp>
        <p:sp>
          <p:nvSpPr>
            <p:cNvPr id="9" name="Text 2"/>
            <p:cNvSpPr/>
            <p:nvPr/>
          </p:nvSpPr>
          <p:spPr>
            <a:xfrm>
              <a:off x="657225" y="69532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0" name="Text 3"/>
          <p:cNvSpPr/>
          <p:nvPr/>
        </p:nvSpPr>
        <p:spPr>
          <a:xfrm>
            <a:off x="619125" y="923925"/>
            <a:ext cx="5153025" cy="40767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A Gateway to a World of Fantasy and Wonder</a:t>
            </a:r>
            <a:endParaRPr lang="en-US" sz="6000" dirty="0"/>
          </a:p>
        </p:txBody>
      </p:sp>
      <p:sp>
        <p:nvSpPr>
          <p:cNvPr id="11"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12151"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2648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171700"/>
          </a:xfrm>
          <a:prstGeom prst="rect">
            <a:avLst/>
          </a:prstGeom>
          <a:noFill/>
          <a:ln/>
        </p:spPr>
        <p:txBody>
          <a:bodyPr wrap="square" lIns="0" tIns="0" rIns="0" bIns="0" rtlCol="0" anchor="t"/>
          <a:lstStyle/>
          <a:p>
            <a:pPr algn="r" indent="0" marL="0">
              <a:buNone/>
            </a:pPr>
            <a:r>
              <a:rPr lang="en-US" sz="6000" b="1" u="none" dirty="0">
                <a:solidFill>
                  <a:srgbClr val="862300"/>
                </a:solidFill>
                <a:latin typeface="Fuzzy Bubbles" pitchFamily="34" charset="0"/>
                <a:ea typeface="Fuzzy Bubbles" pitchFamily="34" charset="-122"/>
                <a:cs typeface="Fuzzy Bubbles"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658100" cy="5143500"/>
          </a:xfrm>
          <a:prstGeom prst="rect">
            <a:avLst/>
          </a:prstGeom>
        </p:spPr>
      </p:pic>
      <p:pic>
        <p:nvPicPr>
          <p:cNvPr id="3" name="Image 1" descr="preencoded.png">    </p:cNvPr>
          <p:cNvPicPr>
            <a:picLocks noChangeAspect="1"/>
          </p:cNvPicPr>
          <p:nvPr/>
        </p:nvPicPr>
        <p:blipFill>
          <a:blip r:embed="rId2"/>
          <a:stretch>
            <a:fillRect/>
          </a:stretch>
        </p:blipFill>
        <p:spPr>
          <a:xfrm>
            <a:off x="10706100" y="6276975"/>
            <a:ext cx="7581900" cy="4010025"/>
          </a:xfrm>
          <a:prstGeom prst="rect">
            <a:avLst/>
          </a:prstGeom>
        </p:spPr>
      </p:pic>
      <p:pic>
        <p:nvPicPr>
          <p:cNvPr id="4" name="Image 2" descr="preencoded.png">    </p:cNvPr>
          <p:cNvPicPr>
            <a:picLocks noChangeAspect="1"/>
          </p:cNvPicPr>
          <p:nvPr/>
        </p:nvPicPr>
        <p:blipFill>
          <a:blip r:embed="rId3"/>
          <a:stretch>
            <a:fillRect/>
          </a:stretch>
        </p:blipFill>
        <p:spPr>
          <a:xfrm rot="10800000">
            <a:off x="15355098" y="7115175"/>
            <a:ext cx="2409027" cy="3171816"/>
          </a:xfrm>
          <a:prstGeom prst="rect">
            <a:avLst/>
          </a:prstGeom>
        </p:spPr>
      </p:pic>
      <p:pic>
        <p:nvPicPr>
          <p:cNvPr id="5" name="Image 3" descr="preencoded.png">    </p:cNvPr>
          <p:cNvPicPr>
            <a:picLocks noChangeAspect="1"/>
          </p:cNvPicPr>
          <p:nvPr/>
        </p:nvPicPr>
        <p:blipFill>
          <a:blip r:embed="rId4"/>
          <a:stretch>
            <a:fillRect/>
          </a:stretch>
        </p:blipFill>
        <p:spPr>
          <a:xfrm rot="10800000">
            <a:off x="9525" y="533400"/>
            <a:ext cx="4133850" cy="2695575"/>
          </a:xfrm>
          <a:prstGeom prst="rect">
            <a:avLst/>
          </a:prstGeom>
        </p:spPr>
      </p:pic>
      <p:grpSp>
        <p:nvGrpSpPr>
          <p:cNvPr id="6724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3810000" y="8772525"/>
            <a:ext cx="10658475" cy="1219200"/>
          </a:xfrm>
          <a:prstGeom prst="rect">
            <a:avLst/>
          </a:prstGeom>
          <a:noFill/>
          <a:ln/>
        </p:spPr>
        <p:txBody>
          <a:bodyPr wrap="square" lIns="0" tIns="0" rIns="0" bIns="0" rtlCol="0" anchor="t"/>
          <a:lstStyle/>
          <a:p>
            <a:pPr algn="ctr" indent="0" marL="0">
              <a:buNone/>
            </a:pPr>
            <a:r>
              <a:rPr lang="en-US" sz="6000" b="1" u="none" dirty="0">
                <a:solidFill>
                  <a:srgbClr val="862300"/>
                </a:solidFill>
                <a:latin typeface="Fuzzy Bubbles" pitchFamily="34" charset="0"/>
                <a:ea typeface="Fuzzy Bubbles" pitchFamily="34" charset="-122"/>
                <a:cs typeface="Fuzzy Bubbles" pitchFamily="34" charset="-120"/>
              </a:rPr>
              <a:t>Fantasy Realm at a Glance</a:t>
            </a:r>
            <a:endParaRPr lang="en-US" sz="6000" dirty="0"/>
          </a:p>
        </p:txBody>
      </p:sp>
      <p:grpSp>
        <p:nvGrpSpPr>
          <p:cNvPr id="91543" name="Group"/>
          <p:cNvGrpSpPr/>
          <p:nvPr/>
        </p:nvGrpSpPr>
        <p:grpSpPr>
          <a:xfrm>
            <a:off x="11791950" y="1457325"/>
            <a:ext cx="5292090" cy="1668780"/>
            <a:chOff x="11791950" y="1457325"/>
            <a:chExt cx="5292090" cy="1668780"/>
          </a:xfrm>
        </p:grpSpPr>
        <p:sp>
          <p:nvSpPr>
            <p:cNvPr id="10" name="Text 2"/>
            <p:cNvSpPr/>
            <p:nvPr/>
          </p:nvSpPr>
          <p:spPr>
            <a:xfrm>
              <a:off x="11791950" y="1457325"/>
              <a:ext cx="529209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The Forest</a:t>
              </a:r>
              <a:endParaRPr lang="en-US" sz="3600" dirty="0"/>
            </a:p>
          </p:txBody>
        </p:sp>
        <p:sp>
          <p:nvSpPr>
            <p:cNvPr id="11" name="Text 3"/>
            <p:cNvSpPr/>
            <p:nvPr/>
          </p:nvSpPr>
          <p:spPr>
            <a:xfrm>
              <a:off x="11791950" y="21050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38255" name="Group"/>
          <p:cNvGrpSpPr/>
          <p:nvPr/>
        </p:nvGrpSpPr>
        <p:grpSpPr>
          <a:xfrm>
            <a:off x="11791950" y="3933825"/>
            <a:ext cx="5292090" cy="1668780"/>
            <a:chOff x="11791950" y="3933825"/>
            <a:chExt cx="5292090" cy="1668780"/>
          </a:xfrm>
        </p:grpSpPr>
        <p:sp>
          <p:nvSpPr>
            <p:cNvPr id="12" name="Text 4"/>
            <p:cNvSpPr/>
            <p:nvPr/>
          </p:nvSpPr>
          <p:spPr>
            <a:xfrm>
              <a:off x="11791950" y="3933825"/>
              <a:ext cx="529209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The Caves</a:t>
              </a:r>
              <a:endParaRPr lang="en-US" sz="3600" dirty="0"/>
            </a:p>
          </p:txBody>
        </p:sp>
        <p:sp>
          <p:nvSpPr>
            <p:cNvPr id="13" name="Text 5"/>
            <p:cNvSpPr/>
            <p:nvPr/>
          </p:nvSpPr>
          <p:spPr>
            <a:xfrm>
              <a:off x="11791950" y="45815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4084" name="Group"/>
          <p:cNvGrpSpPr/>
          <p:nvPr/>
        </p:nvGrpSpPr>
        <p:grpSpPr>
          <a:xfrm>
            <a:off x="11791950" y="6200775"/>
            <a:ext cx="5292090" cy="1668780"/>
            <a:chOff x="11791950" y="6200775"/>
            <a:chExt cx="5292090" cy="1668780"/>
          </a:xfrm>
        </p:grpSpPr>
        <p:sp>
          <p:nvSpPr>
            <p:cNvPr id="14" name="Text 6"/>
            <p:cNvSpPr/>
            <p:nvPr/>
          </p:nvSpPr>
          <p:spPr>
            <a:xfrm>
              <a:off x="11791950" y="6200775"/>
              <a:ext cx="5292090" cy="731520"/>
            </a:xfrm>
            <a:prstGeom prst="rect">
              <a:avLst/>
            </a:prstGeom>
            <a:noFill/>
            <a:ln/>
          </p:spPr>
          <p:txBody>
            <a:bodyPr wrap="square" lIns="0" tIns="0" rIns="0" bIns="0" rtlCol="0" anchor="t"/>
            <a:lstStyle/>
            <a:p>
              <a:pPr algn="l" indent="0" marL="0">
                <a:buNone/>
              </a:pPr>
              <a:r>
                <a:rPr lang="en-US" sz="3600" b="1" u="none" dirty="0">
                  <a:solidFill>
                    <a:srgbClr val="0E0E0E"/>
                  </a:solidFill>
                  <a:latin typeface="Fuzzy Bubbles" pitchFamily="34" charset="0"/>
                  <a:ea typeface="Fuzzy Bubbles" pitchFamily="34" charset="-122"/>
                  <a:cs typeface="Fuzzy Bubbles" pitchFamily="34" charset="-120"/>
                </a:rPr>
                <a:t>The Lair</a:t>
              </a:r>
              <a:endParaRPr lang="en-US" sz="3600" dirty="0"/>
            </a:p>
          </p:txBody>
        </p:sp>
        <p:sp>
          <p:nvSpPr>
            <p:cNvPr id="15" name="Text 7"/>
            <p:cNvSpPr/>
            <p:nvPr/>
          </p:nvSpPr>
          <p:spPr>
            <a:xfrm>
              <a:off x="11791950" y="68484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51"/>
            <a:ext cx="7312868" cy="6361249"/>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6175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723900"/>
            <a:ext cx="9105900" cy="1219200"/>
          </a:xfrm>
          <a:prstGeom prst="rect">
            <a:avLst/>
          </a:prstGeom>
          <a:noFill/>
          <a:ln/>
        </p:spPr>
        <p:txBody>
          <a:bodyPr wrap="square" lIns="0" tIns="0" rIns="0" bIns="0" rtlCol="0" anchor="t"/>
          <a:lstStyle/>
          <a:p>
            <a:pPr algn="ctr" indent="0" marL="0">
              <a:buNone/>
            </a:pPr>
            <a:r>
              <a:rPr lang="en-US" sz="6000" b="1" u="none" dirty="0">
                <a:solidFill>
                  <a:srgbClr val="862300"/>
                </a:solidFill>
                <a:latin typeface="Fuzzy Bubbles" pitchFamily="34" charset="0"/>
                <a:ea typeface="Fuzzy Bubbles" pitchFamily="34" charset="-122"/>
                <a:cs typeface="Fuzzy Bubbles" pitchFamily="34" charset="-120"/>
              </a:rPr>
              <a:t>The Timeline</a:t>
            </a:r>
            <a:endParaRPr lang="en-US" sz="6000" dirty="0"/>
          </a:p>
        </p:txBody>
      </p:sp>
      <p:grpSp>
        <p:nvGrpSpPr>
          <p:cNvPr id="48527" name="Group"/>
          <p:cNvGrpSpPr/>
          <p:nvPr/>
        </p:nvGrpSpPr>
        <p:grpSpPr>
          <a:xfrm>
            <a:off x="2229803" y="5400675"/>
            <a:ext cx="1312545" cy="1219200"/>
            <a:chOff x="2229803" y="5400675"/>
            <a:chExt cx="1312545" cy="1219200"/>
          </a:xfrm>
        </p:grpSpPr>
        <p:sp>
          <p:nvSpPr>
            <p:cNvPr id="9" name="Shape 2"/>
            <p:cNvSpPr/>
            <p:nvPr/>
          </p:nvSpPr>
          <p:spPr>
            <a:xfrm>
              <a:off x="2276475" y="5400675"/>
              <a:ext cx="1219200" cy="1219200"/>
            </a:xfrm>
            <a:prstGeom prst="ellipse">
              <a:avLst/>
            </a:prstGeom>
            <a:noFill/>
            <a:ln w="9525">
              <a:solidFill>
                <a:srgbClr val="5E3932"/>
              </a:solidFill>
              <a:prstDash val="solid"/>
            </a:ln>
          </p:spPr>
        </p:sp>
        <p:sp>
          <p:nvSpPr>
            <p:cNvPr id="10" name="Text 3"/>
            <p:cNvSpPr/>
            <p:nvPr/>
          </p:nvSpPr>
          <p:spPr>
            <a:xfrm>
              <a:off x="2229803" y="5644515"/>
              <a:ext cx="1312545"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2022</a:t>
              </a:r>
              <a:endParaRPr lang="en-US" sz="3600" dirty="0"/>
            </a:p>
          </p:txBody>
        </p:sp>
      </p:grpSp>
      <p:grpSp>
        <p:nvGrpSpPr>
          <p:cNvPr id="27329" name="Group"/>
          <p:cNvGrpSpPr/>
          <p:nvPr/>
        </p:nvGrpSpPr>
        <p:grpSpPr>
          <a:xfrm>
            <a:off x="3495605" y="5995988"/>
            <a:ext cx="2895741" cy="0"/>
            <a:chOff x="3495605" y="5995988"/>
            <a:chExt cx="2895741" cy="0"/>
          </a:xfrm>
        </p:grpSpPr>
        <p:sp>
          <p:nvSpPr>
            <p:cNvPr id="11" name="Shape 4"/>
            <p:cNvSpPr/>
            <p:nvPr/>
          </p:nvSpPr>
          <p:spPr>
            <a:xfrm>
              <a:off x="3495605" y="5995988"/>
              <a:ext cx="2895741" cy="0"/>
            </a:xfrm>
            <a:prstGeom prst="line">
              <a:avLst/>
            </a:prstGeom>
            <a:noFill/>
            <a:ln w="28575">
              <a:solidFill>
                <a:srgbClr val="5E3932"/>
              </a:solidFill>
              <a:prstDash val="solid"/>
            </a:ln>
          </p:spPr>
        </p:sp>
      </p:grpSp>
      <p:grpSp>
        <p:nvGrpSpPr>
          <p:cNvPr id="51915" name="Group"/>
          <p:cNvGrpSpPr/>
          <p:nvPr/>
        </p:nvGrpSpPr>
        <p:grpSpPr>
          <a:xfrm>
            <a:off x="6344603" y="5400675"/>
            <a:ext cx="1312545" cy="1219200"/>
            <a:chOff x="6344603" y="5400675"/>
            <a:chExt cx="1312545" cy="1219200"/>
          </a:xfrm>
        </p:grpSpPr>
        <p:sp>
          <p:nvSpPr>
            <p:cNvPr id="12" name="Shape 5"/>
            <p:cNvSpPr/>
            <p:nvPr/>
          </p:nvSpPr>
          <p:spPr>
            <a:xfrm>
              <a:off x="6391275" y="5400675"/>
              <a:ext cx="1219200" cy="1219200"/>
            </a:xfrm>
            <a:prstGeom prst="ellipse">
              <a:avLst/>
            </a:prstGeom>
            <a:noFill/>
            <a:ln w="9525">
              <a:solidFill>
                <a:srgbClr val="5E3932"/>
              </a:solidFill>
              <a:prstDash val="solid"/>
            </a:ln>
          </p:spPr>
        </p:sp>
        <p:sp>
          <p:nvSpPr>
            <p:cNvPr id="13" name="Text 6"/>
            <p:cNvSpPr/>
            <p:nvPr/>
          </p:nvSpPr>
          <p:spPr>
            <a:xfrm>
              <a:off x="6344603" y="5644515"/>
              <a:ext cx="1312545"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2023</a:t>
              </a:r>
              <a:endParaRPr lang="en-US" sz="3600" dirty="0"/>
            </a:p>
          </p:txBody>
        </p:sp>
      </p:grpSp>
      <p:grpSp>
        <p:nvGrpSpPr>
          <p:cNvPr id="42348" name="Group"/>
          <p:cNvGrpSpPr/>
          <p:nvPr/>
        </p:nvGrpSpPr>
        <p:grpSpPr>
          <a:xfrm>
            <a:off x="7610405" y="5995988"/>
            <a:ext cx="2895741" cy="0"/>
            <a:chOff x="7610405" y="5995988"/>
            <a:chExt cx="2895741" cy="0"/>
          </a:xfrm>
        </p:grpSpPr>
        <p:sp>
          <p:nvSpPr>
            <p:cNvPr id="14" name="Shape 7"/>
            <p:cNvSpPr/>
            <p:nvPr/>
          </p:nvSpPr>
          <p:spPr>
            <a:xfrm>
              <a:off x="7610405" y="5995988"/>
              <a:ext cx="2895741" cy="0"/>
            </a:xfrm>
            <a:prstGeom prst="line">
              <a:avLst/>
            </a:prstGeom>
            <a:noFill/>
            <a:ln w="28575">
              <a:solidFill>
                <a:srgbClr val="5E3932"/>
              </a:solidFill>
              <a:prstDash val="solid"/>
            </a:ln>
          </p:spPr>
        </p:sp>
      </p:grpSp>
      <p:grpSp>
        <p:nvGrpSpPr>
          <p:cNvPr id="16453" name="Group"/>
          <p:cNvGrpSpPr/>
          <p:nvPr/>
        </p:nvGrpSpPr>
        <p:grpSpPr>
          <a:xfrm>
            <a:off x="10459403" y="5400675"/>
            <a:ext cx="1312545" cy="1219200"/>
            <a:chOff x="10459403" y="5400675"/>
            <a:chExt cx="1312545" cy="1219200"/>
          </a:xfrm>
        </p:grpSpPr>
        <p:sp>
          <p:nvSpPr>
            <p:cNvPr id="15" name="Shape 8"/>
            <p:cNvSpPr/>
            <p:nvPr/>
          </p:nvSpPr>
          <p:spPr>
            <a:xfrm>
              <a:off x="10506075" y="5400675"/>
              <a:ext cx="1219200" cy="1219200"/>
            </a:xfrm>
            <a:prstGeom prst="ellipse">
              <a:avLst/>
            </a:prstGeom>
            <a:noFill/>
            <a:ln w="9525">
              <a:solidFill>
                <a:srgbClr val="5E3932"/>
              </a:solidFill>
              <a:prstDash val="solid"/>
            </a:ln>
          </p:spPr>
        </p:sp>
        <p:sp>
          <p:nvSpPr>
            <p:cNvPr id="16" name="Text 9"/>
            <p:cNvSpPr/>
            <p:nvPr/>
          </p:nvSpPr>
          <p:spPr>
            <a:xfrm>
              <a:off x="10459403" y="5644515"/>
              <a:ext cx="1312545"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2024</a:t>
              </a:r>
              <a:endParaRPr lang="en-US" sz="3600" dirty="0"/>
            </a:p>
          </p:txBody>
        </p:sp>
      </p:grpSp>
      <p:grpSp>
        <p:nvGrpSpPr>
          <p:cNvPr id="88183" name="Group"/>
          <p:cNvGrpSpPr/>
          <p:nvPr/>
        </p:nvGrpSpPr>
        <p:grpSpPr>
          <a:xfrm>
            <a:off x="11725205" y="5995988"/>
            <a:ext cx="2895741" cy="0"/>
            <a:chOff x="11725205" y="5995988"/>
            <a:chExt cx="2895741" cy="0"/>
          </a:xfrm>
        </p:grpSpPr>
        <p:sp>
          <p:nvSpPr>
            <p:cNvPr id="17" name="Shape 10"/>
            <p:cNvSpPr/>
            <p:nvPr/>
          </p:nvSpPr>
          <p:spPr>
            <a:xfrm>
              <a:off x="11725205" y="5995988"/>
              <a:ext cx="2895741" cy="0"/>
            </a:xfrm>
            <a:prstGeom prst="line">
              <a:avLst/>
            </a:prstGeom>
            <a:noFill/>
            <a:ln w="28575">
              <a:solidFill>
                <a:srgbClr val="5E3932"/>
              </a:solidFill>
              <a:prstDash val="solid"/>
            </a:ln>
          </p:spPr>
        </p:sp>
      </p:grpSp>
      <p:grpSp>
        <p:nvGrpSpPr>
          <p:cNvPr id="26711" name="Group"/>
          <p:cNvGrpSpPr/>
          <p:nvPr/>
        </p:nvGrpSpPr>
        <p:grpSpPr>
          <a:xfrm>
            <a:off x="14574203" y="5400675"/>
            <a:ext cx="1312545" cy="1219200"/>
            <a:chOff x="14574203" y="5400675"/>
            <a:chExt cx="1312545" cy="1219200"/>
          </a:xfrm>
        </p:grpSpPr>
        <p:sp>
          <p:nvSpPr>
            <p:cNvPr id="18" name="Shape 11"/>
            <p:cNvSpPr/>
            <p:nvPr/>
          </p:nvSpPr>
          <p:spPr>
            <a:xfrm>
              <a:off x="14620875" y="5400675"/>
              <a:ext cx="1219200" cy="1219200"/>
            </a:xfrm>
            <a:prstGeom prst="ellipse">
              <a:avLst/>
            </a:prstGeom>
            <a:noFill/>
            <a:ln w="9525">
              <a:solidFill>
                <a:srgbClr val="5E3932"/>
              </a:solidFill>
              <a:prstDash val="solid"/>
            </a:ln>
          </p:spPr>
        </p:sp>
        <p:sp>
          <p:nvSpPr>
            <p:cNvPr id="19" name="Text 12"/>
            <p:cNvSpPr/>
            <p:nvPr/>
          </p:nvSpPr>
          <p:spPr>
            <a:xfrm>
              <a:off x="14574203" y="5644515"/>
              <a:ext cx="1312545" cy="731520"/>
            </a:xfrm>
            <a:prstGeom prst="rect">
              <a:avLst/>
            </a:prstGeom>
            <a:noFill/>
            <a:ln/>
          </p:spPr>
          <p:txBody>
            <a:bodyPr wrap="square" lIns="0" tIns="0" rIns="0" bIns="0" rtlCol="0" anchor="ctr"/>
            <a:lstStyle/>
            <a:p>
              <a:pPr algn="ctr" indent="0" marL="0">
                <a:buNone/>
              </a:pPr>
              <a:r>
                <a:rPr lang="en-US" sz="3600" b="1" u="none" dirty="0">
                  <a:solidFill>
                    <a:srgbClr val="5E3932"/>
                  </a:solidFill>
                  <a:latin typeface="Fuzzy Bubbles" pitchFamily="34" charset="0"/>
                  <a:ea typeface="Fuzzy Bubbles" pitchFamily="34" charset="-122"/>
                  <a:cs typeface="Fuzzy Bubbles" pitchFamily="34" charset="-120"/>
                </a:rPr>
                <a:t>2025</a:t>
              </a:r>
              <a:endParaRPr lang="en-US" sz="3600" dirty="0"/>
            </a:p>
          </p:txBody>
        </p:sp>
      </p:grpSp>
      <p:grpSp>
        <p:nvGrpSpPr>
          <p:cNvPr id="66715" name="Group"/>
          <p:cNvGrpSpPr/>
          <p:nvPr/>
        </p:nvGrpSpPr>
        <p:grpSpPr>
          <a:xfrm>
            <a:off x="649605" y="3409950"/>
            <a:ext cx="4663440" cy="1668780"/>
            <a:chOff x="649605" y="3409950"/>
            <a:chExt cx="4663440" cy="1668780"/>
          </a:xfrm>
        </p:grpSpPr>
        <p:sp>
          <p:nvSpPr>
            <p:cNvPr id="20" name="Text 13"/>
            <p:cNvSpPr/>
            <p:nvPr/>
          </p:nvSpPr>
          <p:spPr>
            <a:xfrm>
              <a:off x="649605" y="3409950"/>
              <a:ext cx="46634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Dragon Taming</a:t>
              </a:r>
              <a:endParaRPr lang="en-US" sz="3600" dirty="0"/>
            </a:p>
          </p:txBody>
        </p:sp>
        <p:sp>
          <p:nvSpPr>
            <p:cNvPr id="21" name="Text 14"/>
            <p:cNvSpPr/>
            <p:nvPr/>
          </p:nvSpPr>
          <p:spPr>
            <a:xfrm>
              <a:off x="66484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90650" name="Group"/>
          <p:cNvGrpSpPr/>
          <p:nvPr/>
        </p:nvGrpSpPr>
        <p:grpSpPr>
          <a:xfrm>
            <a:off x="8898255" y="3409950"/>
            <a:ext cx="4663440" cy="1668780"/>
            <a:chOff x="8898255" y="3409950"/>
            <a:chExt cx="4663440" cy="1668780"/>
          </a:xfrm>
        </p:grpSpPr>
        <p:sp>
          <p:nvSpPr>
            <p:cNvPr id="22" name="Text 15"/>
            <p:cNvSpPr/>
            <p:nvPr/>
          </p:nvSpPr>
          <p:spPr>
            <a:xfrm>
              <a:off x="8898255" y="3409950"/>
              <a:ext cx="46634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Unicorn Migration</a:t>
              </a:r>
              <a:endParaRPr lang="en-US" sz="3600" dirty="0"/>
            </a:p>
          </p:txBody>
        </p:sp>
        <p:sp>
          <p:nvSpPr>
            <p:cNvPr id="23" name="Text 16"/>
            <p:cNvSpPr/>
            <p:nvPr/>
          </p:nvSpPr>
          <p:spPr>
            <a:xfrm>
              <a:off x="891349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12284" name="Group"/>
          <p:cNvGrpSpPr/>
          <p:nvPr/>
        </p:nvGrpSpPr>
        <p:grpSpPr>
          <a:xfrm>
            <a:off x="12974955" y="7172325"/>
            <a:ext cx="4663440" cy="1668780"/>
            <a:chOff x="12974955" y="7172325"/>
            <a:chExt cx="4663440" cy="1668780"/>
          </a:xfrm>
        </p:grpSpPr>
        <p:sp>
          <p:nvSpPr>
            <p:cNvPr id="24" name="Text 17"/>
            <p:cNvSpPr/>
            <p:nvPr/>
          </p:nvSpPr>
          <p:spPr>
            <a:xfrm>
              <a:off x="12974955" y="7172325"/>
              <a:ext cx="46634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Rainbow Sightings</a:t>
              </a:r>
              <a:endParaRPr lang="en-US" sz="3600" dirty="0"/>
            </a:p>
          </p:txBody>
        </p:sp>
        <p:sp>
          <p:nvSpPr>
            <p:cNvPr id="25" name="Text 18"/>
            <p:cNvSpPr/>
            <p:nvPr/>
          </p:nvSpPr>
          <p:spPr>
            <a:xfrm>
              <a:off x="129901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73985" name="Group"/>
          <p:cNvGrpSpPr/>
          <p:nvPr/>
        </p:nvGrpSpPr>
        <p:grpSpPr>
          <a:xfrm>
            <a:off x="4821555" y="7172325"/>
            <a:ext cx="4663440" cy="1668780"/>
            <a:chOff x="4821555" y="7172325"/>
            <a:chExt cx="4663440" cy="1668780"/>
          </a:xfrm>
        </p:grpSpPr>
        <p:sp>
          <p:nvSpPr>
            <p:cNvPr id="26" name="Text 19"/>
            <p:cNvSpPr/>
            <p:nvPr/>
          </p:nvSpPr>
          <p:spPr>
            <a:xfrm>
              <a:off x="4821555" y="7172325"/>
              <a:ext cx="4663440"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Enchanted Pool</a:t>
              </a:r>
              <a:endParaRPr lang="en-US" sz="3600" dirty="0"/>
            </a:p>
          </p:txBody>
        </p:sp>
        <p:sp>
          <p:nvSpPr>
            <p:cNvPr id="27" name="Text 20"/>
            <p:cNvSpPr/>
            <p:nvPr/>
          </p:nvSpPr>
          <p:spPr>
            <a:xfrm>
              <a:off x="48367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467600" cy="4362450"/>
          </a:xfrm>
          <a:prstGeom prst="rect">
            <a:avLst/>
          </a:prstGeom>
        </p:spPr>
      </p:pic>
      <p:pic>
        <p:nvPicPr>
          <p:cNvPr id="3" name="Image 1" descr="preencoded.png">    </p:cNvPr>
          <p:cNvPicPr>
            <a:picLocks noChangeAspect="1"/>
          </p:cNvPicPr>
          <p:nvPr/>
        </p:nvPicPr>
        <p:blipFill>
          <a:blip r:embed="rId2"/>
          <a:stretch>
            <a:fillRect/>
          </a:stretch>
        </p:blipFill>
        <p:spPr>
          <a:xfrm>
            <a:off x="12411075" y="6315075"/>
            <a:ext cx="5876925" cy="3971925"/>
          </a:xfrm>
          <a:prstGeom prst="rect">
            <a:avLst/>
          </a:prstGeom>
        </p:spPr>
      </p:pic>
      <p:pic>
        <p:nvPicPr>
          <p:cNvPr id="4" name="Image 2" descr="preencoded.png">    </p:cNvPr>
          <p:cNvPicPr>
            <a:picLocks noChangeAspect="1"/>
          </p:cNvPicPr>
          <p:nvPr/>
        </p:nvPicPr>
        <p:blipFill>
          <a:blip r:embed="rId3"/>
          <a:stretch>
            <a:fillRect/>
          </a:stretch>
        </p:blipFill>
        <p:spPr>
          <a:xfrm>
            <a:off x="0" y="0"/>
            <a:ext cx="2638425" cy="2667000"/>
          </a:xfrm>
          <a:prstGeom prst="rect">
            <a:avLst/>
          </a:prstGeom>
        </p:spPr>
      </p:pic>
      <p:pic>
        <p:nvPicPr>
          <p:cNvPr id="5" name="Image 3" descr="preencoded.png">    </p:cNvPr>
          <p:cNvPicPr>
            <a:picLocks noChangeAspect="1"/>
          </p:cNvPicPr>
          <p:nvPr/>
        </p:nvPicPr>
        <p:blipFill>
          <a:blip r:embed="rId4"/>
          <a:stretch>
            <a:fillRect/>
          </a:stretch>
        </p:blipFill>
        <p:spPr>
          <a:xfrm>
            <a:off x="15925800" y="7000875"/>
            <a:ext cx="1732629" cy="3171833"/>
          </a:xfrm>
          <a:prstGeom prst="rect">
            <a:avLst/>
          </a:prstGeom>
        </p:spPr>
      </p:pic>
      <p:grpSp>
        <p:nvGrpSpPr>
          <p:cNvPr id="5511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686050" y="533400"/>
            <a:ext cx="428625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Our Team</a:t>
            </a:r>
            <a:endParaRPr lang="en-US" sz="6000" dirty="0"/>
          </a:p>
        </p:txBody>
      </p:sp>
      <p:grpSp>
        <p:nvGrpSpPr>
          <p:cNvPr id="40341" name="Group"/>
          <p:cNvGrpSpPr/>
          <p:nvPr/>
        </p:nvGrpSpPr>
        <p:grpSpPr>
          <a:xfrm>
            <a:off x="2667000" y="2124075"/>
            <a:ext cx="3590925" cy="6172200"/>
            <a:chOff x="2667000" y="2124075"/>
            <a:chExt cx="3590925" cy="6172200"/>
          </a:xfrm>
        </p:grpSpPr>
        <p:pic>
          <p:nvPicPr>
            <p:cNvPr id="9" name="Image 5" descr="preencoded.png">    </p:cNvPr>
            <p:cNvPicPr>
              <a:picLocks noChangeAspect="1"/>
            </p:cNvPicPr>
            <p:nvPr/>
          </p:nvPicPr>
          <p:blipFill>
            <a:blip r:embed="rId6"/>
            <a:stretch>
              <a:fillRect/>
            </a:stretch>
          </p:blipFill>
          <p:spPr>
            <a:xfrm>
              <a:off x="2667000" y="2124075"/>
              <a:ext cx="3590925" cy="6172200"/>
            </a:xfrm>
            <a:prstGeom prst="rect">
              <a:avLst/>
            </a:prstGeom>
          </p:spPr>
        </p:pic>
        <p:grpSp>
          <p:nvGrpSpPr>
            <p:cNvPr id="73580" name="Group"/>
            <p:cNvGrpSpPr/>
            <p:nvPr/>
          </p:nvGrpSpPr>
          <p:grpSpPr>
            <a:xfrm>
              <a:off x="2621280" y="8448675"/>
              <a:ext cx="3682365" cy="1249680"/>
              <a:chOff x="2621280" y="8448675"/>
              <a:chExt cx="3682365" cy="1249680"/>
            </a:xfrm>
          </p:grpSpPr>
          <p:sp>
            <p:nvSpPr>
              <p:cNvPr id="10" name="Text 2"/>
              <p:cNvSpPr/>
              <p:nvPr/>
            </p:nvSpPr>
            <p:spPr>
              <a:xfrm>
                <a:off x="2621280" y="8448675"/>
                <a:ext cx="3682365"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Eldruin</a:t>
                </a:r>
                <a:endParaRPr lang="en-US" sz="3600" dirty="0"/>
              </a:p>
            </p:txBody>
          </p:sp>
          <p:sp>
            <p:nvSpPr>
              <p:cNvPr id="11" name="Text 3"/>
              <p:cNvSpPr/>
              <p:nvPr/>
            </p:nvSpPr>
            <p:spPr>
              <a:xfrm>
                <a:off x="263652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90753" name="Group"/>
          <p:cNvGrpSpPr/>
          <p:nvPr/>
        </p:nvGrpSpPr>
        <p:grpSpPr>
          <a:xfrm>
            <a:off x="6867525" y="2124075"/>
            <a:ext cx="3590925" cy="6172200"/>
            <a:chOff x="6867525" y="2124075"/>
            <a:chExt cx="3590925" cy="6172200"/>
          </a:xfrm>
        </p:grpSpPr>
        <p:pic>
          <p:nvPicPr>
            <p:cNvPr id="12" name="Image 6" descr="preencoded.png">    </p:cNvPr>
            <p:cNvPicPr>
              <a:picLocks noChangeAspect="1"/>
            </p:cNvPicPr>
            <p:nvPr/>
          </p:nvPicPr>
          <p:blipFill>
            <a:blip r:embed="rId7"/>
            <a:stretch>
              <a:fillRect/>
            </a:stretch>
          </p:blipFill>
          <p:spPr>
            <a:xfrm>
              <a:off x="6867525" y="2124075"/>
              <a:ext cx="3590925" cy="6172200"/>
            </a:xfrm>
            <a:prstGeom prst="rect">
              <a:avLst/>
            </a:prstGeom>
          </p:spPr>
        </p:pic>
        <p:grpSp>
          <p:nvGrpSpPr>
            <p:cNvPr id="17783" name="Group"/>
            <p:cNvGrpSpPr/>
            <p:nvPr/>
          </p:nvGrpSpPr>
          <p:grpSpPr>
            <a:xfrm>
              <a:off x="6821805" y="8448675"/>
              <a:ext cx="3682365" cy="1249680"/>
              <a:chOff x="6821805" y="8448675"/>
              <a:chExt cx="3682365" cy="1249680"/>
            </a:xfrm>
          </p:grpSpPr>
          <p:sp>
            <p:nvSpPr>
              <p:cNvPr id="13" name="Text 4"/>
              <p:cNvSpPr/>
              <p:nvPr/>
            </p:nvSpPr>
            <p:spPr>
              <a:xfrm>
                <a:off x="6821805" y="8448675"/>
                <a:ext cx="3682365"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Elementalen</a:t>
                </a:r>
                <a:endParaRPr lang="en-US" sz="3600" dirty="0"/>
              </a:p>
            </p:txBody>
          </p:sp>
          <p:sp>
            <p:nvSpPr>
              <p:cNvPr id="14" name="Text 5"/>
              <p:cNvSpPr/>
              <p:nvPr/>
            </p:nvSpPr>
            <p:spPr>
              <a:xfrm>
                <a:off x="6837045"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79612" name="Group"/>
          <p:cNvGrpSpPr/>
          <p:nvPr/>
        </p:nvGrpSpPr>
        <p:grpSpPr>
          <a:xfrm>
            <a:off x="11068050" y="2124075"/>
            <a:ext cx="3590925" cy="6172200"/>
            <a:chOff x="11068050" y="2124075"/>
            <a:chExt cx="3590925" cy="6172200"/>
          </a:xfrm>
        </p:grpSpPr>
        <p:pic>
          <p:nvPicPr>
            <p:cNvPr id="15" name="Image 7" descr="preencoded.png">    </p:cNvPr>
            <p:cNvPicPr>
              <a:picLocks noChangeAspect="1"/>
            </p:cNvPicPr>
            <p:nvPr/>
          </p:nvPicPr>
          <p:blipFill>
            <a:blip r:embed="rId8"/>
            <a:stretch>
              <a:fillRect/>
            </a:stretch>
          </p:blipFill>
          <p:spPr>
            <a:xfrm>
              <a:off x="11068050" y="2124075"/>
              <a:ext cx="3590925" cy="6172200"/>
            </a:xfrm>
            <a:prstGeom prst="rect">
              <a:avLst/>
            </a:prstGeom>
          </p:spPr>
        </p:pic>
        <p:grpSp>
          <p:nvGrpSpPr>
            <p:cNvPr id="88489" name="Group"/>
            <p:cNvGrpSpPr/>
            <p:nvPr/>
          </p:nvGrpSpPr>
          <p:grpSpPr>
            <a:xfrm>
              <a:off x="11022330" y="8448675"/>
              <a:ext cx="3682365" cy="1249680"/>
              <a:chOff x="11022330" y="8448675"/>
              <a:chExt cx="3682365" cy="1249680"/>
            </a:xfrm>
          </p:grpSpPr>
          <p:sp>
            <p:nvSpPr>
              <p:cNvPr id="16" name="Text 6"/>
              <p:cNvSpPr/>
              <p:nvPr/>
            </p:nvSpPr>
            <p:spPr>
              <a:xfrm>
                <a:off x="11022330" y="8448675"/>
                <a:ext cx="3682365" cy="731520"/>
              </a:xfrm>
              <a:prstGeom prst="rect">
                <a:avLst/>
              </a:prstGeom>
              <a:noFill/>
              <a:ln/>
            </p:spPr>
            <p:txBody>
              <a:bodyPr wrap="square" lIns="0" tIns="0" rIns="0" bIns="0" rtlCol="0" anchor="t"/>
              <a:lstStyle/>
              <a:p>
                <a:pPr algn="ctr" indent="0" marL="0">
                  <a:buNone/>
                </a:pPr>
                <a:r>
                  <a:rPr lang="en-US" sz="3600" b="1" u="none" dirty="0">
                    <a:solidFill>
                      <a:srgbClr val="0E0E0E"/>
                    </a:solidFill>
                    <a:latin typeface="Fuzzy Bubbles" pitchFamily="34" charset="0"/>
                    <a:ea typeface="Fuzzy Bubbles" pitchFamily="34" charset="-122"/>
                    <a:cs typeface="Fuzzy Bubbles" pitchFamily="34" charset="-120"/>
                  </a:rPr>
                  <a:t>Lunaria</a:t>
                </a:r>
                <a:endParaRPr lang="en-US" sz="3600" dirty="0"/>
              </a:p>
            </p:txBody>
          </p:sp>
          <p:sp>
            <p:nvSpPr>
              <p:cNvPr id="17" name="Text 7"/>
              <p:cNvSpPr/>
              <p:nvPr/>
            </p:nvSpPr>
            <p:spPr>
              <a:xfrm>
                <a:off x="1103757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6515100"/>
          </a:xfrm>
          <a:prstGeom prst="rect">
            <a:avLst/>
          </a:prstGeom>
        </p:spPr>
      </p:pic>
      <p:pic>
        <p:nvPicPr>
          <p:cNvPr id="3" name="Image 1" descr="preencoded.png">    </p:cNvPr>
          <p:cNvPicPr>
            <a:picLocks noChangeAspect="1"/>
          </p:cNvPicPr>
          <p:nvPr/>
        </p:nvPicPr>
        <p:blipFill>
          <a:blip r:embed="rId2"/>
          <a:stretch>
            <a:fillRect/>
          </a:stretch>
        </p:blipFill>
        <p:spPr>
          <a:xfrm>
            <a:off x="10975132" y="3925751"/>
            <a:ext cx="7312868" cy="6361249"/>
          </a:xfrm>
          <a:prstGeom prst="rect">
            <a:avLst/>
          </a:prstGeom>
        </p:spPr>
      </p:pic>
      <p:pic>
        <p:nvPicPr>
          <p:cNvPr id="4" name="Image 2" descr="preencoded.png">    </p:cNvPr>
          <p:cNvPicPr>
            <a:picLocks noChangeAspect="1"/>
          </p:cNvPicPr>
          <p:nvPr/>
        </p:nvPicPr>
        <p:blipFill>
          <a:blip r:embed="rId3"/>
          <a:stretch>
            <a:fillRect/>
          </a:stretch>
        </p:blipFill>
        <p:spPr>
          <a:xfrm rot="10800000">
            <a:off x="15859126" y="6848475"/>
            <a:ext cx="2259735" cy="3171799"/>
          </a:xfrm>
          <a:prstGeom prst="rect">
            <a:avLst/>
          </a:prstGeom>
        </p:spPr>
      </p:pic>
      <p:pic>
        <p:nvPicPr>
          <p:cNvPr id="5" name="Image 3" descr="preencoded.png">    </p:cNvPr>
          <p:cNvPicPr>
            <a:picLocks noChangeAspect="1"/>
          </p:cNvPicPr>
          <p:nvPr/>
        </p:nvPicPr>
        <p:blipFill>
          <a:blip r:embed="rId4"/>
          <a:stretch>
            <a:fillRect/>
          </a:stretch>
        </p:blipFill>
        <p:spPr>
          <a:xfrm>
            <a:off x="447675" y="228600"/>
            <a:ext cx="1592190" cy="3171833"/>
          </a:xfrm>
          <a:prstGeom prst="rect">
            <a:avLst/>
          </a:prstGeom>
        </p:spPr>
      </p:pic>
      <p:grpSp>
        <p:nvGrpSpPr>
          <p:cNvPr id="2162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grpSp>
        <p:nvGrpSpPr>
          <p:cNvPr id="74607" name="Group"/>
          <p:cNvGrpSpPr/>
          <p:nvPr/>
        </p:nvGrpSpPr>
        <p:grpSpPr>
          <a:xfrm>
            <a:off x="590550" y="2343150"/>
            <a:ext cx="17373600" cy="6581775"/>
            <a:chOff x="590550" y="2343150"/>
            <a:chExt cx="17373600" cy="6581775"/>
          </a:xfrm>
        </p:grpSpPr>
        <p:sp>
          <p:nvSpPr>
            <p:cNvPr id="8" name="Shape 1"/>
            <p:cNvSpPr/>
            <p:nvPr/>
          </p:nvSpPr>
          <p:spPr>
            <a:xfrm>
              <a:off x="7629525" y="2343150"/>
              <a:ext cx="4114800" cy="1266825"/>
            </a:xfrm>
            <a:prstGeom prst="roundRect">
              <a:avLst>
                <a:gd name="adj" fmla="val 50000"/>
              </a:avLst>
            </a:prstGeom>
            <a:solidFill>
              <a:srgbClr val="FFFFFF"/>
            </a:solidFill>
            <a:ln/>
          </p:spPr>
        </p:sp>
        <p:pic>
          <p:nvPicPr>
            <p:cNvPr id="9" name="Image 5" descr="preencoded.png">    </p:cNvPr>
            <p:cNvPicPr>
              <a:picLocks noChangeAspect="1"/>
            </p:cNvPicPr>
            <p:nvPr/>
          </p:nvPicPr>
          <p:blipFill>
            <a:blip r:embed="rId6"/>
            <a:stretch>
              <a:fillRect/>
            </a:stretch>
          </p:blipFill>
          <p:spPr>
            <a:xfrm>
              <a:off x="7858125" y="2557463"/>
              <a:ext cx="838200" cy="838200"/>
            </a:xfrm>
            <a:prstGeom prst="rect">
              <a:avLst/>
            </a:prstGeom>
          </p:spPr>
        </p:pic>
        <p:sp>
          <p:nvSpPr>
            <p:cNvPr id="10" name="Shape 2"/>
            <p:cNvSpPr/>
            <p:nvPr/>
          </p:nvSpPr>
          <p:spPr>
            <a:xfrm>
              <a:off x="590550" y="4114800"/>
              <a:ext cx="4114800" cy="1266825"/>
            </a:xfrm>
            <a:prstGeom prst="roundRect">
              <a:avLst>
                <a:gd name="adj" fmla="val 50000"/>
              </a:avLst>
            </a:prstGeom>
            <a:solidFill>
              <a:srgbClr val="FFFFFF"/>
            </a:solidFill>
            <a:ln/>
          </p:spPr>
        </p:sp>
        <p:pic>
          <p:nvPicPr>
            <p:cNvPr id="11" name="Image 6" descr="preencoded.png">    </p:cNvPr>
            <p:cNvPicPr>
              <a:picLocks noChangeAspect="1"/>
            </p:cNvPicPr>
            <p:nvPr/>
          </p:nvPicPr>
          <p:blipFill>
            <a:blip r:embed="rId7"/>
            <a:stretch>
              <a:fillRect/>
            </a:stretch>
          </p:blipFill>
          <p:spPr>
            <a:xfrm>
              <a:off x="819150" y="4329113"/>
              <a:ext cx="838200" cy="838200"/>
            </a:xfrm>
            <a:prstGeom prst="rect">
              <a:avLst/>
            </a:prstGeom>
          </p:spPr>
        </p:pic>
        <p:sp>
          <p:nvSpPr>
            <p:cNvPr id="12" name="Shape 3"/>
            <p:cNvSpPr/>
            <p:nvPr/>
          </p:nvSpPr>
          <p:spPr>
            <a:xfrm>
              <a:off x="2876550" y="5867400"/>
              <a:ext cx="4114800" cy="1266825"/>
            </a:xfrm>
            <a:prstGeom prst="roundRect">
              <a:avLst>
                <a:gd name="adj" fmla="val 50000"/>
              </a:avLst>
            </a:prstGeom>
            <a:solidFill>
              <a:srgbClr val="FFFFFF"/>
            </a:solidFill>
            <a:ln/>
          </p:spPr>
        </p:sp>
        <p:pic>
          <p:nvPicPr>
            <p:cNvPr id="13" name="Image 7" descr="preencoded.png">    </p:cNvPr>
            <p:cNvPicPr>
              <a:picLocks noChangeAspect="1"/>
            </p:cNvPicPr>
            <p:nvPr/>
          </p:nvPicPr>
          <p:blipFill>
            <a:blip r:embed="rId8"/>
            <a:stretch>
              <a:fillRect/>
            </a:stretch>
          </p:blipFill>
          <p:spPr>
            <a:xfrm>
              <a:off x="3105150" y="6081713"/>
              <a:ext cx="838200" cy="838200"/>
            </a:xfrm>
            <a:prstGeom prst="rect">
              <a:avLst/>
            </a:prstGeom>
          </p:spPr>
        </p:pic>
        <p:sp>
          <p:nvSpPr>
            <p:cNvPr id="14" name="Shape 4"/>
            <p:cNvSpPr/>
            <p:nvPr/>
          </p:nvSpPr>
          <p:spPr>
            <a:xfrm>
              <a:off x="2876550" y="7658100"/>
              <a:ext cx="4114800" cy="1266825"/>
            </a:xfrm>
            <a:prstGeom prst="roundRect">
              <a:avLst>
                <a:gd name="adj" fmla="val 50000"/>
              </a:avLst>
            </a:prstGeom>
            <a:solidFill>
              <a:srgbClr val="FFFFFF"/>
            </a:solidFill>
            <a:ln/>
          </p:spPr>
        </p:sp>
        <p:pic>
          <p:nvPicPr>
            <p:cNvPr id="15" name="Image 8" descr="preencoded.png">    </p:cNvPr>
            <p:cNvPicPr>
              <a:picLocks noChangeAspect="1"/>
            </p:cNvPicPr>
            <p:nvPr/>
          </p:nvPicPr>
          <p:blipFill>
            <a:blip r:embed="rId9"/>
            <a:stretch>
              <a:fillRect/>
            </a:stretch>
          </p:blipFill>
          <p:spPr>
            <a:xfrm>
              <a:off x="3105150" y="7872413"/>
              <a:ext cx="838200" cy="838200"/>
            </a:xfrm>
            <a:prstGeom prst="rect">
              <a:avLst/>
            </a:prstGeom>
          </p:spPr>
        </p:pic>
        <p:sp>
          <p:nvSpPr>
            <p:cNvPr id="16" name="Shape 5"/>
            <p:cNvSpPr/>
            <p:nvPr/>
          </p:nvSpPr>
          <p:spPr>
            <a:xfrm>
              <a:off x="11506200" y="5886450"/>
              <a:ext cx="4114800" cy="1266825"/>
            </a:xfrm>
            <a:prstGeom prst="roundRect">
              <a:avLst>
                <a:gd name="adj" fmla="val 50000"/>
              </a:avLst>
            </a:prstGeom>
            <a:solidFill>
              <a:srgbClr val="FFFFFF"/>
            </a:solidFill>
            <a:ln/>
          </p:spPr>
        </p:sp>
        <p:pic>
          <p:nvPicPr>
            <p:cNvPr id="17" name="Image 9" descr="preencoded.png">    </p:cNvPr>
            <p:cNvPicPr>
              <a:picLocks noChangeAspect="1"/>
            </p:cNvPicPr>
            <p:nvPr/>
          </p:nvPicPr>
          <p:blipFill>
            <a:blip r:embed="rId10"/>
            <a:stretch>
              <a:fillRect/>
            </a:stretch>
          </p:blipFill>
          <p:spPr>
            <a:xfrm>
              <a:off x="11734800" y="6100763"/>
              <a:ext cx="838200" cy="838200"/>
            </a:xfrm>
            <a:prstGeom prst="rect">
              <a:avLst/>
            </a:prstGeom>
          </p:spPr>
        </p:pic>
        <p:sp>
          <p:nvSpPr>
            <p:cNvPr id="18" name="Shape 6"/>
            <p:cNvSpPr/>
            <p:nvPr/>
          </p:nvSpPr>
          <p:spPr>
            <a:xfrm>
              <a:off x="11506200" y="7658100"/>
              <a:ext cx="4114800" cy="1266825"/>
            </a:xfrm>
            <a:prstGeom prst="roundRect">
              <a:avLst>
                <a:gd name="adj" fmla="val 50000"/>
              </a:avLst>
            </a:prstGeom>
            <a:solidFill>
              <a:srgbClr val="FFFFFF"/>
            </a:solidFill>
            <a:ln/>
          </p:spPr>
        </p:sp>
        <p:pic>
          <p:nvPicPr>
            <p:cNvPr id="19" name="Image 10" descr="preencoded.png">    </p:cNvPr>
            <p:cNvPicPr>
              <a:picLocks noChangeAspect="1"/>
            </p:cNvPicPr>
            <p:nvPr/>
          </p:nvPicPr>
          <p:blipFill>
            <a:blip r:embed="rId11"/>
            <a:stretch>
              <a:fillRect/>
            </a:stretch>
          </p:blipFill>
          <p:spPr>
            <a:xfrm>
              <a:off x="11734800" y="7872413"/>
              <a:ext cx="838200" cy="838200"/>
            </a:xfrm>
            <a:prstGeom prst="rect">
              <a:avLst/>
            </a:prstGeom>
          </p:spPr>
        </p:pic>
        <p:sp>
          <p:nvSpPr>
            <p:cNvPr id="20" name="Shape 7"/>
            <p:cNvSpPr/>
            <p:nvPr/>
          </p:nvSpPr>
          <p:spPr>
            <a:xfrm>
              <a:off x="5010150" y="4114800"/>
              <a:ext cx="4114800" cy="1266825"/>
            </a:xfrm>
            <a:prstGeom prst="roundRect">
              <a:avLst>
                <a:gd name="adj" fmla="val 50000"/>
              </a:avLst>
            </a:prstGeom>
            <a:solidFill>
              <a:srgbClr val="FFFFFF"/>
            </a:solidFill>
            <a:ln/>
          </p:spPr>
        </p:sp>
        <p:pic>
          <p:nvPicPr>
            <p:cNvPr id="21" name="Image 11" descr="preencoded.png">    </p:cNvPr>
            <p:cNvPicPr>
              <a:picLocks noChangeAspect="1"/>
            </p:cNvPicPr>
            <p:nvPr/>
          </p:nvPicPr>
          <p:blipFill>
            <a:blip r:embed="rId12"/>
            <a:stretch>
              <a:fillRect/>
            </a:stretch>
          </p:blipFill>
          <p:spPr>
            <a:xfrm>
              <a:off x="5238750" y="4329113"/>
              <a:ext cx="838200" cy="838200"/>
            </a:xfrm>
            <a:prstGeom prst="rect">
              <a:avLst/>
            </a:prstGeom>
          </p:spPr>
        </p:pic>
        <p:sp>
          <p:nvSpPr>
            <p:cNvPr id="22" name="Shape 8"/>
            <p:cNvSpPr/>
            <p:nvPr/>
          </p:nvSpPr>
          <p:spPr>
            <a:xfrm>
              <a:off x="13849350" y="4114800"/>
              <a:ext cx="4114800" cy="1266825"/>
            </a:xfrm>
            <a:prstGeom prst="roundRect">
              <a:avLst>
                <a:gd name="adj" fmla="val 50000"/>
              </a:avLst>
            </a:prstGeom>
            <a:solidFill>
              <a:srgbClr val="FFFFFF"/>
            </a:solidFill>
            <a:ln/>
          </p:spPr>
        </p:sp>
        <p:pic>
          <p:nvPicPr>
            <p:cNvPr id="23" name="Image 12" descr="preencoded.png">    </p:cNvPr>
            <p:cNvPicPr>
              <a:picLocks noChangeAspect="1"/>
            </p:cNvPicPr>
            <p:nvPr/>
          </p:nvPicPr>
          <p:blipFill>
            <a:blip r:embed="rId13"/>
            <a:stretch>
              <a:fillRect/>
            </a:stretch>
          </p:blipFill>
          <p:spPr>
            <a:xfrm>
              <a:off x="14077950" y="4329113"/>
              <a:ext cx="838200" cy="838200"/>
            </a:xfrm>
            <a:prstGeom prst="rect">
              <a:avLst/>
            </a:prstGeom>
          </p:spPr>
        </p:pic>
        <p:sp>
          <p:nvSpPr>
            <p:cNvPr id="24" name="Shape 9"/>
            <p:cNvSpPr/>
            <p:nvPr/>
          </p:nvSpPr>
          <p:spPr>
            <a:xfrm>
              <a:off x="9429750" y="4114800"/>
              <a:ext cx="4114800" cy="1266825"/>
            </a:xfrm>
            <a:prstGeom prst="roundRect">
              <a:avLst>
                <a:gd name="adj" fmla="val 50000"/>
              </a:avLst>
            </a:prstGeom>
            <a:solidFill>
              <a:srgbClr val="FFFFFF"/>
            </a:solidFill>
            <a:ln/>
          </p:spPr>
        </p:sp>
        <p:pic>
          <p:nvPicPr>
            <p:cNvPr id="25" name="Image 13" descr="preencoded.png">    </p:cNvPr>
            <p:cNvPicPr>
              <a:picLocks noChangeAspect="1"/>
            </p:cNvPicPr>
            <p:nvPr/>
          </p:nvPicPr>
          <p:blipFill>
            <a:blip r:embed="rId14"/>
            <a:stretch>
              <a:fillRect/>
            </a:stretch>
          </p:blipFill>
          <p:spPr>
            <a:xfrm>
              <a:off x="9658350" y="4329113"/>
              <a:ext cx="838200" cy="838200"/>
            </a:xfrm>
            <a:prstGeom prst="rect">
              <a:avLst/>
            </a:prstGeom>
          </p:spPr>
        </p:pic>
        <p:sp>
          <p:nvSpPr>
            <p:cNvPr id="26" name="Shape 10"/>
            <p:cNvSpPr/>
            <p:nvPr/>
          </p:nvSpPr>
          <p:spPr>
            <a:xfrm rot="2470">
              <a:off x="2514598" y="3805237"/>
              <a:ext cx="13258803" cy="0"/>
            </a:xfrm>
            <a:prstGeom prst="line">
              <a:avLst/>
            </a:prstGeom>
            <a:noFill/>
            <a:ln w="9525">
              <a:solidFill>
                <a:srgbClr val="4D4D4D"/>
              </a:solidFill>
              <a:prstDash val="solid"/>
            </a:ln>
          </p:spPr>
        </p:sp>
        <p:sp>
          <p:nvSpPr>
            <p:cNvPr id="27" name="Shape 11"/>
            <p:cNvSpPr/>
            <p:nvPr/>
          </p:nvSpPr>
          <p:spPr>
            <a:xfrm rot="5292605">
              <a:off x="9605888" y="3657600"/>
              <a:ext cx="304949" cy="0"/>
            </a:xfrm>
            <a:prstGeom prst="line">
              <a:avLst/>
            </a:prstGeom>
            <a:noFill/>
            <a:ln w="9525">
              <a:solidFill>
                <a:srgbClr val="4D4D4D"/>
              </a:solidFill>
              <a:prstDash val="solid"/>
            </a:ln>
          </p:spPr>
        </p:sp>
        <p:sp>
          <p:nvSpPr>
            <p:cNvPr id="28" name="Shape 12"/>
            <p:cNvSpPr/>
            <p:nvPr/>
          </p:nvSpPr>
          <p:spPr>
            <a:xfrm rot="5295858">
              <a:off x="2362128" y="3967163"/>
              <a:ext cx="314469" cy="0"/>
            </a:xfrm>
            <a:prstGeom prst="line">
              <a:avLst/>
            </a:prstGeom>
            <a:noFill/>
            <a:ln w="9525">
              <a:solidFill>
                <a:srgbClr val="4D4D4D"/>
              </a:solidFill>
              <a:prstDash val="solid"/>
            </a:ln>
          </p:spPr>
        </p:sp>
        <p:sp>
          <p:nvSpPr>
            <p:cNvPr id="29" name="Shape 13"/>
            <p:cNvSpPr/>
            <p:nvPr/>
          </p:nvSpPr>
          <p:spPr>
            <a:xfrm rot="5295858">
              <a:off x="6981753" y="3967163"/>
              <a:ext cx="314469" cy="0"/>
            </a:xfrm>
            <a:prstGeom prst="line">
              <a:avLst/>
            </a:prstGeom>
            <a:noFill/>
            <a:ln w="9525">
              <a:solidFill>
                <a:srgbClr val="4D4D4D"/>
              </a:solidFill>
              <a:prstDash val="solid"/>
            </a:ln>
          </p:spPr>
        </p:sp>
        <p:sp>
          <p:nvSpPr>
            <p:cNvPr id="30" name="Shape 14"/>
            <p:cNvSpPr/>
            <p:nvPr/>
          </p:nvSpPr>
          <p:spPr>
            <a:xfrm rot="5295858">
              <a:off x="11401353" y="3967163"/>
              <a:ext cx="314469" cy="0"/>
            </a:xfrm>
            <a:prstGeom prst="line">
              <a:avLst/>
            </a:prstGeom>
            <a:noFill/>
            <a:ln w="9525">
              <a:solidFill>
                <a:srgbClr val="4D4D4D"/>
              </a:solidFill>
              <a:prstDash val="solid"/>
            </a:ln>
          </p:spPr>
        </p:sp>
        <p:sp>
          <p:nvSpPr>
            <p:cNvPr id="31" name="Shape 15"/>
            <p:cNvSpPr/>
            <p:nvPr/>
          </p:nvSpPr>
          <p:spPr>
            <a:xfrm rot="5295858">
              <a:off x="15611403" y="3967163"/>
              <a:ext cx="314469" cy="0"/>
            </a:xfrm>
            <a:prstGeom prst="line">
              <a:avLst/>
            </a:prstGeom>
            <a:noFill/>
            <a:ln w="9525">
              <a:solidFill>
                <a:srgbClr val="4D4D4D"/>
              </a:solidFill>
              <a:prstDash val="solid"/>
            </a:ln>
          </p:spPr>
        </p:sp>
        <p:sp>
          <p:nvSpPr>
            <p:cNvPr id="32" name="Shape 16"/>
            <p:cNvSpPr/>
            <p:nvPr/>
          </p:nvSpPr>
          <p:spPr>
            <a:xfrm rot="5389519">
              <a:off x="5576880" y="6734175"/>
              <a:ext cx="3124215" cy="0"/>
            </a:xfrm>
            <a:prstGeom prst="line">
              <a:avLst/>
            </a:prstGeom>
            <a:noFill/>
            <a:ln w="9525">
              <a:solidFill>
                <a:srgbClr val="4D4D4D"/>
              </a:solidFill>
              <a:prstDash val="solid"/>
            </a:ln>
          </p:spPr>
        </p:sp>
        <p:sp>
          <p:nvSpPr>
            <p:cNvPr id="33" name="Shape 17"/>
            <p:cNvSpPr/>
            <p:nvPr/>
          </p:nvSpPr>
          <p:spPr>
            <a:xfrm rot="214580">
              <a:off x="6991201" y="6443663"/>
              <a:ext cx="152697" cy="0"/>
            </a:xfrm>
            <a:prstGeom prst="line">
              <a:avLst/>
            </a:prstGeom>
            <a:noFill/>
            <a:ln w="9525">
              <a:solidFill>
                <a:srgbClr val="4D4D4D"/>
              </a:solidFill>
              <a:prstDash val="solid"/>
            </a:ln>
          </p:spPr>
        </p:sp>
        <p:sp>
          <p:nvSpPr>
            <p:cNvPr id="34" name="Shape 18"/>
            <p:cNvSpPr/>
            <p:nvPr/>
          </p:nvSpPr>
          <p:spPr>
            <a:xfrm rot="214580">
              <a:off x="15620851" y="6443663"/>
              <a:ext cx="152697" cy="0"/>
            </a:xfrm>
            <a:prstGeom prst="line">
              <a:avLst/>
            </a:prstGeom>
            <a:noFill/>
            <a:ln w="9525">
              <a:solidFill>
                <a:srgbClr val="4D4D4D"/>
              </a:solidFill>
              <a:prstDash val="solid"/>
            </a:ln>
          </p:spPr>
        </p:sp>
        <p:sp>
          <p:nvSpPr>
            <p:cNvPr id="35" name="Shape 19"/>
            <p:cNvSpPr/>
            <p:nvPr/>
          </p:nvSpPr>
          <p:spPr>
            <a:xfrm rot="214580">
              <a:off x="6991201" y="8291513"/>
              <a:ext cx="152697" cy="0"/>
            </a:xfrm>
            <a:prstGeom prst="line">
              <a:avLst/>
            </a:prstGeom>
            <a:noFill/>
            <a:ln w="9525">
              <a:solidFill>
                <a:srgbClr val="4D4D4D"/>
              </a:solidFill>
              <a:prstDash val="solid"/>
            </a:ln>
          </p:spPr>
        </p:sp>
        <p:sp>
          <p:nvSpPr>
            <p:cNvPr id="36" name="Shape 20"/>
            <p:cNvSpPr/>
            <p:nvPr/>
          </p:nvSpPr>
          <p:spPr>
            <a:xfrm rot="214580">
              <a:off x="15620851" y="8291513"/>
              <a:ext cx="152697" cy="0"/>
            </a:xfrm>
            <a:prstGeom prst="line">
              <a:avLst/>
            </a:prstGeom>
            <a:noFill/>
            <a:ln w="9525">
              <a:solidFill>
                <a:srgbClr val="4D4D4D"/>
              </a:solidFill>
              <a:prstDash val="solid"/>
            </a:ln>
          </p:spPr>
        </p:sp>
        <p:sp>
          <p:nvSpPr>
            <p:cNvPr id="37" name="Shape 21"/>
            <p:cNvSpPr/>
            <p:nvPr/>
          </p:nvSpPr>
          <p:spPr>
            <a:xfrm rot="5389155">
              <a:off x="14258917" y="6786563"/>
              <a:ext cx="3019440" cy="0"/>
            </a:xfrm>
            <a:prstGeom prst="line">
              <a:avLst/>
            </a:prstGeom>
            <a:noFill/>
            <a:ln w="9525">
              <a:solidFill>
                <a:srgbClr val="4D4D4D"/>
              </a:solidFill>
              <a:prstDash val="solid"/>
            </a:ln>
          </p:spPr>
        </p:sp>
        <p:sp>
          <p:nvSpPr>
            <p:cNvPr id="38" name="Text 22"/>
            <p:cNvSpPr/>
            <p:nvPr/>
          </p:nvSpPr>
          <p:spPr>
            <a:xfrm>
              <a:off x="8848725" y="249555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Chloe Ng</a:t>
              </a:r>
              <a:endParaRPr lang="en-US" sz="2700" dirty="0"/>
            </a:p>
          </p:txBody>
        </p:sp>
        <p:sp>
          <p:nvSpPr>
            <p:cNvPr id="39" name="Text 23"/>
            <p:cNvSpPr/>
            <p:nvPr/>
          </p:nvSpPr>
          <p:spPr>
            <a:xfrm>
              <a:off x="8848725" y="30003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40" name="Text 24"/>
            <p:cNvSpPr/>
            <p:nvPr/>
          </p:nvSpPr>
          <p:spPr>
            <a:xfrm>
              <a:off x="1809750" y="42672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Valtorin</a:t>
              </a:r>
              <a:endParaRPr lang="en-US" sz="2700" dirty="0"/>
            </a:p>
          </p:txBody>
        </p:sp>
        <p:sp>
          <p:nvSpPr>
            <p:cNvPr id="41" name="Text 25"/>
            <p:cNvSpPr/>
            <p:nvPr/>
          </p:nvSpPr>
          <p:spPr>
            <a:xfrm>
              <a:off x="18097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2" name="Text 26"/>
            <p:cNvSpPr/>
            <p:nvPr/>
          </p:nvSpPr>
          <p:spPr>
            <a:xfrm>
              <a:off x="4095750" y="60198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Lucian</a:t>
              </a:r>
              <a:endParaRPr lang="en-US" sz="2700" dirty="0"/>
            </a:p>
          </p:txBody>
        </p:sp>
        <p:sp>
          <p:nvSpPr>
            <p:cNvPr id="43" name="Text 27"/>
            <p:cNvSpPr/>
            <p:nvPr/>
          </p:nvSpPr>
          <p:spPr>
            <a:xfrm>
              <a:off x="409575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4" name="Text 28"/>
            <p:cNvSpPr/>
            <p:nvPr/>
          </p:nvSpPr>
          <p:spPr>
            <a:xfrm>
              <a:off x="4095750" y="78105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Cedric</a:t>
              </a:r>
              <a:endParaRPr lang="en-US" sz="2700" dirty="0"/>
            </a:p>
          </p:txBody>
        </p:sp>
        <p:sp>
          <p:nvSpPr>
            <p:cNvPr id="45" name="Text 29"/>
            <p:cNvSpPr/>
            <p:nvPr/>
          </p:nvSpPr>
          <p:spPr>
            <a:xfrm>
              <a:off x="409575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6" name="Text 30"/>
            <p:cNvSpPr/>
            <p:nvPr/>
          </p:nvSpPr>
          <p:spPr>
            <a:xfrm>
              <a:off x="12725400" y="603885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Elvina</a:t>
              </a:r>
              <a:endParaRPr lang="en-US" sz="2700" dirty="0"/>
            </a:p>
          </p:txBody>
        </p:sp>
        <p:sp>
          <p:nvSpPr>
            <p:cNvPr id="47" name="Text 31"/>
            <p:cNvSpPr/>
            <p:nvPr/>
          </p:nvSpPr>
          <p:spPr>
            <a:xfrm>
              <a:off x="12725400" y="65436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8" name="Text 32"/>
            <p:cNvSpPr/>
            <p:nvPr/>
          </p:nvSpPr>
          <p:spPr>
            <a:xfrm>
              <a:off x="12725400" y="78105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Seraphina</a:t>
              </a:r>
              <a:endParaRPr lang="en-US" sz="2700" dirty="0"/>
            </a:p>
          </p:txBody>
        </p:sp>
        <p:sp>
          <p:nvSpPr>
            <p:cNvPr id="49" name="Text 33"/>
            <p:cNvSpPr/>
            <p:nvPr/>
          </p:nvSpPr>
          <p:spPr>
            <a:xfrm>
              <a:off x="1272540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50" name="Text 34"/>
            <p:cNvSpPr/>
            <p:nvPr/>
          </p:nvSpPr>
          <p:spPr>
            <a:xfrm>
              <a:off x="6229350" y="42672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Aurielle</a:t>
              </a:r>
              <a:endParaRPr lang="en-US" sz="2700" dirty="0"/>
            </a:p>
          </p:txBody>
        </p:sp>
        <p:sp>
          <p:nvSpPr>
            <p:cNvPr id="51" name="Text 35"/>
            <p:cNvSpPr/>
            <p:nvPr/>
          </p:nvSpPr>
          <p:spPr>
            <a:xfrm>
              <a:off x="62293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2" name="Text 36"/>
            <p:cNvSpPr/>
            <p:nvPr/>
          </p:nvSpPr>
          <p:spPr>
            <a:xfrm>
              <a:off x="15068550" y="42672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Dariana</a:t>
              </a:r>
              <a:endParaRPr lang="en-US" sz="2700" dirty="0"/>
            </a:p>
          </p:txBody>
        </p:sp>
        <p:sp>
          <p:nvSpPr>
            <p:cNvPr id="53" name="Text 37"/>
            <p:cNvSpPr/>
            <p:nvPr/>
          </p:nvSpPr>
          <p:spPr>
            <a:xfrm>
              <a:off x="150685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4" name="Text 38"/>
            <p:cNvSpPr/>
            <p:nvPr/>
          </p:nvSpPr>
          <p:spPr>
            <a:xfrm>
              <a:off x="10648950" y="4267200"/>
              <a:ext cx="2735580" cy="548640"/>
            </a:xfrm>
            <a:prstGeom prst="rect">
              <a:avLst/>
            </a:prstGeom>
            <a:noFill/>
            <a:ln/>
          </p:spPr>
          <p:txBody>
            <a:bodyPr wrap="square" lIns="0" tIns="0" rIns="0" bIns="0" rtlCol="0" anchor="t"/>
            <a:lstStyle/>
            <a:p>
              <a:pPr algn="l" indent="0" marL="0">
                <a:buNone/>
              </a:pPr>
              <a:r>
                <a:rPr lang="en-US" sz="2700" b="1" u="none" dirty="0">
                  <a:solidFill>
                    <a:srgbClr val="0E0E0E"/>
                  </a:solidFill>
                  <a:latin typeface="Fuzzy Bubbles" pitchFamily="34" charset="0"/>
                  <a:ea typeface="Fuzzy Bubbles" pitchFamily="34" charset="-122"/>
                  <a:cs typeface="Fuzzy Bubbles" pitchFamily="34" charset="-120"/>
                </a:rPr>
                <a:t>Theronis</a:t>
              </a:r>
              <a:endParaRPr lang="en-US" sz="2700" dirty="0"/>
            </a:p>
          </p:txBody>
        </p:sp>
        <p:sp>
          <p:nvSpPr>
            <p:cNvPr id="55" name="Text 39"/>
            <p:cNvSpPr/>
            <p:nvPr/>
          </p:nvSpPr>
          <p:spPr>
            <a:xfrm>
              <a:off x="106489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6"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7" name="Text 41"/>
          <p:cNvSpPr/>
          <p:nvPr/>
        </p:nvSpPr>
        <p:spPr>
          <a:xfrm>
            <a:off x="5238750" y="428625"/>
            <a:ext cx="7962900" cy="12192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The Organization</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4E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00300" y="638175"/>
            <a:ext cx="15297150" cy="9324975"/>
          </a:xfrm>
          <a:prstGeom prst="rect">
            <a:avLst/>
          </a:prstGeom>
        </p:spPr>
      </p:pic>
      <p:pic>
        <p:nvPicPr>
          <p:cNvPr id="3" name="Image 1" descr="preencoded.png">    </p:cNvPr>
          <p:cNvPicPr>
            <a:picLocks noChangeAspect="1"/>
          </p:cNvPicPr>
          <p:nvPr/>
        </p:nvPicPr>
        <p:blipFill>
          <a:blip r:embed="rId2"/>
          <a:stretch>
            <a:fillRect/>
          </a:stretch>
        </p:blipFill>
        <p:spPr>
          <a:xfrm rot="10800000">
            <a:off x="15049500" y="0"/>
            <a:ext cx="3006572" cy="3171825"/>
          </a:xfrm>
          <a:prstGeom prst="rect">
            <a:avLst/>
          </a:prstGeom>
        </p:spPr>
      </p:pic>
      <p:pic>
        <p:nvPicPr>
          <p:cNvPr id="4" name="Image 2" descr="preencoded.png">    </p:cNvPr>
          <p:cNvPicPr>
            <a:picLocks noChangeAspect="1"/>
          </p:cNvPicPr>
          <p:nvPr/>
        </p:nvPicPr>
        <p:blipFill>
          <a:blip r:embed="rId3"/>
          <a:stretch>
            <a:fillRect/>
          </a:stretch>
        </p:blipFill>
        <p:spPr>
          <a:xfrm>
            <a:off x="371475" y="514352"/>
            <a:ext cx="2727976" cy="3171823"/>
          </a:xfrm>
          <a:prstGeom prst="rect">
            <a:avLst/>
          </a:prstGeom>
        </p:spPr>
      </p:pic>
      <p:pic>
        <p:nvPicPr>
          <p:cNvPr id="5" name="Image 3" descr="preencoded.png">    </p:cNvPr>
          <p:cNvPicPr>
            <a:picLocks noChangeAspect="1"/>
          </p:cNvPicPr>
          <p:nvPr/>
        </p:nvPicPr>
        <p:blipFill>
          <a:blip r:embed="rId4"/>
          <a:stretch>
            <a:fillRect/>
          </a:stretch>
        </p:blipFill>
        <p:spPr>
          <a:xfrm>
            <a:off x="371475" y="1247775"/>
            <a:ext cx="8715375" cy="7191375"/>
          </a:xfrm>
          <a:prstGeom prst="rect">
            <a:avLst/>
          </a:prstGeom>
        </p:spPr>
      </p:pic>
      <p:grpSp>
        <p:nvGrpSpPr>
          <p:cNvPr id="2010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5E3932"/>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9753600" y="2047875"/>
            <a:ext cx="7467600" cy="2171700"/>
          </a:xfrm>
          <a:prstGeom prst="rect">
            <a:avLst/>
          </a:prstGeom>
          <a:noFill/>
          <a:ln/>
        </p:spPr>
        <p:txBody>
          <a:bodyPr wrap="square" lIns="0" tIns="0" rIns="0" bIns="0" rtlCol="0" anchor="t"/>
          <a:lstStyle/>
          <a:p>
            <a:pPr algn="l" indent="0" marL="0">
              <a:buNone/>
            </a:pPr>
            <a:r>
              <a:rPr lang="en-US" sz="6000" b="1" u="none" dirty="0">
                <a:solidFill>
                  <a:srgbClr val="862300"/>
                </a:solidFill>
                <a:latin typeface="Fuzzy Bubbles" pitchFamily="34" charset="0"/>
                <a:ea typeface="Fuzzy Bubbles" pitchFamily="34" charset="-122"/>
                <a:cs typeface="Fuzzy Bubbles" pitchFamily="34" charset="-120"/>
              </a:rPr>
              <a:t>Thank you for choosing EaTemp</a:t>
            </a:r>
            <a:endParaRPr lang="en-US" sz="6000" dirty="0"/>
          </a:p>
        </p:txBody>
      </p:sp>
      <p:sp>
        <p:nvSpPr>
          <p:cNvPr id="9" name="Text 2"/>
          <p:cNvSpPr/>
          <p:nvPr/>
        </p:nvSpPr>
        <p:spPr>
          <a:xfrm>
            <a:off x="9753600" y="4219575"/>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10"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2026-10-24T08:18:29Z</dcterms:created>
  <dcterms:modified xsi:type="dcterms:W3CDTF">2026-10-24T08:18:29Z</dcterms:modified>
</cp:coreProperties>
</file>