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Inter"/>
      <p:regular r:id="rId37"/>
      <p:bold r:id="rId38"/>
    </p:embeddedFont>
    <p:embeddedFont>
      <p:font typeface="Fuzzy Bubbles"/>
      <p:bold r:id="rId39"/>
    </p:embeddedFont>
    <p:embeddedFont>
      <p:font typeface="Poppins SemiBol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jtedNJ7H6yz9XDPJ7bvuuiIfvw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regular.fntdata"/><Relationship Id="rId20" Type="http://schemas.openxmlformats.org/officeDocument/2006/relationships/slide" Target="slides/slide16.xml"/><Relationship Id="rId42" Type="http://schemas.openxmlformats.org/officeDocument/2006/relationships/font" Target="fonts/PoppinsSemiBold-italic.fntdata"/><Relationship Id="rId41" Type="http://schemas.openxmlformats.org/officeDocument/2006/relationships/font" Target="fonts/PoppinsSemiBold-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PoppinsSemiBold-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FuzzyBubbles-bold.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349be5dc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349be5dc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349be5dc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7349be5dc0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7349be5dc0_0_1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27349be5dc0_0_1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7349be5dc0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7349be5dc0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g27349be5dc0_0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7349be5dc0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7349be5dc0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7349be5dc0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7349be5dc0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7349be5dc0_0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27349be5dc0_0_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7349be5dc0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7349be5dc0_0_3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27349be5dc0_0_3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7349be5dc0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7349be5dc0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27349be5dc0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7349be5dc0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7349be5dc0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27349be5dc0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7349be5dc0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7349be5dc0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27349be5dc0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7349be5dc0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7349be5dc0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27349be5dc0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7349be5dc0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7349be5dc0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27349be5dc0_0_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7349be5dc0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7349be5dc0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7349be5dc0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7349be5dc0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7349be5dc0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27349be5dc0_0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7349be5dc0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7349be5dc0_0_4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27349be5dc0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7349be5dc0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7349be5dc0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27349be5dc0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7349be5dc0_0_5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7349be5dc0_0_5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27349be5dc0_0_5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7349be5dc0_0_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27349be5dc0_0_6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g27349be5dc0_0_6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7349be5dc0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27349be5dc0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27349be5dc0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7349be5dc0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7349be5dc0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7349be5dc0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7349be5dc0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7349be5dc0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27349be5dc0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7349be5dc0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27349be5dc0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g27349be5dc0_0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7349be5dc0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7349be5dc0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27349be5dc0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7349be5dc0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7349be5dc0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7349be5dc0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7349be5dc0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7349be5dc0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27349be5dc0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8.png"/><Relationship Id="rId10" Type="http://schemas.openxmlformats.org/officeDocument/2006/relationships/image" Target="../media/image59.png"/><Relationship Id="rId9" Type="http://schemas.openxmlformats.org/officeDocument/2006/relationships/image" Target="../media/image66.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20.png"/><Relationship Id="rId8" Type="http://schemas.openxmlformats.org/officeDocument/2006/relationships/image" Target="../media/image57.png"/></Relationships>
</file>

<file path=ppt/slides/_rels/slide11.xml.rels><?xml version="1.0" encoding="UTF-8" standalone="yes"?><Relationships xmlns="http://schemas.openxmlformats.org/package/2006/relationships"><Relationship Id="rId20" Type="http://schemas.openxmlformats.org/officeDocument/2006/relationships/image" Target="../media/image94.png"/><Relationship Id="rId11" Type="http://schemas.openxmlformats.org/officeDocument/2006/relationships/image" Target="../media/image69.png"/><Relationship Id="rId10" Type="http://schemas.openxmlformats.org/officeDocument/2006/relationships/image" Target="../media/image75.png"/><Relationship Id="rId13" Type="http://schemas.openxmlformats.org/officeDocument/2006/relationships/image" Target="../media/image70.png"/><Relationship Id="rId12"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74.png"/><Relationship Id="rId15" Type="http://schemas.openxmlformats.org/officeDocument/2006/relationships/image" Target="../media/image86.png"/><Relationship Id="rId14" Type="http://schemas.openxmlformats.org/officeDocument/2006/relationships/image" Target="../media/image148.png"/><Relationship Id="rId17" Type="http://schemas.openxmlformats.org/officeDocument/2006/relationships/image" Target="../media/image95.png"/><Relationship Id="rId16" Type="http://schemas.openxmlformats.org/officeDocument/2006/relationships/image" Target="../media/image72.png"/><Relationship Id="rId5" Type="http://schemas.openxmlformats.org/officeDocument/2006/relationships/image" Target="../media/image7.png"/><Relationship Id="rId19" Type="http://schemas.openxmlformats.org/officeDocument/2006/relationships/image" Target="../media/image107.png"/><Relationship Id="rId6" Type="http://schemas.openxmlformats.org/officeDocument/2006/relationships/image" Target="../media/image15.png"/><Relationship Id="rId18" Type="http://schemas.openxmlformats.org/officeDocument/2006/relationships/image" Target="../media/image111.png"/><Relationship Id="rId7" Type="http://schemas.openxmlformats.org/officeDocument/2006/relationships/image" Target="../media/image20.png"/><Relationship Id="rId8" Type="http://schemas.openxmlformats.org/officeDocument/2006/relationships/image" Target="../media/image1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9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20.png"/></Relationships>
</file>

<file path=ppt/slides/_rels/slide15.xml.rels><?xml version="1.0" encoding="UTF-8" standalone="yes"?><Relationships xmlns="http://schemas.openxmlformats.org/package/2006/relationships"><Relationship Id="rId20" Type="http://schemas.openxmlformats.org/officeDocument/2006/relationships/image" Target="../media/image114.png"/><Relationship Id="rId22" Type="http://schemas.openxmlformats.org/officeDocument/2006/relationships/image" Target="../media/image121.png"/><Relationship Id="rId21" Type="http://schemas.openxmlformats.org/officeDocument/2006/relationships/image" Target="../media/image123.png"/><Relationship Id="rId24" Type="http://schemas.openxmlformats.org/officeDocument/2006/relationships/image" Target="../media/image118.png"/><Relationship Id="rId23"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02.png"/><Relationship Id="rId26" Type="http://schemas.openxmlformats.org/officeDocument/2006/relationships/image" Target="../media/image122.png"/><Relationship Id="rId25" Type="http://schemas.openxmlformats.org/officeDocument/2006/relationships/image" Target="../media/image150.png"/><Relationship Id="rId28" Type="http://schemas.openxmlformats.org/officeDocument/2006/relationships/image" Target="../media/image125.png"/><Relationship Id="rId27" Type="http://schemas.openxmlformats.org/officeDocument/2006/relationships/image" Target="../media/image147.png"/><Relationship Id="rId5" Type="http://schemas.openxmlformats.org/officeDocument/2006/relationships/image" Target="../media/image34.png"/><Relationship Id="rId6" Type="http://schemas.openxmlformats.org/officeDocument/2006/relationships/image" Target="../media/image37.png"/><Relationship Id="rId29" Type="http://schemas.openxmlformats.org/officeDocument/2006/relationships/image" Target="../media/image126.png"/><Relationship Id="rId7" Type="http://schemas.openxmlformats.org/officeDocument/2006/relationships/image" Target="../media/image20.png"/><Relationship Id="rId8" Type="http://schemas.openxmlformats.org/officeDocument/2006/relationships/image" Target="../media/image108.png"/><Relationship Id="rId31" Type="http://schemas.openxmlformats.org/officeDocument/2006/relationships/image" Target="../media/image154.png"/><Relationship Id="rId30" Type="http://schemas.openxmlformats.org/officeDocument/2006/relationships/image" Target="../media/image137.png"/><Relationship Id="rId11" Type="http://schemas.openxmlformats.org/officeDocument/2006/relationships/image" Target="../media/image103.png"/><Relationship Id="rId10" Type="http://schemas.openxmlformats.org/officeDocument/2006/relationships/image" Target="../media/image105.png"/><Relationship Id="rId13" Type="http://schemas.openxmlformats.org/officeDocument/2006/relationships/image" Target="../media/image110.png"/><Relationship Id="rId12" Type="http://schemas.openxmlformats.org/officeDocument/2006/relationships/image" Target="../media/image139.png"/><Relationship Id="rId15" Type="http://schemas.openxmlformats.org/officeDocument/2006/relationships/image" Target="../media/image112.png"/><Relationship Id="rId14" Type="http://schemas.openxmlformats.org/officeDocument/2006/relationships/image" Target="../media/image109.png"/><Relationship Id="rId17" Type="http://schemas.openxmlformats.org/officeDocument/2006/relationships/image" Target="../media/image120.png"/><Relationship Id="rId16" Type="http://schemas.openxmlformats.org/officeDocument/2006/relationships/image" Target="../media/image170.png"/><Relationship Id="rId19" Type="http://schemas.openxmlformats.org/officeDocument/2006/relationships/image" Target="../media/image115.png"/><Relationship Id="rId18" Type="http://schemas.openxmlformats.org/officeDocument/2006/relationships/image" Target="../media/image1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52.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1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46.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20.png"/><Relationship Id="rId8" Type="http://schemas.openxmlformats.org/officeDocument/2006/relationships/image" Target="../media/image1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81.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20.png"/><Relationship Id="rId8" Type="http://schemas.openxmlformats.org/officeDocument/2006/relationships/image" Target="../media/image19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5.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5.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3.png"/><Relationship Id="rId4" Type="http://schemas.openxmlformats.org/officeDocument/2006/relationships/image" Target="../media/image149.png"/><Relationship Id="rId5" Type="http://schemas.openxmlformats.org/officeDocument/2006/relationships/image" Target="../media/image151.png"/><Relationship Id="rId6" Type="http://schemas.openxmlformats.org/officeDocument/2006/relationships/image" Target="../media/image155.png"/><Relationship Id="rId7" Type="http://schemas.openxmlformats.org/officeDocument/2006/relationships/image" Target="../media/image20.png"/><Relationship Id="rId8" Type="http://schemas.openxmlformats.org/officeDocument/2006/relationships/image" Target="../media/image1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72.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20.png"/><Relationship Id="rId8" Type="http://schemas.openxmlformats.org/officeDocument/2006/relationships/image" Target="../media/image211.png"/><Relationship Id="rId10" Type="http://schemas.openxmlformats.org/officeDocument/2006/relationships/image" Target="../media/image1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12.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180.png"/><Relationship Id="rId10" Type="http://schemas.openxmlformats.org/officeDocument/2006/relationships/image" Target="../media/image213.png"/></Relationships>
</file>

<file path=ppt/slides/_rels/slide23.xml.rels><?xml version="1.0" encoding="UTF-8" standalone="yes"?><Relationships xmlns="http://schemas.openxmlformats.org/package/2006/relationships"><Relationship Id="rId20" Type="http://schemas.openxmlformats.org/officeDocument/2006/relationships/image" Target="../media/image196.png"/><Relationship Id="rId22" Type="http://schemas.openxmlformats.org/officeDocument/2006/relationships/image" Target="../media/image208.png"/><Relationship Id="rId21" Type="http://schemas.openxmlformats.org/officeDocument/2006/relationships/image" Target="../media/image203.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200.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20.png"/><Relationship Id="rId8" Type="http://schemas.openxmlformats.org/officeDocument/2006/relationships/image" Target="../media/image190.png"/><Relationship Id="rId11" Type="http://schemas.openxmlformats.org/officeDocument/2006/relationships/image" Target="../media/image193.png"/><Relationship Id="rId10" Type="http://schemas.openxmlformats.org/officeDocument/2006/relationships/image" Target="../media/image206.png"/><Relationship Id="rId13" Type="http://schemas.openxmlformats.org/officeDocument/2006/relationships/image" Target="../media/image183.png"/><Relationship Id="rId12" Type="http://schemas.openxmlformats.org/officeDocument/2006/relationships/image" Target="../media/image186.png"/><Relationship Id="rId15" Type="http://schemas.openxmlformats.org/officeDocument/2006/relationships/image" Target="../media/image182.png"/><Relationship Id="rId14" Type="http://schemas.openxmlformats.org/officeDocument/2006/relationships/image" Target="../media/image192.png"/><Relationship Id="rId17" Type="http://schemas.openxmlformats.org/officeDocument/2006/relationships/image" Target="../media/image184.png"/><Relationship Id="rId16" Type="http://schemas.openxmlformats.org/officeDocument/2006/relationships/image" Target="../media/image210.png"/><Relationship Id="rId19" Type="http://schemas.openxmlformats.org/officeDocument/2006/relationships/image" Target="../media/image189.png"/><Relationship Id="rId18" Type="http://schemas.openxmlformats.org/officeDocument/2006/relationships/image" Target="../media/image19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14.png"/><Relationship Id="rId5" Type="http://schemas.openxmlformats.org/officeDocument/2006/relationships/image" Target="../media/image201.png"/><Relationship Id="rId6" Type="http://schemas.openxmlformats.org/officeDocument/2006/relationships/image" Target="../media/image209.png"/><Relationship Id="rId7" Type="http://schemas.openxmlformats.org/officeDocument/2006/relationships/image" Target="../media/image20.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5.png"/><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3.png"/><Relationship Id="rId10" Type="http://schemas.openxmlformats.org/officeDocument/2006/relationships/image" Target="../media/image40.png"/><Relationship Id="rId9" Type="http://schemas.openxmlformats.org/officeDocument/2006/relationships/image" Target="../media/image17.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png"/><Relationship Id="rId11" Type="http://schemas.openxmlformats.org/officeDocument/2006/relationships/image" Target="../media/image44.png"/><Relationship Id="rId10" Type="http://schemas.openxmlformats.org/officeDocument/2006/relationships/image" Target="../media/image36.png"/><Relationship Id="rId9" Type="http://schemas.openxmlformats.org/officeDocument/2006/relationships/image" Target="../media/image32.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20.png"/><Relationship Id="rId8"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20.png"/><Relationship Id="rId8"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 Id="rId10" Type="http://schemas.openxmlformats.org/officeDocument/2006/relationships/image" Target="../media/image54.png"/><Relationship Id="rId9" Type="http://schemas.openxmlformats.org/officeDocument/2006/relationships/image" Target="../media/image48.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15" name="Shape 15"/>
        <p:cNvGrpSpPr/>
        <p:nvPr/>
      </p:nvGrpSpPr>
      <p:grpSpPr>
        <a:xfrm>
          <a:off x="0" y="0"/>
          <a:ext cx="0" cy="0"/>
          <a:chOff x="0" y="0"/>
          <a:chExt cx="0" cy="0"/>
        </a:xfrm>
      </p:grpSpPr>
      <p:pic>
        <p:nvPicPr>
          <p:cNvPr descr=" " id="16" name="Google Shape;16;g27349be5dc0_0_0"/>
          <p:cNvPicPr preferRelativeResize="0"/>
          <p:nvPr/>
        </p:nvPicPr>
        <p:blipFill rotWithShape="1">
          <a:blip r:embed="rId3">
            <a:alphaModFix/>
          </a:blip>
          <a:srcRect b="0" l="0" r="0" t="0"/>
          <a:stretch/>
        </p:blipFill>
        <p:spPr>
          <a:xfrm>
            <a:off x="0" y="0"/>
            <a:ext cx="9958045" cy="5816600"/>
          </a:xfrm>
          <a:prstGeom prst="rect">
            <a:avLst/>
          </a:prstGeom>
          <a:noFill/>
          <a:ln>
            <a:noFill/>
          </a:ln>
        </p:spPr>
      </p:pic>
      <p:pic>
        <p:nvPicPr>
          <p:cNvPr descr=" " id="17" name="Google Shape;17;g27349be5dc0_0_0"/>
          <p:cNvPicPr preferRelativeResize="0"/>
          <p:nvPr/>
        </p:nvPicPr>
        <p:blipFill rotWithShape="1">
          <a:blip r:embed="rId4">
            <a:alphaModFix/>
          </a:blip>
          <a:srcRect b="0" l="0" r="0" t="0"/>
          <a:stretch/>
        </p:blipFill>
        <p:spPr>
          <a:xfrm>
            <a:off x="16550169" y="8420100"/>
            <a:ext cx="7836879" cy="5295900"/>
          </a:xfrm>
          <a:prstGeom prst="rect">
            <a:avLst/>
          </a:prstGeom>
          <a:noFill/>
          <a:ln>
            <a:noFill/>
          </a:ln>
        </p:spPr>
      </p:pic>
      <p:pic>
        <p:nvPicPr>
          <p:cNvPr descr=" " id="18" name="Google Shape;18;g27349be5dc0_0_0"/>
          <p:cNvPicPr preferRelativeResize="0"/>
          <p:nvPr/>
        </p:nvPicPr>
        <p:blipFill rotWithShape="1">
          <a:blip r:embed="rId5">
            <a:alphaModFix/>
          </a:blip>
          <a:srcRect b="0" l="0" r="0" t="0"/>
          <a:stretch/>
        </p:blipFill>
        <p:spPr>
          <a:xfrm>
            <a:off x="0" y="0"/>
            <a:ext cx="3518340" cy="3556000"/>
          </a:xfrm>
          <a:prstGeom prst="rect">
            <a:avLst/>
          </a:prstGeom>
          <a:noFill/>
          <a:ln>
            <a:noFill/>
          </a:ln>
        </p:spPr>
      </p:pic>
      <p:pic>
        <p:nvPicPr>
          <p:cNvPr descr=" " id="19" name="Google Shape;19;g27349be5dc0_0_0"/>
          <p:cNvPicPr preferRelativeResize="0"/>
          <p:nvPr/>
        </p:nvPicPr>
        <p:blipFill rotWithShape="1">
          <a:blip r:embed="rId6">
            <a:alphaModFix/>
          </a:blip>
          <a:srcRect b="0" l="0" r="0" t="0"/>
          <a:stretch/>
        </p:blipFill>
        <p:spPr>
          <a:xfrm>
            <a:off x="21237054" y="9334500"/>
            <a:ext cx="2310461" cy="4229111"/>
          </a:xfrm>
          <a:prstGeom prst="rect">
            <a:avLst/>
          </a:prstGeom>
          <a:noFill/>
          <a:ln>
            <a:noFill/>
          </a:ln>
        </p:spPr>
      </p:pic>
      <p:sp>
        <p:nvSpPr>
          <p:cNvPr id="20" name="Google Shape;20;g27349be5dc0_0_0"/>
          <p:cNvSpPr/>
          <p:nvPr/>
        </p:nvSpPr>
        <p:spPr>
          <a:xfrm>
            <a:off x="2298987" y="3556000"/>
            <a:ext cx="94500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24000"/>
              <a:buFont typeface="Fuzzy Bubbles"/>
              <a:buNone/>
            </a:pPr>
            <a:r>
              <a:rPr b="1" i="0" lang="en-US" sz="24000" u="none" cap="none" strike="noStrike">
                <a:solidFill>
                  <a:srgbClr val="862300"/>
                </a:solidFill>
                <a:latin typeface="Fuzzy Bubbles"/>
                <a:ea typeface="Fuzzy Bubbles"/>
                <a:cs typeface="Fuzzy Bubbles"/>
                <a:sym typeface="Fuzzy Bubbles"/>
              </a:rPr>
              <a:t>Bears </a:t>
            </a:r>
            <a:endParaRPr b="0" i="0" sz="24000" u="none" cap="none" strike="noStrike">
              <a:solidFill>
                <a:schemeClr val="dk1"/>
              </a:solidFill>
              <a:latin typeface="Calibri"/>
              <a:ea typeface="Calibri"/>
              <a:cs typeface="Calibri"/>
              <a:sym typeface="Calibri"/>
            </a:endParaRPr>
          </a:p>
        </p:txBody>
      </p:sp>
      <p:sp>
        <p:nvSpPr>
          <p:cNvPr id="21" name="Google Shape;21;g27349be5dc0_0_0"/>
          <p:cNvSpPr/>
          <p:nvPr/>
        </p:nvSpPr>
        <p:spPr>
          <a:xfrm>
            <a:off x="2298987" y="7099300"/>
            <a:ext cx="94161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335"/>
              </a:buClr>
              <a:buSzPts val="6400"/>
              <a:buFont typeface="Poppins SemiBold"/>
              <a:buNone/>
            </a:pPr>
            <a:r>
              <a:rPr b="0" i="0" lang="en-US" sz="6400" u="none" cap="none" strike="noStrike">
                <a:solidFill>
                  <a:srgbClr val="BF6335"/>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g27349be5dc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7349be5dc0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 name="Google Shape;24;g27349be5dc0_0_0"/>
          <p:cNvPicPr preferRelativeResize="0"/>
          <p:nvPr/>
        </p:nvPicPr>
        <p:blipFill rotWithShape="1">
          <a:blip r:embed="rId8">
            <a:alphaModFix/>
          </a:blip>
          <a:srcRect b="0" l="0" r="0" t="0"/>
          <a:stretch/>
        </p:blipFill>
        <p:spPr>
          <a:xfrm>
            <a:off x="10593124" y="1143000"/>
            <a:ext cx="13006426" cy="1143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215" name="Shape 215"/>
        <p:cNvGrpSpPr/>
        <p:nvPr/>
      </p:nvGrpSpPr>
      <p:grpSpPr>
        <a:xfrm>
          <a:off x="0" y="0"/>
          <a:ext cx="0" cy="0"/>
          <a:chOff x="0" y="0"/>
          <a:chExt cx="0" cy="0"/>
        </a:xfrm>
      </p:grpSpPr>
      <p:pic>
        <p:nvPicPr>
          <p:cNvPr descr=" " id="216" name="Google Shape;216;g27349be5dc0_0_191"/>
          <p:cNvPicPr preferRelativeResize="0"/>
          <p:nvPr/>
        </p:nvPicPr>
        <p:blipFill rotWithShape="1">
          <a:blip r:embed="rId3">
            <a:alphaModFix/>
          </a:blip>
          <a:srcRect b="0" l="0" r="0" t="0"/>
          <a:stretch/>
        </p:blipFill>
        <p:spPr>
          <a:xfrm>
            <a:off x="0" y="0"/>
            <a:ext cx="12193524" cy="8686800"/>
          </a:xfrm>
          <a:prstGeom prst="rect">
            <a:avLst/>
          </a:prstGeom>
          <a:noFill/>
          <a:ln>
            <a:noFill/>
          </a:ln>
        </p:spPr>
      </p:pic>
      <p:pic>
        <p:nvPicPr>
          <p:cNvPr descr=" " id="217" name="Google Shape;217;g27349be5dc0_0_191"/>
          <p:cNvPicPr preferRelativeResize="0"/>
          <p:nvPr/>
        </p:nvPicPr>
        <p:blipFill rotWithShape="1">
          <a:blip r:embed="rId4">
            <a:alphaModFix/>
          </a:blip>
          <a:srcRect b="0" l="0" r="0" t="0"/>
          <a:stretch/>
        </p:blipFill>
        <p:spPr>
          <a:xfrm>
            <a:off x="14635339" y="5234322"/>
            <a:ext cx="9751709" cy="8481678"/>
          </a:xfrm>
          <a:prstGeom prst="rect">
            <a:avLst/>
          </a:prstGeom>
          <a:noFill/>
          <a:ln>
            <a:noFill/>
          </a:ln>
        </p:spPr>
      </p:pic>
      <p:pic>
        <p:nvPicPr>
          <p:cNvPr descr=" " id="218" name="Google Shape;218;g27349be5dc0_0_191"/>
          <p:cNvPicPr preferRelativeResize="0"/>
          <p:nvPr/>
        </p:nvPicPr>
        <p:blipFill rotWithShape="1">
          <a:blip r:embed="rId5">
            <a:alphaModFix/>
          </a:blip>
          <a:srcRect b="0" l="0" r="0" t="0"/>
          <a:stretch/>
        </p:blipFill>
        <p:spPr>
          <a:xfrm>
            <a:off x="21148143" y="9131300"/>
            <a:ext cx="3013359" cy="4229063"/>
          </a:xfrm>
          <a:prstGeom prst="rect">
            <a:avLst/>
          </a:prstGeom>
          <a:noFill/>
          <a:ln>
            <a:noFill/>
          </a:ln>
        </p:spPr>
      </p:pic>
      <p:pic>
        <p:nvPicPr>
          <p:cNvPr descr=" " id="219" name="Google Shape;219;g27349be5dc0_0_191"/>
          <p:cNvPicPr preferRelativeResize="0"/>
          <p:nvPr/>
        </p:nvPicPr>
        <p:blipFill rotWithShape="1">
          <a:blip r:embed="rId6">
            <a:alphaModFix/>
          </a:blip>
          <a:srcRect b="0" l="0" r="0" t="0"/>
          <a:stretch/>
        </p:blipFill>
        <p:spPr>
          <a:xfrm>
            <a:off x="596975" y="304800"/>
            <a:ext cx="2123184" cy="4229112"/>
          </a:xfrm>
          <a:prstGeom prst="rect">
            <a:avLst/>
          </a:prstGeom>
          <a:noFill/>
          <a:ln>
            <a:noFill/>
          </a:ln>
        </p:spPr>
      </p:pic>
      <p:sp>
        <p:nvSpPr>
          <p:cNvPr id="220" name="Google Shape;220;g27349be5dc0_0_1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7349be5dc0_0_19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2" name="Google Shape;222;g27349be5dc0_0_191"/>
          <p:cNvSpPr/>
          <p:nvPr/>
        </p:nvSpPr>
        <p:spPr>
          <a:xfrm>
            <a:off x="9107038" y="469900"/>
            <a:ext cx="6422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Pricing Plan</a:t>
            </a:r>
            <a:endParaRPr b="0" i="0" sz="8000" u="none" cap="none" strike="noStrike">
              <a:solidFill>
                <a:schemeClr val="dk1"/>
              </a:solidFill>
              <a:latin typeface="Calibri"/>
              <a:ea typeface="Calibri"/>
              <a:cs typeface="Calibri"/>
              <a:sym typeface="Calibri"/>
            </a:endParaRPr>
          </a:p>
        </p:txBody>
      </p:sp>
      <p:sp>
        <p:nvSpPr>
          <p:cNvPr id="223" name="Google Shape;223;g27349be5dc0_0_191"/>
          <p:cNvSpPr/>
          <p:nvPr/>
        </p:nvSpPr>
        <p:spPr>
          <a:xfrm>
            <a:off x="1778222" y="2489200"/>
            <a:ext cx="20843400" cy="1004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7349be5dc0_0_191"/>
          <p:cNvSpPr/>
          <p:nvPr/>
        </p:nvSpPr>
        <p:spPr>
          <a:xfrm>
            <a:off x="1778222" y="2489200"/>
            <a:ext cx="6439800" cy="10045800"/>
          </a:xfrm>
          <a:prstGeom prst="roundRect">
            <a:avLst>
              <a:gd fmla="val 3124" name="adj"/>
            </a:avLst>
          </a:prstGeom>
          <a:noFill/>
          <a:ln cap="flat" cmpd="sng" w="12700">
            <a:solidFill>
              <a:srgbClr val="5E39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27349be5dc0_0_191"/>
          <p:cNvPicPr preferRelativeResize="0"/>
          <p:nvPr/>
        </p:nvPicPr>
        <p:blipFill rotWithShape="1">
          <a:blip r:embed="rId8">
            <a:alphaModFix/>
          </a:blip>
          <a:srcRect b="0" l="0" r="0" t="0"/>
          <a:stretch/>
        </p:blipFill>
        <p:spPr>
          <a:xfrm>
            <a:off x="4306099" y="2946400"/>
            <a:ext cx="1383955" cy="1409700"/>
          </a:xfrm>
          <a:prstGeom prst="rect">
            <a:avLst/>
          </a:prstGeom>
          <a:noFill/>
          <a:ln>
            <a:noFill/>
          </a:ln>
        </p:spPr>
      </p:pic>
      <p:sp>
        <p:nvSpPr>
          <p:cNvPr id="226" name="Google Shape;226;g27349be5dc0_0_191"/>
          <p:cNvSpPr/>
          <p:nvPr/>
        </p:nvSpPr>
        <p:spPr>
          <a:xfrm>
            <a:off x="4083560" y="4660900"/>
            <a:ext cx="1829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E3932"/>
              </a:buClr>
              <a:buSzPts val="4800"/>
              <a:buFont typeface="Fuzzy Bubbles"/>
              <a:buNone/>
            </a:pPr>
            <a:r>
              <a:rPr b="1" i="0" lang="en-US" sz="4800" u="none" cap="none" strike="noStrike">
                <a:solidFill>
                  <a:srgbClr val="5E3932"/>
                </a:solidFill>
                <a:latin typeface="Fuzzy Bubbles"/>
                <a:ea typeface="Fuzzy Bubbles"/>
                <a:cs typeface="Fuzzy Bubbles"/>
                <a:sym typeface="Fuzzy Bubbles"/>
              </a:rPr>
              <a:t>Basic</a:t>
            </a:r>
            <a:endParaRPr b="0" i="0" sz="4800" u="none" cap="none" strike="noStrike">
              <a:solidFill>
                <a:schemeClr val="dk1"/>
              </a:solidFill>
              <a:latin typeface="Calibri"/>
              <a:ea typeface="Calibri"/>
              <a:cs typeface="Calibri"/>
              <a:sym typeface="Calibri"/>
            </a:endParaRPr>
          </a:p>
        </p:txBody>
      </p:sp>
      <p:sp>
        <p:nvSpPr>
          <p:cNvPr id="227" name="Google Shape;227;g27349be5dc0_0_191"/>
          <p:cNvSpPr/>
          <p:nvPr/>
        </p:nvSpPr>
        <p:spPr>
          <a:xfrm>
            <a:off x="2235479" y="5727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8" name="Google Shape;228;g27349be5dc0_0_191"/>
          <p:cNvSpPr/>
          <p:nvPr/>
        </p:nvSpPr>
        <p:spPr>
          <a:xfrm>
            <a:off x="3118240" y="11315700"/>
            <a:ext cx="3759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$10/month</a:t>
            </a:r>
            <a:endParaRPr b="0" i="0" sz="4800" u="none" cap="none" strike="noStrike">
              <a:solidFill>
                <a:schemeClr val="dk1"/>
              </a:solidFill>
              <a:latin typeface="Calibri"/>
              <a:ea typeface="Calibri"/>
              <a:cs typeface="Calibri"/>
              <a:sym typeface="Calibri"/>
            </a:endParaRPr>
          </a:p>
        </p:txBody>
      </p:sp>
      <p:sp>
        <p:nvSpPr>
          <p:cNvPr id="229" name="Google Shape;229;g27349be5dc0_0_191"/>
          <p:cNvSpPr/>
          <p:nvPr/>
        </p:nvSpPr>
        <p:spPr>
          <a:xfrm>
            <a:off x="8980022" y="2489200"/>
            <a:ext cx="6439800" cy="10045800"/>
          </a:xfrm>
          <a:prstGeom prst="roundRect">
            <a:avLst>
              <a:gd fmla="val 3124" name="adj"/>
            </a:avLst>
          </a:prstGeom>
          <a:noFill/>
          <a:ln cap="flat" cmpd="sng" w="12700">
            <a:solidFill>
              <a:srgbClr val="5E39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7349be5dc0_0_191"/>
          <p:cNvPicPr preferRelativeResize="0"/>
          <p:nvPr/>
        </p:nvPicPr>
        <p:blipFill rotWithShape="1">
          <a:blip r:embed="rId9">
            <a:alphaModFix/>
          </a:blip>
          <a:srcRect b="0" l="0" r="0" t="0"/>
          <a:stretch/>
        </p:blipFill>
        <p:spPr>
          <a:xfrm>
            <a:off x="11504903" y="2946400"/>
            <a:ext cx="1389940" cy="1409700"/>
          </a:xfrm>
          <a:prstGeom prst="rect">
            <a:avLst/>
          </a:prstGeom>
          <a:noFill/>
          <a:ln>
            <a:noFill/>
          </a:ln>
        </p:spPr>
      </p:pic>
      <p:sp>
        <p:nvSpPr>
          <p:cNvPr id="231" name="Google Shape;231;g27349be5dc0_0_191"/>
          <p:cNvSpPr/>
          <p:nvPr/>
        </p:nvSpPr>
        <p:spPr>
          <a:xfrm>
            <a:off x="11444130" y="4660900"/>
            <a:ext cx="1511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E3932"/>
              </a:buClr>
              <a:buSzPts val="4800"/>
              <a:buFont typeface="Fuzzy Bubbles"/>
              <a:buNone/>
            </a:pPr>
            <a:r>
              <a:rPr b="1" i="0" lang="en-US" sz="4800" u="none" cap="none" strike="noStrike">
                <a:solidFill>
                  <a:srgbClr val="5E3932"/>
                </a:solidFill>
                <a:latin typeface="Fuzzy Bubbles"/>
                <a:ea typeface="Fuzzy Bubbles"/>
                <a:cs typeface="Fuzzy Bubbles"/>
                <a:sym typeface="Fuzzy Bubbles"/>
              </a:rPr>
              <a:t>Elite</a:t>
            </a:r>
            <a:endParaRPr b="0" i="0" sz="4800" u="none" cap="none" strike="noStrike">
              <a:solidFill>
                <a:schemeClr val="dk1"/>
              </a:solidFill>
              <a:latin typeface="Calibri"/>
              <a:ea typeface="Calibri"/>
              <a:cs typeface="Calibri"/>
              <a:sym typeface="Calibri"/>
            </a:endParaRPr>
          </a:p>
        </p:txBody>
      </p:sp>
      <p:sp>
        <p:nvSpPr>
          <p:cNvPr id="232" name="Google Shape;232;g27349be5dc0_0_191"/>
          <p:cNvSpPr/>
          <p:nvPr/>
        </p:nvSpPr>
        <p:spPr>
          <a:xfrm>
            <a:off x="9437280" y="5727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3" name="Google Shape;233;g27349be5dc0_0_191"/>
          <p:cNvSpPr/>
          <p:nvPr/>
        </p:nvSpPr>
        <p:spPr>
          <a:xfrm>
            <a:off x="10275584" y="11315700"/>
            <a:ext cx="3848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$50/month</a:t>
            </a:r>
            <a:endParaRPr b="0" i="0" sz="4800" u="none" cap="none" strike="noStrike">
              <a:solidFill>
                <a:schemeClr val="dk1"/>
              </a:solidFill>
              <a:latin typeface="Calibri"/>
              <a:ea typeface="Calibri"/>
              <a:cs typeface="Calibri"/>
              <a:sym typeface="Calibri"/>
            </a:endParaRPr>
          </a:p>
        </p:txBody>
      </p:sp>
      <p:sp>
        <p:nvSpPr>
          <p:cNvPr id="234" name="Google Shape;234;g27349be5dc0_0_191"/>
          <p:cNvSpPr/>
          <p:nvPr/>
        </p:nvSpPr>
        <p:spPr>
          <a:xfrm>
            <a:off x="16181822" y="2489200"/>
            <a:ext cx="6439800" cy="10045800"/>
          </a:xfrm>
          <a:prstGeom prst="roundRect">
            <a:avLst>
              <a:gd fmla="val 3124" name="adj"/>
            </a:avLst>
          </a:prstGeom>
          <a:noFill/>
          <a:ln cap="flat" cmpd="sng" w="12700">
            <a:solidFill>
              <a:srgbClr val="5E39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7349be5dc0_0_191"/>
          <p:cNvPicPr preferRelativeResize="0"/>
          <p:nvPr/>
        </p:nvPicPr>
        <p:blipFill rotWithShape="1">
          <a:blip r:embed="rId10">
            <a:alphaModFix/>
          </a:blip>
          <a:srcRect b="0" l="0" r="0" t="0"/>
          <a:stretch/>
        </p:blipFill>
        <p:spPr>
          <a:xfrm>
            <a:off x="18654241" y="2946400"/>
            <a:ext cx="1494865" cy="1409700"/>
          </a:xfrm>
          <a:prstGeom prst="rect">
            <a:avLst/>
          </a:prstGeom>
          <a:noFill/>
          <a:ln>
            <a:noFill/>
          </a:ln>
        </p:spPr>
      </p:pic>
      <p:sp>
        <p:nvSpPr>
          <p:cNvPr id="236" name="Google Shape;236;g27349be5dc0_0_191"/>
          <p:cNvSpPr/>
          <p:nvPr/>
        </p:nvSpPr>
        <p:spPr>
          <a:xfrm>
            <a:off x="17731416" y="4660900"/>
            <a:ext cx="3340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E3932"/>
              </a:buClr>
              <a:buSzPts val="4800"/>
              <a:buFont typeface="Fuzzy Bubbles"/>
              <a:buNone/>
            </a:pPr>
            <a:r>
              <a:rPr b="1" i="0" lang="en-US" sz="4800" u="none" cap="none" strike="noStrike">
                <a:solidFill>
                  <a:srgbClr val="5E3932"/>
                </a:solidFill>
                <a:latin typeface="Fuzzy Bubbles"/>
                <a:ea typeface="Fuzzy Bubbles"/>
                <a:cs typeface="Fuzzy Bubbles"/>
                <a:sym typeface="Fuzzy Bubbles"/>
              </a:rPr>
              <a:t>Legendary</a:t>
            </a:r>
            <a:endParaRPr b="0" i="0" sz="4800" u="none" cap="none" strike="noStrike">
              <a:solidFill>
                <a:schemeClr val="dk1"/>
              </a:solidFill>
              <a:latin typeface="Calibri"/>
              <a:ea typeface="Calibri"/>
              <a:cs typeface="Calibri"/>
              <a:sym typeface="Calibri"/>
            </a:endParaRPr>
          </a:p>
        </p:txBody>
      </p:sp>
      <p:sp>
        <p:nvSpPr>
          <p:cNvPr id="237" name="Google Shape;237;g27349be5dc0_0_191"/>
          <p:cNvSpPr/>
          <p:nvPr/>
        </p:nvSpPr>
        <p:spPr>
          <a:xfrm>
            <a:off x="16639080" y="5727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8" name="Google Shape;238;g27349be5dc0_0_191"/>
          <p:cNvSpPr/>
          <p:nvPr/>
        </p:nvSpPr>
        <p:spPr>
          <a:xfrm>
            <a:off x="17286861" y="11315700"/>
            <a:ext cx="4229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243" name="Shape 243"/>
        <p:cNvGrpSpPr/>
        <p:nvPr/>
      </p:nvGrpSpPr>
      <p:grpSpPr>
        <a:xfrm>
          <a:off x="0" y="0"/>
          <a:ext cx="0" cy="0"/>
          <a:chOff x="0" y="0"/>
          <a:chExt cx="0" cy="0"/>
        </a:xfrm>
      </p:grpSpPr>
      <p:pic>
        <p:nvPicPr>
          <p:cNvPr descr=" " id="244" name="Google Shape;244;g27349be5dc0_0_218"/>
          <p:cNvPicPr preferRelativeResize="0"/>
          <p:nvPr/>
        </p:nvPicPr>
        <p:blipFill rotWithShape="1">
          <a:blip r:embed="rId3">
            <a:alphaModFix/>
          </a:blip>
          <a:srcRect b="0" l="0" r="0" t="0"/>
          <a:stretch/>
        </p:blipFill>
        <p:spPr>
          <a:xfrm>
            <a:off x="14174972" y="0"/>
            <a:ext cx="10212076" cy="6858000"/>
          </a:xfrm>
          <a:prstGeom prst="rect">
            <a:avLst/>
          </a:prstGeom>
          <a:noFill/>
          <a:ln>
            <a:noFill/>
          </a:ln>
        </p:spPr>
      </p:pic>
      <p:pic>
        <p:nvPicPr>
          <p:cNvPr descr=" " id="245" name="Google Shape;245;g27349be5dc0_0_218"/>
          <p:cNvPicPr preferRelativeResize="0"/>
          <p:nvPr/>
        </p:nvPicPr>
        <p:blipFill rotWithShape="1">
          <a:blip r:embed="rId4">
            <a:alphaModFix/>
          </a:blip>
          <a:srcRect b="0" l="0" r="0" t="0"/>
          <a:stretch/>
        </p:blipFill>
        <p:spPr>
          <a:xfrm>
            <a:off x="0" y="8369300"/>
            <a:ext cx="10110464" cy="5346700"/>
          </a:xfrm>
          <a:prstGeom prst="rect">
            <a:avLst/>
          </a:prstGeom>
          <a:noFill/>
          <a:ln>
            <a:noFill/>
          </a:ln>
        </p:spPr>
      </p:pic>
      <p:pic>
        <p:nvPicPr>
          <p:cNvPr descr=" " id="246" name="Google Shape;246;g27349be5dc0_0_218"/>
          <p:cNvPicPr preferRelativeResize="0"/>
          <p:nvPr/>
        </p:nvPicPr>
        <p:blipFill rotWithShape="1">
          <a:blip r:embed="rId5">
            <a:alphaModFix/>
          </a:blip>
          <a:srcRect b="0" l="0" r="0" t="0"/>
          <a:stretch/>
        </p:blipFill>
        <p:spPr>
          <a:xfrm>
            <a:off x="698587" y="9486900"/>
            <a:ext cx="3212438" cy="4229088"/>
          </a:xfrm>
          <a:prstGeom prst="rect">
            <a:avLst/>
          </a:prstGeom>
          <a:noFill/>
          <a:ln>
            <a:noFill/>
          </a:ln>
        </p:spPr>
      </p:pic>
      <p:pic>
        <p:nvPicPr>
          <p:cNvPr descr=" " id="247" name="Google Shape;247;g27349be5dc0_0_218"/>
          <p:cNvPicPr preferRelativeResize="0"/>
          <p:nvPr/>
        </p:nvPicPr>
        <p:blipFill rotWithShape="1">
          <a:blip r:embed="rId6">
            <a:alphaModFix/>
          </a:blip>
          <a:srcRect b="0" l="0" r="0" t="0"/>
          <a:stretch/>
        </p:blipFill>
        <p:spPr>
          <a:xfrm>
            <a:off x="18861857" y="711200"/>
            <a:ext cx="5512489" cy="3594100"/>
          </a:xfrm>
          <a:prstGeom prst="rect">
            <a:avLst/>
          </a:prstGeom>
          <a:noFill/>
          <a:ln>
            <a:noFill/>
          </a:ln>
        </p:spPr>
      </p:pic>
      <p:sp>
        <p:nvSpPr>
          <p:cNvPr id="248" name="Google Shape;248;g27349be5dc0_0_2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7349be5dc0_0_21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50" name="Google Shape;250;g27349be5dc0_0_218"/>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51" name="Google Shape;251;g27349be5dc0_0_218"/>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52" name="Google Shape;252;g27349be5dc0_0_218"/>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53" name="Google Shape;253;g27349be5dc0_0_218"/>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54" name="Google Shape;254;g27349be5dc0_0_218"/>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55" name="Google Shape;255;g27349be5dc0_0_218"/>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56" name="Google Shape;256;g27349be5dc0_0_218"/>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57" name="Google Shape;257;g27349be5dc0_0_218"/>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58" name="Google Shape;258;g27349be5dc0_0_218"/>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59" name="Google Shape;259;g27349be5dc0_0_218"/>
          <p:cNvSpPr/>
          <p:nvPr/>
        </p:nvSpPr>
        <p:spPr>
          <a:xfrm>
            <a:off x="9996149" y="4102100"/>
            <a:ext cx="1494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Fuzzy Bubbles"/>
              <a:buNone/>
            </a:pPr>
            <a:r>
              <a:rPr b="1" i="0" lang="en-US" sz="12800" u="none" cap="none" strike="noStrike">
                <a:solidFill>
                  <a:srgbClr val="0E0E0E"/>
                </a:solidFill>
                <a:latin typeface="Fuzzy Bubbles"/>
                <a:ea typeface="Fuzzy Bubbles"/>
                <a:cs typeface="Fuzzy Bubbles"/>
                <a:sym typeface="Fuzzy Bubbles"/>
              </a:rPr>
              <a:t>S</a:t>
            </a:r>
            <a:endParaRPr b="0" i="0" sz="12800" u="none" cap="none" strike="noStrike">
              <a:solidFill>
                <a:schemeClr val="dk1"/>
              </a:solidFill>
              <a:latin typeface="Calibri"/>
              <a:ea typeface="Calibri"/>
              <a:cs typeface="Calibri"/>
              <a:sym typeface="Calibri"/>
            </a:endParaRPr>
          </a:p>
        </p:txBody>
      </p:sp>
      <p:sp>
        <p:nvSpPr>
          <p:cNvPr id="260" name="Google Shape;260;g27349be5dc0_0_218"/>
          <p:cNvSpPr/>
          <p:nvPr/>
        </p:nvSpPr>
        <p:spPr>
          <a:xfrm>
            <a:off x="12663483" y="4102100"/>
            <a:ext cx="1989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Fuzzy Bubbles"/>
              <a:buNone/>
            </a:pPr>
            <a:r>
              <a:rPr b="1" i="0" lang="en-US" sz="12800" u="none" cap="none" strike="noStrike">
                <a:solidFill>
                  <a:srgbClr val="FFFFFF"/>
                </a:solidFill>
                <a:latin typeface="Fuzzy Bubbles"/>
                <a:ea typeface="Fuzzy Bubbles"/>
                <a:cs typeface="Fuzzy Bubbles"/>
                <a:sym typeface="Fuzzy Bubbles"/>
              </a:rPr>
              <a:t>W</a:t>
            </a:r>
            <a:endParaRPr b="0" i="0" sz="12800" u="none" cap="none" strike="noStrike">
              <a:solidFill>
                <a:schemeClr val="dk1"/>
              </a:solidFill>
              <a:latin typeface="Calibri"/>
              <a:ea typeface="Calibri"/>
              <a:cs typeface="Calibri"/>
              <a:sym typeface="Calibri"/>
            </a:endParaRPr>
          </a:p>
        </p:txBody>
      </p:sp>
      <p:sp>
        <p:nvSpPr>
          <p:cNvPr id="261" name="Google Shape;261;g27349be5dc0_0_218"/>
          <p:cNvSpPr/>
          <p:nvPr/>
        </p:nvSpPr>
        <p:spPr>
          <a:xfrm>
            <a:off x="9856432" y="7518400"/>
            <a:ext cx="1685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Fuzzy Bubbles"/>
              <a:buNone/>
            </a:pPr>
            <a:r>
              <a:rPr b="1" i="0" lang="en-US" sz="12800" u="none" cap="none" strike="noStrike">
                <a:solidFill>
                  <a:srgbClr val="FFFFFF"/>
                </a:solidFill>
                <a:latin typeface="Fuzzy Bubbles"/>
                <a:ea typeface="Fuzzy Bubbles"/>
                <a:cs typeface="Fuzzy Bubbles"/>
                <a:sym typeface="Fuzzy Bubbles"/>
              </a:rPr>
              <a:t>O</a:t>
            </a:r>
            <a:endParaRPr b="0" i="0" sz="12800" u="none" cap="none" strike="noStrike">
              <a:solidFill>
                <a:schemeClr val="dk1"/>
              </a:solidFill>
              <a:latin typeface="Calibri"/>
              <a:ea typeface="Calibri"/>
              <a:cs typeface="Calibri"/>
              <a:sym typeface="Calibri"/>
            </a:endParaRPr>
          </a:p>
        </p:txBody>
      </p:sp>
      <p:sp>
        <p:nvSpPr>
          <p:cNvPr id="262" name="Google Shape;262;g27349be5dc0_0_218"/>
          <p:cNvSpPr/>
          <p:nvPr/>
        </p:nvSpPr>
        <p:spPr>
          <a:xfrm>
            <a:off x="12917514" y="7518400"/>
            <a:ext cx="1647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Fuzzy Bubbles"/>
              <a:buNone/>
            </a:pPr>
            <a:r>
              <a:rPr b="1" i="0" lang="en-US" sz="12800" u="none" cap="none" strike="noStrike">
                <a:solidFill>
                  <a:srgbClr val="0E0E0E"/>
                </a:solidFill>
                <a:latin typeface="Fuzzy Bubbles"/>
                <a:ea typeface="Fuzzy Bubbles"/>
                <a:cs typeface="Fuzzy Bubbles"/>
                <a:sym typeface="Fuzzy Bubbles"/>
              </a:rPr>
              <a:t>T</a:t>
            </a:r>
            <a:endParaRPr b="0" i="0" sz="12800" u="none" cap="none" strike="noStrike">
              <a:solidFill>
                <a:schemeClr val="dk1"/>
              </a:solidFill>
              <a:latin typeface="Calibri"/>
              <a:ea typeface="Calibri"/>
              <a:cs typeface="Calibri"/>
              <a:sym typeface="Calibri"/>
            </a:endParaRPr>
          </a:p>
        </p:txBody>
      </p:sp>
      <p:pic>
        <p:nvPicPr>
          <p:cNvPr descr=" " id="263" name="Google Shape;263;g27349be5dc0_0_218"/>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64" name="Google Shape;264;g27349be5dc0_0_218"/>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65" name="Google Shape;265;g27349be5dc0_0_218"/>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66" name="Google Shape;266;g27349be5dc0_0_218"/>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67" name="Google Shape;267;g27349be5dc0_0_218"/>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68" name="Google Shape;268;g27349be5dc0_0_218"/>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69" name="Google Shape;269;g27349be5dc0_0_218"/>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70" name="Google Shape;270;g27349be5dc0_0_218"/>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71" name="Google Shape;271;g27349be5dc0_0_218"/>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349be5dc0_0_218"/>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7349be5dc0_0_218"/>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7349be5dc0_0_218"/>
          <p:cNvSpPr/>
          <p:nvPr/>
        </p:nvSpPr>
        <p:spPr>
          <a:xfrm>
            <a:off x="3327816"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Strengths</a:t>
            </a:r>
            <a:endParaRPr b="0" i="0" sz="3600" u="none" cap="none" strike="noStrike">
              <a:solidFill>
                <a:schemeClr val="dk1"/>
              </a:solidFill>
              <a:latin typeface="Calibri"/>
              <a:ea typeface="Calibri"/>
              <a:cs typeface="Calibri"/>
              <a:sym typeface="Calibri"/>
            </a:endParaRPr>
          </a:p>
        </p:txBody>
      </p:sp>
      <p:sp>
        <p:nvSpPr>
          <p:cNvPr id="275" name="Google Shape;275;g27349be5dc0_0_218"/>
          <p:cNvSpPr/>
          <p:nvPr/>
        </p:nvSpPr>
        <p:spPr>
          <a:xfrm>
            <a:off x="3327816"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6" name="Google Shape;276;g27349be5dc0_0_218"/>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349be5dc0_0_218"/>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7349be5dc0_0_218"/>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7349be5dc0_0_218"/>
          <p:cNvSpPr/>
          <p:nvPr/>
        </p:nvSpPr>
        <p:spPr>
          <a:xfrm>
            <a:off x="3327816"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Opportunities</a:t>
            </a:r>
            <a:endParaRPr b="0" i="0" sz="3600" u="none" cap="none" strike="noStrike">
              <a:solidFill>
                <a:schemeClr val="dk1"/>
              </a:solidFill>
              <a:latin typeface="Calibri"/>
              <a:ea typeface="Calibri"/>
              <a:cs typeface="Calibri"/>
              <a:sym typeface="Calibri"/>
            </a:endParaRPr>
          </a:p>
        </p:txBody>
      </p:sp>
      <p:sp>
        <p:nvSpPr>
          <p:cNvPr id="280" name="Google Shape;280;g27349be5dc0_0_218"/>
          <p:cNvSpPr/>
          <p:nvPr/>
        </p:nvSpPr>
        <p:spPr>
          <a:xfrm>
            <a:off x="3327816"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1" name="Google Shape;281;g27349be5dc0_0_218"/>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349be5dc0_0_218"/>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349be5dc0_0_218"/>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7349be5dc0_0_218"/>
          <p:cNvSpPr/>
          <p:nvPr/>
        </p:nvSpPr>
        <p:spPr>
          <a:xfrm>
            <a:off x="16473959"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Weaknesses</a:t>
            </a:r>
            <a:endParaRPr b="0" i="0" sz="3600" u="none" cap="none" strike="noStrike">
              <a:solidFill>
                <a:schemeClr val="dk1"/>
              </a:solidFill>
              <a:latin typeface="Calibri"/>
              <a:ea typeface="Calibri"/>
              <a:cs typeface="Calibri"/>
              <a:sym typeface="Calibri"/>
            </a:endParaRPr>
          </a:p>
        </p:txBody>
      </p:sp>
      <p:sp>
        <p:nvSpPr>
          <p:cNvPr id="285" name="Google Shape;285;g27349be5dc0_0_218"/>
          <p:cNvSpPr/>
          <p:nvPr/>
        </p:nvSpPr>
        <p:spPr>
          <a:xfrm>
            <a:off x="16473959"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g27349be5dc0_0_218"/>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7349be5dc0_0_218"/>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7349be5dc0_0_218"/>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7349be5dc0_0_218"/>
          <p:cNvSpPr/>
          <p:nvPr/>
        </p:nvSpPr>
        <p:spPr>
          <a:xfrm>
            <a:off x="16473959"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Threats</a:t>
            </a:r>
            <a:endParaRPr b="0" i="0" sz="3600" u="none" cap="none" strike="noStrike">
              <a:solidFill>
                <a:schemeClr val="dk1"/>
              </a:solidFill>
              <a:latin typeface="Calibri"/>
              <a:ea typeface="Calibri"/>
              <a:cs typeface="Calibri"/>
              <a:sym typeface="Calibri"/>
            </a:endParaRPr>
          </a:p>
        </p:txBody>
      </p:sp>
      <p:sp>
        <p:nvSpPr>
          <p:cNvPr id="290" name="Google Shape;290;g27349be5dc0_0_218"/>
          <p:cNvSpPr/>
          <p:nvPr/>
        </p:nvSpPr>
        <p:spPr>
          <a:xfrm>
            <a:off x="16473959"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295" name="Shape 295"/>
        <p:cNvGrpSpPr/>
        <p:nvPr/>
      </p:nvGrpSpPr>
      <p:grpSpPr>
        <a:xfrm>
          <a:off x="0" y="0"/>
          <a:ext cx="0" cy="0"/>
          <a:chOff x="0" y="0"/>
          <a:chExt cx="0" cy="0"/>
        </a:xfrm>
      </p:grpSpPr>
      <p:pic>
        <p:nvPicPr>
          <p:cNvPr descr=" " id="296" name="Google Shape;296;g27349be5dc0_0_269"/>
          <p:cNvPicPr preferRelativeResize="0"/>
          <p:nvPr/>
        </p:nvPicPr>
        <p:blipFill rotWithShape="1">
          <a:blip r:embed="rId3">
            <a:alphaModFix/>
          </a:blip>
          <a:srcRect b="0" l="0" r="0" t="0"/>
          <a:stretch/>
        </p:blipFill>
        <p:spPr>
          <a:xfrm>
            <a:off x="0" y="0"/>
            <a:ext cx="9958045" cy="5816600"/>
          </a:xfrm>
          <a:prstGeom prst="rect">
            <a:avLst/>
          </a:prstGeom>
          <a:noFill/>
          <a:ln>
            <a:noFill/>
          </a:ln>
        </p:spPr>
      </p:pic>
      <p:pic>
        <p:nvPicPr>
          <p:cNvPr descr=" " id="297" name="Google Shape;297;g27349be5dc0_0_269"/>
          <p:cNvPicPr preferRelativeResize="0"/>
          <p:nvPr/>
        </p:nvPicPr>
        <p:blipFill rotWithShape="1">
          <a:blip r:embed="rId4">
            <a:alphaModFix/>
          </a:blip>
          <a:srcRect b="0" l="0" r="0" t="0"/>
          <a:stretch/>
        </p:blipFill>
        <p:spPr>
          <a:xfrm>
            <a:off x="16550169" y="8420100"/>
            <a:ext cx="7836879" cy="5295900"/>
          </a:xfrm>
          <a:prstGeom prst="rect">
            <a:avLst/>
          </a:prstGeom>
          <a:noFill/>
          <a:ln>
            <a:noFill/>
          </a:ln>
        </p:spPr>
      </p:pic>
      <p:pic>
        <p:nvPicPr>
          <p:cNvPr descr=" " id="298" name="Google Shape;298;g27349be5dc0_0_269"/>
          <p:cNvPicPr preferRelativeResize="0"/>
          <p:nvPr/>
        </p:nvPicPr>
        <p:blipFill rotWithShape="1">
          <a:blip r:embed="rId5">
            <a:alphaModFix/>
          </a:blip>
          <a:srcRect b="0" l="0" r="0" t="0"/>
          <a:stretch/>
        </p:blipFill>
        <p:spPr>
          <a:xfrm>
            <a:off x="0" y="0"/>
            <a:ext cx="3518340" cy="3556000"/>
          </a:xfrm>
          <a:prstGeom prst="rect">
            <a:avLst/>
          </a:prstGeom>
          <a:noFill/>
          <a:ln>
            <a:noFill/>
          </a:ln>
        </p:spPr>
      </p:pic>
      <p:pic>
        <p:nvPicPr>
          <p:cNvPr descr=" " id="299" name="Google Shape;299;g27349be5dc0_0_269"/>
          <p:cNvPicPr preferRelativeResize="0"/>
          <p:nvPr/>
        </p:nvPicPr>
        <p:blipFill rotWithShape="1">
          <a:blip r:embed="rId6">
            <a:alphaModFix/>
          </a:blip>
          <a:srcRect b="0" l="0" r="0" t="0"/>
          <a:stretch/>
        </p:blipFill>
        <p:spPr>
          <a:xfrm>
            <a:off x="21237054" y="9334500"/>
            <a:ext cx="2310461" cy="4229112"/>
          </a:xfrm>
          <a:prstGeom prst="rect">
            <a:avLst/>
          </a:prstGeom>
          <a:noFill/>
          <a:ln>
            <a:noFill/>
          </a:ln>
        </p:spPr>
      </p:pic>
      <p:sp>
        <p:nvSpPr>
          <p:cNvPr id="300" name="Google Shape;300;g27349be5dc0_0_2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1" name="Google Shape;301;g27349be5dc0_0_26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02" name="Google Shape;302;g27349be5dc0_0_269"/>
          <p:cNvPicPr preferRelativeResize="0"/>
          <p:nvPr/>
        </p:nvPicPr>
        <p:blipFill rotWithShape="1">
          <a:blip r:embed="rId8">
            <a:alphaModFix/>
          </a:blip>
          <a:srcRect b="0" l="0" r="0" t="0"/>
          <a:stretch/>
        </p:blipFill>
        <p:spPr>
          <a:xfrm>
            <a:off x="10497862" y="1778000"/>
            <a:ext cx="13006425" cy="11480800"/>
          </a:xfrm>
          <a:prstGeom prst="rect">
            <a:avLst/>
          </a:prstGeom>
          <a:noFill/>
          <a:ln>
            <a:noFill/>
          </a:ln>
        </p:spPr>
      </p:pic>
      <p:sp>
        <p:nvSpPr>
          <p:cNvPr id="303" name="Google Shape;303;g27349be5dc0_0_269"/>
          <p:cNvSpPr/>
          <p:nvPr/>
        </p:nvSpPr>
        <p:spPr>
          <a:xfrm>
            <a:off x="1397175" y="11430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Fuzzy Bubbles"/>
              <a:buNone/>
            </a:pPr>
            <a:r>
              <a:rPr b="1" i="0" lang="en-US" sz="8000" u="none" cap="none" strike="noStrike">
                <a:solidFill>
                  <a:srgbClr val="0E0E0E"/>
                </a:solidFill>
                <a:latin typeface="Fuzzy Bubbles"/>
                <a:ea typeface="Fuzzy Bubbles"/>
                <a:cs typeface="Fuzzy Bubbles"/>
                <a:sym typeface="Fuzzy Bubbles"/>
              </a:rPr>
              <a:t>Some Data</a:t>
            </a:r>
            <a:endParaRPr b="0" i="0" sz="8000" u="none" cap="none" strike="noStrike">
              <a:solidFill>
                <a:schemeClr val="dk1"/>
              </a:solidFill>
              <a:latin typeface="Calibri"/>
              <a:ea typeface="Calibri"/>
              <a:cs typeface="Calibri"/>
              <a:sym typeface="Calibri"/>
            </a:endParaRPr>
          </a:p>
        </p:txBody>
      </p:sp>
      <p:sp>
        <p:nvSpPr>
          <p:cNvPr id="304" name="Google Shape;304;g27349be5dc0_0_269"/>
          <p:cNvSpPr/>
          <p:nvPr/>
        </p:nvSpPr>
        <p:spPr>
          <a:xfrm>
            <a:off x="1244756" y="5029200"/>
            <a:ext cx="85737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7349be5dc0_0_269"/>
          <p:cNvSpPr/>
          <p:nvPr/>
        </p:nvSpPr>
        <p:spPr>
          <a:xfrm>
            <a:off x="1244756" y="50292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7349be5dc0_0_269"/>
          <p:cNvSpPr/>
          <p:nvPr/>
        </p:nvSpPr>
        <p:spPr>
          <a:xfrm>
            <a:off x="1244756" y="5340350"/>
            <a:ext cx="19815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7349be5dc0_0_269"/>
          <p:cNvSpPr/>
          <p:nvPr/>
        </p:nvSpPr>
        <p:spPr>
          <a:xfrm>
            <a:off x="1244756" y="5340350"/>
            <a:ext cx="2320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75%</a:t>
            </a:r>
            <a:endParaRPr b="0" i="0" sz="8000" u="none" cap="none" strike="noStrike">
              <a:solidFill>
                <a:schemeClr val="dk1"/>
              </a:solidFill>
              <a:latin typeface="Calibri"/>
              <a:ea typeface="Calibri"/>
              <a:cs typeface="Calibri"/>
              <a:sym typeface="Calibri"/>
            </a:endParaRPr>
          </a:p>
        </p:txBody>
      </p:sp>
      <p:sp>
        <p:nvSpPr>
          <p:cNvPr id="308" name="Google Shape;308;g27349be5dc0_0_269"/>
          <p:cNvSpPr/>
          <p:nvPr/>
        </p:nvSpPr>
        <p:spPr>
          <a:xfrm>
            <a:off x="3429429" y="5029200"/>
            <a:ext cx="63888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7349be5dc0_0_269"/>
          <p:cNvSpPr/>
          <p:nvPr/>
        </p:nvSpPr>
        <p:spPr>
          <a:xfrm>
            <a:off x="3429429" y="5029200"/>
            <a:ext cx="6541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Enchanted Creatures</a:t>
            </a:r>
            <a:endParaRPr b="0" i="0" sz="3600" u="none" cap="none" strike="noStrike">
              <a:solidFill>
                <a:schemeClr val="dk1"/>
              </a:solidFill>
              <a:latin typeface="Calibri"/>
              <a:ea typeface="Calibri"/>
              <a:cs typeface="Calibri"/>
              <a:sym typeface="Calibri"/>
            </a:endParaRPr>
          </a:p>
        </p:txBody>
      </p:sp>
      <p:sp>
        <p:nvSpPr>
          <p:cNvPr id="310" name="Google Shape;310;g27349be5dc0_0_269"/>
          <p:cNvSpPr/>
          <p:nvPr/>
        </p:nvSpPr>
        <p:spPr>
          <a:xfrm>
            <a:off x="3429429" y="5702300"/>
            <a:ext cx="6524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1" name="Google Shape;311;g27349be5dc0_0_269"/>
          <p:cNvSpPr/>
          <p:nvPr/>
        </p:nvSpPr>
        <p:spPr>
          <a:xfrm>
            <a:off x="1244756" y="7531100"/>
            <a:ext cx="8573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7349be5dc0_0_269"/>
          <p:cNvSpPr/>
          <p:nvPr/>
        </p:nvSpPr>
        <p:spPr>
          <a:xfrm>
            <a:off x="1244756" y="7537450"/>
            <a:ext cx="22356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7349be5dc0_0_269"/>
          <p:cNvSpPr/>
          <p:nvPr/>
        </p:nvSpPr>
        <p:spPr>
          <a:xfrm>
            <a:off x="1244756" y="7537450"/>
            <a:ext cx="2574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60%</a:t>
            </a:r>
            <a:endParaRPr b="0" i="0" sz="8000" u="none" cap="none" strike="noStrike">
              <a:solidFill>
                <a:schemeClr val="dk1"/>
              </a:solidFill>
              <a:latin typeface="Calibri"/>
              <a:ea typeface="Calibri"/>
              <a:cs typeface="Calibri"/>
              <a:sym typeface="Calibri"/>
            </a:endParaRPr>
          </a:p>
        </p:txBody>
      </p:sp>
      <p:sp>
        <p:nvSpPr>
          <p:cNvPr id="314" name="Google Shape;314;g27349be5dc0_0_269"/>
          <p:cNvSpPr/>
          <p:nvPr/>
        </p:nvSpPr>
        <p:spPr>
          <a:xfrm>
            <a:off x="3683460" y="7531100"/>
            <a:ext cx="61350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7349be5dc0_0_269"/>
          <p:cNvSpPr/>
          <p:nvPr/>
        </p:nvSpPr>
        <p:spPr>
          <a:xfrm>
            <a:off x="3683460" y="7531100"/>
            <a:ext cx="628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Magic-Wielding Individuals</a:t>
            </a:r>
            <a:endParaRPr b="0" i="0" sz="3600" u="none" cap="none" strike="noStrike">
              <a:solidFill>
                <a:schemeClr val="dk1"/>
              </a:solidFill>
              <a:latin typeface="Calibri"/>
              <a:ea typeface="Calibri"/>
              <a:cs typeface="Calibri"/>
              <a:sym typeface="Calibri"/>
            </a:endParaRPr>
          </a:p>
        </p:txBody>
      </p:sp>
      <p:sp>
        <p:nvSpPr>
          <p:cNvPr id="316" name="Google Shape;316;g27349be5dc0_0_269"/>
          <p:cNvSpPr/>
          <p:nvPr/>
        </p:nvSpPr>
        <p:spPr>
          <a:xfrm>
            <a:off x="3683460" y="8204200"/>
            <a:ext cx="6270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7" name="Google Shape;317;g27349be5dc0_0_269"/>
          <p:cNvSpPr/>
          <p:nvPr/>
        </p:nvSpPr>
        <p:spPr>
          <a:xfrm>
            <a:off x="1244756" y="94234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7349be5dc0_0_269"/>
          <p:cNvSpPr/>
          <p:nvPr/>
        </p:nvSpPr>
        <p:spPr>
          <a:xfrm>
            <a:off x="1244756" y="9734550"/>
            <a:ext cx="2210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7349be5dc0_0_269"/>
          <p:cNvSpPr/>
          <p:nvPr/>
        </p:nvSpPr>
        <p:spPr>
          <a:xfrm>
            <a:off x="1244756" y="9734550"/>
            <a:ext cx="254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90%</a:t>
            </a:r>
            <a:endParaRPr b="0" i="0" sz="8000" u="none" cap="none" strike="noStrike">
              <a:solidFill>
                <a:schemeClr val="dk1"/>
              </a:solidFill>
              <a:latin typeface="Calibri"/>
              <a:ea typeface="Calibri"/>
              <a:cs typeface="Calibri"/>
              <a:sym typeface="Calibri"/>
            </a:endParaRPr>
          </a:p>
        </p:txBody>
      </p:sp>
      <p:sp>
        <p:nvSpPr>
          <p:cNvPr id="320" name="Google Shape;320;g27349be5dc0_0_269"/>
          <p:cNvSpPr/>
          <p:nvPr/>
        </p:nvSpPr>
        <p:spPr>
          <a:xfrm>
            <a:off x="3658057" y="9423400"/>
            <a:ext cx="6160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7349be5dc0_0_269"/>
          <p:cNvSpPr/>
          <p:nvPr/>
        </p:nvSpPr>
        <p:spPr>
          <a:xfrm>
            <a:off x="3658057" y="9423400"/>
            <a:ext cx="6312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Spells Cast</a:t>
            </a:r>
            <a:endParaRPr b="0" i="0" sz="3600" u="none" cap="none" strike="noStrike">
              <a:solidFill>
                <a:schemeClr val="dk1"/>
              </a:solidFill>
              <a:latin typeface="Calibri"/>
              <a:ea typeface="Calibri"/>
              <a:cs typeface="Calibri"/>
              <a:sym typeface="Calibri"/>
            </a:endParaRPr>
          </a:p>
        </p:txBody>
      </p:sp>
      <p:sp>
        <p:nvSpPr>
          <p:cNvPr id="322" name="Google Shape;322;g27349be5dc0_0_269"/>
          <p:cNvSpPr/>
          <p:nvPr/>
        </p:nvSpPr>
        <p:spPr>
          <a:xfrm>
            <a:off x="3658057" y="10096500"/>
            <a:ext cx="6295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327" name="Shape 327"/>
        <p:cNvGrpSpPr/>
        <p:nvPr/>
      </p:nvGrpSpPr>
      <p:grpSpPr>
        <a:xfrm>
          <a:off x="0" y="0"/>
          <a:ext cx="0" cy="0"/>
          <a:chOff x="0" y="0"/>
          <a:chExt cx="0" cy="0"/>
        </a:xfrm>
      </p:grpSpPr>
      <p:pic>
        <p:nvPicPr>
          <p:cNvPr descr=" " id="328" name="Google Shape;328;g27349be5dc0_0_300"/>
          <p:cNvPicPr preferRelativeResize="0"/>
          <p:nvPr/>
        </p:nvPicPr>
        <p:blipFill rotWithShape="1">
          <a:blip r:embed="rId3">
            <a:alphaModFix/>
          </a:blip>
          <a:srcRect b="0" l="0" r="0" t="0"/>
          <a:stretch/>
        </p:blipFill>
        <p:spPr>
          <a:xfrm>
            <a:off x="1600400" y="850900"/>
            <a:ext cx="20398750" cy="12433300"/>
          </a:xfrm>
          <a:prstGeom prst="rect">
            <a:avLst/>
          </a:prstGeom>
          <a:noFill/>
          <a:ln>
            <a:noFill/>
          </a:ln>
        </p:spPr>
      </p:pic>
      <p:pic>
        <p:nvPicPr>
          <p:cNvPr descr=" " id="329" name="Google Shape;329;g27349be5dc0_0_300"/>
          <p:cNvPicPr preferRelativeResize="0"/>
          <p:nvPr/>
        </p:nvPicPr>
        <p:blipFill rotWithShape="1">
          <a:blip r:embed="rId4">
            <a:alphaModFix/>
          </a:blip>
          <a:srcRect b="0" l="0" r="0" t="0"/>
          <a:stretch/>
        </p:blipFill>
        <p:spPr>
          <a:xfrm>
            <a:off x="20373346" y="368300"/>
            <a:ext cx="4009264" cy="4229100"/>
          </a:xfrm>
          <a:prstGeom prst="rect">
            <a:avLst/>
          </a:prstGeom>
          <a:noFill/>
          <a:ln>
            <a:noFill/>
          </a:ln>
        </p:spPr>
      </p:pic>
      <p:pic>
        <p:nvPicPr>
          <p:cNvPr descr=" " id="330" name="Google Shape;330;g27349be5dc0_0_300"/>
          <p:cNvPicPr preferRelativeResize="0"/>
          <p:nvPr/>
        </p:nvPicPr>
        <p:blipFill rotWithShape="1">
          <a:blip r:embed="rId5">
            <a:alphaModFix/>
          </a:blip>
          <a:srcRect b="0" l="0" r="0" t="0"/>
          <a:stretch/>
        </p:blipFill>
        <p:spPr>
          <a:xfrm>
            <a:off x="1600400" y="8572500"/>
            <a:ext cx="3637755" cy="4229100"/>
          </a:xfrm>
          <a:prstGeom prst="rect">
            <a:avLst/>
          </a:prstGeom>
          <a:noFill/>
          <a:ln>
            <a:noFill/>
          </a:ln>
        </p:spPr>
      </p:pic>
      <p:sp>
        <p:nvSpPr>
          <p:cNvPr id="331" name="Google Shape;331;g27349be5dc0_0_3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2" name="Google Shape;332;g27349be5dc0_0_3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3" name="Google Shape;333;g27349be5dc0_0_300"/>
          <p:cNvSpPr/>
          <p:nvPr/>
        </p:nvSpPr>
        <p:spPr>
          <a:xfrm>
            <a:off x="4305838" y="3403600"/>
            <a:ext cx="15762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7349be5dc0_0_300"/>
          <p:cNvSpPr/>
          <p:nvPr/>
        </p:nvSpPr>
        <p:spPr>
          <a:xfrm>
            <a:off x="4305838" y="3403600"/>
            <a:ext cx="1576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7349be5dc0_0_300"/>
          <p:cNvSpPr/>
          <p:nvPr/>
        </p:nvSpPr>
        <p:spPr>
          <a:xfrm>
            <a:off x="5830029" y="3403600"/>
            <a:ext cx="127143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62300"/>
              </a:buClr>
              <a:buSzPts val="24000"/>
              <a:buFont typeface="Fuzzy Bubbles"/>
              <a:buNone/>
            </a:pPr>
            <a:r>
              <a:rPr b="1" i="0" lang="en-US" sz="24000" u="none" cap="none" strike="noStrike">
                <a:solidFill>
                  <a:srgbClr val="862300"/>
                </a:solidFill>
                <a:latin typeface="Fuzzy Bubbles"/>
                <a:ea typeface="Fuzzy Bubbles"/>
                <a:cs typeface="Fuzzy Bubbles"/>
                <a:sym typeface="Fuzzy Bubbles"/>
              </a:rPr>
              <a:t>234,567</a:t>
            </a:r>
            <a:endParaRPr b="0" i="0" sz="24000" u="none" cap="none" strike="noStrike">
              <a:solidFill>
                <a:schemeClr val="dk1"/>
              </a:solidFill>
              <a:latin typeface="Calibri"/>
              <a:ea typeface="Calibri"/>
              <a:cs typeface="Calibri"/>
              <a:sym typeface="Calibri"/>
            </a:endParaRPr>
          </a:p>
        </p:txBody>
      </p:sp>
      <p:sp>
        <p:nvSpPr>
          <p:cNvPr id="336" name="Google Shape;336;g27349be5dc0_0_300"/>
          <p:cNvSpPr/>
          <p:nvPr/>
        </p:nvSpPr>
        <p:spPr>
          <a:xfrm>
            <a:off x="4170355" y="7416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7" name="Google Shape;337;g27349be5dc0_0_300"/>
          <p:cNvSpPr/>
          <p:nvPr/>
        </p:nvSpPr>
        <p:spPr>
          <a:xfrm>
            <a:off x="7483352" y="9042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342" name="Shape 342"/>
        <p:cNvGrpSpPr/>
        <p:nvPr/>
      </p:nvGrpSpPr>
      <p:grpSpPr>
        <a:xfrm>
          <a:off x="0" y="0"/>
          <a:ext cx="0" cy="0"/>
          <a:chOff x="0" y="0"/>
          <a:chExt cx="0" cy="0"/>
        </a:xfrm>
      </p:grpSpPr>
      <p:pic>
        <p:nvPicPr>
          <p:cNvPr descr=" " id="343" name="Google Shape;343;g27349be5dc0_0_314"/>
          <p:cNvPicPr preferRelativeResize="0"/>
          <p:nvPr/>
        </p:nvPicPr>
        <p:blipFill rotWithShape="1">
          <a:blip r:embed="rId3">
            <a:alphaModFix/>
          </a:blip>
          <a:srcRect b="0" l="0" r="0" t="0"/>
          <a:stretch/>
        </p:blipFill>
        <p:spPr>
          <a:xfrm>
            <a:off x="14174972" y="0"/>
            <a:ext cx="10212076" cy="6858000"/>
          </a:xfrm>
          <a:prstGeom prst="rect">
            <a:avLst/>
          </a:prstGeom>
          <a:noFill/>
          <a:ln>
            <a:noFill/>
          </a:ln>
        </p:spPr>
      </p:pic>
      <p:pic>
        <p:nvPicPr>
          <p:cNvPr descr=" " id="344" name="Google Shape;344;g27349be5dc0_0_314"/>
          <p:cNvPicPr preferRelativeResize="0"/>
          <p:nvPr/>
        </p:nvPicPr>
        <p:blipFill rotWithShape="1">
          <a:blip r:embed="rId4">
            <a:alphaModFix/>
          </a:blip>
          <a:srcRect b="0" l="0" r="0" t="0"/>
          <a:stretch/>
        </p:blipFill>
        <p:spPr>
          <a:xfrm>
            <a:off x="0" y="8369300"/>
            <a:ext cx="10110464" cy="5346700"/>
          </a:xfrm>
          <a:prstGeom prst="rect">
            <a:avLst/>
          </a:prstGeom>
          <a:noFill/>
          <a:ln>
            <a:noFill/>
          </a:ln>
        </p:spPr>
      </p:pic>
      <p:pic>
        <p:nvPicPr>
          <p:cNvPr descr=" " id="345" name="Google Shape;345;g27349be5dc0_0_314"/>
          <p:cNvPicPr preferRelativeResize="0"/>
          <p:nvPr/>
        </p:nvPicPr>
        <p:blipFill rotWithShape="1">
          <a:blip r:embed="rId5">
            <a:alphaModFix/>
          </a:blip>
          <a:srcRect b="0" l="0" r="0" t="0"/>
          <a:stretch/>
        </p:blipFill>
        <p:spPr>
          <a:xfrm>
            <a:off x="698587" y="9486900"/>
            <a:ext cx="3212438" cy="4229100"/>
          </a:xfrm>
          <a:prstGeom prst="rect">
            <a:avLst/>
          </a:prstGeom>
          <a:noFill/>
          <a:ln>
            <a:noFill/>
          </a:ln>
        </p:spPr>
      </p:pic>
      <p:pic>
        <p:nvPicPr>
          <p:cNvPr descr=" " id="346" name="Google Shape;346;g27349be5dc0_0_314"/>
          <p:cNvPicPr preferRelativeResize="0"/>
          <p:nvPr/>
        </p:nvPicPr>
        <p:blipFill rotWithShape="1">
          <a:blip r:embed="rId6">
            <a:alphaModFix/>
          </a:blip>
          <a:srcRect b="0" l="0" r="0" t="0"/>
          <a:stretch/>
        </p:blipFill>
        <p:spPr>
          <a:xfrm>
            <a:off x="18861857" y="711200"/>
            <a:ext cx="5512489" cy="3594100"/>
          </a:xfrm>
          <a:prstGeom prst="rect">
            <a:avLst/>
          </a:prstGeom>
          <a:noFill/>
          <a:ln>
            <a:noFill/>
          </a:ln>
        </p:spPr>
      </p:pic>
      <p:sp>
        <p:nvSpPr>
          <p:cNvPr id="347" name="Google Shape;347;g27349be5dc0_0_3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8" name="Google Shape;348;g27349be5dc0_0_3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9" name="Google Shape;349;g27349be5dc0_0_314"/>
          <p:cNvSpPr/>
          <p:nvPr/>
        </p:nvSpPr>
        <p:spPr>
          <a:xfrm>
            <a:off x="339132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7349be5dc0_0_314"/>
          <p:cNvSpPr/>
          <p:nvPr/>
        </p:nvSpPr>
        <p:spPr>
          <a:xfrm>
            <a:off x="3302413" y="3263900"/>
            <a:ext cx="8052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7349be5dc0_0_314"/>
          <p:cNvSpPr/>
          <p:nvPr/>
        </p:nvSpPr>
        <p:spPr>
          <a:xfrm>
            <a:off x="3302413" y="3263900"/>
            <a:ext cx="8594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12800"/>
              <a:buFont typeface="Fuzzy Bubbles"/>
              <a:buNone/>
            </a:pPr>
            <a:r>
              <a:rPr b="1" i="0" lang="en-US" sz="12800" u="none" cap="none" strike="noStrike">
                <a:solidFill>
                  <a:srgbClr val="862300"/>
                </a:solidFill>
                <a:latin typeface="Fuzzy Bubbles"/>
                <a:ea typeface="Fuzzy Bubbles"/>
                <a:cs typeface="Fuzzy Bubbles"/>
                <a:sym typeface="Fuzzy Bubbles"/>
              </a:rPr>
              <a:t>233 Coins</a:t>
            </a:r>
            <a:endParaRPr b="0" i="0" sz="12800" u="none" cap="none" strike="noStrike">
              <a:solidFill>
                <a:schemeClr val="dk1"/>
              </a:solidFill>
              <a:latin typeface="Calibri"/>
              <a:ea typeface="Calibri"/>
              <a:cs typeface="Calibri"/>
              <a:sym typeface="Calibri"/>
            </a:endParaRPr>
          </a:p>
        </p:txBody>
      </p:sp>
      <p:sp>
        <p:nvSpPr>
          <p:cNvPr id="352" name="Google Shape;352;g27349be5dc0_0_314"/>
          <p:cNvSpPr/>
          <p:nvPr/>
        </p:nvSpPr>
        <p:spPr>
          <a:xfrm>
            <a:off x="3391324" y="5295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7349be5dc0_0_314"/>
          <p:cNvSpPr/>
          <p:nvPr/>
        </p:nvSpPr>
        <p:spPr>
          <a:xfrm>
            <a:off x="3323582" y="5295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4" name="Google Shape;354;g27349be5dc0_0_314"/>
          <p:cNvSpPr/>
          <p:nvPr/>
        </p:nvSpPr>
        <p:spPr>
          <a:xfrm>
            <a:off x="339132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7349be5dc0_0_314"/>
          <p:cNvSpPr/>
          <p:nvPr/>
        </p:nvSpPr>
        <p:spPr>
          <a:xfrm>
            <a:off x="3105538" y="6985000"/>
            <a:ext cx="8446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7349be5dc0_0_314"/>
          <p:cNvSpPr/>
          <p:nvPr/>
        </p:nvSpPr>
        <p:spPr>
          <a:xfrm>
            <a:off x="3105538" y="6985000"/>
            <a:ext cx="8988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12800"/>
              <a:buFont typeface="Fuzzy Bubbles"/>
              <a:buNone/>
            </a:pPr>
            <a:r>
              <a:rPr b="1" i="0" lang="en-US" sz="12800" u="none" cap="none" strike="noStrike">
                <a:solidFill>
                  <a:srgbClr val="862300"/>
                </a:solidFill>
                <a:latin typeface="Fuzzy Bubbles"/>
                <a:ea typeface="Fuzzy Bubbles"/>
                <a:cs typeface="Fuzzy Bubbles"/>
                <a:sym typeface="Fuzzy Bubbles"/>
              </a:rPr>
              <a:t>456 Hours</a:t>
            </a:r>
            <a:endParaRPr b="0" i="0" sz="12800" u="none" cap="none" strike="noStrike">
              <a:solidFill>
                <a:schemeClr val="dk1"/>
              </a:solidFill>
              <a:latin typeface="Calibri"/>
              <a:ea typeface="Calibri"/>
              <a:cs typeface="Calibri"/>
              <a:sym typeface="Calibri"/>
            </a:endParaRPr>
          </a:p>
        </p:txBody>
      </p:sp>
      <p:sp>
        <p:nvSpPr>
          <p:cNvPr id="357" name="Google Shape;357;g27349be5dc0_0_314"/>
          <p:cNvSpPr/>
          <p:nvPr/>
        </p:nvSpPr>
        <p:spPr>
          <a:xfrm>
            <a:off x="3391324" y="9017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7349be5dc0_0_314"/>
          <p:cNvSpPr/>
          <p:nvPr/>
        </p:nvSpPr>
        <p:spPr>
          <a:xfrm>
            <a:off x="3323582" y="9017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9" name="Google Shape;359;g27349be5dc0_0_314"/>
          <p:cNvSpPr/>
          <p:nvPr/>
        </p:nvSpPr>
        <p:spPr>
          <a:xfrm>
            <a:off x="1355259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7349be5dc0_0_314"/>
          <p:cNvSpPr/>
          <p:nvPr/>
        </p:nvSpPr>
        <p:spPr>
          <a:xfrm>
            <a:off x="15807126" y="3263900"/>
            <a:ext cx="3366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7349be5dc0_0_314"/>
          <p:cNvSpPr/>
          <p:nvPr/>
        </p:nvSpPr>
        <p:spPr>
          <a:xfrm>
            <a:off x="15807126" y="3263900"/>
            <a:ext cx="3907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12800"/>
              <a:buFont typeface="Fuzzy Bubbles"/>
              <a:buNone/>
            </a:pPr>
            <a:r>
              <a:rPr b="1" i="0" lang="en-US" sz="12800" u="none" cap="none" strike="noStrike">
                <a:solidFill>
                  <a:srgbClr val="862300"/>
                </a:solidFill>
                <a:latin typeface="Fuzzy Bubbles"/>
                <a:ea typeface="Fuzzy Bubbles"/>
                <a:cs typeface="Fuzzy Bubbles"/>
                <a:sym typeface="Fuzzy Bubbles"/>
              </a:rPr>
              <a:t>85%</a:t>
            </a:r>
            <a:endParaRPr b="0" i="0" sz="12800" u="none" cap="none" strike="noStrike">
              <a:solidFill>
                <a:schemeClr val="dk1"/>
              </a:solidFill>
              <a:latin typeface="Calibri"/>
              <a:ea typeface="Calibri"/>
              <a:cs typeface="Calibri"/>
              <a:sym typeface="Calibri"/>
            </a:endParaRPr>
          </a:p>
        </p:txBody>
      </p:sp>
      <p:sp>
        <p:nvSpPr>
          <p:cNvPr id="362" name="Google Shape;362;g27349be5dc0_0_314"/>
          <p:cNvSpPr/>
          <p:nvPr/>
        </p:nvSpPr>
        <p:spPr>
          <a:xfrm>
            <a:off x="13552594" y="5295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7349be5dc0_0_314"/>
          <p:cNvSpPr/>
          <p:nvPr/>
        </p:nvSpPr>
        <p:spPr>
          <a:xfrm>
            <a:off x="13484852" y="5295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4" name="Google Shape;364;g27349be5dc0_0_314"/>
          <p:cNvSpPr/>
          <p:nvPr/>
        </p:nvSpPr>
        <p:spPr>
          <a:xfrm>
            <a:off x="1355259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7349be5dc0_0_314"/>
          <p:cNvSpPr/>
          <p:nvPr/>
        </p:nvSpPr>
        <p:spPr>
          <a:xfrm>
            <a:off x="14543318" y="6985000"/>
            <a:ext cx="5893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7349be5dc0_0_314"/>
          <p:cNvSpPr/>
          <p:nvPr/>
        </p:nvSpPr>
        <p:spPr>
          <a:xfrm>
            <a:off x="14543318" y="6985000"/>
            <a:ext cx="6435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12800"/>
              <a:buFont typeface="Fuzzy Bubbles"/>
              <a:buNone/>
            </a:pPr>
            <a:r>
              <a:rPr b="1" i="0" lang="en-US" sz="12800" u="none" cap="none" strike="noStrike">
                <a:solidFill>
                  <a:srgbClr val="862300"/>
                </a:solidFill>
                <a:latin typeface="Fuzzy Bubbles"/>
                <a:ea typeface="Fuzzy Bubbles"/>
                <a:cs typeface="Fuzzy Bubbles"/>
                <a:sym typeface="Fuzzy Bubbles"/>
              </a:rPr>
              <a:t>765 Km</a:t>
            </a:r>
            <a:endParaRPr b="0" i="0" sz="12800" u="none" cap="none" strike="noStrike">
              <a:solidFill>
                <a:schemeClr val="dk1"/>
              </a:solidFill>
              <a:latin typeface="Calibri"/>
              <a:ea typeface="Calibri"/>
              <a:cs typeface="Calibri"/>
              <a:sym typeface="Calibri"/>
            </a:endParaRPr>
          </a:p>
        </p:txBody>
      </p:sp>
      <p:sp>
        <p:nvSpPr>
          <p:cNvPr id="367" name="Google Shape;367;g27349be5dc0_0_314"/>
          <p:cNvSpPr/>
          <p:nvPr/>
        </p:nvSpPr>
        <p:spPr>
          <a:xfrm>
            <a:off x="13552594" y="9017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7349be5dc0_0_314"/>
          <p:cNvSpPr/>
          <p:nvPr/>
        </p:nvSpPr>
        <p:spPr>
          <a:xfrm>
            <a:off x="13484852" y="9017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373" name="Shape 373"/>
        <p:cNvGrpSpPr/>
        <p:nvPr/>
      </p:nvGrpSpPr>
      <p:grpSpPr>
        <a:xfrm>
          <a:off x="0" y="0"/>
          <a:ext cx="0" cy="0"/>
          <a:chOff x="0" y="0"/>
          <a:chExt cx="0" cy="0"/>
        </a:xfrm>
      </p:grpSpPr>
      <p:pic>
        <p:nvPicPr>
          <p:cNvPr descr=" " id="374" name="Google Shape;374;g27349be5dc0_0_344"/>
          <p:cNvPicPr preferRelativeResize="0"/>
          <p:nvPr/>
        </p:nvPicPr>
        <p:blipFill rotWithShape="1">
          <a:blip r:embed="rId3">
            <a:alphaModFix/>
          </a:blip>
          <a:srcRect b="0" l="0" r="0" t="0"/>
          <a:stretch/>
        </p:blipFill>
        <p:spPr>
          <a:xfrm>
            <a:off x="0" y="0"/>
            <a:ext cx="12193524" cy="8686800"/>
          </a:xfrm>
          <a:prstGeom prst="rect">
            <a:avLst/>
          </a:prstGeom>
          <a:noFill/>
          <a:ln>
            <a:noFill/>
          </a:ln>
        </p:spPr>
      </p:pic>
      <p:pic>
        <p:nvPicPr>
          <p:cNvPr descr=" " id="375" name="Google Shape;375;g27349be5dc0_0_344"/>
          <p:cNvPicPr preferRelativeResize="0"/>
          <p:nvPr/>
        </p:nvPicPr>
        <p:blipFill rotWithShape="1">
          <a:blip r:embed="rId4">
            <a:alphaModFix/>
          </a:blip>
          <a:srcRect b="0" l="0" r="0" t="0"/>
          <a:stretch/>
        </p:blipFill>
        <p:spPr>
          <a:xfrm>
            <a:off x="14635339" y="5234335"/>
            <a:ext cx="9751709" cy="8481664"/>
          </a:xfrm>
          <a:prstGeom prst="rect">
            <a:avLst/>
          </a:prstGeom>
          <a:noFill/>
          <a:ln>
            <a:noFill/>
          </a:ln>
        </p:spPr>
      </p:pic>
      <p:pic>
        <p:nvPicPr>
          <p:cNvPr descr=" " id="376" name="Google Shape;376;g27349be5dc0_0_344"/>
          <p:cNvPicPr preferRelativeResize="0"/>
          <p:nvPr/>
        </p:nvPicPr>
        <p:blipFill rotWithShape="1">
          <a:blip r:embed="rId5">
            <a:alphaModFix/>
          </a:blip>
          <a:srcRect b="0" l="0" r="0" t="0"/>
          <a:stretch/>
        </p:blipFill>
        <p:spPr>
          <a:xfrm>
            <a:off x="21148143" y="9131300"/>
            <a:ext cx="3013359" cy="4229075"/>
          </a:xfrm>
          <a:prstGeom prst="rect">
            <a:avLst/>
          </a:prstGeom>
          <a:noFill/>
          <a:ln>
            <a:noFill/>
          </a:ln>
        </p:spPr>
      </p:pic>
      <p:pic>
        <p:nvPicPr>
          <p:cNvPr descr=" " id="377" name="Google Shape;377;g27349be5dc0_0_344"/>
          <p:cNvPicPr preferRelativeResize="0"/>
          <p:nvPr/>
        </p:nvPicPr>
        <p:blipFill rotWithShape="1">
          <a:blip r:embed="rId6">
            <a:alphaModFix/>
          </a:blip>
          <a:srcRect b="0" l="0" r="0" t="0"/>
          <a:stretch/>
        </p:blipFill>
        <p:spPr>
          <a:xfrm>
            <a:off x="596975" y="304800"/>
            <a:ext cx="2123184" cy="4229100"/>
          </a:xfrm>
          <a:prstGeom prst="rect">
            <a:avLst/>
          </a:prstGeom>
          <a:noFill/>
          <a:ln>
            <a:noFill/>
          </a:ln>
        </p:spPr>
      </p:pic>
      <p:sp>
        <p:nvSpPr>
          <p:cNvPr id="378" name="Google Shape;378;g27349be5dc0_0_3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9" name="Google Shape;379;g27349be5dc0_0_34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0" name="Google Shape;380;g27349be5dc0_0_344"/>
          <p:cNvSpPr/>
          <p:nvPr/>
        </p:nvSpPr>
        <p:spPr>
          <a:xfrm>
            <a:off x="6841922" y="11430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Some Graph</a:t>
            </a:r>
            <a:endParaRPr b="0" i="0" sz="8000" u="none" cap="none" strike="noStrike">
              <a:solidFill>
                <a:schemeClr val="dk1"/>
              </a:solidFill>
              <a:latin typeface="Calibri"/>
              <a:ea typeface="Calibri"/>
              <a:cs typeface="Calibri"/>
              <a:sym typeface="Calibri"/>
            </a:endParaRPr>
          </a:p>
        </p:txBody>
      </p:sp>
      <p:sp>
        <p:nvSpPr>
          <p:cNvPr id="381" name="Google Shape;381;g27349be5dc0_0_34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7349be5dc0_0_34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3" name="Google Shape;383;g27349be5dc0_0_34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2185"/>
              <a:buFont typeface="Lato"/>
              <a:buNone/>
            </a:pPr>
            <a:r>
              <a:rPr b="0" i="0" lang="en-US" sz="2185" u="none" cap="none" strike="noStrike">
                <a:solidFill>
                  <a:srgbClr val="5E393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4" name="Google Shape;384;g27349be5dc0_0_34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2185"/>
              <a:buFont typeface="Lato"/>
              <a:buNone/>
            </a:pPr>
            <a:r>
              <a:rPr b="0" i="0" lang="en-US" sz="2185" u="none" cap="none" strike="noStrike">
                <a:solidFill>
                  <a:srgbClr val="5E393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5" name="Google Shape;385;g27349be5dc0_0_34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2185"/>
              <a:buFont typeface="Lato"/>
              <a:buNone/>
            </a:pPr>
            <a:r>
              <a:rPr b="0" i="0" lang="en-US" sz="2185" u="none" cap="none" strike="noStrike">
                <a:solidFill>
                  <a:srgbClr val="5E393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6" name="Google Shape;386;g27349be5dc0_0_34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2185"/>
              <a:buFont typeface="Lato"/>
              <a:buNone/>
            </a:pPr>
            <a:r>
              <a:rPr b="0" i="0" lang="en-US" sz="2185" u="none" cap="none" strike="noStrike">
                <a:solidFill>
                  <a:srgbClr val="5E393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7" name="Google Shape;387;g27349be5dc0_0_34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2185"/>
              <a:buFont typeface="Lato"/>
              <a:buNone/>
            </a:pPr>
            <a:r>
              <a:rPr b="0" i="0" lang="en-US" sz="2185" u="none" cap="none" strike="noStrike">
                <a:solidFill>
                  <a:srgbClr val="5E393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8" name="Google Shape;388;g27349be5dc0_0_34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2185"/>
              <a:buFont typeface="Lato"/>
              <a:buNone/>
            </a:pPr>
            <a:r>
              <a:rPr b="0" i="0" lang="en-US" sz="2185" u="none" cap="none" strike="noStrike">
                <a:solidFill>
                  <a:srgbClr val="5E393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9" name="Google Shape;389;g27349be5dc0_0_34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2185"/>
              <a:buFont typeface="Lato"/>
              <a:buNone/>
            </a:pPr>
            <a:r>
              <a:rPr b="0" i="0" lang="en-US" sz="2185" u="none" cap="none" strike="noStrike">
                <a:solidFill>
                  <a:srgbClr val="5E393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0" name="Google Shape;390;g27349be5dc0_0_34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2185"/>
              <a:buFont typeface="Lato"/>
              <a:buNone/>
            </a:pPr>
            <a:r>
              <a:rPr b="0" i="0" lang="en-US" sz="2185" u="none" cap="none" strike="noStrike">
                <a:solidFill>
                  <a:srgbClr val="5E393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1" name="Google Shape;391;g27349be5dc0_0_34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2" name="Google Shape;392;g27349be5dc0_0_34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3" name="Google Shape;393;g27349be5dc0_0_34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4" name="Google Shape;394;g27349be5dc0_0_34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5" name="Google Shape;395;g27349be5dc0_0_34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6" name="Google Shape;396;g27349be5dc0_0_34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7" name="Google Shape;397;g27349be5dc0_0_34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8" name="Google Shape;398;g27349be5dc0_0_34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9" name="Google Shape;399;g27349be5dc0_0_34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0" name="Google Shape;400;g27349be5dc0_0_34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E3932"/>
              </a:buClr>
              <a:buSzPts val="1820"/>
              <a:buFont typeface="Lato"/>
              <a:buNone/>
            </a:pPr>
            <a:r>
              <a:rPr b="0" i="0" lang="en-US" sz="1820" u="none" cap="none" strike="noStrike">
                <a:solidFill>
                  <a:srgbClr val="5E393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1" name="Google Shape;401;g27349be5dc0_0_344"/>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02" name="Google Shape;402;g27349be5dc0_0_344"/>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03" name="Google Shape;403;g27349be5dc0_0_344"/>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4" name="Google Shape;404;g27349be5dc0_0_344"/>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5" name="Google Shape;405;g27349be5dc0_0_344"/>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06" name="Google Shape;406;g27349be5dc0_0_344"/>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07" name="Google Shape;407;g27349be5dc0_0_344"/>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08" name="Google Shape;408;g27349be5dc0_0_344"/>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09" name="Google Shape;409;g27349be5dc0_0_344"/>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10" name="Google Shape;410;g27349be5dc0_0_344"/>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11" name="Google Shape;411;g27349be5dc0_0_344"/>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12" name="Google Shape;412;g27349be5dc0_0_344"/>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13" name="Google Shape;413;g27349be5dc0_0_344"/>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4" name="Google Shape;414;g27349be5dc0_0_344"/>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5" name="Google Shape;415;g27349be5dc0_0_344"/>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16" name="Google Shape;416;g27349be5dc0_0_344"/>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17" name="Google Shape;417;g27349be5dc0_0_344"/>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18" name="Google Shape;418;g27349be5dc0_0_344"/>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19" name="Google Shape;419;g27349be5dc0_0_344"/>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20" name="Google Shape;420;g27349be5dc0_0_344"/>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21" name="Google Shape;421;g27349be5dc0_0_344"/>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22" name="Google Shape;422;g27349be5dc0_0_344"/>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23" name="Google Shape;423;g27349be5dc0_0_34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7349be5dc0_0_34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g27349be5dc0_0_34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26" name="Google Shape;426;g27349be5dc0_0_344"/>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27" name="Google Shape;427;g27349be5dc0_0_344"/>
          <p:cNvSpPr/>
          <p:nvPr/>
        </p:nvSpPr>
        <p:spPr>
          <a:xfrm>
            <a:off x="16213576" y="6365379"/>
            <a:ext cx="1968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7349be5dc0_0_344"/>
          <p:cNvSpPr/>
          <p:nvPr/>
        </p:nvSpPr>
        <p:spPr>
          <a:xfrm>
            <a:off x="16213576" y="6292850"/>
            <a:ext cx="2172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34.574</a:t>
            </a:r>
            <a:endParaRPr b="0" i="0" sz="4800" u="none" cap="none" strike="noStrike">
              <a:solidFill>
                <a:schemeClr val="dk1"/>
              </a:solidFill>
              <a:latin typeface="Calibri"/>
              <a:ea typeface="Calibri"/>
              <a:cs typeface="Calibri"/>
              <a:sym typeface="Calibri"/>
            </a:endParaRPr>
          </a:p>
        </p:txBody>
      </p:sp>
      <p:sp>
        <p:nvSpPr>
          <p:cNvPr id="429" name="Google Shape;429;g27349be5dc0_0_344"/>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30" name="Google Shape;430;g27349be5dc0_0_34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7349be5dc0_0_34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7349be5dc0_0_344"/>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Treasure Found</a:t>
            </a:r>
            <a:endParaRPr b="0" i="0" sz="4800" u="none" cap="none" strike="noStrike">
              <a:solidFill>
                <a:schemeClr val="dk1"/>
              </a:solidFill>
              <a:latin typeface="Calibri"/>
              <a:ea typeface="Calibri"/>
              <a:cs typeface="Calibri"/>
              <a:sym typeface="Calibri"/>
            </a:endParaRPr>
          </a:p>
        </p:txBody>
      </p:sp>
      <p:sp>
        <p:nvSpPr>
          <p:cNvPr id="433" name="Google Shape;433;g27349be5dc0_0_344"/>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4" name="Google Shape;434;g27349be5dc0_0_34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7349be5dc0_0_34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7349be5dc0_0_344"/>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Spellcasting Progress</a:t>
            </a:r>
            <a:endParaRPr b="0" i="0" sz="4800" u="none" cap="none" strike="noStrike">
              <a:solidFill>
                <a:schemeClr val="dk1"/>
              </a:solidFill>
              <a:latin typeface="Calibri"/>
              <a:ea typeface="Calibri"/>
              <a:cs typeface="Calibri"/>
              <a:sym typeface="Calibri"/>
            </a:endParaRPr>
          </a:p>
        </p:txBody>
      </p:sp>
      <p:sp>
        <p:nvSpPr>
          <p:cNvPr id="437" name="Google Shape;437;g27349be5dc0_0_344"/>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442" name="Shape 442"/>
        <p:cNvGrpSpPr/>
        <p:nvPr/>
      </p:nvGrpSpPr>
      <p:grpSpPr>
        <a:xfrm>
          <a:off x="0" y="0"/>
          <a:ext cx="0" cy="0"/>
          <a:chOff x="0" y="0"/>
          <a:chExt cx="0" cy="0"/>
        </a:xfrm>
      </p:grpSpPr>
      <p:pic>
        <p:nvPicPr>
          <p:cNvPr descr=" " id="443" name="Google Shape;443;g27349be5dc0_0_412"/>
          <p:cNvPicPr preferRelativeResize="0"/>
          <p:nvPr/>
        </p:nvPicPr>
        <p:blipFill rotWithShape="1">
          <a:blip r:embed="rId3">
            <a:alphaModFix/>
          </a:blip>
          <a:srcRect b="0" l="0" r="0" t="0"/>
          <a:stretch/>
        </p:blipFill>
        <p:spPr>
          <a:xfrm>
            <a:off x="0" y="0"/>
            <a:ext cx="9958045" cy="5816600"/>
          </a:xfrm>
          <a:prstGeom prst="rect">
            <a:avLst/>
          </a:prstGeom>
          <a:noFill/>
          <a:ln>
            <a:noFill/>
          </a:ln>
        </p:spPr>
      </p:pic>
      <p:pic>
        <p:nvPicPr>
          <p:cNvPr descr=" " id="444" name="Google Shape;444;g27349be5dc0_0_412"/>
          <p:cNvPicPr preferRelativeResize="0"/>
          <p:nvPr/>
        </p:nvPicPr>
        <p:blipFill rotWithShape="1">
          <a:blip r:embed="rId4">
            <a:alphaModFix/>
          </a:blip>
          <a:srcRect b="0" l="0" r="0" t="0"/>
          <a:stretch/>
        </p:blipFill>
        <p:spPr>
          <a:xfrm>
            <a:off x="16550169" y="8420100"/>
            <a:ext cx="7836879" cy="5295900"/>
          </a:xfrm>
          <a:prstGeom prst="rect">
            <a:avLst/>
          </a:prstGeom>
          <a:noFill/>
          <a:ln>
            <a:noFill/>
          </a:ln>
        </p:spPr>
      </p:pic>
      <p:pic>
        <p:nvPicPr>
          <p:cNvPr descr=" " id="445" name="Google Shape;445;g27349be5dc0_0_412"/>
          <p:cNvPicPr preferRelativeResize="0"/>
          <p:nvPr/>
        </p:nvPicPr>
        <p:blipFill rotWithShape="1">
          <a:blip r:embed="rId5">
            <a:alphaModFix/>
          </a:blip>
          <a:srcRect b="0" l="0" r="0" t="0"/>
          <a:stretch/>
        </p:blipFill>
        <p:spPr>
          <a:xfrm>
            <a:off x="0" y="0"/>
            <a:ext cx="3518340" cy="3556000"/>
          </a:xfrm>
          <a:prstGeom prst="rect">
            <a:avLst/>
          </a:prstGeom>
          <a:noFill/>
          <a:ln>
            <a:noFill/>
          </a:ln>
        </p:spPr>
      </p:pic>
      <p:pic>
        <p:nvPicPr>
          <p:cNvPr descr=" " id="446" name="Google Shape;446;g27349be5dc0_0_412"/>
          <p:cNvPicPr preferRelativeResize="0"/>
          <p:nvPr/>
        </p:nvPicPr>
        <p:blipFill rotWithShape="1">
          <a:blip r:embed="rId6">
            <a:alphaModFix/>
          </a:blip>
          <a:srcRect b="0" l="0" r="0" t="0"/>
          <a:stretch/>
        </p:blipFill>
        <p:spPr>
          <a:xfrm>
            <a:off x="21237054" y="9334500"/>
            <a:ext cx="2310461" cy="4229100"/>
          </a:xfrm>
          <a:prstGeom prst="rect">
            <a:avLst/>
          </a:prstGeom>
          <a:noFill/>
          <a:ln>
            <a:noFill/>
          </a:ln>
        </p:spPr>
      </p:pic>
      <p:sp>
        <p:nvSpPr>
          <p:cNvPr id="447" name="Google Shape;447;g27349be5dc0_0_4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g27349be5dc0_0_4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9" name="Google Shape;449;g27349be5dc0_0_412"/>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7349be5dc0_0_412"/>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7349be5dc0_0_412"/>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A web application</a:t>
            </a:r>
            <a:endParaRPr b="0" i="0" sz="4800" u="none" cap="none" strike="noStrike">
              <a:solidFill>
                <a:schemeClr val="dk1"/>
              </a:solidFill>
              <a:latin typeface="Calibri"/>
              <a:ea typeface="Calibri"/>
              <a:cs typeface="Calibri"/>
              <a:sym typeface="Calibri"/>
            </a:endParaRPr>
          </a:p>
        </p:txBody>
      </p:sp>
      <p:sp>
        <p:nvSpPr>
          <p:cNvPr id="452" name="Google Shape;452;g27349be5dc0_0_412"/>
          <p:cNvSpPr/>
          <p:nvPr/>
        </p:nvSpPr>
        <p:spPr>
          <a:xfrm>
            <a:off x="13450981" y="67183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3" name="Google Shape;453;g27349be5dc0_0_412"/>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54" name="Google Shape;454;g27349be5dc0_0_412"/>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55" name="Google Shape;455;g27349be5dc0_0_412"/>
          <p:cNvSpPr/>
          <p:nvPr/>
        </p:nvSpPr>
        <p:spPr>
          <a:xfrm>
            <a:off x="4631846" y="1219200"/>
            <a:ext cx="151233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460" name="Shape 460"/>
        <p:cNvGrpSpPr/>
        <p:nvPr/>
      </p:nvGrpSpPr>
      <p:grpSpPr>
        <a:xfrm>
          <a:off x="0" y="0"/>
          <a:ext cx="0" cy="0"/>
          <a:chOff x="0" y="0"/>
          <a:chExt cx="0" cy="0"/>
        </a:xfrm>
      </p:grpSpPr>
      <p:pic>
        <p:nvPicPr>
          <p:cNvPr descr=" " id="461" name="Google Shape;461;g27349be5dc0_0_429"/>
          <p:cNvPicPr preferRelativeResize="0"/>
          <p:nvPr/>
        </p:nvPicPr>
        <p:blipFill rotWithShape="1">
          <a:blip r:embed="rId3">
            <a:alphaModFix/>
          </a:blip>
          <a:srcRect b="0" l="0" r="0" t="0"/>
          <a:stretch/>
        </p:blipFill>
        <p:spPr>
          <a:xfrm>
            <a:off x="14174972" y="0"/>
            <a:ext cx="10212076" cy="6858000"/>
          </a:xfrm>
          <a:prstGeom prst="rect">
            <a:avLst/>
          </a:prstGeom>
          <a:noFill/>
          <a:ln>
            <a:noFill/>
          </a:ln>
        </p:spPr>
      </p:pic>
      <p:pic>
        <p:nvPicPr>
          <p:cNvPr descr=" " id="462" name="Google Shape;462;g27349be5dc0_0_429"/>
          <p:cNvPicPr preferRelativeResize="0"/>
          <p:nvPr/>
        </p:nvPicPr>
        <p:blipFill rotWithShape="1">
          <a:blip r:embed="rId4">
            <a:alphaModFix/>
          </a:blip>
          <a:srcRect b="0" l="0" r="0" t="0"/>
          <a:stretch/>
        </p:blipFill>
        <p:spPr>
          <a:xfrm>
            <a:off x="0" y="8369300"/>
            <a:ext cx="10110464" cy="5346700"/>
          </a:xfrm>
          <a:prstGeom prst="rect">
            <a:avLst/>
          </a:prstGeom>
          <a:noFill/>
          <a:ln>
            <a:noFill/>
          </a:ln>
        </p:spPr>
      </p:pic>
      <p:pic>
        <p:nvPicPr>
          <p:cNvPr descr=" " id="463" name="Google Shape;463;g27349be5dc0_0_429"/>
          <p:cNvPicPr preferRelativeResize="0"/>
          <p:nvPr/>
        </p:nvPicPr>
        <p:blipFill rotWithShape="1">
          <a:blip r:embed="rId5">
            <a:alphaModFix/>
          </a:blip>
          <a:srcRect b="0" l="0" r="0" t="0"/>
          <a:stretch/>
        </p:blipFill>
        <p:spPr>
          <a:xfrm>
            <a:off x="698587" y="9486900"/>
            <a:ext cx="3212438" cy="4229100"/>
          </a:xfrm>
          <a:prstGeom prst="rect">
            <a:avLst/>
          </a:prstGeom>
          <a:noFill/>
          <a:ln>
            <a:noFill/>
          </a:ln>
        </p:spPr>
      </p:pic>
      <p:pic>
        <p:nvPicPr>
          <p:cNvPr descr=" " id="464" name="Google Shape;464;g27349be5dc0_0_429"/>
          <p:cNvPicPr preferRelativeResize="0"/>
          <p:nvPr/>
        </p:nvPicPr>
        <p:blipFill rotWithShape="1">
          <a:blip r:embed="rId6">
            <a:alphaModFix/>
          </a:blip>
          <a:srcRect b="0" l="0" r="0" t="0"/>
          <a:stretch/>
        </p:blipFill>
        <p:spPr>
          <a:xfrm>
            <a:off x="18861857" y="711200"/>
            <a:ext cx="5512489" cy="3594100"/>
          </a:xfrm>
          <a:prstGeom prst="rect">
            <a:avLst/>
          </a:prstGeom>
          <a:noFill/>
          <a:ln>
            <a:noFill/>
          </a:ln>
        </p:spPr>
      </p:pic>
      <p:sp>
        <p:nvSpPr>
          <p:cNvPr id="465" name="Google Shape;465;g27349be5dc0_0_4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7349be5dc0_0_42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7" name="Google Shape;467;g27349be5dc0_0_429"/>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7349be5dc0_0_429"/>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7349be5dc0_0_429"/>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An mobile app</a:t>
            </a:r>
            <a:endParaRPr b="0" i="0" sz="4800" u="none" cap="none" strike="noStrike">
              <a:solidFill>
                <a:schemeClr val="dk1"/>
              </a:solidFill>
              <a:latin typeface="Calibri"/>
              <a:ea typeface="Calibri"/>
              <a:cs typeface="Calibri"/>
              <a:sym typeface="Calibri"/>
            </a:endParaRPr>
          </a:p>
        </p:txBody>
      </p:sp>
      <p:sp>
        <p:nvSpPr>
          <p:cNvPr id="470" name="Google Shape;470;g27349be5dc0_0_429"/>
          <p:cNvSpPr/>
          <p:nvPr/>
        </p:nvSpPr>
        <p:spPr>
          <a:xfrm>
            <a:off x="2946768" y="5118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1" name="Google Shape;471;g27349be5dc0_0_429"/>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2" name="Google Shape;472;g27349be5dc0_0_429"/>
          <p:cNvSpPr/>
          <p:nvPr/>
        </p:nvSpPr>
        <p:spPr>
          <a:xfrm>
            <a:off x="2895962" y="18542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The Future of Fantasy</a:t>
            </a:r>
            <a:endParaRPr b="0" i="0" sz="8000" u="none" cap="none" strike="noStrike">
              <a:solidFill>
                <a:schemeClr val="dk1"/>
              </a:solidFill>
              <a:latin typeface="Calibri"/>
              <a:ea typeface="Calibri"/>
              <a:cs typeface="Calibri"/>
              <a:sym typeface="Calibri"/>
            </a:endParaRPr>
          </a:p>
        </p:txBody>
      </p:sp>
      <p:pic>
        <p:nvPicPr>
          <p:cNvPr descr=" " id="473" name="Google Shape;473;g27349be5dc0_0_429"/>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74" name="Google Shape;474;g27349be5dc0_0_429"/>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479" name="Shape 479"/>
        <p:cNvGrpSpPr/>
        <p:nvPr/>
      </p:nvGrpSpPr>
      <p:grpSpPr>
        <a:xfrm>
          <a:off x="0" y="0"/>
          <a:ext cx="0" cy="0"/>
          <a:chOff x="0" y="0"/>
          <a:chExt cx="0" cy="0"/>
        </a:xfrm>
      </p:grpSpPr>
      <p:pic>
        <p:nvPicPr>
          <p:cNvPr descr=" " id="480" name="Google Shape;480;g27349be5dc0_0_447"/>
          <p:cNvPicPr preferRelativeResize="0"/>
          <p:nvPr/>
        </p:nvPicPr>
        <p:blipFill rotWithShape="1">
          <a:blip r:embed="rId3">
            <a:alphaModFix/>
          </a:blip>
          <a:srcRect b="0" l="0" r="0" t="0"/>
          <a:stretch/>
        </p:blipFill>
        <p:spPr>
          <a:xfrm>
            <a:off x="0" y="0"/>
            <a:ext cx="12193524" cy="8686800"/>
          </a:xfrm>
          <a:prstGeom prst="rect">
            <a:avLst/>
          </a:prstGeom>
          <a:noFill/>
          <a:ln>
            <a:noFill/>
          </a:ln>
        </p:spPr>
      </p:pic>
      <p:pic>
        <p:nvPicPr>
          <p:cNvPr descr=" " id="481" name="Google Shape;481;g27349be5dc0_0_447"/>
          <p:cNvPicPr preferRelativeResize="0"/>
          <p:nvPr/>
        </p:nvPicPr>
        <p:blipFill rotWithShape="1">
          <a:blip r:embed="rId4">
            <a:alphaModFix/>
          </a:blip>
          <a:srcRect b="0" l="0" r="0" t="0"/>
          <a:stretch/>
        </p:blipFill>
        <p:spPr>
          <a:xfrm>
            <a:off x="14635339" y="5234335"/>
            <a:ext cx="9751709" cy="8481664"/>
          </a:xfrm>
          <a:prstGeom prst="rect">
            <a:avLst/>
          </a:prstGeom>
          <a:noFill/>
          <a:ln>
            <a:noFill/>
          </a:ln>
        </p:spPr>
      </p:pic>
      <p:pic>
        <p:nvPicPr>
          <p:cNvPr descr=" " id="482" name="Google Shape;482;g27349be5dc0_0_447"/>
          <p:cNvPicPr preferRelativeResize="0"/>
          <p:nvPr/>
        </p:nvPicPr>
        <p:blipFill rotWithShape="1">
          <a:blip r:embed="rId5">
            <a:alphaModFix/>
          </a:blip>
          <a:srcRect b="0" l="0" r="0" t="0"/>
          <a:stretch/>
        </p:blipFill>
        <p:spPr>
          <a:xfrm>
            <a:off x="21148143" y="9131300"/>
            <a:ext cx="3013359" cy="4229075"/>
          </a:xfrm>
          <a:prstGeom prst="rect">
            <a:avLst/>
          </a:prstGeom>
          <a:noFill/>
          <a:ln>
            <a:noFill/>
          </a:ln>
        </p:spPr>
      </p:pic>
      <p:pic>
        <p:nvPicPr>
          <p:cNvPr descr=" " id="483" name="Google Shape;483;g27349be5dc0_0_447"/>
          <p:cNvPicPr preferRelativeResize="0"/>
          <p:nvPr/>
        </p:nvPicPr>
        <p:blipFill rotWithShape="1">
          <a:blip r:embed="rId6">
            <a:alphaModFix/>
          </a:blip>
          <a:srcRect b="0" l="0" r="0" t="0"/>
          <a:stretch/>
        </p:blipFill>
        <p:spPr>
          <a:xfrm>
            <a:off x="596975" y="304800"/>
            <a:ext cx="2123184" cy="4229100"/>
          </a:xfrm>
          <a:prstGeom prst="rect">
            <a:avLst/>
          </a:prstGeom>
          <a:noFill/>
          <a:ln>
            <a:noFill/>
          </a:ln>
        </p:spPr>
      </p:pic>
      <p:sp>
        <p:nvSpPr>
          <p:cNvPr id="484" name="Google Shape;484;g27349be5dc0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g27349be5dc0_0_4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6" name="Google Shape;486;g27349be5dc0_0_447"/>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7349be5dc0_0_447"/>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7349be5dc0_0_447"/>
          <p:cNvSpPr/>
          <p:nvPr/>
        </p:nvSpPr>
        <p:spPr>
          <a:xfrm>
            <a:off x="876410" y="83058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A web application</a:t>
            </a:r>
            <a:endParaRPr b="0" i="0" sz="4800" u="none" cap="none" strike="noStrike">
              <a:solidFill>
                <a:schemeClr val="dk1"/>
              </a:solidFill>
              <a:latin typeface="Calibri"/>
              <a:ea typeface="Calibri"/>
              <a:cs typeface="Calibri"/>
              <a:sym typeface="Calibri"/>
            </a:endParaRPr>
          </a:p>
        </p:txBody>
      </p:sp>
      <p:sp>
        <p:nvSpPr>
          <p:cNvPr id="489" name="Google Shape;489;g27349be5dc0_0_447"/>
          <p:cNvSpPr/>
          <p:nvPr/>
        </p:nvSpPr>
        <p:spPr>
          <a:xfrm>
            <a:off x="876410" y="9271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0" name="Google Shape;490;g27349be5dc0_0_447"/>
          <p:cNvSpPr/>
          <p:nvPr/>
        </p:nvSpPr>
        <p:spPr>
          <a:xfrm>
            <a:off x="825603" y="1231900"/>
            <a:ext cx="70071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1" name="Google Shape;491;g27349be5dc0_0_447"/>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2" name="Google Shape;492;g27349be5dc0_0_447"/>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93" name="Google Shape;493;g27349be5dc0_0_447"/>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498" name="Shape 498"/>
        <p:cNvGrpSpPr/>
        <p:nvPr/>
      </p:nvGrpSpPr>
      <p:grpSpPr>
        <a:xfrm>
          <a:off x="0" y="0"/>
          <a:ext cx="0" cy="0"/>
          <a:chOff x="0" y="0"/>
          <a:chExt cx="0" cy="0"/>
        </a:xfrm>
      </p:grpSpPr>
      <p:pic>
        <p:nvPicPr>
          <p:cNvPr descr=" " id="499" name="Google Shape;499;g27349be5dc0_0_46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0" name="Google Shape;500;g27349be5dc0_0_4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27349be5dc0_0_46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2" name="Google Shape;502;g27349be5dc0_0_465"/>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29" name="Shape 29"/>
        <p:cNvGrpSpPr/>
        <p:nvPr/>
      </p:nvGrpSpPr>
      <p:grpSpPr>
        <a:xfrm>
          <a:off x="0" y="0"/>
          <a:ext cx="0" cy="0"/>
          <a:chOff x="0" y="0"/>
          <a:chExt cx="0" cy="0"/>
        </a:xfrm>
      </p:grpSpPr>
      <p:pic>
        <p:nvPicPr>
          <p:cNvPr descr=" " id="30" name="Google Shape;30;g27349be5dc0_0_13"/>
          <p:cNvPicPr preferRelativeResize="0"/>
          <p:nvPr/>
        </p:nvPicPr>
        <p:blipFill rotWithShape="1">
          <a:blip r:embed="rId3">
            <a:alphaModFix/>
          </a:blip>
          <a:srcRect b="0" l="0" r="0" t="0"/>
          <a:stretch/>
        </p:blipFill>
        <p:spPr>
          <a:xfrm>
            <a:off x="1600400" y="850900"/>
            <a:ext cx="20398750" cy="12433300"/>
          </a:xfrm>
          <a:prstGeom prst="rect">
            <a:avLst/>
          </a:prstGeom>
          <a:noFill/>
          <a:ln>
            <a:noFill/>
          </a:ln>
        </p:spPr>
      </p:pic>
      <p:pic>
        <p:nvPicPr>
          <p:cNvPr descr=" " id="31" name="Google Shape;31;g27349be5dc0_0_13"/>
          <p:cNvPicPr preferRelativeResize="0"/>
          <p:nvPr/>
        </p:nvPicPr>
        <p:blipFill rotWithShape="1">
          <a:blip r:embed="rId4">
            <a:alphaModFix/>
          </a:blip>
          <a:srcRect b="0" l="0" r="0" t="0"/>
          <a:stretch/>
        </p:blipFill>
        <p:spPr>
          <a:xfrm>
            <a:off x="20373346" y="368300"/>
            <a:ext cx="4009264" cy="4229100"/>
          </a:xfrm>
          <a:prstGeom prst="rect">
            <a:avLst/>
          </a:prstGeom>
          <a:noFill/>
          <a:ln>
            <a:noFill/>
          </a:ln>
        </p:spPr>
      </p:pic>
      <p:pic>
        <p:nvPicPr>
          <p:cNvPr descr=" " id="32" name="Google Shape;32;g27349be5dc0_0_13"/>
          <p:cNvPicPr preferRelativeResize="0"/>
          <p:nvPr/>
        </p:nvPicPr>
        <p:blipFill rotWithShape="1">
          <a:blip r:embed="rId5">
            <a:alphaModFix/>
          </a:blip>
          <a:srcRect b="0" l="0" r="0" t="0"/>
          <a:stretch/>
        </p:blipFill>
        <p:spPr>
          <a:xfrm>
            <a:off x="1600400" y="8572500"/>
            <a:ext cx="3637755" cy="4229097"/>
          </a:xfrm>
          <a:prstGeom prst="rect">
            <a:avLst/>
          </a:prstGeom>
          <a:noFill/>
          <a:ln>
            <a:noFill/>
          </a:ln>
        </p:spPr>
      </p:pic>
      <p:sp>
        <p:nvSpPr>
          <p:cNvPr id="33" name="Google Shape;33;g27349be5dc0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7349be5dc0_0_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 name="Google Shape;35;g27349be5dc0_0_13"/>
          <p:cNvSpPr/>
          <p:nvPr/>
        </p:nvSpPr>
        <p:spPr>
          <a:xfrm>
            <a:off x="12879410" y="3886200"/>
            <a:ext cx="7616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12800"/>
              <a:buFont typeface="Fuzzy Bubbles"/>
              <a:buNone/>
            </a:pPr>
            <a:r>
              <a:rPr b="1" i="0" lang="en-US" sz="12800" u="none" cap="none" strike="noStrike">
                <a:solidFill>
                  <a:srgbClr val="862300"/>
                </a:solidFill>
                <a:latin typeface="Fuzzy Bubbles"/>
                <a:ea typeface="Fuzzy Bubbles"/>
                <a:cs typeface="Fuzzy Bubbles"/>
                <a:sym typeface="Fuzzy Bubbles"/>
              </a:rPr>
              <a:t>Welcome</a:t>
            </a:r>
            <a:endParaRPr b="0" i="0" sz="12800" u="none" cap="none" strike="noStrike">
              <a:solidFill>
                <a:schemeClr val="dk1"/>
              </a:solidFill>
              <a:latin typeface="Calibri"/>
              <a:ea typeface="Calibri"/>
              <a:cs typeface="Calibri"/>
              <a:sym typeface="Calibri"/>
            </a:endParaRPr>
          </a:p>
        </p:txBody>
      </p:sp>
      <p:sp>
        <p:nvSpPr>
          <p:cNvPr id="36" name="Google Shape;36;g27349be5dc0_0_13"/>
          <p:cNvSpPr/>
          <p:nvPr/>
        </p:nvSpPr>
        <p:spPr>
          <a:xfrm>
            <a:off x="12879410" y="6413500"/>
            <a:ext cx="80868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7" name="Google Shape;37;g27349be5dc0_0_13"/>
          <p:cNvPicPr preferRelativeResize="0"/>
          <p:nvPr/>
        </p:nvPicPr>
        <p:blipFill rotWithShape="1">
          <a:blip r:embed="rId7">
            <a:alphaModFix/>
          </a:blip>
          <a:srcRect b="0" l="0" r="0" t="0"/>
          <a:stretch/>
        </p:blipFill>
        <p:spPr>
          <a:xfrm>
            <a:off x="393749" y="2438400"/>
            <a:ext cx="11799775" cy="10045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507" name="Shape 507"/>
        <p:cNvGrpSpPr/>
        <p:nvPr/>
      </p:nvGrpSpPr>
      <p:grpSpPr>
        <a:xfrm>
          <a:off x="0" y="0"/>
          <a:ext cx="0" cy="0"/>
          <a:chOff x="0" y="0"/>
          <a:chExt cx="0" cy="0"/>
        </a:xfrm>
      </p:grpSpPr>
      <p:pic>
        <p:nvPicPr>
          <p:cNvPr descr=" " id="508" name="Google Shape;508;g27349be5dc0_0_473"/>
          <p:cNvPicPr preferRelativeResize="0"/>
          <p:nvPr/>
        </p:nvPicPr>
        <p:blipFill rotWithShape="1">
          <a:blip r:embed="rId3">
            <a:alphaModFix/>
          </a:blip>
          <a:srcRect b="0" l="0" r="0" t="0"/>
          <a:stretch/>
        </p:blipFill>
        <p:spPr>
          <a:xfrm>
            <a:off x="0" y="0"/>
            <a:ext cx="10212076" cy="6858000"/>
          </a:xfrm>
          <a:prstGeom prst="rect">
            <a:avLst/>
          </a:prstGeom>
          <a:noFill/>
          <a:ln>
            <a:noFill/>
          </a:ln>
        </p:spPr>
      </p:pic>
      <p:pic>
        <p:nvPicPr>
          <p:cNvPr descr=" " id="509" name="Google Shape;509;g27349be5dc0_0_473"/>
          <p:cNvPicPr preferRelativeResize="0"/>
          <p:nvPr/>
        </p:nvPicPr>
        <p:blipFill rotWithShape="1">
          <a:blip r:embed="rId4">
            <a:alphaModFix/>
          </a:blip>
          <a:srcRect b="0" l="0" r="0" t="0"/>
          <a:stretch/>
        </p:blipFill>
        <p:spPr>
          <a:xfrm>
            <a:off x="14276584" y="8369300"/>
            <a:ext cx="10110464" cy="5346700"/>
          </a:xfrm>
          <a:prstGeom prst="rect">
            <a:avLst/>
          </a:prstGeom>
          <a:noFill/>
          <a:ln>
            <a:noFill/>
          </a:ln>
        </p:spPr>
      </p:pic>
      <p:pic>
        <p:nvPicPr>
          <p:cNvPr descr=" " id="510" name="Google Shape;510;g27349be5dc0_0_473"/>
          <p:cNvPicPr preferRelativeResize="0"/>
          <p:nvPr/>
        </p:nvPicPr>
        <p:blipFill rotWithShape="1">
          <a:blip r:embed="rId5">
            <a:alphaModFix/>
          </a:blip>
          <a:srcRect b="0" l="0" r="0" t="0"/>
          <a:stretch/>
        </p:blipFill>
        <p:spPr>
          <a:xfrm>
            <a:off x="20476023" y="9486900"/>
            <a:ext cx="3212438" cy="4229100"/>
          </a:xfrm>
          <a:prstGeom prst="rect">
            <a:avLst/>
          </a:prstGeom>
          <a:noFill/>
          <a:ln>
            <a:noFill/>
          </a:ln>
        </p:spPr>
      </p:pic>
      <p:pic>
        <p:nvPicPr>
          <p:cNvPr descr=" " id="511" name="Google Shape;511;g27349be5dc0_0_473"/>
          <p:cNvPicPr preferRelativeResize="0"/>
          <p:nvPr/>
        </p:nvPicPr>
        <p:blipFill rotWithShape="1">
          <a:blip r:embed="rId6">
            <a:alphaModFix/>
          </a:blip>
          <a:srcRect b="0" l="0" r="0" t="0"/>
          <a:stretch/>
        </p:blipFill>
        <p:spPr>
          <a:xfrm>
            <a:off x="12702" y="711200"/>
            <a:ext cx="5512489" cy="3594100"/>
          </a:xfrm>
          <a:prstGeom prst="rect">
            <a:avLst/>
          </a:prstGeom>
          <a:noFill/>
          <a:ln>
            <a:noFill/>
          </a:ln>
        </p:spPr>
      </p:pic>
      <p:sp>
        <p:nvSpPr>
          <p:cNvPr id="512" name="Google Shape;512;g27349be5dc0_0_4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7349be5dc0_0_47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14" name="Google Shape;514;g27349be5dc0_0_473"/>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sp>
        <p:nvSpPr>
          <p:cNvPr id="515" name="Google Shape;515;g27349be5dc0_0_473"/>
          <p:cNvSpPr/>
          <p:nvPr/>
        </p:nvSpPr>
        <p:spPr>
          <a:xfrm>
            <a:off x="5012893" y="116967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Fantasy Realm at a Glance</a:t>
            </a:r>
            <a:endParaRPr b="0" i="0" sz="8000" u="none" cap="none" strike="noStrike">
              <a:solidFill>
                <a:schemeClr val="dk1"/>
              </a:solidFill>
              <a:latin typeface="Calibri"/>
              <a:ea typeface="Calibri"/>
              <a:cs typeface="Calibri"/>
              <a:sym typeface="Calibri"/>
            </a:endParaRPr>
          </a:p>
        </p:txBody>
      </p:sp>
      <p:sp>
        <p:nvSpPr>
          <p:cNvPr id="516" name="Google Shape;516;g27349be5dc0_0_473"/>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7349be5dc0_0_473"/>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7349be5dc0_0_473"/>
          <p:cNvSpPr/>
          <p:nvPr/>
        </p:nvSpPr>
        <p:spPr>
          <a:xfrm>
            <a:off x="15724565" y="1943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The Forest</a:t>
            </a:r>
            <a:endParaRPr b="0" i="0" sz="4800" u="none" cap="none" strike="noStrike">
              <a:solidFill>
                <a:schemeClr val="dk1"/>
              </a:solidFill>
              <a:latin typeface="Calibri"/>
              <a:ea typeface="Calibri"/>
              <a:cs typeface="Calibri"/>
              <a:sym typeface="Calibri"/>
            </a:endParaRPr>
          </a:p>
        </p:txBody>
      </p:sp>
      <p:sp>
        <p:nvSpPr>
          <p:cNvPr id="519" name="Google Shape;519;g27349be5dc0_0_473"/>
          <p:cNvSpPr/>
          <p:nvPr/>
        </p:nvSpPr>
        <p:spPr>
          <a:xfrm>
            <a:off x="15724565" y="2806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20" name="Google Shape;520;g27349be5dc0_0_473"/>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7349be5dc0_0_473"/>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7349be5dc0_0_473"/>
          <p:cNvSpPr/>
          <p:nvPr/>
        </p:nvSpPr>
        <p:spPr>
          <a:xfrm>
            <a:off x="15724565" y="5245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The Caves</a:t>
            </a:r>
            <a:endParaRPr b="0" i="0" sz="4800" u="none" cap="none" strike="noStrike">
              <a:solidFill>
                <a:schemeClr val="dk1"/>
              </a:solidFill>
              <a:latin typeface="Calibri"/>
              <a:ea typeface="Calibri"/>
              <a:cs typeface="Calibri"/>
              <a:sym typeface="Calibri"/>
            </a:endParaRPr>
          </a:p>
        </p:txBody>
      </p:sp>
      <p:sp>
        <p:nvSpPr>
          <p:cNvPr id="523" name="Google Shape;523;g27349be5dc0_0_473"/>
          <p:cNvSpPr/>
          <p:nvPr/>
        </p:nvSpPr>
        <p:spPr>
          <a:xfrm>
            <a:off x="15724565" y="6108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24" name="Google Shape;524;g27349be5dc0_0_473"/>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7349be5dc0_0_473"/>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7349be5dc0_0_473"/>
          <p:cNvSpPr/>
          <p:nvPr/>
        </p:nvSpPr>
        <p:spPr>
          <a:xfrm>
            <a:off x="15724565" y="8267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The Lair</a:t>
            </a:r>
            <a:endParaRPr b="0" i="0" sz="4800" u="none" cap="none" strike="noStrike">
              <a:solidFill>
                <a:schemeClr val="dk1"/>
              </a:solidFill>
              <a:latin typeface="Calibri"/>
              <a:ea typeface="Calibri"/>
              <a:cs typeface="Calibri"/>
              <a:sym typeface="Calibri"/>
            </a:endParaRPr>
          </a:p>
        </p:txBody>
      </p:sp>
      <p:sp>
        <p:nvSpPr>
          <p:cNvPr id="527" name="Google Shape;527;g27349be5dc0_0_473"/>
          <p:cNvSpPr/>
          <p:nvPr/>
        </p:nvSpPr>
        <p:spPr>
          <a:xfrm>
            <a:off x="15724565" y="9131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532" name="Shape 532"/>
        <p:cNvGrpSpPr/>
        <p:nvPr/>
      </p:nvGrpSpPr>
      <p:grpSpPr>
        <a:xfrm>
          <a:off x="0" y="0"/>
          <a:ext cx="0" cy="0"/>
          <a:chOff x="0" y="0"/>
          <a:chExt cx="0" cy="0"/>
        </a:xfrm>
      </p:grpSpPr>
      <p:pic>
        <p:nvPicPr>
          <p:cNvPr descr=" " id="533" name="Google Shape;533;g27349be5dc0_0_497"/>
          <p:cNvPicPr preferRelativeResize="0"/>
          <p:nvPr/>
        </p:nvPicPr>
        <p:blipFill rotWithShape="1">
          <a:blip r:embed="rId3">
            <a:alphaModFix/>
          </a:blip>
          <a:srcRect b="0" l="0" r="0" t="0"/>
          <a:stretch/>
        </p:blipFill>
        <p:spPr>
          <a:xfrm>
            <a:off x="0" y="0"/>
            <a:ext cx="12193524" cy="8686800"/>
          </a:xfrm>
          <a:prstGeom prst="rect">
            <a:avLst/>
          </a:prstGeom>
          <a:noFill/>
          <a:ln>
            <a:noFill/>
          </a:ln>
        </p:spPr>
      </p:pic>
      <p:pic>
        <p:nvPicPr>
          <p:cNvPr descr=" " id="534" name="Google Shape;534;g27349be5dc0_0_497"/>
          <p:cNvPicPr preferRelativeResize="0"/>
          <p:nvPr/>
        </p:nvPicPr>
        <p:blipFill rotWithShape="1">
          <a:blip r:embed="rId4">
            <a:alphaModFix/>
          </a:blip>
          <a:srcRect b="0" l="0" r="0" t="0"/>
          <a:stretch/>
        </p:blipFill>
        <p:spPr>
          <a:xfrm>
            <a:off x="14635339" y="5234335"/>
            <a:ext cx="9751709" cy="8481664"/>
          </a:xfrm>
          <a:prstGeom prst="rect">
            <a:avLst/>
          </a:prstGeom>
          <a:noFill/>
          <a:ln>
            <a:noFill/>
          </a:ln>
        </p:spPr>
      </p:pic>
      <p:pic>
        <p:nvPicPr>
          <p:cNvPr descr=" " id="535" name="Google Shape;535;g27349be5dc0_0_497"/>
          <p:cNvPicPr preferRelativeResize="0"/>
          <p:nvPr/>
        </p:nvPicPr>
        <p:blipFill rotWithShape="1">
          <a:blip r:embed="rId5">
            <a:alphaModFix/>
          </a:blip>
          <a:srcRect b="0" l="0" r="0" t="0"/>
          <a:stretch/>
        </p:blipFill>
        <p:spPr>
          <a:xfrm>
            <a:off x="21148143" y="9131300"/>
            <a:ext cx="3013359" cy="4229075"/>
          </a:xfrm>
          <a:prstGeom prst="rect">
            <a:avLst/>
          </a:prstGeom>
          <a:noFill/>
          <a:ln>
            <a:noFill/>
          </a:ln>
        </p:spPr>
      </p:pic>
      <p:pic>
        <p:nvPicPr>
          <p:cNvPr descr=" " id="536" name="Google Shape;536;g27349be5dc0_0_497"/>
          <p:cNvPicPr preferRelativeResize="0"/>
          <p:nvPr/>
        </p:nvPicPr>
        <p:blipFill rotWithShape="1">
          <a:blip r:embed="rId6">
            <a:alphaModFix/>
          </a:blip>
          <a:srcRect b="0" l="0" r="0" t="0"/>
          <a:stretch/>
        </p:blipFill>
        <p:spPr>
          <a:xfrm>
            <a:off x="596975" y="304800"/>
            <a:ext cx="2123184" cy="4229100"/>
          </a:xfrm>
          <a:prstGeom prst="rect">
            <a:avLst/>
          </a:prstGeom>
          <a:noFill/>
          <a:ln>
            <a:noFill/>
          </a:ln>
        </p:spPr>
      </p:pic>
      <p:sp>
        <p:nvSpPr>
          <p:cNvPr id="537" name="Google Shape;537;g27349be5dc0_0_4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7349be5dc0_0_49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39" name="Google Shape;539;g27349be5dc0_0_497"/>
          <p:cNvSpPr/>
          <p:nvPr/>
        </p:nvSpPr>
        <p:spPr>
          <a:xfrm>
            <a:off x="6054423" y="965200"/>
            <a:ext cx="12278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The Timeline</a:t>
            </a:r>
            <a:endParaRPr b="0" i="0" sz="8000" u="none" cap="none" strike="noStrike">
              <a:solidFill>
                <a:schemeClr val="dk1"/>
              </a:solidFill>
              <a:latin typeface="Calibri"/>
              <a:ea typeface="Calibri"/>
              <a:cs typeface="Calibri"/>
              <a:sym typeface="Calibri"/>
            </a:endParaRPr>
          </a:p>
        </p:txBody>
      </p:sp>
      <p:pic>
        <p:nvPicPr>
          <p:cNvPr descr=" " id="540" name="Google Shape;540;g27349be5dc0_0_497"/>
          <p:cNvPicPr preferRelativeResize="0"/>
          <p:nvPr/>
        </p:nvPicPr>
        <p:blipFill rotWithShape="1">
          <a:blip r:embed="rId8">
            <a:alphaModFix/>
          </a:blip>
          <a:srcRect b="0" l="0" r="0" t="0"/>
          <a:stretch/>
        </p:blipFill>
        <p:spPr>
          <a:xfrm>
            <a:off x="927216" y="4470400"/>
            <a:ext cx="22532616" cy="7251700"/>
          </a:xfrm>
          <a:prstGeom prst="rect">
            <a:avLst/>
          </a:prstGeom>
          <a:noFill/>
          <a:ln>
            <a:noFill/>
          </a:ln>
        </p:spPr>
      </p:pic>
      <p:sp>
        <p:nvSpPr>
          <p:cNvPr id="541" name="Google Shape;541;g27349be5dc0_0_497"/>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7349be5dc0_0_497"/>
          <p:cNvPicPr preferRelativeResize="0"/>
          <p:nvPr/>
        </p:nvPicPr>
        <p:blipFill rotWithShape="1">
          <a:blip r:embed="rId9">
            <a:alphaModFix/>
          </a:blip>
          <a:srcRect b="0" l="0" r="0" t="0"/>
          <a:stretch/>
        </p:blipFill>
        <p:spPr>
          <a:xfrm>
            <a:off x="3035679" y="7200900"/>
            <a:ext cx="1625803" cy="1625600"/>
          </a:xfrm>
          <a:prstGeom prst="rect">
            <a:avLst/>
          </a:prstGeom>
          <a:noFill/>
          <a:ln>
            <a:noFill/>
          </a:ln>
        </p:spPr>
      </p:pic>
      <p:sp>
        <p:nvSpPr>
          <p:cNvPr id="543" name="Google Shape;543;g27349be5dc0_0_497"/>
          <p:cNvSpPr/>
          <p:nvPr/>
        </p:nvSpPr>
        <p:spPr>
          <a:xfrm>
            <a:off x="3035679" y="7200900"/>
            <a:ext cx="1625700" cy="1625700"/>
          </a:xfrm>
          <a:prstGeom prst="roundRect">
            <a:avLst>
              <a:gd fmla="val 781313" name="adj"/>
            </a:avLst>
          </a:prstGeom>
          <a:noFill/>
          <a:ln cap="flat" cmpd="sng" w="12700">
            <a:solidFill>
              <a:srgbClr val="5E39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349be5dc0_0_497"/>
          <p:cNvSpPr/>
          <p:nvPr/>
        </p:nvSpPr>
        <p:spPr>
          <a:xfrm>
            <a:off x="2978522" y="7531100"/>
            <a:ext cx="1740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E3932"/>
              </a:buClr>
              <a:buSzPts val="4800"/>
              <a:buFont typeface="Fuzzy Bubbles"/>
              <a:buNone/>
            </a:pPr>
            <a:r>
              <a:rPr b="1" i="0" lang="en-US" sz="4800" u="none" cap="none" strike="noStrike">
                <a:solidFill>
                  <a:srgbClr val="5E3932"/>
                </a:solidFill>
                <a:latin typeface="Fuzzy Bubbles"/>
                <a:ea typeface="Fuzzy Bubbles"/>
                <a:cs typeface="Fuzzy Bubbles"/>
                <a:sym typeface="Fuzzy Bubbles"/>
              </a:rPr>
              <a:t>2022</a:t>
            </a:r>
            <a:endParaRPr b="0" i="0" sz="4800" u="none" cap="none" strike="noStrike">
              <a:solidFill>
                <a:schemeClr val="dk1"/>
              </a:solidFill>
              <a:latin typeface="Calibri"/>
              <a:ea typeface="Calibri"/>
              <a:cs typeface="Calibri"/>
              <a:sym typeface="Calibri"/>
            </a:endParaRPr>
          </a:p>
        </p:txBody>
      </p:sp>
      <p:sp>
        <p:nvSpPr>
          <p:cNvPr id="545" name="Google Shape;545;g27349be5dc0_0_497"/>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7349be5dc0_0_497"/>
          <p:cNvPicPr preferRelativeResize="0"/>
          <p:nvPr/>
        </p:nvPicPr>
        <p:blipFill rotWithShape="1">
          <a:blip r:embed="rId10">
            <a:alphaModFix/>
          </a:blip>
          <a:srcRect b="0" l="0" r="0" t="0"/>
          <a:stretch/>
        </p:blipFill>
        <p:spPr>
          <a:xfrm>
            <a:off x="4661483" y="7975600"/>
            <a:ext cx="3861283" cy="38100"/>
          </a:xfrm>
          <a:prstGeom prst="rect">
            <a:avLst/>
          </a:prstGeom>
          <a:noFill/>
          <a:ln>
            <a:noFill/>
          </a:ln>
        </p:spPr>
      </p:pic>
      <p:pic>
        <p:nvPicPr>
          <p:cNvPr descr=" " id="547" name="Google Shape;547;g27349be5dc0_0_497"/>
          <p:cNvPicPr preferRelativeResize="0"/>
          <p:nvPr/>
        </p:nvPicPr>
        <p:blipFill rotWithShape="1">
          <a:blip r:embed="rId9">
            <a:alphaModFix/>
          </a:blip>
          <a:srcRect b="0" l="0" r="0" t="0"/>
          <a:stretch/>
        </p:blipFill>
        <p:spPr>
          <a:xfrm>
            <a:off x="8522765" y="7200900"/>
            <a:ext cx="1625803" cy="1625600"/>
          </a:xfrm>
          <a:prstGeom prst="rect">
            <a:avLst/>
          </a:prstGeom>
          <a:noFill/>
          <a:ln>
            <a:noFill/>
          </a:ln>
        </p:spPr>
      </p:pic>
      <p:sp>
        <p:nvSpPr>
          <p:cNvPr id="548" name="Google Shape;548;g27349be5dc0_0_497"/>
          <p:cNvSpPr/>
          <p:nvPr/>
        </p:nvSpPr>
        <p:spPr>
          <a:xfrm>
            <a:off x="8522765" y="7200900"/>
            <a:ext cx="1625700" cy="1625700"/>
          </a:xfrm>
          <a:prstGeom prst="roundRect">
            <a:avLst>
              <a:gd fmla="val 781313" name="adj"/>
            </a:avLst>
          </a:prstGeom>
          <a:noFill/>
          <a:ln cap="flat" cmpd="sng" w="12700">
            <a:solidFill>
              <a:srgbClr val="5E39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349be5dc0_0_497"/>
          <p:cNvSpPr/>
          <p:nvPr/>
        </p:nvSpPr>
        <p:spPr>
          <a:xfrm>
            <a:off x="8465608" y="7531100"/>
            <a:ext cx="1740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E3932"/>
              </a:buClr>
              <a:buSzPts val="4800"/>
              <a:buFont typeface="Fuzzy Bubbles"/>
              <a:buNone/>
            </a:pPr>
            <a:r>
              <a:rPr b="1" i="0" lang="en-US" sz="4800" u="none" cap="none" strike="noStrike">
                <a:solidFill>
                  <a:srgbClr val="5E3932"/>
                </a:solidFill>
                <a:latin typeface="Fuzzy Bubbles"/>
                <a:ea typeface="Fuzzy Bubbles"/>
                <a:cs typeface="Fuzzy Bubbles"/>
                <a:sym typeface="Fuzzy Bubbles"/>
              </a:rPr>
              <a:t>2023</a:t>
            </a:r>
            <a:endParaRPr b="0" i="0" sz="4800" u="none" cap="none" strike="noStrike">
              <a:solidFill>
                <a:schemeClr val="dk1"/>
              </a:solidFill>
              <a:latin typeface="Calibri"/>
              <a:ea typeface="Calibri"/>
              <a:cs typeface="Calibri"/>
              <a:sym typeface="Calibri"/>
            </a:endParaRPr>
          </a:p>
        </p:txBody>
      </p:sp>
      <p:sp>
        <p:nvSpPr>
          <p:cNvPr id="550" name="Google Shape;550;g27349be5dc0_0_497"/>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7349be5dc0_0_497"/>
          <p:cNvPicPr preferRelativeResize="0"/>
          <p:nvPr/>
        </p:nvPicPr>
        <p:blipFill rotWithShape="1">
          <a:blip r:embed="rId10">
            <a:alphaModFix/>
          </a:blip>
          <a:srcRect b="0" l="0" r="0" t="0"/>
          <a:stretch/>
        </p:blipFill>
        <p:spPr>
          <a:xfrm>
            <a:off x="10148568" y="7975600"/>
            <a:ext cx="3861283" cy="38100"/>
          </a:xfrm>
          <a:prstGeom prst="rect">
            <a:avLst/>
          </a:prstGeom>
          <a:noFill/>
          <a:ln>
            <a:noFill/>
          </a:ln>
        </p:spPr>
      </p:pic>
      <p:pic>
        <p:nvPicPr>
          <p:cNvPr descr=" " id="552" name="Google Shape;552;g27349be5dc0_0_497"/>
          <p:cNvPicPr preferRelativeResize="0"/>
          <p:nvPr/>
        </p:nvPicPr>
        <p:blipFill rotWithShape="1">
          <a:blip r:embed="rId9">
            <a:alphaModFix/>
          </a:blip>
          <a:srcRect b="0" l="0" r="0" t="0"/>
          <a:stretch/>
        </p:blipFill>
        <p:spPr>
          <a:xfrm>
            <a:off x="14009851" y="7200900"/>
            <a:ext cx="1625803" cy="1625600"/>
          </a:xfrm>
          <a:prstGeom prst="rect">
            <a:avLst/>
          </a:prstGeom>
          <a:noFill/>
          <a:ln>
            <a:noFill/>
          </a:ln>
        </p:spPr>
      </p:pic>
      <p:sp>
        <p:nvSpPr>
          <p:cNvPr id="553" name="Google Shape;553;g27349be5dc0_0_497"/>
          <p:cNvSpPr/>
          <p:nvPr/>
        </p:nvSpPr>
        <p:spPr>
          <a:xfrm>
            <a:off x="14009851" y="7200900"/>
            <a:ext cx="1625700" cy="1625700"/>
          </a:xfrm>
          <a:prstGeom prst="roundRect">
            <a:avLst>
              <a:gd fmla="val 781313" name="adj"/>
            </a:avLst>
          </a:prstGeom>
          <a:noFill/>
          <a:ln cap="flat" cmpd="sng" w="12700">
            <a:solidFill>
              <a:srgbClr val="5E39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349be5dc0_0_497"/>
          <p:cNvSpPr/>
          <p:nvPr/>
        </p:nvSpPr>
        <p:spPr>
          <a:xfrm>
            <a:off x="13952694" y="7531100"/>
            <a:ext cx="1740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E3932"/>
              </a:buClr>
              <a:buSzPts val="4800"/>
              <a:buFont typeface="Fuzzy Bubbles"/>
              <a:buNone/>
            </a:pPr>
            <a:r>
              <a:rPr b="1" i="0" lang="en-US" sz="4800" u="none" cap="none" strike="noStrike">
                <a:solidFill>
                  <a:srgbClr val="5E3932"/>
                </a:solidFill>
                <a:latin typeface="Fuzzy Bubbles"/>
                <a:ea typeface="Fuzzy Bubbles"/>
                <a:cs typeface="Fuzzy Bubbles"/>
                <a:sym typeface="Fuzzy Bubbles"/>
              </a:rPr>
              <a:t>2024</a:t>
            </a:r>
            <a:endParaRPr b="0" i="0" sz="4800" u="none" cap="none" strike="noStrike">
              <a:solidFill>
                <a:schemeClr val="dk1"/>
              </a:solidFill>
              <a:latin typeface="Calibri"/>
              <a:ea typeface="Calibri"/>
              <a:cs typeface="Calibri"/>
              <a:sym typeface="Calibri"/>
            </a:endParaRPr>
          </a:p>
        </p:txBody>
      </p:sp>
      <p:sp>
        <p:nvSpPr>
          <p:cNvPr id="555" name="Google Shape;555;g27349be5dc0_0_497"/>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g27349be5dc0_0_497"/>
          <p:cNvPicPr preferRelativeResize="0"/>
          <p:nvPr/>
        </p:nvPicPr>
        <p:blipFill rotWithShape="1">
          <a:blip r:embed="rId10">
            <a:alphaModFix/>
          </a:blip>
          <a:srcRect b="0" l="0" r="0" t="0"/>
          <a:stretch/>
        </p:blipFill>
        <p:spPr>
          <a:xfrm>
            <a:off x="15635654" y="7975600"/>
            <a:ext cx="3861283" cy="38100"/>
          </a:xfrm>
          <a:prstGeom prst="rect">
            <a:avLst/>
          </a:prstGeom>
          <a:noFill/>
          <a:ln>
            <a:noFill/>
          </a:ln>
        </p:spPr>
      </p:pic>
      <p:pic>
        <p:nvPicPr>
          <p:cNvPr descr=" " id="557" name="Google Shape;557;g27349be5dc0_0_497"/>
          <p:cNvPicPr preferRelativeResize="0"/>
          <p:nvPr/>
        </p:nvPicPr>
        <p:blipFill rotWithShape="1">
          <a:blip r:embed="rId9">
            <a:alphaModFix/>
          </a:blip>
          <a:srcRect b="0" l="0" r="0" t="0"/>
          <a:stretch/>
        </p:blipFill>
        <p:spPr>
          <a:xfrm>
            <a:off x="19496937" y="7200900"/>
            <a:ext cx="1625803" cy="1625600"/>
          </a:xfrm>
          <a:prstGeom prst="rect">
            <a:avLst/>
          </a:prstGeom>
          <a:noFill/>
          <a:ln>
            <a:noFill/>
          </a:ln>
        </p:spPr>
      </p:pic>
      <p:sp>
        <p:nvSpPr>
          <p:cNvPr id="558" name="Google Shape;558;g27349be5dc0_0_497"/>
          <p:cNvSpPr/>
          <p:nvPr/>
        </p:nvSpPr>
        <p:spPr>
          <a:xfrm>
            <a:off x="19496937" y="7200900"/>
            <a:ext cx="1625700" cy="1625700"/>
          </a:xfrm>
          <a:prstGeom prst="roundRect">
            <a:avLst>
              <a:gd fmla="val 781313" name="adj"/>
            </a:avLst>
          </a:prstGeom>
          <a:noFill/>
          <a:ln cap="flat" cmpd="sng" w="12700">
            <a:solidFill>
              <a:srgbClr val="5E39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7349be5dc0_0_497"/>
          <p:cNvSpPr/>
          <p:nvPr/>
        </p:nvSpPr>
        <p:spPr>
          <a:xfrm>
            <a:off x="19439780" y="7531100"/>
            <a:ext cx="1740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E3932"/>
              </a:buClr>
              <a:buSzPts val="4800"/>
              <a:buFont typeface="Fuzzy Bubbles"/>
              <a:buNone/>
            </a:pPr>
            <a:r>
              <a:rPr b="1" i="0" lang="en-US" sz="4800" u="none" cap="none" strike="noStrike">
                <a:solidFill>
                  <a:srgbClr val="5E3932"/>
                </a:solidFill>
                <a:latin typeface="Fuzzy Bubbles"/>
                <a:ea typeface="Fuzzy Bubbles"/>
                <a:cs typeface="Fuzzy Bubbles"/>
                <a:sym typeface="Fuzzy Bubbles"/>
              </a:rPr>
              <a:t>2025</a:t>
            </a:r>
            <a:endParaRPr b="0" i="0" sz="4800" u="none" cap="none" strike="noStrike">
              <a:solidFill>
                <a:schemeClr val="dk1"/>
              </a:solidFill>
              <a:latin typeface="Calibri"/>
              <a:ea typeface="Calibri"/>
              <a:cs typeface="Calibri"/>
              <a:sym typeface="Calibri"/>
            </a:endParaRPr>
          </a:p>
        </p:txBody>
      </p:sp>
      <p:sp>
        <p:nvSpPr>
          <p:cNvPr id="560" name="Google Shape;560;g27349be5dc0_0_497"/>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349be5dc0_0_497"/>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7349be5dc0_0_497"/>
          <p:cNvSpPr/>
          <p:nvPr/>
        </p:nvSpPr>
        <p:spPr>
          <a:xfrm>
            <a:off x="825603"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Dragon Taming</a:t>
            </a:r>
            <a:endParaRPr b="0" i="0" sz="4800" u="none" cap="none" strike="noStrike">
              <a:solidFill>
                <a:schemeClr val="dk1"/>
              </a:solidFill>
              <a:latin typeface="Calibri"/>
              <a:ea typeface="Calibri"/>
              <a:cs typeface="Calibri"/>
              <a:sym typeface="Calibri"/>
            </a:endParaRPr>
          </a:p>
        </p:txBody>
      </p:sp>
      <p:sp>
        <p:nvSpPr>
          <p:cNvPr id="563" name="Google Shape;563;g27349be5dc0_0_497"/>
          <p:cNvSpPr/>
          <p:nvPr/>
        </p:nvSpPr>
        <p:spPr>
          <a:xfrm>
            <a:off x="859474"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4" name="Google Shape;564;g27349be5dc0_0_497"/>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7349be5dc0_0_497"/>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7349be5dc0_0_497"/>
          <p:cNvSpPr/>
          <p:nvPr/>
        </p:nvSpPr>
        <p:spPr>
          <a:xfrm>
            <a:off x="11825178"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Unicorn Migration</a:t>
            </a:r>
            <a:endParaRPr b="0" i="0" sz="4800" u="none" cap="none" strike="noStrike">
              <a:solidFill>
                <a:schemeClr val="dk1"/>
              </a:solidFill>
              <a:latin typeface="Calibri"/>
              <a:ea typeface="Calibri"/>
              <a:cs typeface="Calibri"/>
              <a:sym typeface="Calibri"/>
            </a:endParaRPr>
          </a:p>
        </p:txBody>
      </p:sp>
      <p:sp>
        <p:nvSpPr>
          <p:cNvPr id="567" name="Google Shape;567;g27349be5dc0_0_497"/>
          <p:cNvSpPr/>
          <p:nvPr/>
        </p:nvSpPr>
        <p:spPr>
          <a:xfrm>
            <a:off x="11859049"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8" name="Google Shape;568;g27349be5dc0_0_497"/>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7349be5dc0_0_497"/>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7349be5dc0_0_497"/>
          <p:cNvSpPr/>
          <p:nvPr/>
        </p:nvSpPr>
        <p:spPr>
          <a:xfrm>
            <a:off x="17261457"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Rainbow Sightings</a:t>
            </a:r>
            <a:endParaRPr b="0" i="0" sz="4800" u="none" cap="none" strike="noStrike">
              <a:solidFill>
                <a:schemeClr val="dk1"/>
              </a:solidFill>
              <a:latin typeface="Calibri"/>
              <a:ea typeface="Calibri"/>
              <a:cs typeface="Calibri"/>
              <a:sym typeface="Calibri"/>
            </a:endParaRPr>
          </a:p>
        </p:txBody>
      </p:sp>
      <p:sp>
        <p:nvSpPr>
          <p:cNvPr id="571" name="Google Shape;571;g27349be5dc0_0_497"/>
          <p:cNvSpPr/>
          <p:nvPr/>
        </p:nvSpPr>
        <p:spPr>
          <a:xfrm>
            <a:off x="17295328"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72" name="Google Shape;572;g27349be5dc0_0_497"/>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7349be5dc0_0_497"/>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7349be5dc0_0_497"/>
          <p:cNvSpPr/>
          <p:nvPr/>
        </p:nvSpPr>
        <p:spPr>
          <a:xfrm>
            <a:off x="6388899"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Enchanted Pool</a:t>
            </a:r>
            <a:endParaRPr b="0" i="0" sz="4800" u="none" cap="none" strike="noStrike">
              <a:solidFill>
                <a:schemeClr val="dk1"/>
              </a:solidFill>
              <a:latin typeface="Calibri"/>
              <a:ea typeface="Calibri"/>
              <a:cs typeface="Calibri"/>
              <a:sym typeface="Calibri"/>
            </a:endParaRPr>
          </a:p>
        </p:txBody>
      </p:sp>
      <p:sp>
        <p:nvSpPr>
          <p:cNvPr id="575" name="Google Shape;575;g27349be5dc0_0_497"/>
          <p:cNvSpPr/>
          <p:nvPr/>
        </p:nvSpPr>
        <p:spPr>
          <a:xfrm>
            <a:off x="6422769"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580" name="Shape 580"/>
        <p:cNvGrpSpPr/>
        <p:nvPr/>
      </p:nvGrpSpPr>
      <p:grpSpPr>
        <a:xfrm>
          <a:off x="0" y="0"/>
          <a:ext cx="0" cy="0"/>
          <a:chOff x="0" y="0"/>
          <a:chExt cx="0" cy="0"/>
        </a:xfrm>
      </p:grpSpPr>
      <p:pic>
        <p:nvPicPr>
          <p:cNvPr descr=" " id="581" name="Google Shape;581;g27349be5dc0_0_544"/>
          <p:cNvPicPr preferRelativeResize="0"/>
          <p:nvPr/>
        </p:nvPicPr>
        <p:blipFill rotWithShape="1">
          <a:blip r:embed="rId3">
            <a:alphaModFix/>
          </a:blip>
          <a:srcRect b="0" l="0" r="0" t="0"/>
          <a:stretch/>
        </p:blipFill>
        <p:spPr>
          <a:xfrm>
            <a:off x="0" y="0"/>
            <a:ext cx="9958045" cy="5816600"/>
          </a:xfrm>
          <a:prstGeom prst="rect">
            <a:avLst/>
          </a:prstGeom>
          <a:noFill/>
          <a:ln>
            <a:noFill/>
          </a:ln>
        </p:spPr>
      </p:pic>
      <p:pic>
        <p:nvPicPr>
          <p:cNvPr descr=" " id="582" name="Google Shape;582;g27349be5dc0_0_544"/>
          <p:cNvPicPr preferRelativeResize="0"/>
          <p:nvPr/>
        </p:nvPicPr>
        <p:blipFill rotWithShape="1">
          <a:blip r:embed="rId4">
            <a:alphaModFix/>
          </a:blip>
          <a:srcRect b="0" l="0" r="0" t="0"/>
          <a:stretch/>
        </p:blipFill>
        <p:spPr>
          <a:xfrm>
            <a:off x="16550169" y="8420100"/>
            <a:ext cx="7836879" cy="5295900"/>
          </a:xfrm>
          <a:prstGeom prst="rect">
            <a:avLst/>
          </a:prstGeom>
          <a:noFill/>
          <a:ln>
            <a:noFill/>
          </a:ln>
        </p:spPr>
      </p:pic>
      <p:pic>
        <p:nvPicPr>
          <p:cNvPr descr=" " id="583" name="Google Shape;583;g27349be5dc0_0_544"/>
          <p:cNvPicPr preferRelativeResize="0"/>
          <p:nvPr/>
        </p:nvPicPr>
        <p:blipFill rotWithShape="1">
          <a:blip r:embed="rId5">
            <a:alphaModFix/>
          </a:blip>
          <a:srcRect b="0" l="0" r="0" t="0"/>
          <a:stretch/>
        </p:blipFill>
        <p:spPr>
          <a:xfrm>
            <a:off x="0" y="0"/>
            <a:ext cx="3518340" cy="3556000"/>
          </a:xfrm>
          <a:prstGeom prst="rect">
            <a:avLst/>
          </a:prstGeom>
          <a:noFill/>
          <a:ln>
            <a:noFill/>
          </a:ln>
        </p:spPr>
      </p:pic>
      <p:pic>
        <p:nvPicPr>
          <p:cNvPr descr=" " id="584" name="Google Shape;584;g27349be5dc0_0_544"/>
          <p:cNvPicPr preferRelativeResize="0"/>
          <p:nvPr/>
        </p:nvPicPr>
        <p:blipFill rotWithShape="1">
          <a:blip r:embed="rId6">
            <a:alphaModFix/>
          </a:blip>
          <a:srcRect b="0" l="0" r="0" t="0"/>
          <a:stretch/>
        </p:blipFill>
        <p:spPr>
          <a:xfrm>
            <a:off x="21237054" y="9334500"/>
            <a:ext cx="2310461" cy="4229100"/>
          </a:xfrm>
          <a:prstGeom prst="rect">
            <a:avLst/>
          </a:prstGeom>
          <a:noFill/>
          <a:ln>
            <a:noFill/>
          </a:ln>
        </p:spPr>
      </p:pic>
      <p:sp>
        <p:nvSpPr>
          <p:cNvPr id="585" name="Google Shape;585;g27349be5dc0_0_5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7349be5dc0_0_54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87" name="Google Shape;587;g27349be5dc0_0_544"/>
          <p:cNvSpPr/>
          <p:nvPr/>
        </p:nvSpPr>
        <p:spPr>
          <a:xfrm>
            <a:off x="3581848" y="711200"/>
            <a:ext cx="5851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Our Team</a:t>
            </a:r>
            <a:endParaRPr b="0" i="0" sz="8000" u="none" cap="none" strike="noStrike">
              <a:solidFill>
                <a:schemeClr val="dk1"/>
              </a:solidFill>
              <a:latin typeface="Calibri"/>
              <a:ea typeface="Calibri"/>
              <a:cs typeface="Calibri"/>
              <a:sym typeface="Calibri"/>
            </a:endParaRPr>
          </a:p>
        </p:txBody>
      </p:sp>
      <p:sp>
        <p:nvSpPr>
          <p:cNvPr id="588" name="Google Shape;588;g27349be5dc0_0_544"/>
          <p:cNvSpPr/>
          <p:nvPr/>
        </p:nvSpPr>
        <p:spPr>
          <a:xfrm>
            <a:off x="35564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7349be5dc0_0_544"/>
          <p:cNvPicPr preferRelativeResize="0"/>
          <p:nvPr/>
        </p:nvPicPr>
        <p:blipFill rotWithShape="1">
          <a:blip r:embed="rId8">
            <a:alphaModFix/>
          </a:blip>
          <a:srcRect b="0" l="0" r="0" t="0"/>
          <a:stretch/>
        </p:blipFill>
        <p:spPr>
          <a:xfrm>
            <a:off x="3556445" y="2832100"/>
            <a:ext cx="4788498" cy="8229600"/>
          </a:xfrm>
          <a:prstGeom prst="rect">
            <a:avLst/>
          </a:prstGeom>
          <a:noFill/>
          <a:ln>
            <a:noFill/>
          </a:ln>
        </p:spPr>
      </p:pic>
      <p:sp>
        <p:nvSpPr>
          <p:cNvPr id="590" name="Google Shape;590;g27349be5dc0_0_544"/>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7349be5dc0_0_544"/>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349be5dc0_0_544"/>
          <p:cNvSpPr/>
          <p:nvPr/>
        </p:nvSpPr>
        <p:spPr>
          <a:xfrm>
            <a:off x="34548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Eldruin</a:t>
            </a:r>
            <a:endParaRPr b="0" i="0" sz="4800" u="none" cap="none" strike="noStrike">
              <a:solidFill>
                <a:schemeClr val="dk1"/>
              </a:solidFill>
              <a:latin typeface="Calibri"/>
              <a:ea typeface="Calibri"/>
              <a:cs typeface="Calibri"/>
              <a:sym typeface="Calibri"/>
            </a:endParaRPr>
          </a:p>
        </p:txBody>
      </p:sp>
      <p:sp>
        <p:nvSpPr>
          <p:cNvPr id="593" name="Google Shape;593;g27349be5dc0_0_544"/>
          <p:cNvSpPr/>
          <p:nvPr/>
        </p:nvSpPr>
        <p:spPr>
          <a:xfrm>
            <a:off x="34887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94" name="Google Shape;594;g27349be5dc0_0_544"/>
          <p:cNvSpPr/>
          <p:nvPr/>
        </p:nvSpPr>
        <p:spPr>
          <a:xfrm>
            <a:off x="91578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7349be5dc0_0_544"/>
          <p:cNvPicPr preferRelativeResize="0"/>
          <p:nvPr/>
        </p:nvPicPr>
        <p:blipFill rotWithShape="1">
          <a:blip r:embed="rId9">
            <a:alphaModFix/>
          </a:blip>
          <a:srcRect b="0" l="0" r="0" t="0"/>
          <a:stretch/>
        </p:blipFill>
        <p:spPr>
          <a:xfrm>
            <a:off x="9157845" y="2832100"/>
            <a:ext cx="4788498" cy="8229600"/>
          </a:xfrm>
          <a:prstGeom prst="rect">
            <a:avLst/>
          </a:prstGeom>
          <a:noFill/>
          <a:ln>
            <a:noFill/>
          </a:ln>
        </p:spPr>
      </p:pic>
      <p:sp>
        <p:nvSpPr>
          <p:cNvPr id="596" name="Google Shape;596;g27349be5dc0_0_544"/>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7349be5dc0_0_544"/>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7349be5dc0_0_544"/>
          <p:cNvSpPr/>
          <p:nvPr/>
        </p:nvSpPr>
        <p:spPr>
          <a:xfrm>
            <a:off x="90562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Elementalen</a:t>
            </a:r>
            <a:endParaRPr b="0" i="0" sz="4800" u="none" cap="none" strike="noStrike">
              <a:solidFill>
                <a:schemeClr val="dk1"/>
              </a:solidFill>
              <a:latin typeface="Calibri"/>
              <a:ea typeface="Calibri"/>
              <a:cs typeface="Calibri"/>
              <a:sym typeface="Calibri"/>
            </a:endParaRPr>
          </a:p>
        </p:txBody>
      </p:sp>
      <p:sp>
        <p:nvSpPr>
          <p:cNvPr id="599" name="Google Shape;599;g27349be5dc0_0_544"/>
          <p:cNvSpPr/>
          <p:nvPr/>
        </p:nvSpPr>
        <p:spPr>
          <a:xfrm>
            <a:off x="90901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00" name="Google Shape;600;g27349be5dc0_0_544"/>
          <p:cNvSpPr/>
          <p:nvPr/>
        </p:nvSpPr>
        <p:spPr>
          <a:xfrm>
            <a:off x="147592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7349be5dc0_0_544"/>
          <p:cNvPicPr preferRelativeResize="0"/>
          <p:nvPr/>
        </p:nvPicPr>
        <p:blipFill rotWithShape="1">
          <a:blip r:embed="rId10">
            <a:alphaModFix/>
          </a:blip>
          <a:srcRect b="0" l="0" r="0" t="0"/>
          <a:stretch/>
        </p:blipFill>
        <p:spPr>
          <a:xfrm>
            <a:off x="14759245" y="2832100"/>
            <a:ext cx="4788498" cy="8229600"/>
          </a:xfrm>
          <a:prstGeom prst="rect">
            <a:avLst/>
          </a:prstGeom>
          <a:noFill/>
          <a:ln>
            <a:noFill/>
          </a:ln>
        </p:spPr>
      </p:pic>
      <p:sp>
        <p:nvSpPr>
          <p:cNvPr id="602" name="Google Shape;602;g27349be5dc0_0_544"/>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7349be5dc0_0_544"/>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7349be5dc0_0_544"/>
          <p:cNvSpPr/>
          <p:nvPr/>
        </p:nvSpPr>
        <p:spPr>
          <a:xfrm>
            <a:off x="146576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Lunaria</a:t>
            </a:r>
            <a:endParaRPr b="0" i="0" sz="4800" u="none" cap="none" strike="noStrike">
              <a:solidFill>
                <a:schemeClr val="dk1"/>
              </a:solidFill>
              <a:latin typeface="Calibri"/>
              <a:ea typeface="Calibri"/>
              <a:cs typeface="Calibri"/>
              <a:sym typeface="Calibri"/>
            </a:endParaRPr>
          </a:p>
        </p:txBody>
      </p:sp>
      <p:sp>
        <p:nvSpPr>
          <p:cNvPr id="605" name="Google Shape;605;g27349be5dc0_0_544"/>
          <p:cNvSpPr/>
          <p:nvPr/>
        </p:nvSpPr>
        <p:spPr>
          <a:xfrm>
            <a:off x="146915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610" name="Shape 610"/>
        <p:cNvGrpSpPr/>
        <p:nvPr/>
      </p:nvGrpSpPr>
      <p:grpSpPr>
        <a:xfrm>
          <a:off x="0" y="0"/>
          <a:ext cx="0" cy="0"/>
          <a:chOff x="0" y="0"/>
          <a:chExt cx="0" cy="0"/>
        </a:xfrm>
      </p:grpSpPr>
      <p:pic>
        <p:nvPicPr>
          <p:cNvPr descr=" " id="611" name="Google Shape;611;g27349be5dc0_0_573"/>
          <p:cNvPicPr preferRelativeResize="0"/>
          <p:nvPr/>
        </p:nvPicPr>
        <p:blipFill rotWithShape="1">
          <a:blip r:embed="rId3">
            <a:alphaModFix/>
          </a:blip>
          <a:srcRect b="0" l="0" r="0" t="0"/>
          <a:stretch/>
        </p:blipFill>
        <p:spPr>
          <a:xfrm>
            <a:off x="0" y="0"/>
            <a:ext cx="12193524" cy="8686800"/>
          </a:xfrm>
          <a:prstGeom prst="rect">
            <a:avLst/>
          </a:prstGeom>
          <a:noFill/>
          <a:ln>
            <a:noFill/>
          </a:ln>
        </p:spPr>
      </p:pic>
      <p:pic>
        <p:nvPicPr>
          <p:cNvPr descr=" " id="612" name="Google Shape;612;g27349be5dc0_0_573"/>
          <p:cNvPicPr preferRelativeResize="0"/>
          <p:nvPr/>
        </p:nvPicPr>
        <p:blipFill rotWithShape="1">
          <a:blip r:embed="rId4">
            <a:alphaModFix/>
          </a:blip>
          <a:srcRect b="0" l="0" r="0" t="0"/>
          <a:stretch/>
        </p:blipFill>
        <p:spPr>
          <a:xfrm>
            <a:off x="14635339" y="5234335"/>
            <a:ext cx="9751709" cy="8481664"/>
          </a:xfrm>
          <a:prstGeom prst="rect">
            <a:avLst/>
          </a:prstGeom>
          <a:noFill/>
          <a:ln>
            <a:noFill/>
          </a:ln>
        </p:spPr>
      </p:pic>
      <p:pic>
        <p:nvPicPr>
          <p:cNvPr descr=" " id="613" name="Google Shape;613;g27349be5dc0_0_573"/>
          <p:cNvPicPr preferRelativeResize="0"/>
          <p:nvPr/>
        </p:nvPicPr>
        <p:blipFill rotWithShape="1">
          <a:blip r:embed="rId5">
            <a:alphaModFix/>
          </a:blip>
          <a:srcRect b="0" l="0" r="0" t="0"/>
          <a:stretch/>
        </p:blipFill>
        <p:spPr>
          <a:xfrm>
            <a:off x="21148143" y="9131300"/>
            <a:ext cx="3013359" cy="4229075"/>
          </a:xfrm>
          <a:prstGeom prst="rect">
            <a:avLst/>
          </a:prstGeom>
          <a:noFill/>
          <a:ln>
            <a:noFill/>
          </a:ln>
        </p:spPr>
      </p:pic>
      <p:pic>
        <p:nvPicPr>
          <p:cNvPr descr=" " id="614" name="Google Shape;614;g27349be5dc0_0_573"/>
          <p:cNvPicPr preferRelativeResize="0"/>
          <p:nvPr/>
        </p:nvPicPr>
        <p:blipFill rotWithShape="1">
          <a:blip r:embed="rId6">
            <a:alphaModFix/>
          </a:blip>
          <a:srcRect b="0" l="0" r="0" t="0"/>
          <a:stretch/>
        </p:blipFill>
        <p:spPr>
          <a:xfrm>
            <a:off x="596975" y="304800"/>
            <a:ext cx="2123184" cy="4229100"/>
          </a:xfrm>
          <a:prstGeom prst="rect">
            <a:avLst/>
          </a:prstGeom>
          <a:noFill/>
          <a:ln>
            <a:noFill/>
          </a:ln>
        </p:spPr>
      </p:pic>
      <p:sp>
        <p:nvSpPr>
          <p:cNvPr id="615" name="Google Shape;615;g27349be5dc0_0_5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7349be5dc0_0_57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17" name="Google Shape;617;g27349be5dc0_0_573"/>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7349be5dc0_0_573"/>
          <p:cNvSpPr/>
          <p:nvPr/>
        </p:nvSpPr>
        <p:spPr>
          <a:xfrm>
            <a:off x="10173972" y="31242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7349be5dc0_0_573"/>
          <p:cNvPicPr preferRelativeResize="0"/>
          <p:nvPr/>
        </p:nvPicPr>
        <p:blipFill rotWithShape="1">
          <a:blip r:embed="rId8">
            <a:alphaModFix/>
          </a:blip>
          <a:srcRect b="0" l="0" r="0" t="0"/>
          <a:stretch/>
        </p:blipFill>
        <p:spPr>
          <a:xfrm>
            <a:off x="10478810" y="3409950"/>
            <a:ext cx="1117740" cy="1117600"/>
          </a:xfrm>
          <a:prstGeom prst="rect">
            <a:avLst/>
          </a:prstGeom>
          <a:noFill/>
          <a:ln>
            <a:noFill/>
          </a:ln>
        </p:spPr>
      </p:pic>
      <p:sp>
        <p:nvSpPr>
          <p:cNvPr id="620" name="Google Shape;620;g27349be5dc0_0_573"/>
          <p:cNvSpPr/>
          <p:nvPr/>
        </p:nvSpPr>
        <p:spPr>
          <a:xfrm>
            <a:off x="11799775" y="3327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7349be5dc0_0_573"/>
          <p:cNvSpPr/>
          <p:nvPr/>
        </p:nvSpPr>
        <p:spPr>
          <a:xfrm>
            <a:off x="11799775" y="3327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Chloe Ng</a:t>
            </a:r>
            <a:endParaRPr b="0" i="0" sz="3600" u="none" cap="none" strike="noStrike">
              <a:solidFill>
                <a:schemeClr val="dk1"/>
              </a:solidFill>
              <a:latin typeface="Calibri"/>
              <a:ea typeface="Calibri"/>
              <a:cs typeface="Calibri"/>
              <a:sym typeface="Calibri"/>
            </a:endParaRPr>
          </a:p>
        </p:txBody>
      </p:sp>
      <p:sp>
        <p:nvSpPr>
          <p:cNvPr id="622" name="Google Shape;622;g27349be5dc0_0_573"/>
          <p:cNvSpPr/>
          <p:nvPr/>
        </p:nvSpPr>
        <p:spPr>
          <a:xfrm>
            <a:off x="11799775" y="4000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23" name="Google Shape;623;g27349be5dc0_0_573"/>
          <p:cNvSpPr/>
          <p:nvPr/>
        </p:nvSpPr>
        <p:spPr>
          <a:xfrm>
            <a:off x="787498"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7349be5dc0_0_573"/>
          <p:cNvPicPr preferRelativeResize="0"/>
          <p:nvPr/>
        </p:nvPicPr>
        <p:blipFill rotWithShape="1">
          <a:blip r:embed="rId9">
            <a:alphaModFix/>
          </a:blip>
          <a:srcRect b="0" l="0" r="0" t="0"/>
          <a:stretch/>
        </p:blipFill>
        <p:spPr>
          <a:xfrm>
            <a:off x="1092337" y="5772150"/>
            <a:ext cx="1117740" cy="1117600"/>
          </a:xfrm>
          <a:prstGeom prst="rect">
            <a:avLst/>
          </a:prstGeom>
          <a:noFill/>
          <a:ln>
            <a:noFill/>
          </a:ln>
        </p:spPr>
      </p:pic>
      <p:sp>
        <p:nvSpPr>
          <p:cNvPr id="625" name="Google Shape;625;g27349be5dc0_0_573"/>
          <p:cNvSpPr/>
          <p:nvPr/>
        </p:nvSpPr>
        <p:spPr>
          <a:xfrm>
            <a:off x="2413302"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7349be5dc0_0_573"/>
          <p:cNvSpPr/>
          <p:nvPr/>
        </p:nvSpPr>
        <p:spPr>
          <a:xfrm>
            <a:off x="2413302"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Valtorin</a:t>
            </a:r>
            <a:endParaRPr b="0" i="0" sz="3600" u="none" cap="none" strike="noStrike">
              <a:solidFill>
                <a:schemeClr val="dk1"/>
              </a:solidFill>
              <a:latin typeface="Calibri"/>
              <a:ea typeface="Calibri"/>
              <a:cs typeface="Calibri"/>
              <a:sym typeface="Calibri"/>
            </a:endParaRPr>
          </a:p>
        </p:txBody>
      </p:sp>
      <p:sp>
        <p:nvSpPr>
          <p:cNvPr id="627" name="Google Shape;627;g27349be5dc0_0_573"/>
          <p:cNvSpPr/>
          <p:nvPr/>
        </p:nvSpPr>
        <p:spPr>
          <a:xfrm>
            <a:off x="2413302"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28" name="Google Shape;628;g27349be5dc0_0_573"/>
          <p:cNvSpPr/>
          <p:nvPr/>
        </p:nvSpPr>
        <p:spPr>
          <a:xfrm>
            <a:off x="3835879" y="78232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7349be5dc0_0_573"/>
          <p:cNvPicPr preferRelativeResize="0"/>
          <p:nvPr/>
        </p:nvPicPr>
        <p:blipFill rotWithShape="1">
          <a:blip r:embed="rId10">
            <a:alphaModFix/>
          </a:blip>
          <a:srcRect b="0" l="0" r="0" t="0"/>
          <a:stretch/>
        </p:blipFill>
        <p:spPr>
          <a:xfrm>
            <a:off x="4140718" y="8108950"/>
            <a:ext cx="1117740" cy="1117600"/>
          </a:xfrm>
          <a:prstGeom prst="rect">
            <a:avLst/>
          </a:prstGeom>
          <a:noFill/>
          <a:ln>
            <a:noFill/>
          </a:ln>
        </p:spPr>
      </p:pic>
      <p:sp>
        <p:nvSpPr>
          <p:cNvPr id="630" name="Google Shape;630;g27349be5dc0_0_573"/>
          <p:cNvSpPr/>
          <p:nvPr/>
        </p:nvSpPr>
        <p:spPr>
          <a:xfrm>
            <a:off x="5461683" y="8026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7349be5dc0_0_573"/>
          <p:cNvSpPr/>
          <p:nvPr/>
        </p:nvSpPr>
        <p:spPr>
          <a:xfrm>
            <a:off x="5461683" y="8026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Lucian</a:t>
            </a:r>
            <a:endParaRPr b="0" i="0" sz="3600" u="none" cap="none" strike="noStrike">
              <a:solidFill>
                <a:schemeClr val="dk1"/>
              </a:solidFill>
              <a:latin typeface="Calibri"/>
              <a:ea typeface="Calibri"/>
              <a:cs typeface="Calibri"/>
              <a:sym typeface="Calibri"/>
            </a:endParaRPr>
          </a:p>
        </p:txBody>
      </p:sp>
      <p:sp>
        <p:nvSpPr>
          <p:cNvPr id="632" name="Google Shape;632;g27349be5dc0_0_573"/>
          <p:cNvSpPr/>
          <p:nvPr/>
        </p:nvSpPr>
        <p:spPr>
          <a:xfrm>
            <a:off x="5461683" y="869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33" name="Google Shape;633;g27349be5dc0_0_573"/>
          <p:cNvSpPr/>
          <p:nvPr/>
        </p:nvSpPr>
        <p:spPr>
          <a:xfrm>
            <a:off x="3835879" y="102108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7349be5dc0_0_573"/>
          <p:cNvPicPr preferRelativeResize="0"/>
          <p:nvPr/>
        </p:nvPicPr>
        <p:blipFill rotWithShape="1">
          <a:blip r:embed="rId11">
            <a:alphaModFix/>
          </a:blip>
          <a:srcRect b="0" l="0" r="0" t="0"/>
          <a:stretch/>
        </p:blipFill>
        <p:spPr>
          <a:xfrm>
            <a:off x="4140718" y="10496550"/>
            <a:ext cx="1117740" cy="1117600"/>
          </a:xfrm>
          <a:prstGeom prst="rect">
            <a:avLst/>
          </a:prstGeom>
          <a:noFill/>
          <a:ln>
            <a:noFill/>
          </a:ln>
        </p:spPr>
      </p:pic>
      <p:sp>
        <p:nvSpPr>
          <p:cNvPr id="635" name="Google Shape;635;g27349be5dc0_0_573"/>
          <p:cNvSpPr/>
          <p:nvPr/>
        </p:nvSpPr>
        <p:spPr>
          <a:xfrm>
            <a:off x="5461683"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7349be5dc0_0_573"/>
          <p:cNvSpPr/>
          <p:nvPr/>
        </p:nvSpPr>
        <p:spPr>
          <a:xfrm>
            <a:off x="5461683"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Cedric</a:t>
            </a:r>
            <a:endParaRPr b="0" i="0" sz="3600" u="none" cap="none" strike="noStrike">
              <a:solidFill>
                <a:schemeClr val="dk1"/>
              </a:solidFill>
              <a:latin typeface="Calibri"/>
              <a:ea typeface="Calibri"/>
              <a:cs typeface="Calibri"/>
              <a:sym typeface="Calibri"/>
            </a:endParaRPr>
          </a:p>
        </p:txBody>
      </p:sp>
      <p:sp>
        <p:nvSpPr>
          <p:cNvPr id="637" name="Google Shape;637;g27349be5dc0_0_573"/>
          <p:cNvSpPr/>
          <p:nvPr/>
        </p:nvSpPr>
        <p:spPr>
          <a:xfrm>
            <a:off x="5461683"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38" name="Google Shape;638;g27349be5dc0_0_573"/>
          <p:cNvSpPr/>
          <p:nvPr/>
        </p:nvSpPr>
        <p:spPr>
          <a:xfrm>
            <a:off x="15343518" y="78486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7349be5dc0_0_573"/>
          <p:cNvPicPr preferRelativeResize="0"/>
          <p:nvPr/>
        </p:nvPicPr>
        <p:blipFill rotWithShape="1">
          <a:blip r:embed="rId12">
            <a:alphaModFix/>
          </a:blip>
          <a:srcRect b="0" l="0" r="0" t="0"/>
          <a:stretch/>
        </p:blipFill>
        <p:spPr>
          <a:xfrm>
            <a:off x="15648356" y="8134350"/>
            <a:ext cx="1117740" cy="1117600"/>
          </a:xfrm>
          <a:prstGeom prst="rect">
            <a:avLst/>
          </a:prstGeom>
          <a:noFill/>
          <a:ln>
            <a:noFill/>
          </a:ln>
        </p:spPr>
      </p:pic>
      <p:sp>
        <p:nvSpPr>
          <p:cNvPr id="640" name="Google Shape;640;g27349be5dc0_0_573"/>
          <p:cNvSpPr/>
          <p:nvPr/>
        </p:nvSpPr>
        <p:spPr>
          <a:xfrm>
            <a:off x="16969321" y="80518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7349be5dc0_0_573"/>
          <p:cNvSpPr/>
          <p:nvPr/>
        </p:nvSpPr>
        <p:spPr>
          <a:xfrm>
            <a:off x="16969321" y="80518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Elvina</a:t>
            </a:r>
            <a:endParaRPr b="0" i="0" sz="3600" u="none" cap="none" strike="noStrike">
              <a:solidFill>
                <a:schemeClr val="dk1"/>
              </a:solidFill>
              <a:latin typeface="Calibri"/>
              <a:ea typeface="Calibri"/>
              <a:cs typeface="Calibri"/>
              <a:sym typeface="Calibri"/>
            </a:endParaRPr>
          </a:p>
        </p:txBody>
      </p:sp>
      <p:sp>
        <p:nvSpPr>
          <p:cNvPr id="642" name="Google Shape;642;g27349be5dc0_0_573"/>
          <p:cNvSpPr/>
          <p:nvPr/>
        </p:nvSpPr>
        <p:spPr>
          <a:xfrm>
            <a:off x="16969321" y="8724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43" name="Google Shape;643;g27349be5dc0_0_573"/>
          <p:cNvSpPr/>
          <p:nvPr/>
        </p:nvSpPr>
        <p:spPr>
          <a:xfrm>
            <a:off x="15343518" y="102108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7349be5dc0_0_573"/>
          <p:cNvPicPr preferRelativeResize="0"/>
          <p:nvPr/>
        </p:nvPicPr>
        <p:blipFill rotWithShape="1">
          <a:blip r:embed="rId13">
            <a:alphaModFix/>
          </a:blip>
          <a:srcRect b="0" l="0" r="0" t="0"/>
          <a:stretch/>
        </p:blipFill>
        <p:spPr>
          <a:xfrm>
            <a:off x="15648356" y="10496550"/>
            <a:ext cx="1117740" cy="1117600"/>
          </a:xfrm>
          <a:prstGeom prst="rect">
            <a:avLst/>
          </a:prstGeom>
          <a:noFill/>
          <a:ln>
            <a:noFill/>
          </a:ln>
        </p:spPr>
      </p:pic>
      <p:sp>
        <p:nvSpPr>
          <p:cNvPr id="645" name="Google Shape;645;g27349be5dc0_0_573"/>
          <p:cNvSpPr/>
          <p:nvPr/>
        </p:nvSpPr>
        <p:spPr>
          <a:xfrm>
            <a:off x="16969321"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7349be5dc0_0_573"/>
          <p:cNvSpPr/>
          <p:nvPr/>
        </p:nvSpPr>
        <p:spPr>
          <a:xfrm>
            <a:off x="16969321"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Seraphina</a:t>
            </a:r>
            <a:endParaRPr b="0" i="0" sz="3600" u="none" cap="none" strike="noStrike">
              <a:solidFill>
                <a:schemeClr val="dk1"/>
              </a:solidFill>
              <a:latin typeface="Calibri"/>
              <a:ea typeface="Calibri"/>
              <a:cs typeface="Calibri"/>
              <a:sym typeface="Calibri"/>
            </a:endParaRPr>
          </a:p>
        </p:txBody>
      </p:sp>
      <p:sp>
        <p:nvSpPr>
          <p:cNvPr id="647" name="Google Shape;647;g27349be5dc0_0_573"/>
          <p:cNvSpPr/>
          <p:nvPr/>
        </p:nvSpPr>
        <p:spPr>
          <a:xfrm>
            <a:off x="16969321"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48" name="Google Shape;648;g27349be5dc0_0_573"/>
          <p:cNvSpPr/>
          <p:nvPr/>
        </p:nvSpPr>
        <p:spPr>
          <a:xfrm>
            <a:off x="6681035"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7349be5dc0_0_573"/>
          <p:cNvPicPr preferRelativeResize="0"/>
          <p:nvPr/>
        </p:nvPicPr>
        <p:blipFill rotWithShape="1">
          <a:blip r:embed="rId14">
            <a:alphaModFix/>
          </a:blip>
          <a:srcRect b="0" l="0" r="0" t="0"/>
          <a:stretch/>
        </p:blipFill>
        <p:spPr>
          <a:xfrm>
            <a:off x="6985873" y="5772150"/>
            <a:ext cx="1117740" cy="1117600"/>
          </a:xfrm>
          <a:prstGeom prst="rect">
            <a:avLst/>
          </a:prstGeom>
          <a:noFill/>
          <a:ln>
            <a:noFill/>
          </a:ln>
        </p:spPr>
      </p:pic>
      <p:sp>
        <p:nvSpPr>
          <p:cNvPr id="650" name="Google Shape;650;g27349be5dc0_0_573"/>
          <p:cNvSpPr/>
          <p:nvPr/>
        </p:nvSpPr>
        <p:spPr>
          <a:xfrm>
            <a:off x="8306838"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7349be5dc0_0_573"/>
          <p:cNvSpPr/>
          <p:nvPr/>
        </p:nvSpPr>
        <p:spPr>
          <a:xfrm>
            <a:off x="8306838"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Aurielle</a:t>
            </a:r>
            <a:endParaRPr b="0" i="0" sz="3600" u="none" cap="none" strike="noStrike">
              <a:solidFill>
                <a:schemeClr val="dk1"/>
              </a:solidFill>
              <a:latin typeface="Calibri"/>
              <a:ea typeface="Calibri"/>
              <a:cs typeface="Calibri"/>
              <a:sym typeface="Calibri"/>
            </a:endParaRPr>
          </a:p>
        </p:txBody>
      </p:sp>
      <p:sp>
        <p:nvSpPr>
          <p:cNvPr id="652" name="Google Shape;652;g27349be5dc0_0_573"/>
          <p:cNvSpPr/>
          <p:nvPr/>
        </p:nvSpPr>
        <p:spPr>
          <a:xfrm>
            <a:off x="8306838"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53" name="Google Shape;653;g27349be5dc0_0_573"/>
          <p:cNvSpPr/>
          <p:nvPr/>
        </p:nvSpPr>
        <p:spPr>
          <a:xfrm>
            <a:off x="18468108"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7349be5dc0_0_573"/>
          <p:cNvPicPr preferRelativeResize="0"/>
          <p:nvPr/>
        </p:nvPicPr>
        <p:blipFill rotWithShape="1">
          <a:blip r:embed="rId15">
            <a:alphaModFix/>
          </a:blip>
          <a:srcRect b="0" l="0" r="0" t="0"/>
          <a:stretch/>
        </p:blipFill>
        <p:spPr>
          <a:xfrm>
            <a:off x="18772946" y="5772150"/>
            <a:ext cx="1117740" cy="1117600"/>
          </a:xfrm>
          <a:prstGeom prst="rect">
            <a:avLst/>
          </a:prstGeom>
          <a:noFill/>
          <a:ln>
            <a:noFill/>
          </a:ln>
        </p:spPr>
      </p:pic>
      <p:sp>
        <p:nvSpPr>
          <p:cNvPr id="655" name="Google Shape;655;g27349be5dc0_0_573"/>
          <p:cNvSpPr/>
          <p:nvPr/>
        </p:nvSpPr>
        <p:spPr>
          <a:xfrm>
            <a:off x="20093911"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7349be5dc0_0_573"/>
          <p:cNvSpPr/>
          <p:nvPr/>
        </p:nvSpPr>
        <p:spPr>
          <a:xfrm>
            <a:off x="20093911"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Dariana</a:t>
            </a:r>
            <a:endParaRPr b="0" i="0" sz="3600" u="none" cap="none" strike="noStrike">
              <a:solidFill>
                <a:schemeClr val="dk1"/>
              </a:solidFill>
              <a:latin typeface="Calibri"/>
              <a:ea typeface="Calibri"/>
              <a:cs typeface="Calibri"/>
              <a:sym typeface="Calibri"/>
            </a:endParaRPr>
          </a:p>
        </p:txBody>
      </p:sp>
      <p:sp>
        <p:nvSpPr>
          <p:cNvPr id="657" name="Google Shape;657;g27349be5dc0_0_573"/>
          <p:cNvSpPr/>
          <p:nvPr/>
        </p:nvSpPr>
        <p:spPr>
          <a:xfrm>
            <a:off x="20093911"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58" name="Google Shape;658;g27349be5dc0_0_573"/>
          <p:cNvSpPr/>
          <p:nvPr/>
        </p:nvSpPr>
        <p:spPr>
          <a:xfrm>
            <a:off x="12574572"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7349be5dc0_0_573"/>
          <p:cNvPicPr preferRelativeResize="0"/>
          <p:nvPr/>
        </p:nvPicPr>
        <p:blipFill rotWithShape="1">
          <a:blip r:embed="rId16">
            <a:alphaModFix/>
          </a:blip>
          <a:srcRect b="0" l="0" r="0" t="0"/>
          <a:stretch/>
        </p:blipFill>
        <p:spPr>
          <a:xfrm>
            <a:off x="12879410" y="5772150"/>
            <a:ext cx="1117740" cy="1117600"/>
          </a:xfrm>
          <a:prstGeom prst="rect">
            <a:avLst/>
          </a:prstGeom>
          <a:noFill/>
          <a:ln>
            <a:noFill/>
          </a:ln>
        </p:spPr>
      </p:pic>
      <p:sp>
        <p:nvSpPr>
          <p:cNvPr id="660" name="Google Shape;660;g27349be5dc0_0_573"/>
          <p:cNvSpPr/>
          <p:nvPr/>
        </p:nvSpPr>
        <p:spPr>
          <a:xfrm>
            <a:off x="14200375"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7349be5dc0_0_573"/>
          <p:cNvSpPr/>
          <p:nvPr/>
        </p:nvSpPr>
        <p:spPr>
          <a:xfrm>
            <a:off x="14200375"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Theronis</a:t>
            </a:r>
            <a:endParaRPr b="0" i="0" sz="3600" u="none" cap="none" strike="noStrike">
              <a:solidFill>
                <a:schemeClr val="dk1"/>
              </a:solidFill>
              <a:latin typeface="Calibri"/>
              <a:ea typeface="Calibri"/>
              <a:cs typeface="Calibri"/>
              <a:sym typeface="Calibri"/>
            </a:endParaRPr>
          </a:p>
        </p:txBody>
      </p:sp>
      <p:sp>
        <p:nvSpPr>
          <p:cNvPr id="662" name="Google Shape;662;g27349be5dc0_0_573"/>
          <p:cNvSpPr/>
          <p:nvPr/>
        </p:nvSpPr>
        <p:spPr>
          <a:xfrm>
            <a:off x="14200375"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63" name="Google Shape;663;g27349be5dc0_0_573"/>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664" name="Google Shape;664;g27349be5dc0_0_573"/>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665" name="Google Shape;665;g27349be5dc0_0_573"/>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666" name="Google Shape;666;g27349be5dc0_0_573"/>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667" name="Google Shape;667;g27349be5dc0_0_573"/>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668" name="Google Shape;668;g27349be5dc0_0_573"/>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669" name="Google Shape;669;g27349be5dc0_0_573"/>
          <p:cNvPicPr preferRelativeResize="0"/>
          <p:nvPr/>
        </p:nvPicPr>
        <p:blipFill rotWithShape="1">
          <a:blip r:embed="rId20">
            <a:alphaModFix/>
          </a:blip>
          <a:srcRect b="0" l="0" r="0" t="0"/>
          <a:stretch/>
        </p:blipFill>
        <p:spPr>
          <a:xfrm>
            <a:off x="9513489" y="6896100"/>
            <a:ext cx="12702" cy="4165600"/>
          </a:xfrm>
          <a:prstGeom prst="rect">
            <a:avLst/>
          </a:prstGeom>
          <a:noFill/>
          <a:ln>
            <a:noFill/>
          </a:ln>
        </p:spPr>
      </p:pic>
      <p:pic>
        <p:nvPicPr>
          <p:cNvPr descr=" " id="670" name="Google Shape;670;g27349be5dc0_0_573"/>
          <p:cNvPicPr preferRelativeResize="0"/>
          <p:nvPr/>
        </p:nvPicPr>
        <p:blipFill rotWithShape="1">
          <a:blip r:embed="rId21">
            <a:alphaModFix/>
          </a:blip>
          <a:srcRect b="0" l="0" r="0" t="0"/>
          <a:stretch/>
        </p:blipFill>
        <p:spPr>
          <a:xfrm>
            <a:off x="9322965" y="8585200"/>
            <a:ext cx="203225" cy="12700"/>
          </a:xfrm>
          <a:prstGeom prst="rect">
            <a:avLst/>
          </a:prstGeom>
          <a:noFill/>
          <a:ln>
            <a:noFill/>
          </a:ln>
        </p:spPr>
      </p:pic>
      <p:pic>
        <p:nvPicPr>
          <p:cNvPr descr=" " id="671" name="Google Shape;671;g27349be5dc0_0_573"/>
          <p:cNvPicPr preferRelativeResize="0"/>
          <p:nvPr/>
        </p:nvPicPr>
        <p:blipFill rotWithShape="1">
          <a:blip r:embed="rId21">
            <a:alphaModFix/>
          </a:blip>
          <a:srcRect b="0" l="0" r="0" t="0"/>
          <a:stretch/>
        </p:blipFill>
        <p:spPr>
          <a:xfrm>
            <a:off x="20830603" y="8585200"/>
            <a:ext cx="203225" cy="12700"/>
          </a:xfrm>
          <a:prstGeom prst="rect">
            <a:avLst/>
          </a:prstGeom>
          <a:noFill/>
          <a:ln>
            <a:noFill/>
          </a:ln>
        </p:spPr>
      </p:pic>
      <p:pic>
        <p:nvPicPr>
          <p:cNvPr descr=" " id="672" name="Google Shape;672;g27349be5dc0_0_573"/>
          <p:cNvPicPr preferRelativeResize="0"/>
          <p:nvPr/>
        </p:nvPicPr>
        <p:blipFill rotWithShape="1">
          <a:blip r:embed="rId21">
            <a:alphaModFix/>
          </a:blip>
          <a:srcRect b="0" l="0" r="0" t="0"/>
          <a:stretch/>
        </p:blipFill>
        <p:spPr>
          <a:xfrm>
            <a:off x="9322965" y="11049000"/>
            <a:ext cx="203225" cy="12700"/>
          </a:xfrm>
          <a:prstGeom prst="rect">
            <a:avLst/>
          </a:prstGeom>
          <a:noFill/>
          <a:ln>
            <a:noFill/>
          </a:ln>
        </p:spPr>
      </p:pic>
      <p:pic>
        <p:nvPicPr>
          <p:cNvPr descr=" " id="673" name="Google Shape;673;g27349be5dc0_0_573"/>
          <p:cNvPicPr preferRelativeResize="0"/>
          <p:nvPr/>
        </p:nvPicPr>
        <p:blipFill rotWithShape="1">
          <a:blip r:embed="rId21">
            <a:alphaModFix/>
          </a:blip>
          <a:srcRect b="0" l="0" r="0" t="0"/>
          <a:stretch/>
        </p:blipFill>
        <p:spPr>
          <a:xfrm>
            <a:off x="20830603" y="11049000"/>
            <a:ext cx="203225" cy="12700"/>
          </a:xfrm>
          <a:prstGeom prst="rect">
            <a:avLst/>
          </a:prstGeom>
          <a:noFill/>
          <a:ln>
            <a:noFill/>
          </a:ln>
        </p:spPr>
      </p:pic>
      <p:pic>
        <p:nvPicPr>
          <p:cNvPr descr=" " id="674" name="Google Shape;674;g27349be5dc0_0_573"/>
          <p:cNvPicPr preferRelativeResize="0"/>
          <p:nvPr/>
        </p:nvPicPr>
        <p:blipFill rotWithShape="1">
          <a:blip r:embed="rId22">
            <a:alphaModFix/>
          </a:blip>
          <a:srcRect b="0" l="0" r="0" t="0"/>
          <a:stretch/>
        </p:blipFill>
        <p:spPr>
          <a:xfrm>
            <a:off x="21021127" y="7035800"/>
            <a:ext cx="12702" cy="4025900"/>
          </a:xfrm>
          <a:prstGeom prst="rect">
            <a:avLst/>
          </a:prstGeom>
          <a:noFill/>
          <a:ln>
            <a:noFill/>
          </a:ln>
        </p:spPr>
      </p:pic>
      <p:sp>
        <p:nvSpPr>
          <p:cNvPr id="675" name="Google Shape;675;g27349be5dc0_0_573"/>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6" name="Google Shape;676;g27349be5dc0_0_573"/>
          <p:cNvSpPr/>
          <p:nvPr/>
        </p:nvSpPr>
        <p:spPr>
          <a:xfrm>
            <a:off x="6985873" y="571500"/>
            <a:ext cx="10754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681" name="Shape 681"/>
        <p:cNvGrpSpPr/>
        <p:nvPr/>
      </p:nvGrpSpPr>
      <p:grpSpPr>
        <a:xfrm>
          <a:off x="0" y="0"/>
          <a:ext cx="0" cy="0"/>
          <a:chOff x="0" y="0"/>
          <a:chExt cx="0" cy="0"/>
        </a:xfrm>
      </p:grpSpPr>
      <p:pic>
        <p:nvPicPr>
          <p:cNvPr descr=" " id="682" name="Google Shape;682;g27349be5dc0_0_643"/>
          <p:cNvPicPr preferRelativeResize="0"/>
          <p:nvPr/>
        </p:nvPicPr>
        <p:blipFill rotWithShape="1">
          <a:blip r:embed="rId3">
            <a:alphaModFix/>
          </a:blip>
          <a:srcRect b="0" l="0" r="0" t="0"/>
          <a:stretch/>
        </p:blipFill>
        <p:spPr>
          <a:xfrm>
            <a:off x="3200800" y="850900"/>
            <a:ext cx="20398750" cy="12433300"/>
          </a:xfrm>
          <a:prstGeom prst="rect">
            <a:avLst/>
          </a:prstGeom>
          <a:noFill/>
          <a:ln>
            <a:noFill/>
          </a:ln>
        </p:spPr>
      </p:pic>
      <p:pic>
        <p:nvPicPr>
          <p:cNvPr descr=" " id="683" name="Google Shape;683;g27349be5dc0_0_643"/>
          <p:cNvPicPr preferRelativeResize="0"/>
          <p:nvPr/>
        </p:nvPicPr>
        <p:blipFill rotWithShape="1">
          <a:blip r:embed="rId4">
            <a:alphaModFix/>
          </a:blip>
          <a:srcRect b="0" l="0" r="0" t="0"/>
          <a:stretch/>
        </p:blipFill>
        <p:spPr>
          <a:xfrm>
            <a:off x="20068508" y="0"/>
            <a:ext cx="4009264" cy="4229100"/>
          </a:xfrm>
          <a:prstGeom prst="rect">
            <a:avLst/>
          </a:prstGeom>
          <a:noFill/>
          <a:ln>
            <a:noFill/>
          </a:ln>
        </p:spPr>
      </p:pic>
      <p:pic>
        <p:nvPicPr>
          <p:cNvPr descr=" " id="684" name="Google Shape;684;g27349be5dc0_0_643"/>
          <p:cNvPicPr preferRelativeResize="0"/>
          <p:nvPr/>
        </p:nvPicPr>
        <p:blipFill rotWithShape="1">
          <a:blip r:embed="rId5">
            <a:alphaModFix/>
          </a:blip>
          <a:srcRect b="0" l="0" r="0" t="0"/>
          <a:stretch/>
        </p:blipFill>
        <p:spPr>
          <a:xfrm>
            <a:off x="495362" y="685800"/>
            <a:ext cx="3637755" cy="4229100"/>
          </a:xfrm>
          <a:prstGeom prst="rect">
            <a:avLst/>
          </a:prstGeom>
          <a:noFill/>
          <a:ln>
            <a:noFill/>
          </a:ln>
        </p:spPr>
      </p:pic>
      <p:pic>
        <p:nvPicPr>
          <p:cNvPr descr=" " id="685" name="Google Shape;685;g27349be5dc0_0_643"/>
          <p:cNvPicPr preferRelativeResize="0"/>
          <p:nvPr/>
        </p:nvPicPr>
        <p:blipFill rotWithShape="1">
          <a:blip r:embed="rId6">
            <a:alphaModFix/>
          </a:blip>
          <a:srcRect b="0" l="0" r="0" t="0"/>
          <a:stretch/>
        </p:blipFill>
        <p:spPr>
          <a:xfrm>
            <a:off x="0" y="1676400"/>
            <a:ext cx="13006426" cy="10121900"/>
          </a:xfrm>
          <a:prstGeom prst="rect">
            <a:avLst/>
          </a:prstGeom>
          <a:noFill/>
          <a:ln>
            <a:noFill/>
          </a:ln>
        </p:spPr>
      </p:pic>
      <p:sp>
        <p:nvSpPr>
          <p:cNvPr id="686" name="Google Shape;686;g27349be5dc0_0_6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7349be5dc0_0_64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88" name="Google Shape;688;g27349be5dc0_0_643"/>
          <p:cNvSpPr/>
          <p:nvPr/>
        </p:nvSpPr>
        <p:spPr>
          <a:xfrm>
            <a:off x="13006426" y="2730500"/>
            <a:ext cx="100935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Thank you for choosing EaTemp</a:t>
            </a:r>
            <a:endParaRPr b="0" i="0" sz="8000" u="none" cap="none" strike="noStrike">
              <a:solidFill>
                <a:schemeClr val="dk1"/>
              </a:solidFill>
              <a:latin typeface="Calibri"/>
              <a:ea typeface="Calibri"/>
              <a:cs typeface="Calibri"/>
              <a:sym typeface="Calibri"/>
            </a:endParaRPr>
          </a:p>
        </p:txBody>
      </p:sp>
      <p:sp>
        <p:nvSpPr>
          <p:cNvPr id="689" name="Google Shape;689;g27349be5dc0_0_643"/>
          <p:cNvSpPr/>
          <p:nvPr/>
        </p:nvSpPr>
        <p:spPr>
          <a:xfrm>
            <a:off x="13006426" y="56261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90" name="Google Shape;690;g27349be5dc0_0_643"/>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42" name="Shape 42"/>
        <p:cNvGrpSpPr/>
        <p:nvPr/>
      </p:nvGrpSpPr>
      <p:grpSpPr>
        <a:xfrm>
          <a:off x="0" y="0"/>
          <a:ext cx="0" cy="0"/>
          <a:chOff x="0" y="0"/>
          <a:chExt cx="0" cy="0"/>
        </a:xfrm>
      </p:grpSpPr>
      <p:pic>
        <p:nvPicPr>
          <p:cNvPr descr=" " id="43" name="Google Shape;43;g27349be5dc0_0_25"/>
          <p:cNvPicPr preferRelativeResize="0"/>
          <p:nvPr/>
        </p:nvPicPr>
        <p:blipFill rotWithShape="1">
          <a:blip r:embed="rId3">
            <a:alphaModFix/>
          </a:blip>
          <a:srcRect b="0" l="0" r="0" t="0"/>
          <a:stretch/>
        </p:blipFill>
        <p:spPr>
          <a:xfrm>
            <a:off x="14174972" y="0"/>
            <a:ext cx="10212076" cy="6858000"/>
          </a:xfrm>
          <a:prstGeom prst="rect">
            <a:avLst/>
          </a:prstGeom>
          <a:noFill/>
          <a:ln>
            <a:noFill/>
          </a:ln>
        </p:spPr>
      </p:pic>
      <p:pic>
        <p:nvPicPr>
          <p:cNvPr descr=" " id="44" name="Google Shape;44;g27349be5dc0_0_25"/>
          <p:cNvPicPr preferRelativeResize="0"/>
          <p:nvPr/>
        </p:nvPicPr>
        <p:blipFill rotWithShape="1">
          <a:blip r:embed="rId4">
            <a:alphaModFix/>
          </a:blip>
          <a:srcRect b="0" l="0" r="0" t="0"/>
          <a:stretch/>
        </p:blipFill>
        <p:spPr>
          <a:xfrm>
            <a:off x="0" y="8369300"/>
            <a:ext cx="10110464" cy="5346700"/>
          </a:xfrm>
          <a:prstGeom prst="rect">
            <a:avLst/>
          </a:prstGeom>
          <a:noFill/>
          <a:ln>
            <a:noFill/>
          </a:ln>
        </p:spPr>
      </p:pic>
      <p:pic>
        <p:nvPicPr>
          <p:cNvPr descr=" " id="45" name="Google Shape;45;g27349be5dc0_0_25"/>
          <p:cNvPicPr preferRelativeResize="0"/>
          <p:nvPr/>
        </p:nvPicPr>
        <p:blipFill rotWithShape="1">
          <a:blip r:embed="rId5">
            <a:alphaModFix/>
          </a:blip>
          <a:srcRect b="0" l="0" r="0" t="0"/>
          <a:stretch/>
        </p:blipFill>
        <p:spPr>
          <a:xfrm>
            <a:off x="698587" y="9486900"/>
            <a:ext cx="3212438" cy="4229088"/>
          </a:xfrm>
          <a:prstGeom prst="rect">
            <a:avLst/>
          </a:prstGeom>
          <a:noFill/>
          <a:ln>
            <a:noFill/>
          </a:ln>
        </p:spPr>
      </p:pic>
      <p:pic>
        <p:nvPicPr>
          <p:cNvPr descr=" " id="46" name="Google Shape;46;g27349be5dc0_0_25"/>
          <p:cNvPicPr preferRelativeResize="0"/>
          <p:nvPr/>
        </p:nvPicPr>
        <p:blipFill rotWithShape="1">
          <a:blip r:embed="rId6">
            <a:alphaModFix/>
          </a:blip>
          <a:srcRect b="0" l="0" r="0" t="0"/>
          <a:stretch/>
        </p:blipFill>
        <p:spPr>
          <a:xfrm>
            <a:off x="18861857" y="711200"/>
            <a:ext cx="5512489" cy="3594100"/>
          </a:xfrm>
          <a:prstGeom prst="rect">
            <a:avLst/>
          </a:prstGeom>
          <a:noFill/>
          <a:ln>
            <a:noFill/>
          </a:ln>
        </p:spPr>
      </p:pic>
      <p:sp>
        <p:nvSpPr>
          <p:cNvPr id="47" name="Google Shape;47;g27349be5dc0_0_25"/>
          <p:cNvSpPr/>
          <p:nvPr/>
        </p:nvSpPr>
        <p:spPr>
          <a:xfrm>
            <a:off x="4301604" y="952500"/>
            <a:ext cx="157839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62300"/>
              </a:buClr>
              <a:buSzPts val="12800"/>
              <a:buFont typeface="Fuzzy Bubbles"/>
              <a:buNone/>
            </a:pPr>
            <a:r>
              <a:rPr b="1" i="0" lang="en-US" sz="12800" u="none" cap="none" strike="noStrike">
                <a:solidFill>
                  <a:srgbClr val="862300"/>
                </a:solidFill>
                <a:latin typeface="Fuzzy Bubbles"/>
                <a:ea typeface="Fuzzy Bubbles"/>
                <a:cs typeface="Fuzzy Bubbles"/>
                <a:sym typeface="Fuzzy Bubbles"/>
              </a:rPr>
              <a:t>Table of Contents</a:t>
            </a:r>
            <a:endParaRPr b="0" i="0" sz="12800" u="none" cap="none" strike="noStrike">
              <a:solidFill>
                <a:schemeClr val="dk1"/>
              </a:solidFill>
              <a:latin typeface="Calibri"/>
              <a:ea typeface="Calibri"/>
              <a:cs typeface="Calibri"/>
              <a:sym typeface="Calibri"/>
            </a:endParaRPr>
          </a:p>
        </p:txBody>
      </p:sp>
      <p:sp>
        <p:nvSpPr>
          <p:cNvPr id="48" name="Google Shape;48;g27349be5dc0_0_25"/>
          <p:cNvSpPr/>
          <p:nvPr/>
        </p:nvSpPr>
        <p:spPr>
          <a:xfrm>
            <a:off x="105423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7349be5dc0_0_25"/>
          <p:cNvSpPr/>
          <p:nvPr/>
        </p:nvSpPr>
        <p:spPr>
          <a:xfrm>
            <a:off x="1054232" y="4051300"/>
            <a:ext cx="1625700" cy="1625700"/>
          </a:xfrm>
          <a:prstGeom prst="roundRect">
            <a:avLst>
              <a:gd fmla="val 781313" name="adj"/>
            </a:avLst>
          </a:prstGeom>
          <a:solidFill>
            <a:srgbClr val="5E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7349be5dc0_0_25"/>
          <p:cNvSpPr/>
          <p:nvPr/>
        </p:nvSpPr>
        <p:spPr>
          <a:xfrm>
            <a:off x="1390824" y="4381500"/>
            <a:ext cx="952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zzy Bubbles"/>
              <a:buNone/>
            </a:pPr>
            <a:r>
              <a:rPr b="1" i="0" lang="en-US" sz="4800" u="none" cap="none" strike="noStrike">
                <a:solidFill>
                  <a:srgbClr val="FFFFFF"/>
                </a:solidFill>
                <a:latin typeface="Fuzzy Bubbles"/>
                <a:ea typeface="Fuzzy Bubbles"/>
                <a:cs typeface="Fuzzy Bubbles"/>
                <a:sym typeface="Fuzzy Bubbles"/>
              </a:rPr>
              <a:t>01</a:t>
            </a:r>
            <a:endParaRPr b="0" i="0" sz="4800" u="none" cap="none" strike="noStrike">
              <a:solidFill>
                <a:schemeClr val="dk1"/>
              </a:solidFill>
              <a:latin typeface="Calibri"/>
              <a:ea typeface="Calibri"/>
              <a:cs typeface="Calibri"/>
              <a:sym typeface="Calibri"/>
            </a:endParaRPr>
          </a:p>
        </p:txBody>
      </p:sp>
      <p:sp>
        <p:nvSpPr>
          <p:cNvPr id="51" name="Google Shape;51;g27349be5dc0_0_25"/>
          <p:cNvSpPr/>
          <p:nvPr/>
        </p:nvSpPr>
        <p:spPr>
          <a:xfrm>
            <a:off x="2883260" y="4127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349be5dc0_0_25"/>
          <p:cNvSpPr/>
          <p:nvPr/>
        </p:nvSpPr>
        <p:spPr>
          <a:xfrm>
            <a:off x="2883260" y="4127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Introduction</a:t>
            </a:r>
            <a:endParaRPr b="0" i="0" sz="4800" u="none" cap="none" strike="noStrike">
              <a:solidFill>
                <a:schemeClr val="dk1"/>
              </a:solidFill>
              <a:latin typeface="Calibri"/>
              <a:ea typeface="Calibri"/>
              <a:cs typeface="Calibri"/>
              <a:sym typeface="Calibri"/>
            </a:endParaRPr>
          </a:p>
        </p:txBody>
      </p:sp>
      <p:sp>
        <p:nvSpPr>
          <p:cNvPr id="53" name="Google Shape;53;g27349be5dc0_0_25"/>
          <p:cNvSpPr/>
          <p:nvPr/>
        </p:nvSpPr>
        <p:spPr>
          <a:xfrm>
            <a:off x="2883260" y="4991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7349be5dc0_0_25"/>
          <p:cNvSpPr/>
          <p:nvPr/>
        </p:nvSpPr>
        <p:spPr>
          <a:xfrm>
            <a:off x="852276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349be5dc0_0_25"/>
          <p:cNvSpPr/>
          <p:nvPr/>
        </p:nvSpPr>
        <p:spPr>
          <a:xfrm>
            <a:off x="8522765" y="4051300"/>
            <a:ext cx="1625700" cy="1625700"/>
          </a:xfrm>
          <a:prstGeom prst="roundRect">
            <a:avLst>
              <a:gd fmla="val 781313" name="adj"/>
            </a:avLst>
          </a:prstGeom>
          <a:solidFill>
            <a:srgbClr val="5E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7349be5dc0_0_25"/>
          <p:cNvSpPr/>
          <p:nvPr/>
        </p:nvSpPr>
        <p:spPr>
          <a:xfrm>
            <a:off x="8821253" y="4381500"/>
            <a:ext cx="1028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zzy Bubbles"/>
              <a:buNone/>
            </a:pPr>
            <a:r>
              <a:rPr b="1" i="0" lang="en-US" sz="4800" u="none" cap="none" strike="noStrike">
                <a:solidFill>
                  <a:srgbClr val="FFFFFF"/>
                </a:solidFill>
                <a:latin typeface="Fuzzy Bubbles"/>
                <a:ea typeface="Fuzzy Bubbles"/>
                <a:cs typeface="Fuzzy Bubbles"/>
                <a:sym typeface="Fuzzy Bubbles"/>
              </a:rPr>
              <a:t>02</a:t>
            </a:r>
            <a:endParaRPr b="0" i="0" sz="4800" u="none" cap="none" strike="noStrike">
              <a:solidFill>
                <a:schemeClr val="dk1"/>
              </a:solidFill>
              <a:latin typeface="Calibri"/>
              <a:ea typeface="Calibri"/>
              <a:cs typeface="Calibri"/>
              <a:sym typeface="Calibri"/>
            </a:endParaRPr>
          </a:p>
        </p:txBody>
      </p:sp>
      <p:sp>
        <p:nvSpPr>
          <p:cNvPr id="57" name="Google Shape;57;g27349be5dc0_0_25"/>
          <p:cNvSpPr/>
          <p:nvPr/>
        </p:nvSpPr>
        <p:spPr>
          <a:xfrm>
            <a:off x="10351794" y="4127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349be5dc0_0_25"/>
          <p:cNvSpPr/>
          <p:nvPr/>
        </p:nvSpPr>
        <p:spPr>
          <a:xfrm>
            <a:off x="10351794" y="4127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Encounters</a:t>
            </a:r>
            <a:endParaRPr b="0" i="0" sz="4800" u="none" cap="none" strike="noStrike">
              <a:solidFill>
                <a:schemeClr val="dk1"/>
              </a:solidFill>
              <a:latin typeface="Calibri"/>
              <a:ea typeface="Calibri"/>
              <a:cs typeface="Calibri"/>
              <a:sym typeface="Calibri"/>
            </a:endParaRPr>
          </a:p>
        </p:txBody>
      </p:sp>
      <p:sp>
        <p:nvSpPr>
          <p:cNvPr id="59" name="Google Shape;59;g27349be5dc0_0_25"/>
          <p:cNvSpPr/>
          <p:nvPr/>
        </p:nvSpPr>
        <p:spPr>
          <a:xfrm>
            <a:off x="10351794" y="4991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7349be5dc0_0_25"/>
          <p:cNvSpPr/>
          <p:nvPr/>
        </p:nvSpPr>
        <p:spPr>
          <a:xfrm>
            <a:off x="105423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349be5dc0_0_25"/>
          <p:cNvSpPr/>
          <p:nvPr/>
        </p:nvSpPr>
        <p:spPr>
          <a:xfrm>
            <a:off x="1054232" y="7035800"/>
            <a:ext cx="1625700" cy="1625700"/>
          </a:xfrm>
          <a:prstGeom prst="roundRect">
            <a:avLst>
              <a:gd fmla="val 781313" name="adj"/>
            </a:avLst>
          </a:prstGeom>
          <a:solidFill>
            <a:srgbClr val="5E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349be5dc0_0_25"/>
          <p:cNvSpPr/>
          <p:nvPr/>
        </p:nvSpPr>
        <p:spPr>
          <a:xfrm>
            <a:off x="1346368" y="7366000"/>
            <a:ext cx="1041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zzy Bubbles"/>
              <a:buNone/>
            </a:pPr>
            <a:r>
              <a:rPr b="1" i="0" lang="en-US" sz="4800" u="none" cap="none" strike="noStrike">
                <a:solidFill>
                  <a:srgbClr val="FFFFFF"/>
                </a:solidFill>
                <a:latin typeface="Fuzzy Bubbles"/>
                <a:ea typeface="Fuzzy Bubbles"/>
                <a:cs typeface="Fuzzy Bubbles"/>
                <a:sym typeface="Fuzzy Bubbles"/>
              </a:rPr>
              <a:t>03</a:t>
            </a:r>
            <a:endParaRPr b="0" i="0" sz="4800" u="none" cap="none" strike="noStrike">
              <a:solidFill>
                <a:schemeClr val="dk1"/>
              </a:solidFill>
              <a:latin typeface="Calibri"/>
              <a:ea typeface="Calibri"/>
              <a:cs typeface="Calibri"/>
              <a:sym typeface="Calibri"/>
            </a:endParaRPr>
          </a:p>
        </p:txBody>
      </p:sp>
      <p:sp>
        <p:nvSpPr>
          <p:cNvPr id="63" name="Google Shape;63;g27349be5dc0_0_25"/>
          <p:cNvSpPr/>
          <p:nvPr/>
        </p:nvSpPr>
        <p:spPr>
          <a:xfrm>
            <a:off x="2883260" y="71120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349be5dc0_0_25"/>
          <p:cNvSpPr/>
          <p:nvPr/>
        </p:nvSpPr>
        <p:spPr>
          <a:xfrm>
            <a:off x="2883260" y="71120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Wonders</a:t>
            </a:r>
            <a:endParaRPr b="0" i="0" sz="4800" u="none" cap="none" strike="noStrike">
              <a:solidFill>
                <a:schemeClr val="dk1"/>
              </a:solidFill>
              <a:latin typeface="Calibri"/>
              <a:ea typeface="Calibri"/>
              <a:cs typeface="Calibri"/>
              <a:sym typeface="Calibri"/>
            </a:endParaRPr>
          </a:p>
        </p:txBody>
      </p:sp>
      <p:sp>
        <p:nvSpPr>
          <p:cNvPr id="65" name="Google Shape;65;g27349be5dc0_0_25"/>
          <p:cNvSpPr/>
          <p:nvPr/>
        </p:nvSpPr>
        <p:spPr>
          <a:xfrm>
            <a:off x="2883260" y="7975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6" name="Google Shape;66;g27349be5dc0_0_25"/>
          <p:cNvSpPr/>
          <p:nvPr/>
        </p:nvSpPr>
        <p:spPr>
          <a:xfrm>
            <a:off x="852276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349be5dc0_0_25"/>
          <p:cNvSpPr/>
          <p:nvPr/>
        </p:nvSpPr>
        <p:spPr>
          <a:xfrm>
            <a:off x="8522765" y="7035800"/>
            <a:ext cx="1625700" cy="1625700"/>
          </a:xfrm>
          <a:prstGeom prst="roundRect">
            <a:avLst>
              <a:gd fmla="val 781313" name="adj"/>
            </a:avLst>
          </a:prstGeom>
          <a:solidFill>
            <a:srgbClr val="5E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349be5dc0_0_25"/>
          <p:cNvSpPr/>
          <p:nvPr/>
        </p:nvSpPr>
        <p:spPr>
          <a:xfrm>
            <a:off x="8814902" y="7366000"/>
            <a:ext cx="1041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zzy Bubbles"/>
              <a:buNone/>
            </a:pPr>
            <a:r>
              <a:rPr b="1" i="0" lang="en-US" sz="4800" u="none" cap="none" strike="noStrike">
                <a:solidFill>
                  <a:srgbClr val="FFFFFF"/>
                </a:solidFill>
                <a:latin typeface="Fuzzy Bubbles"/>
                <a:ea typeface="Fuzzy Bubbles"/>
                <a:cs typeface="Fuzzy Bubbles"/>
                <a:sym typeface="Fuzzy Bubbles"/>
              </a:rPr>
              <a:t>04</a:t>
            </a:r>
            <a:endParaRPr b="0" i="0" sz="4800" u="none" cap="none" strike="noStrike">
              <a:solidFill>
                <a:schemeClr val="dk1"/>
              </a:solidFill>
              <a:latin typeface="Calibri"/>
              <a:ea typeface="Calibri"/>
              <a:cs typeface="Calibri"/>
              <a:sym typeface="Calibri"/>
            </a:endParaRPr>
          </a:p>
        </p:txBody>
      </p:sp>
      <p:sp>
        <p:nvSpPr>
          <p:cNvPr id="69" name="Google Shape;69;g27349be5dc0_0_25"/>
          <p:cNvSpPr/>
          <p:nvPr/>
        </p:nvSpPr>
        <p:spPr>
          <a:xfrm>
            <a:off x="10351794" y="71120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7349be5dc0_0_25"/>
          <p:cNvSpPr/>
          <p:nvPr/>
        </p:nvSpPr>
        <p:spPr>
          <a:xfrm>
            <a:off x="10351794" y="71120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Magic</a:t>
            </a:r>
            <a:endParaRPr b="0" i="0" sz="4800" u="none" cap="none" strike="noStrike">
              <a:solidFill>
                <a:schemeClr val="dk1"/>
              </a:solidFill>
              <a:latin typeface="Calibri"/>
              <a:ea typeface="Calibri"/>
              <a:cs typeface="Calibri"/>
              <a:sym typeface="Calibri"/>
            </a:endParaRPr>
          </a:p>
        </p:txBody>
      </p:sp>
      <p:sp>
        <p:nvSpPr>
          <p:cNvPr id="71" name="Google Shape;71;g27349be5dc0_0_25"/>
          <p:cNvSpPr/>
          <p:nvPr/>
        </p:nvSpPr>
        <p:spPr>
          <a:xfrm>
            <a:off x="10351794" y="7975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2" name="Google Shape;72;g27349be5dc0_0_25"/>
          <p:cNvSpPr/>
          <p:nvPr/>
        </p:nvSpPr>
        <p:spPr>
          <a:xfrm>
            <a:off x="105423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349be5dc0_0_25"/>
          <p:cNvSpPr/>
          <p:nvPr/>
        </p:nvSpPr>
        <p:spPr>
          <a:xfrm>
            <a:off x="1054232" y="10020300"/>
            <a:ext cx="1625700" cy="1625700"/>
          </a:xfrm>
          <a:prstGeom prst="roundRect">
            <a:avLst>
              <a:gd fmla="val 781313" name="adj"/>
            </a:avLst>
          </a:prstGeom>
          <a:solidFill>
            <a:srgbClr val="5E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7349be5dc0_0_25"/>
          <p:cNvSpPr/>
          <p:nvPr/>
        </p:nvSpPr>
        <p:spPr>
          <a:xfrm>
            <a:off x="1346368" y="10350500"/>
            <a:ext cx="1041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zzy Bubbles"/>
              <a:buNone/>
            </a:pPr>
            <a:r>
              <a:rPr b="1" i="0" lang="en-US" sz="4800" u="none" cap="none" strike="noStrike">
                <a:solidFill>
                  <a:srgbClr val="FFFFFF"/>
                </a:solidFill>
                <a:latin typeface="Fuzzy Bubbles"/>
                <a:ea typeface="Fuzzy Bubbles"/>
                <a:cs typeface="Fuzzy Bubbles"/>
                <a:sym typeface="Fuzzy Bubbles"/>
              </a:rPr>
              <a:t>05</a:t>
            </a:r>
            <a:endParaRPr b="0" i="0" sz="4800" u="none" cap="none" strike="noStrike">
              <a:solidFill>
                <a:schemeClr val="dk1"/>
              </a:solidFill>
              <a:latin typeface="Calibri"/>
              <a:ea typeface="Calibri"/>
              <a:cs typeface="Calibri"/>
              <a:sym typeface="Calibri"/>
            </a:endParaRPr>
          </a:p>
        </p:txBody>
      </p:sp>
      <p:sp>
        <p:nvSpPr>
          <p:cNvPr id="75" name="Google Shape;75;g27349be5dc0_0_25"/>
          <p:cNvSpPr/>
          <p:nvPr/>
        </p:nvSpPr>
        <p:spPr>
          <a:xfrm>
            <a:off x="2883260" y="10096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7349be5dc0_0_25"/>
          <p:cNvSpPr/>
          <p:nvPr/>
        </p:nvSpPr>
        <p:spPr>
          <a:xfrm>
            <a:off x="2883260" y="10096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Adventure</a:t>
            </a:r>
            <a:endParaRPr b="0" i="0" sz="4800" u="none" cap="none" strike="noStrike">
              <a:solidFill>
                <a:schemeClr val="dk1"/>
              </a:solidFill>
              <a:latin typeface="Calibri"/>
              <a:ea typeface="Calibri"/>
              <a:cs typeface="Calibri"/>
              <a:sym typeface="Calibri"/>
            </a:endParaRPr>
          </a:p>
        </p:txBody>
      </p:sp>
      <p:sp>
        <p:nvSpPr>
          <p:cNvPr id="77" name="Google Shape;77;g27349be5dc0_0_25"/>
          <p:cNvSpPr/>
          <p:nvPr/>
        </p:nvSpPr>
        <p:spPr>
          <a:xfrm>
            <a:off x="2883260" y="10960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8" name="Google Shape;78;g27349be5dc0_0_25"/>
          <p:cNvSpPr/>
          <p:nvPr/>
        </p:nvSpPr>
        <p:spPr>
          <a:xfrm>
            <a:off x="852276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7349be5dc0_0_25"/>
          <p:cNvSpPr/>
          <p:nvPr/>
        </p:nvSpPr>
        <p:spPr>
          <a:xfrm>
            <a:off x="8522765" y="10020300"/>
            <a:ext cx="1625700" cy="1625700"/>
          </a:xfrm>
          <a:prstGeom prst="roundRect">
            <a:avLst>
              <a:gd fmla="val 781313" name="adj"/>
            </a:avLst>
          </a:prstGeom>
          <a:solidFill>
            <a:srgbClr val="5E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7349be5dc0_0_25"/>
          <p:cNvSpPr/>
          <p:nvPr/>
        </p:nvSpPr>
        <p:spPr>
          <a:xfrm>
            <a:off x="8808551" y="10350500"/>
            <a:ext cx="1054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zzy Bubbles"/>
              <a:buNone/>
            </a:pPr>
            <a:r>
              <a:rPr b="1" i="0" lang="en-US" sz="4800" u="none" cap="none" strike="noStrike">
                <a:solidFill>
                  <a:srgbClr val="FFFFFF"/>
                </a:solidFill>
                <a:latin typeface="Fuzzy Bubbles"/>
                <a:ea typeface="Fuzzy Bubbles"/>
                <a:cs typeface="Fuzzy Bubbles"/>
                <a:sym typeface="Fuzzy Bubbles"/>
              </a:rPr>
              <a:t>06</a:t>
            </a:r>
            <a:endParaRPr b="0" i="0" sz="4800" u="none" cap="none" strike="noStrike">
              <a:solidFill>
                <a:schemeClr val="dk1"/>
              </a:solidFill>
              <a:latin typeface="Calibri"/>
              <a:ea typeface="Calibri"/>
              <a:cs typeface="Calibri"/>
              <a:sym typeface="Calibri"/>
            </a:endParaRPr>
          </a:p>
        </p:txBody>
      </p:sp>
      <p:sp>
        <p:nvSpPr>
          <p:cNvPr id="81" name="Google Shape;81;g27349be5dc0_0_25"/>
          <p:cNvSpPr/>
          <p:nvPr/>
        </p:nvSpPr>
        <p:spPr>
          <a:xfrm>
            <a:off x="10351794" y="10096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7349be5dc0_0_25"/>
          <p:cNvSpPr/>
          <p:nvPr/>
        </p:nvSpPr>
        <p:spPr>
          <a:xfrm>
            <a:off x="10351794" y="10096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Conclusion</a:t>
            </a:r>
            <a:endParaRPr b="0" i="0" sz="4800" u="none" cap="none" strike="noStrike">
              <a:solidFill>
                <a:schemeClr val="dk1"/>
              </a:solidFill>
              <a:latin typeface="Calibri"/>
              <a:ea typeface="Calibri"/>
              <a:cs typeface="Calibri"/>
              <a:sym typeface="Calibri"/>
            </a:endParaRPr>
          </a:p>
        </p:txBody>
      </p:sp>
      <p:sp>
        <p:nvSpPr>
          <p:cNvPr id="83" name="Google Shape;83;g27349be5dc0_0_25"/>
          <p:cNvSpPr/>
          <p:nvPr/>
        </p:nvSpPr>
        <p:spPr>
          <a:xfrm>
            <a:off x="10351794" y="10960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4" name="Google Shape;84;g27349be5dc0_0_25"/>
          <p:cNvPicPr preferRelativeResize="0"/>
          <p:nvPr/>
        </p:nvPicPr>
        <p:blipFill rotWithShape="1">
          <a:blip r:embed="rId7">
            <a:alphaModFix/>
          </a:blip>
          <a:srcRect b="0" l="0" r="0" t="0"/>
          <a:stretch/>
        </p:blipFill>
        <p:spPr>
          <a:xfrm>
            <a:off x="14937067" y="2984500"/>
            <a:ext cx="9449981" cy="9334500"/>
          </a:xfrm>
          <a:prstGeom prst="rect">
            <a:avLst/>
          </a:prstGeom>
          <a:noFill/>
          <a:ln>
            <a:noFill/>
          </a:ln>
        </p:spPr>
      </p:pic>
      <p:sp>
        <p:nvSpPr>
          <p:cNvPr id="85" name="Google Shape;85;g27349be5dc0_0_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g27349be5dc0_0_2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91" name="Shape 91"/>
        <p:cNvGrpSpPr/>
        <p:nvPr/>
      </p:nvGrpSpPr>
      <p:grpSpPr>
        <a:xfrm>
          <a:off x="0" y="0"/>
          <a:ext cx="0" cy="0"/>
          <a:chOff x="0" y="0"/>
          <a:chExt cx="0" cy="0"/>
        </a:xfrm>
      </p:grpSpPr>
      <p:pic>
        <p:nvPicPr>
          <p:cNvPr descr=" " id="92" name="Google Shape;92;g27349be5dc0_0_73"/>
          <p:cNvPicPr preferRelativeResize="0"/>
          <p:nvPr/>
        </p:nvPicPr>
        <p:blipFill rotWithShape="1">
          <a:blip r:embed="rId3">
            <a:alphaModFix/>
          </a:blip>
          <a:srcRect b="0" l="0" r="0" t="0"/>
          <a:stretch/>
        </p:blipFill>
        <p:spPr>
          <a:xfrm>
            <a:off x="0" y="0"/>
            <a:ext cx="12193524" cy="8686800"/>
          </a:xfrm>
          <a:prstGeom prst="rect">
            <a:avLst/>
          </a:prstGeom>
          <a:noFill/>
          <a:ln>
            <a:noFill/>
          </a:ln>
        </p:spPr>
      </p:pic>
      <p:pic>
        <p:nvPicPr>
          <p:cNvPr descr=" " id="93" name="Google Shape;93;g27349be5dc0_0_73"/>
          <p:cNvPicPr preferRelativeResize="0"/>
          <p:nvPr/>
        </p:nvPicPr>
        <p:blipFill rotWithShape="1">
          <a:blip r:embed="rId4">
            <a:alphaModFix/>
          </a:blip>
          <a:srcRect b="0" l="0" r="0" t="0"/>
          <a:stretch/>
        </p:blipFill>
        <p:spPr>
          <a:xfrm>
            <a:off x="14635339" y="5234322"/>
            <a:ext cx="9751709" cy="8481678"/>
          </a:xfrm>
          <a:prstGeom prst="rect">
            <a:avLst/>
          </a:prstGeom>
          <a:noFill/>
          <a:ln>
            <a:noFill/>
          </a:ln>
        </p:spPr>
      </p:pic>
      <p:pic>
        <p:nvPicPr>
          <p:cNvPr descr=" " id="94" name="Google Shape;94;g27349be5dc0_0_73"/>
          <p:cNvPicPr preferRelativeResize="0"/>
          <p:nvPr/>
        </p:nvPicPr>
        <p:blipFill rotWithShape="1">
          <a:blip r:embed="rId5">
            <a:alphaModFix/>
          </a:blip>
          <a:srcRect b="0" l="0" r="0" t="0"/>
          <a:stretch/>
        </p:blipFill>
        <p:spPr>
          <a:xfrm>
            <a:off x="21148143" y="9131300"/>
            <a:ext cx="3013359" cy="4229063"/>
          </a:xfrm>
          <a:prstGeom prst="rect">
            <a:avLst/>
          </a:prstGeom>
          <a:noFill/>
          <a:ln>
            <a:noFill/>
          </a:ln>
        </p:spPr>
      </p:pic>
      <p:pic>
        <p:nvPicPr>
          <p:cNvPr descr=" " id="95" name="Google Shape;95;g27349be5dc0_0_73"/>
          <p:cNvPicPr preferRelativeResize="0"/>
          <p:nvPr/>
        </p:nvPicPr>
        <p:blipFill rotWithShape="1">
          <a:blip r:embed="rId6">
            <a:alphaModFix/>
          </a:blip>
          <a:srcRect b="0" l="0" r="0" t="0"/>
          <a:stretch/>
        </p:blipFill>
        <p:spPr>
          <a:xfrm>
            <a:off x="596975" y="304800"/>
            <a:ext cx="2123184" cy="4229109"/>
          </a:xfrm>
          <a:prstGeom prst="rect">
            <a:avLst/>
          </a:prstGeom>
          <a:noFill/>
          <a:ln>
            <a:noFill/>
          </a:ln>
        </p:spPr>
      </p:pic>
      <p:sp>
        <p:nvSpPr>
          <p:cNvPr id="96" name="Google Shape;96;g27349be5dc0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7349be5dc0_0_7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8" name="Google Shape;98;g27349be5dc0_0_73"/>
          <p:cNvSpPr/>
          <p:nvPr/>
        </p:nvSpPr>
        <p:spPr>
          <a:xfrm>
            <a:off x="2959470" y="2743200"/>
            <a:ext cx="16622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The Realm of the Extraordinary</a:t>
            </a:r>
            <a:endParaRPr b="0" i="0" sz="8000" u="none" cap="none" strike="noStrike">
              <a:solidFill>
                <a:schemeClr val="dk1"/>
              </a:solidFill>
              <a:latin typeface="Calibri"/>
              <a:ea typeface="Calibri"/>
              <a:cs typeface="Calibri"/>
              <a:sym typeface="Calibri"/>
            </a:endParaRPr>
          </a:p>
        </p:txBody>
      </p:sp>
      <p:sp>
        <p:nvSpPr>
          <p:cNvPr id="99" name="Google Shape;99;g27349be5dc0_0_73"/>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0" name="Google Shape;100;g27349be5dc0_0_73"/>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105" name="Shape 105"/>
        <p:cNvGrpSpPr/>
        <p:nvPr/>
      </p:nvGrpSpPr>
      <p:grpSpPr>
        <a:xfrm>
          <a:off x="0" y="0"/>
          <a:ext cx="0" cy="0"/>
          <a:chOff x="0" y="0"/>
          <a:chExt cx="0" cy="0"/>
        </a:xfrm>
      </p:grpSpPr>
      <p:pic>
        <p:nvPicPr>
          <p:cNvPr descr=" " id="106" name="Google Shape;106;g27349be5dc0_0_86"/>
          <p:cNvPicPr preferRelativeResize="0"/>
          <p:nvPr/>
        </p:nvPicPr>
        <p:blipFill rotWithShape="1">
          <a:blip r:embed="rId3">
            <a:alphaModFix/>
          </a:blip>
          <a:srcRect b="0" l="0" r="0" t="0"/>
          <a:stretch/>
        </p:blipFill>
        <p:spPr>
          <a:xfrm>
            <a:off x="0" y="0"/>
            <a:ext cx="9958045" cy="5816600"/>
          </a:xfrm>
          <a:prstGeom prst="rect">
            <a:avLst/>
          </a:prstGeom>
          <a:noFill/>
          <a:ln>
            <a:noFill/>
          </a:ln>
        </p:spPr>
      </p:pic>
      <p:pic>
        <p:nvPicPr>
          <p:cNvPr descr=" " id="107" name="Google Shape;107;g27349be5dc0_0_86"/>
          <p:cNvPicPr preferRelativeResize="0"/>
          <p:nvPr/>
        </p:nvPicPr>
        <p:blipFill rotWithShape="1">
          <a:blip r:embed="rId4">
            <a:alphaModFix/>
          </a:blip>
          <a:srcRect b="0" l="0" r="0" t="0"/>
          <a:stretch/>
        </p:blipFill>
        <p:spPr>
          <a:xfrm>
            <a:off x="16550169" y="8420100"/>
            <a:ext cx="7836879" cy="5295900"/>
          </a:xfrm>
          <a:prstGeom prst="rect">
            <a:avLst/>
          </a:prstGeom>
          <a:noFill/>
          <a:ln>
            <a:noFill/>
          </a:ln>
        </p:spPr>
      </p:pic>
      <p:pic>
        <p:nvPicPr>
          <p:cNvPr descr=" " id="108" name="Google Shape;108;g27349be5dc0_0_86"/>
          <p:cNvPicPr preferRelativeResize="0"/>
          <p:nvPr/>
        </p:nvPicPr>
        <p:blipFill rotWithShape="1">
          <a:blip r:embed="rId5">
            <a:alphaModFix/>
          </a:blip>
          <a:srcRect b="0" l="0" r="0" t="0"/>
          <a:stretch/>
        </p:blipFill>
        <p:spPr>
          <a:xfrm>
            <a:off x="0" y="0"/>
            <a:ext cx="3518340" cy="3556000"/>
          </a:xfrm>
          <a:prstGeom prst="rect">
            <a:avLst/>
          </a:prstGeom>
          <a:noFill/>
          <a:ln>
            <a:noFill/>
          </a:ln>
        </p:spPr>
      </p:pic>
      <p:pic>
        <p:nvPicPr>
          <p:cNvPr descr=" " id="109" name="Google Shape;109;g27349be5dc0_0_86"/>
          <p:cNvPicPr preferRelativeResize="0"/>
          <p:nvPr/>
        </p:nvPicPr>
        <p:blipFill rotWithShape="1">
          <a:blip r:embed="rId6">
            <a:alphaModFix/>
          </a:blip>
          <a:srcRect b="0" l="0" r="0" t="0"/>
          <a:stretch/>
        </p:blipFill>
        <p:spPr>
          <a:xfrm>
            <a:off x="21237054" y="9334500"/>
            <a:ext cx="2310461" cy="4229112"/>
          </a:xfrm>
          <a:prstGeom prst="rect">
            <a:avLst/>
          </a:prstGeom>
          <a:noFill/>
          <a:ln>
            <a:noFill/>
          </a:ln>
        </p:spPr>
      </p:pic>
      <p:sp>
        <p:nvSpPr>
          <p:cNvPr id="110" name="Google Shape;110;g27349be5dc0_0_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7349be5dc0_0_8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2" name="Google Shape;112;g27349be5dc0_0_86"/>
          <p:cNvPicPr preferRelativeResize="0"/>
          <p:nvPr/>
        </p:nvPicPr>
        <p:blipFill rotWithShape="1">
          <a:blip r:embed="rId8">
            <a:alphaModFix/>
          </a:blip>
          <a:srcRect b="0" l="0" r="0" t="0"/>
          <a:stretch/>
        </p:blipFill>
        <p:spPr>
          <a:xfrm>
            <a:off x="0" y="0"/>
            <a:ext cx="11685461" cy="13716000"/>
          </a:xfrm>
          <a:prstGeom prst="rect">
            <a:avLst/>
          </a:prstGeom>
          <a:noFill/>
          <a:ln>
            <a:noFill/>
          </a:ln>
        </p:spPr>
      </p:pic>
      <p:sp>
        <p:nvSpPr>
          <p:cNvPr id="113" name="Google Shape;113;g27349be5dc0_0_86"/>
          <p:cNvSpPr/>
          <p:nvPr/>
        </p:nvSpPr>
        <p:spPr>
          <a:xfrm>
            <a:off x="13057232" y="2705100"/>
            <a:ext cx="10462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7349be5dc0_0_86"/>
          <p:cNvPicPr preferRelativeResize="0"/>
          <p:nvPr/>
        </p:nvPicPr>
        <p:blipFill rotWithShape="1">
          <a:blip r:embed="rId9">
            <a:alphaModFix/>
          </a:blip>
          <a:srcRect b="0" l="0" r="0" t="0"/>
          <a:stretch/>
        </p:blipFill>
        <p:spPr>
          <a:xfrm>
            <a:off x="13057232" y="3702050"/>
            <a:ext cx="2180791" cy="1409700"/>
          </a:xfrm>
          <a:prstGeom prst="rect">
            <a:avLst/>
          </a:prstGeom>
          <a:noFill/>
          <a:ln>
            <a:noFill/>
          </a:ln>
        </p:spPr>
      </p:pic>
      <p:sp>
        <p:nvSpPr>
          <p:cNvPr id="115" name="Google Shape;115;g27349be5dc0_0_86"/>
          <p:cNvSpPr/>
          <p:nvPr/>
        </p:nvSpPr>
        <p:spPr>
          <a:xfrm>
            <a:off x="15644473" y="27051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7349be5dc0_0_86"/>
          <p:cNvSpPr/>
          <p:nvPr/>
        </p:nvSpPr>
        <p:spPr>
          <a:xfrm>
            <a:off x="15644473" y="27051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Unicorn Sightings</a:t>
            </a:r>
            <a:endParaRPr b="0" i="0" sz="4800" u="none" cap="none" strike="noStrike">
              <a:solidFill>
                <a:schemeClr val="dk1"/>
              </a:solidFill>
              <a:latin typeface="Calibri"/>
              <a:ea typeface="Calibri"/>
              <a:cs typeface="Calibri"/>
              <a:sym typeface="Calibri"/>
            </a:endParaRPr>
          </a:p>
        </p:txBody>
      </p:sp>
      <p:sp>
        <p:nvSpPr>
          <p:cNvPr id="117" name="Google Shape;117;g27349be5dc0_0_86"/>
          <p:cNvSpPr/>
          <p:nvPr/>
        </p:nvSpPr>
        <p:spPr>
          <a:xfrm>
            <a:off x="15644473" y="36703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8" name="Google Shape;118;g27349be5dc0_0_86"/>
          <p:cNvSpPr/>
          <p:nvPr/>
        </p:nvSpPr>
        <p:spPr>
          <a:xfrm>
            <a:off x="13057232" y="6858000"/>
            <a:ext cx="9907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27349be5dc0_0_86"/>
          <p:cNvPicPr preferRelativeResize="0"/>
          <p:nvPr/>
        </p:nvPicPr>
        <p:blipFill rotWithShape="1">
          <a:blip r:embed="rId10">
            <a:alphaModFix/>
          </a:blip>
          <a:srcRect b="0" l="0" r="0" t="0"/>
          <a:stretch/>
        </p:blipFill>
        <p:spPr>
          <a:xfrm>
            <a:off x="13057232" y="7854950"/>
            <a:ext cx="1790456" cy="1409700"/>
          </a:xfrm>
          <a:prstGeom prst="rect">
            <a:avLst/>
          </a:prstGeom>
          <a:noFill/>
          <a:ln>
            <a:noFill/>
          </a:ln>
        </p:spPr>
      </p:pic>
      <p:sp>
        <p:nvSpPr>
          <p:cNvPr id="120" name="Google Shape;120;g27349be5dc0_0_86"/>
          <p:cNvSpPr/>
          <p:nvPr/>
        </p:nvSpPr>
        <p:spPr>
          <a:xfrm>
            <a:off x="15254138" y="6858000"/>
            <a:ext cx="77103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7349be5dc0_0_86"/>
          <p:cNvSpPr/>
          <p:nvPr/>
        </p:nvSpPr>
        <p:spPr>
          <a:xfrm>
            <a:off x="15254138" y="6858000"/>
            <a:ext cx="7913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Dragon Taming</a:t>
            </a:r>
            <a:endParaRPr b="0" i="0" sz="4800" u="none" cap="none" strike="noStrike">
              <a:solidFill>
                <a:schemeClr val="dk1"/>
              </a:solidFill>
              <a:latin typeface="Calibri"/>
              <a:ea typeface="Calibri"/>
              <a:cs typeface="Calibri"/>
              <a:sym typeface="Calibri"/>
            </a:endParaRPr>
          </a:p>
        </p:txBody>
      </p:sp>
      <p:sp>
        <p:nvSpPr>
          <p:cNvPr id="122" name="Google Shape;122;g27349be5dc0_0_86"/>
          <p:cNvSpPr/>
          <p:nvPr/>
        </p:nvSpPr>
        <p:spPr>
          <a:xfrm>
            <a:off x="15254138" y="7823200"/>
            <a:ext cx="7845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127" name="Shape 127"/>
        <p:cNvGrpSpPr/>
        <p:nvPr/>
      </p:nvGrpSpPr>
      <p:grpSpPr>
        <a:xfrm>
          <a:off x="0" y="0"/>
          <a:ext cx="0" cy="0"/>
          <a:chOff x="0" y="0"/>
          <a:chExt cx="0" cy="0"/>
        </a:xfrm>
      </p:grpSpPr>
      <p:pic>
        <p:nvPicPr>
          <p:cNvPr descr=" " id="128" name="Google Shape;128;g27349be5dc0_0_107"/>
          <p:cNvPicPr preferRelativeResize="0"/>
          <p:nvPr/>
        </p:nvPicPr>
        <p:blipFill rotWithShape="1">
          <a:blip r:embed="rId3">
            <a:alphaModFix/>
          </a:blip>
          <a:srcRect b="0" l="0" r="0" t="0"/>
          <a:stretch/>
        </p:blipFill>
        <p:spPr>
          <a:xfrm>
            <a:off x="14174972" y="0"/>
            <a:ext cx="10212076" cy="6858000"/>
          </a:xfrm>
          <a:prstGeom prst="rect">
            <a:avLst/>
          </a:prstGeom>
          <a:noFill/>
          <a:ln>
            <a:noFill/>
          </a:ln>
        </p:spPr>
      </p:pic>
      <p:pic>
        <p:nvPicPr>
          <p:cNvPr descr=" " id="129" name="Google Shape;129;g27349be5dc0_0_107"/>
          <p:cNvPicPr preferRelativeResize="0"/>
          <p:nvPr/>
        </p:nvPicPr>
        <p:blipFill rotWithShape="1">
          <a:blip r:embed="rId4">
            <a:alphaModFix/>
          </a:blip>
          <a:srcRect b="0" l="0" r="0" t="0"/>
          <a:stretch/>
        </p:blipFill>
        <p:spPr>
          <a:xfrm>
            <a:off x="0" y="8369300"/>
            <a:ext cx="10110464" cy="5346700"/>
          </a:xfrm>
          <a:prstGeom prst="rect">
            <a:avLst/>
          </a:prstGeom>
          <a:noFill/>
          <a:ln>
            <a:noFill/>
          </a:ln>
        </p:spPr>
      </p:pic>
      <p:pic>
        <p:nvPicPr>
          <p:cNvPr descr=" " id="130" name="Google Shape;130;g27349be5dc0_0_107"/>
          <p:cNvPicPr preferRelativeResize="0"/>
          <p:nvPr/>
        </p:nvPicPr>
        <p:blipFill rotWithShape="1">
          <a:blip r:embed="rId5">
            <a:alphaModFix/>
          </a:blip>
          <a:srcRect b="0" l="0" r="0" t="0"/>
          <a:stretch/>
        </p:blipFill>
        <p:spPr>
          <a:xfrm>
            <a:off x="698587" y="9486900"/>
            <a:ext cx="3212438" cy="4229088"/>
          </a:xfrm>
          <a:prstGeom prst="rect">
            <a:avLst/>
          </a:prstGeom>
          <a:noFill/>
          <a:ln>
            <a:noFill/>
          </a:ln>
        </p:spPr>
      </p:pic>
      <p:pic>
        <p:nvPicPr>
          <p:cNvPr descr=" " id="131" name="Google Shape;131;g27349be5dc0_0_107"/>
          <p:cNvPicPr preferRelativeResize="0"/>
          <p:nvPr/>
        </p:nvPicPr>
        <p:blipFill rotWithShape="1">
          <a:blip r:embed="rId6">
            <a:alphaModFix/>
          </a:blip>
          <a:srcRect b="0" l="0" r="0" t="0"/>
          <a:stretch/>
        </p:blipFill>
        <p:spPr>
          <a:xfrm>
            <a:off x="18861857" y="711200"/>
            <a:ext cx="5512489" cy="3594100"/>
          </a:xfrm>
          <a:prstGeom prst="rect">
            <a:avLst/>
          </a:prstGeom>
          <a:noFill/>
          <a:ln>
            <a:noFill/>
          </a:ln>
        </p:spPr>
      </p:pic>
      <p:sp>
        <p:nvSpPr>
          <p:cNvPr id="132" name="Google Shape;132;g27349be5dc0_0_1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7349be5dc0_0_10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4" name="Google Shape;134;g27349be5dc0_0_10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27349be5dc0_0_107"/>
          <p:cNvPicPr preferRelativeResize="0"/>
          <p:nvPr/>
        </p:nvPicPr>
        <p:blipFill rotWithShape="1">
          <a:blip r:embed="rId8">
            <a:alphaModFix/>
          </a:blip>
          <a:srcRect b="0" l="0" r="0" t="0"/>
          <a:stretch/>
        </p:blipFill>
        <p:spPr>
          <a:xfrm>
            <a:off x="6852103" y="1384300"/>
            <a:ext cx="1512298" cy="1409700"/>
          </a:xfrm>
          <a:prstGeom prst="rect">
            <a:avLst/>
          </a:prstGeom>
          <a:noFill/>
          <a:ln>
            <a:noFill/>
          </a:ln>
        </p:spPr>
      </p:pic>
      <p:sp>
        <p:nvSpPr>
          <p:cNvPr id="136" name="Google Shape;136;g27349be5dc0_0_107"/>
          <p:cNvSpPr/>
          <p:nvPr/>
        </p:nvSpPr>
        <p:spPr>
          <a:xfrm>
            <a:off x="4890111" y="3403600"/>
            <a:ext cx="5436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7349be5dc0_0_107"/>
          <p:cNvSpPr/>
          <p:nvPr/>
        </p:nvSpPr>
        <p:spPr>
          <a:xfrm>
            <a:off x="4890111" y="3403600"/>
            <a:ext cx="5639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g27349be5dc0_0_107"/>
          <p:cNvSpPr/>
          <p:nvPr/>
        </p:nvSpPr>
        <p:spPr>
          <a:xfrm>
            <a:off x="3543743" y="47752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7349be5dc0_0_107"/>
          <p:cNvSpPr/>
          <p:nvPr/>
        </p:nvSpPr>
        <p:spPr>
          <a:xfrm>
            <a:off x="3476001" y="47752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0" name="Google Shape;140;g27349be5dc0_0_107"/>
          <p:cNvPicPr preferRelativeResize="0"/>
          <p:nvPr/>
        </p:nvPicPr>
        <p:blipFill rotWithShape="1">
          <a:blip r:embed="rId9">
            <a:alphaModFix/>
          </a:blip>
          <a:srcRect b="0" l="0" r="0" t="0"/>
          <a:stretch/>
        </p:blipFill>
        <p:spPr>
          <a:xfrm>
            <a:off x="3543743" y="7213600"/>
            <a:ext cx="8129016" cy="5384800"/>
          </a:xfrm>
          <a:prstGeom prst="rect">
            <a:avLst/>
          </a:prstGeom>
          <a:noFill/>
          <a:ln>
            <a:noFill/>
          </a:ln>
        </p:spPr>
      </p:pic>
      <p:sp>
        <p:nvSpPr>
          <p:cNvPr id="141" name="Google Shape;141;g27349be5dc0_0_10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7349be5dc0_0_107"/>
          <p:cNvPicPr preferRelativeResize="0"/>
          <p:nvPr/>
        </p:nvPicPr>
        <p:blipFill rotWithShape="1">
          <a:blip r:embed="rId10">
            <a:alphaModFix/>
          </a:blip>
          <a:srcRect b="0" l="0" r="0" t="0"/>
          <a:stretch/>
        </p:blipFill>
        <p:spPr>
          <a:xfrm>
            <a:off x="15991351" y="1384300"/>
            <a:ext cx="1473279" cy="1409700"/>
          </a:xfrm>
          <a:prstGeom prst="rect">
            <a:avLst/>
          </a:prstGeom>
          <a:noFill/>
          <a:ln>
            <a:noFill/>
          </a:ln>
        </p:spPr>
      </p:pic>
      <p:sp>
        <p:nvSpPr>
          <p:cNvPr id="143" name="Google Shape;143;g27349be5dc0_0_107"/>
          <p:cNvSpPr/>
          <p:nvPr/>
        </p:nvSpPr>
        <p:spPr>
          <a:xfrm>
            <a:off x="14365495" y="3403600"/>
            <a:ext cx="4725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7349be5dc0_0_107"/>
          <p:cNvSpPr/>
          <p:nvPr/>
        </p:nvSpPr>
        <p:spPr>
          <a:xfrm>
            <a:off x="14365495" y="3403600"/>
            <a:ext cx="492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Dragon Taming</a:t>
            </a:r>
            <a:endParaRPr b="0" i="0" sz="4800" u="none" cap="none" strike="noStrike">
              <a:solidFill>
                <a:schemeClr val="dk1"/>
              </a:solidFill>
              <a:latin typeface="Calibri"/>
              <a:ea typeface="Calibri"/>
              <a:cs typeface="Calibri"/>
              <a:sym typeface="Calibri"/>
            </a:endParaRPr>
          </a:p>
        </p:txBody>
      </p:sp>
      <p:sp>
        <p:nvSpPr>
          <p:cNvPr id="145" name="Google Shape;145;g27349be5dc0_0_107"/>
          <p:cNvSpPr/>
          <p:nvPr/>
        </p:nvSpPr>
        <p:spPr>
          <a:xfrm>
            <a:off x="12663483" y="47752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7349be5dc0_0_107"/>
          <p:cNvSpPr/>
          <p:nvPr/>
        </p:nvSpPr>
        <p:spPr>
          <a:xfrm>
            <a:off x="12595741" y="47752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7" name="Google Shape;147;g27349be5dc0_0_107"/>
          <p:cNvPicPr preferRelativeResize="0"/>
          <p:nvPr/>
        </p:nvPicPr>
        <p:blipFill rotWithShape="1">
          <a:blip r:embed="rId11">
            <a:alphaModFix/>
          </a:blip>
          <a:srcRect b="0" l="0" r="0" t="0"/>
          <a:stretch/>
        </p:blipFill>
        <p:spPr>
          <a:xfrm>
            <a:off x="12663483" y="7213600"/>
            <a:ext cx="8129016" cy="5384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152" name="Shape 152"/>
        <p:cNvGrpSpPr/>
        <p:nvPr/>
      </p:nvGrpSpPr>
      <p:grpSpPr>
        <a:xfrm>
          <a:off x="0" y="0"/>
          <a:ext cx="0" cy="0"/>
          <a:chOff x="0" y="0"/>
          <a:chExt cx="0" cy="0"/>
        </a:xfrm>
      </p:grpSpPr>
      <p:pic>
        <p:nvPicPr>
          <p:cNvPr descr=" " id="153" name="Google Shape;153;g27349be5dc0_0_131"/>
          <p:cNvPicPr preferRelativeResize="0"/>
          <p:nvPr/>
        </p:nvPicPr>
        <p:blipFill rotWithShape="1">
          <a:blip r:embed="rId3">
            <a:alphaModFix/>
          </a:blip>
          <a:srcRect b="0" l="0" r="0" t="0"/>
          <a:stretch/>
        </p:blipFill>
        <p:spPr>
          <a:xfrm>
            <a:off x="1600400" y="850900"/>
            <a:ext cx="20398750" cy="12433300"/>
          </a:xfrm>
          <a:prstGeom prst="rect">
            <a:avLst/>
          </a:prstGeom>
          <a:noFill/>
          <a:ln>
            <a:noFill/>
          </a:ln>
        </p:spPr>
      </p:pic>
      <p:pic>
        <p:nvPicPr>
          <p:cNvPr descr=" " id="154" name="Google Shape;154;g27349be5dc0_0_131"/>
          <p:cNvPicPr preferRelativeResize="0"/>
          <p:nvPr/>
        </p:nvPicPr>
        <p:blipFill rotWithShape="1">
          <a:blip r:embed="rId4">
            <a:alphaModFix/>
          </a:blip>
          <a:srcRect b="0" l="0" r="0" t="0"/>
          <a:stretch/>
        </p:blipFill>
        <p:spPr>
          <a:xfrm>
            <a:off x="20373346" y="368300"/>
            <a:ext cx="4009264" cy="4229100"/>
          </a:xfrm>
          <a:prstGeom prst="rect">
            <a:avLst/>
          </a:prstGeom>
          <a:noFill/>
          <a:ln>
            <a:noFill/>
          </a:ln>
        </p:spPr>
      </p:pic>
      <p:pic>
        <p:nvPicPr>
          <p:cNvPr descr=" " id="155" name="Google Shape;155;g27349be5dc0_0_131"/>
          <p:cNvPicPr preferRelativeResize="0"/>
          <p:nvPr/>
        </p:nvPicPr>
        <p:blipFill rotWithShape="1">
          <a:blip r:embed="rId5">
            <a:alphaModFix/>
          </a:blip>
          <a:srcRect b="0" l="0" r="0" t="0"/>
          <a:stretch/>
        </p:blipFill>
        <p:spPr>
          <a:xfrm>
            <a:off x="1600400" y="8572500"/>
            <a:ext cx="3637755" cy="4229100"/>
          </a:xfrm>
          <a:prstGeom prst="rect">
            <a:avLst/>
          </a:prstGeom>
          <a:noFill/>
          <a:ln>
            <a:noFill/>
          </a:ln>
        </p:spPr>
      </p:pic>
      <p:sp>
        <p:nvSpPr>
          <p:cNvPr id="156" name="Google Shape;156;g27349be5dc0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7349be5dc0_0_13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8" name="Google Shape;158;g27349be5dc0_0_131"/>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59" name="Google Shape;159;g27349be5dc0_0_131"/>
          <p:cNvSpPr/>
          <p:nvPr/>
        </p:nvSpPr>
        <p:spPr>
          <a:xfrm>
            <a:off x="5842730" y="4229100"/>
            <a:ext cx="136035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7349be5dc0_0_131"/>
          <p:cNvSpPr/>
          <p:nvPr/>
        </p:nvSpPr>
        <p:spPr>
          <a:xfrm>
            <a:off x="5842730" y="4229100"/>
            <a:ext cx="138066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1" name="Google Shape;161;g27349be5dc0_0_131"/>
          <p:cNvSpPr/>
          <p:nvPr/>
        </p:nvSpPr>
        <p:spPr>
          <a:xfrm>
            <a:off x="15165695" y="9105900"/>
            <a:ext cx="4432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uzzy Bubbles"/>
              <a:buNone/>
            </a:pPr>
            <a:r>
              <a:rPr b="1" i="0" lang="en-US" sz="3600" u="none" cap="none" strike="noStrike">
                <a:solidFill>
                  <a:srgbClr val="0E0E0E"/>
                </a:solidFill>
                <a:latin typeface="Fuzzy Bubbles"/>
                <a:ea typeface="Fuzzy Bubbles"/>
                <a:cs typeface="Fuzzy Bubbles"/>
                <a:sym typeface="Fuzzy Bubble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166" name="Shape 166"/>
        <p:cNvGrpSpPr/>
        <p:nvPr/>
      </p:nvGrpSpPr>
      <p:grpSpPr>
        <a:xfrm>
          <a:off x="0" y="0"/>
          <a:ext cx="0" cy="0"/>
          <a:chOff x="0" y="0"/>
          <a:chExt cx="0" cy="0"/>
        </a:xfrm>
      </p:grpSpPr>
      <p:pic>
        <p:nvPicPr>
          <p:cNvPr descr=" " id="167" name="Google Shape;167;g27349be5dc0_0_144"/>
          <p:cNvPicPr preferRelativeResize="0"/>
          <p:nvPr/>
        </p:nvPicPr>
        <p:blipFill rotWithShape="1">
          <a:blip r:embed="rId3">
            <a:alphaModFix/>
          </a:blip>
          <a:srcRect b="0" l="0" r="0" t="0"/>
          <a:stretch/>
        </p:blipFill>
        <p:spPr>
          <a:xfrm>
            <a:off x="0" y="0"/>
            <a:ext cx="12193524" cy="8686800"/>
          </a:xfrm>
          <a:prstGeom prst="rect">
            <a:avLst/>
          </a:prstGeom>
          <a:noFill/>
          <a:ln>
            <a:noFill/>
          </a:ln>
        </p:spPr>
      </p:pic>
      <p:pic>
        <p:nvPicPr>
          <p:cNvPr descr=" " id="168" name="Google Shape;168;g27349be5dc0_0_144"/>
          <p:cNvPicPr preferRelativeResize="0"/>
          <p:nvPr/>
        </p:nvPicPr>
        <p:blipFill rotWithShape="1">
          <a:blip r:embed="rId4">
            <a:alphaModFix/>
          </a:blip>
          <a:srcRect b="0" l="0" r="0" t="0"/>
          <a:stretch/>
        </p:blipFill>
        <p:spPr>
          <a:xfrm>
            <a:off x="14635339" y="5234322"/>
            <a:ext cx="9751709" cy="8481678"/>
          </a:xfrm>
          <a:prstGeom prst="rect">
            <a:avLst/>
          </a:prstGeom>
          <a:noFill/>
          <a:ln>
            <a:noFill/>
          </a:ln>
        </p:spPr>
      </p:pic>
      <p:pic>
        <p:nvPicPr>
          <p:cNvPr descr=" " id="169" name="Google Shape;169;g27349be5dc0_0_144"/>
          <p:cNvPicPr preferRelativeResize="0"/>
          <p:nvPr/>
        </p:nvPicPr>
        <p:blipFill rotWithShape="1">
          <a:blip r:embed="rId5">
            <a:alphaModFix/>
          </a:blip>
          <a:srcRect b="0" l="0" r="0" t="0"/>
          <a:stretch/>
        </p:blipFill>
        <p:spPr>
          <a:xfrm>
            <a:off x="21148143" y="9131300"/>
            <a:ext cx="3013359" cy="4229063"/>
          </a:xfrm>
          <a:prstGeom prst="rect">
            <a:avLst/>
          </a:prstGeom>
          <a:noFill/>
          <a:ln>
            <a:noFill/>
          </a:ln>
        </p:spPr>
      </p:pic>
      <p:pic>
        <p:nvPicPr>
          <p:cNvPr descr=" " id="170" name="Google Shape;170;g27349be5dc0_0_144"/>
          <p:cNvPicPr preferRelativeResize="0"/>
          <p:nvPr/>
        </p:nvPicPr>
        <p:blipFill rotWithShape="1">
          <a:blip r:embed="rId6">
            <a:alphaModFix/>
          </a:blip>
          <a:srcRect b="0" l="0" r="0" t="0"/>
          <a:stretch/>
        </p:blipFill>
        <p:spPr>
          <a:xfrm>
            <a:off x="596975" y="304800"/>
            <a:ext cx="2123184" cy="4229112"/>
          </a:xfrm>
          <a:prstGeom prst="rect">
            <a:avLst/>
          </a:prstGeom>
          <a:noFill/>
          <a:ln>
            <a:noFill/>
          </a:ln>
        </p:spPr>
      </p:pic>
      <p:sp>
        <p:nvSpPr>
          <p:cNvPr id="171" name="Google Shape;171;g27349be5dc0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7349be5dc0_0_14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3" name="Google Shape;173;g27349be5dc0_0_144"/>
          <p:cNvPicPr preferRelativeResize="0"/>
          <p:nvPr/>
        </p:nvPicPr>
        <p:blipFill rotWithShape="1">
          <a:blip r:embed="rId8">
            <a:alphaModFix/>
          </a:blip>
          <a:srcRect b="0" l="0" r="0" t="0"/>
          <a:stretch/>
        </p:blipFill>
        <p:spPr>
          <a:xfrm>
            <a:off x="10364495" y="1739900"/>
            <a:ext cx="13006426" cy="10248900"/>
          </a:xfrm>
          <a:prstGeom prst="rect">
            <a:avLst/>
          </a:prstGeom>
          <a:noFill/>
          <a:ln>
            <a:noFill/>
          </a:ln>
        </p:spPr>
      </p:pic>
      <p:sp>
        <p:nvSpPr>
          <p:cNvPr id="174" name="Google Shape;174;g27349be5dc0_0_144"/>
          <p:cNvSpPr/>
          <p:nvPr/>
        </p:nvSpPr>
        <p:spPr>
          <a:xfrm>
            <a:off x="2718140" y="2806700"/>
            <a:ext cx="7278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7349be5dc0_0_144"/>
          <p:cNvSpPr/>
          <p:nvPr/>
        </p:nvSpPr>
        <p:spPr>
          <a:xfrm>
            <a:off x="2718140" y="2806700"/>
            <a:ext cx="74811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Dragon Taming Technique</a:t>
            </a:r>
            <a:endParaRPr b="0" i="0" sz="4800" u="none" cap="none" strike="noStrike">
              <a:solidFill>
                <a:schemeClr val="dk1"/>
              </a:solidFill>
              <a:latin typeface="Calibri"/>
              <a:ea typeface="Calibri"/>
              <a:cs typeface="Calibri"/>
              <a:sym typeface="Calibri"/>
            </a:endParaRPr>
          </a:p>
        </p:txBody>
      </p:sp>
      <p:sp>
        <p:nvSpPr>
          <p:cNvPr id="176" name="Google Shape;176;g27349be5dc0_0_144"/>
          <p:cNvSpPr/>
          <p:nvPr/>
        </p:nvSpPr>
        <p:spPr>
          <a:xfrm>
            <a:off x="2718140" y="4635500"/>
            <a:ext cx="741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7" name="Google Shape;177;g27349be5dc0_0_144"/>
          <p:cNvSpPr/>
          <p:nvPr/>
        </p:nvSpPr>
        <p:spPr>
          <a:xfrm>
            <a:off x="2718140" y="6858000"/>
            <a:ext cx="72780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7349be5dc0_0_144"/>
          <p:cNvSpPr/>
          <p:nvPr/>
        </p:nvSpPr>
        <p:spPr>
          <a:xfrm>
            <a:off x="2718140" y="6858000"/>
            <a:ext cx="74811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uzzy Bubbles"/>
              <a:buNone/>
            </a:pPr>
            <a:r>
              <a:rPr b="1" i="0" lang="en-US" sz="4800" u="none" cap="none" strike="noStrike">
                <a:solidFill>
                  <a:srgbClr val="0E0E0E"/>
                </a:solidFill>
                <a:latin typeface="Fuzzy Bubbles"/>
                <a:ea typeface="Fuzzy Bubbles"/>
                <a:cs typeface="Fuzzy Bubbles"/>
                <a:sym typeface="Fuzzy Bubbles"/>
              </a:rPr>
              <a:t>The Art of Unicorn Sighting</a:t>
            </a:r>
            <a:endParaRPr b="0" i="0" sz="4800" u="none" cap="none" strike="noStrike">
              <a:solidFill>
                <a:schemeClr val="dk1"/>
              </a:solidFill>
              <a:latin typeface="Calibri"/>
              <a:ea typeface="Calibri"/>
              <a:cs typeface="Calibri"/>
              <a:sym typeface="Calibri"/>
            </a:endParaRPr>
          </a:p>
        </p:txBody>
      </p:sp>
      <p:sp>
        <p:nvSpPr>
          <p:cNvPr id="179" name="Google Shape;179;g27349be5dc0_0_144"/>
          <p:cNvSpPr/>
          <p:nvPr/>
        </p:nvSpPr>
        <p:spPr>
          <a:xfrm>
            <a:off x="2718140" y="8686800"/>
            <a:ext cx="7413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E1"/>
        </a:solidFill>
      </p:bgPr>
    </p:bg>
    <p:spTree>
      <p:nvGrpSpPr>
        <p:cNvPr id="184" name="Shape 184"/>
        <p:cNvGrpSpPr/>
        <p:nvPr/>
      </p:nvGrpSpPr>
      <p:grpSpPr>
        <a:xfrm>
          <a:off x="0" y="0"/>
          <a:ext cx="0" cy="0"/>
          <a:chOff x="0" y="0"/>
          <a:chExt cx="0" cy="0"/>
        </a:xfrm>
      </p:grpSpPr>
      <p:pic>
        <p:nvPicPr>
          <p:cNvPr descr=" " id="185" name="Google Shape;185;g27349be5dc0_0_161"/>
          <p:cNvPicPr preferRelativeResize="0"/>
          <p:nvPr/>
        </p:nvPicPr>
        <p:blipFill rotWithShape="1">
          <a:blip r:embed="rId3">
            <a:alphaModFix/>
          </a:blip>
          <a:srcRect b="0" l="0" r="0" t="0"/>
          <a:stretch/>
        </p:blipFill>
        <p:spPr>
          <a:xfrm>
            <a:off x="0" y="0"/>
            <a:ext cx="9958045" cy="5816600"/>
          </a:xfrm>
          <a:prstGeom prst="rect">
            <a:avLst/>
          </a:prstGeom>
          <a:noFill/>
          <a:ln>
            <a:noFill/>
          </a:ln>
        </p:spPr>
      </p:pic>
      <p:pic>
        <p:nvPicPr>
          <p:cNvPr descr=" " id="186" name="Google Shape;186;g27349be5dc0_0_161"/>
          <p:cNvPicPr preferRelativeResize="0"/>
          <p:nvPr/>
        </p:nvPicPr>
        <p:blipFill rotWithShape="1">
          <a:blip r:embed="rId4">
            <a:alphaModFix/>
          </a:blip>
          <a:srcRect b="0" l="0" r="0" t="0"/>
          <a:stretch/>
        </p:blipFill>
        <p:spPr>
          <a:xfrm>
            <a:off x="16550169" y="8420100"/>
            <a:ext cx="7836879" cy="5295900"/>
          </a:xfrm>
          <a:prstGeom prst="rect">
            <a:avLst/>
          </a:prstGeom>
          <a:noFill/>
          <a:ln>
            <a:noFill/>
          </a:ln>
        </p:spPr>
      </p:pic>
      <p:pic>
        <p:nvPicPr>
          <p:cNvPr descr=" " id="187" name="Google Shape;187;g27349be5dc0_0_161"/>
          <p:cNvPicPr preferRelativeResize="0"/>
          <p:nvPr/>
        </p:nvPicPr>
        <p:blipFill rotWithShape="1">
          <a:blip r:embed="rId5">
            <a:alphaModFix/>
          </a:blip>
          <a:srcRect b="0" l="0" r="0" t="0"/>
          <a:stretch/>
        </p:blipFill>
        <p:spPr>
          <a:xfrm>
            <a:off x="0" y="0"/>
            <a:ext cx="3518340" cy="3556000"/>
          </a:xfrm>
          <a:prstGeom prst="rect">
            <a:avLst/>
          </a:prstGeom>
          <a:noFill/>
          <a:ln>
            <a:noFill/>
          </a:ln>
        </p:spPr>
      </p:pic>
      <p:pic>
        <p:nvPicPr>
          <p:cNvPr descr=" " id="188" name="Google Shape;188;g27349be5dc0_0_161"/>
          <p:cNvPicPr preferRelativeResize="0"/>
          <p:nvPr/>
        </p:nvPicPr>
        <p:blipFill rotWithShape="1">
          <a:blip r:embed="rId6">
            <a:alphaModFix/>
          </a:blip>
          <a:srcRect b="0" l="0" r="0" t="0"/>
          <a:stretch/>
        </p:blipFill>
        <p:spPr>
          <a:xfrm>
            <a:off x="21237054" y="9334500"/>
            <a:ext cx="2310461" cy="4229112"/>
          </a:xfrm>
          <a:prstGeom prst="rect">
            <a:avLst/>
          </a:prstGeom>
          <a:noFill/>
          <a:ln>
            <a:noFill/>
          </a:ln>
        </p:spPr>
      </p:pic>
      <p:sp>
        <p:nvSpPr>
          <p:cNvPr id="189" name="Google Shape;189;g27349be5dc0_0_161"/>
          <p:cNvSpPr/>
          <p:nvPr/>
        </p:nvSpPr>
        <p:spPr>
          <a:xfrm>
            <a:off x="2091528" y="7493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62300"/>
              </a:buClr>
              <a:buSzPts val="8000"/>
              <a:buFont typeface="Fuzzy Bubbles"/>
              <a:buNone/>
            </a:pPr>
            <a:r>
              <a:rPr b="1" i="0" lang="en-US" sz="8000" u="none" cap="none" strike="noStrike">
                <a:solidFill>
                  <a:srgbClr val="862300"/>
                </a:solidFill>
                <a:latin typeface="Fuzzy Bubbles"/>
                <a:ea typeface="Fuzzy Bubbles"/>
                <a:cs typeface="Fuzzy Bubbles"/>
                <a:sym typeface="Fuzzy Bubbles"/>
              </a:rPr>
              <a:t>The Magic of Dragons: A Research</a:t>
            </a:r>
            <a:endParaRPr b="0" i="0" sz="8000" u="none" cap="none" strike="noStrike">
              <a:solidFill>
                <a:schemeClr val="dk1"/>
              </a:solidFill>
              <a:latin typeface="Calibri"/>
              <a:ea typeface="Calibri"/>
              <a:cs typeface="Calibri"/>
              <a:sym typeface="Calibri"/>
            </a:endParaRPr>
          </a:p>
        </p:txBody>
      </p:sp>
      <p:sp>
        <p:nvSpPr>
          <p:cNvPr id="190" name="Google Shape;190;g27349be5dc0_0_161"/>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349be5dc0_0_161"/>
          <p:cNvSpPr/>
          <p:nvPr/>
        </p:nvSpPr>
        <p:spPr>
          <a:xfrm>
            <a:off x="2146568" y="4025900"/>
            <a:ext cx="8205300" cy="8204100"/>
          </a:xfrm>
          <a:prstGeom prst="ellipse">
            <a:avLst/>
          </a:prstGeom>
          <a:solidFill>
            <a:srgbClr val="5E39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7349be5dc0_0_161"/>
          <p:cNvSpPr/>
          <p:nvPr/>
        </p:nvSpPr>
        <p:spPr>
          <a:xfrm>
            <a:off x="3175397" y="5918200"/>
            <a:ext cx="6160200" cy="6159600"/>
          </a:xfrm>
          <a:prstGeom prst="ellipse">
            <a:avLst/>
          </a:prstGeom>
          <a:solidFill>
            <a:srgbClr val="FEE6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7349be5dc0_0_161"/>
          <p:cNvSpPr/>
          <p:nvPr/>
        </p:nvSpPr>
        <p:spPr>
          <a:xfrm>
            <a:off x="4204225" y="7797800"/>
            <a:ext cx="4089900" cy="4089300"/>
          </a:xfrm>
          <a:prstGeom prst="ellipse">
            <a:avLst/>
          </a:prstGeom>
          <a:solidFill>
            <a:srgbClr val="FFF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7349be5dc0_0_161"/>
          <p:cNvSpPr/>
          <p:nvPr/>
        </p:nvSpPr>
        <p:spPr>
          <a:xfrm>
            <a:off x="5436279" y="4546600"/>
            <a:ext cx="1600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Fuzzy Bubbles"/>
              <a:buNone/>
            </a:pPr>
            <a:r>
              <a:rPr b="1" i="0" lang="en-US" sz="4800" u="none" cap="none" strike="noStrike">
                <a:solidFill>
                  <a:srgbClr val="FFFFFF"/>
                </a:solidFill>
                <a:latin typeface="Fuzzy Bubbles"/>
                <a:ea typeface="Fuzzy Bubbles"/>
                <a:cs typeface="Fuzzy Bubbles"/>
                <a:sym typeface="Fuzzy Bubbles"/>
              </a:rPr>
              <a:t>6.7M</a:t>
            </a:r>
            <a:endParaRPr b="0" i="0" sz="4800" u="none" cap="none" strike="noStrike">
              <a:solidFill>
                <a:schemeClr val="dk1"/>
              </a:solidFill>
              <a:latin typeface="Calibri"/>
              <a:ea typeface="Calibri"/>
              <a:cs typeface="Calibri"/>
              <a:sym typeface="Calibri"/>
            </a:endParaRPr>
          </a:p>
        </p:txBody>
      </p:sp>
      <p:sp>
        <p:nvSpPr>
          <p:cNvPr id="195" name="Google Shape;195;g27349be5dc0_0_161"/>
          <p:cNvSpPr/>
          <p:nvPr/>
        </p:nvSpPr>
        <p:spPr>
          <a:xfrm>
            <a:off x="5448981" y="9359900"/>
            <a:ext cx="1600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E3932"/>
              </a:buClr>
              <a:buSzPts val="4800"/>
              <a:buFont typeface="Fuzzy Bubbles"/>
              <a:buNone/>
            </a:pPr>
            <a:r>
              <a:rPr b="1" i="0" lang="en-US" sz="4800" u="none" cap="none" strike="noStrike">
                <a:solidFill>
                  <a:srgbClr val="5E3932"/>
                </a:solidFill>
                <a:latin typeface="Fuzzy Bubbles"/>
                <a:ea typeface="Fuzzy Bubbles"/>
                <a:cs typeface="Fuzzy Bubbles"/>
                <a:sym typeface="Fuzzy Bubbles"/>
              </a:rPr>
              <a:t>2.3M</a:t>
            </a:r>
            <a:endParaRPr b="0" i="0" sz="4800" u="none" cap="none" strike="noStrike">
              <a:solidFill>
                <a:schemeClr val="dk1"/>
              </a:solidFill>
              <a:latin typeface="Calibri"/>
              <a:ea typeface="Calibri"/>
              <a:cs typeface="Calibri"/>
              <a:sym typeface="Calibri"/>
            </a:endParaRPr>
          </a:p>
        </p:txBody>
      </p:sp>
      <p:sp>
        <p:nvSpPr>
          <p:cNvPr id="196" name="Google Shape;196;g27349be5dc0_0_161"/>
          <p:cNvSpPr/>
          <p:nvPr/>
        </p:nvSpPr>
        <p:spPr>
          <a:xfrm>
            <a:off x="5448981" y="6426200"/>
            <a:ext cx="1600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E3932"/>
              </a:buClr>
              <a:buSzPts val="4800"/>
              <a:buFont typeface="Fuzzy Bubbles"/>
              <a:buNone/>
            </a:pPr>
            <a:r>
              <a:rPr b="1" i="0" lang="en-US" sz="4800" u="none" cap="none" strike="noStrike">
                <a:solidFill>
                  <a:srgbClr val="5E3932"/>
                </a:solidFill>
                <a:latin typeface="Fuzzy Bubbles"/>
                <a:ea typeface="Fuzzy Bubbles"/>
                <a:cs typeface="Fuzzy Bubbles"/>
                <a:sym typeface="Fuzzy Bubbles"/>
              </a:rPr>
              <a:t>4.4M</a:t>
            </a:r>
            <a:endParaRPr b="0" i="0" sz="4800" u="none" cap="none" strike="noStrike">
              <a:solidFill>
                <a:schemeClr val="dk1"/>
              </a:solidFill>
              <a:latin typeface="Calibri"/>
              <a:ea typeface="Calibri"/>
              <a:cs typeface="Calibri"/>
              <a:sym typeface="Calibri"/>
            </a:endParaRPr>
          </a:p>
        </p:txBody>
      </p:sp>
      <p:sp>
        <p:nvSpPr>
          <p:cNvPr id="197" name="Google Shape;197;g27349be5dc0_0_1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7349be5dc0_0_16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9" name="Google Shape;199;g27349be5dc0_0_161"/>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7349be5dc0_0_161"/>
          <p:cNvPicPr preferRelativeResize="0"/>
          <p:nvPr/>
        </p:nvPicPr>
        <p:blipFill rotWithShape="1">
          <a:blip r:embed="rId8">
            <a:alphaModFix/>
          </a:blip>
          <a:srcRect b="0" l="0" r="0" t="0"/>
          <a:stretch/>
        </p:blipFill>
        <p:spPr>
          <a:xfrm>
            <a:off x="12638080" y="3594100"/>
            <a:ext cx="1420457" cy="1117600"/>
          </a:xfrm>
          <a:prstGeom prst="rect">
            <a:avLst/>
          </a:prstGeom>
          <a:noFill/>
          <a:ln>
            <a:noFill/>
          </a:ln>
        </p:spPr>
      </p:pic>
      <p:sp>
        <p:nvSpPr>
          <p:cNvPr id="201" name="Google Shape;201;g27349be5dc0_0_161"/>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7349be5dc0_0_161"/>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3" name="Google Shape;203;g27349be5dc0_0_161"/>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7349be5dc0_0_161"/>
          <p:cNvPicPr preferRelativeResize="0"/>
          <p:nvPr/>
        </p:nvPicPr>
        <p:blipFill rotWithShape="1">
          <a:blip r:embed="rId9">
            <a:alphaModFix/>
          </a:blip>
          <a:srcRect b="0" l="0" r="0" t="0"/>
          <a:stretch/>
        </p:blipFill>
        <p:spPr>
          <a:xfrm>
            <a:off x="12638080" y="6946900"/>
            <a:ext cx="1197019" cy="1117600"/>
          </a:xfrm>
          <a:prstGeom prst="rect">
            <a:avLst/>
          </a:prstGeom>
          <a:noFill/>
          <a:ln>
            <a:noFill/>
          </a:ln>
        </p:spPr>
      </p:pic>
      <p:sp>
        <p:nvSpPr>
          <p:cNvPr id="205" name="Google Shape;205;g27349be5dc0_0_161"/>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7349be5dc0_0_161"/>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7" name="Google Shape;207;g27349be5dc0_0_161"/>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7349be5dc0_0_161"/>
          <p:cNvPicPr preferRelativeResize="0"/>
          <p:nvPr/>
        </p:nvPicPr>
        <p:blipFill rotWithShape="1">
          <a:blip r:embed="rId10">
            <a:alphaModFix/>
          </a:blip>
          <a:srcRect b="0" l="0" r="0" t="0"/>
          <a:stretch/>
        </p:blipFill>
        <p:spPr>
          <a:xfrm>
            <a:off x="12638080" y="10299700"/>
            <a:ext cx="1017153" cy="1117600"/>
          </a:xfrm>
          <a:prstGeom prst="rect">
            <a:avLst/>
          </a:prstGeom>
          <a:noFill/>
          <a:ln>
            <a:noFill/>
          </a:ln>
        </p:spPr>
      </p:pic>
      <p:sp>
        <p:nvSpPr>
          <p:cNvPr id="209" name="Google Shape;209;g27349be5dc0_0_161"/>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7349be5dc0_0_161"/>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2024-06-10T09:07:42Z</dcterms:created>
  <dc:creator>PptxGenJS</dc:creator>
</cp:coreProperties>
</file>